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4" r:id="rId4"/>
    <p:sldId id="263" r:id="rId5"/>
    <p:sldId id="260" r:id="rId6"/>
    <p:sldId id="275" r:id="rId7"/>
    <p:sldId id="259" r:id="rId8"/>
    <p:sldId id="280" r:id="rId9"/>
    <p:sldId id="276" r:id="rId10"/>
    <p:sldId id="262" r:id="rId11"/>
    <p:sldId id="264" r:id="rId12"/>
    <p:sldId id="277" r:id="rId13"/>
    <p:sldId id="266" r:id="rId14"/>
    <p:sldId id="265" r:id="rId15"/>
    <p:sldId id="278" r:id="rId16"/>
    <p:sldId id="269" r:id="rId17"/>
    <p:sldId id="268" r:id="rId18"/>
    <p:sldId id="267" r:id="rId19"/>
    <p:sldId id="279" r:id="rId20"/>
    <p:sldId id="270" r:id="rId21"/>
    <p:sldId id="271" r:id="rId22"/>
    <p:sldId id="272" r:id="rId23"/>
    <p:sldId id="258" r:id="rId24"/>
    <p:sldId id="273" r:id="rId25"/>
  </p:sldIdLst>
  <p:sldSz cx="12192000" cy="6858000"/>
  <p:notesSz cx="6858000" cy="9144000"/>
  <p:custDataLst>
    <p:tags r:id="rId27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FEF"/>
    <a:srgbClr val="B841FA"/>
    <a:srgbClr val="2E32B8"/>
    <a:srgbClr val="5EA9F8"/>
    <a:srgbClr val="F6F6F9"/>
    <a:srgbClr val="F1F3E6"/>
    <a:srgbClr val="B11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11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4E1C3-76FD-40FC-917D-E3943C4489E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74E4C-94A1-4D25-857A-985156691F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4E4C-94A1-4D25-857A-985156691F0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4E4C-94A1-4D25-857A-985156691F0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4E4C-94A1-4D25-857A-985156691F0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4E4C-94A1-4D25-857A-985156691F0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4E4C-94A1-4D25-857A-985156691F0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4E4C-94A1-4D25-857A-985156691F0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4E4C-94A1-4D25-857A-985156691F0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4E4C-94A1-4D25-857A-985156691F0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4E4C-94A1-4D25-857A-985156691F0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4E4C-94A1-4D25-857A-985156691F0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4E4C-94A1-4D25-857A-985156691F0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4E4C-94A1-4D25-857A-985156691F0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4E4C-94A1-4D25-857A-985156691F0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4E4C-94A1-4D25-857A-985156691F0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4E4C-94A1-4D25-857A-985156691F0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4E4C-94A1-4D25-857A-985156691F0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4E4C-94A1-4D25-857A-985156691F0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AF76F-0801-4A5A-9D26-9EBBD5D074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2685C-3C2D-481E-8C95-AE67CA0431A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2D485-02AE-4418-9C0D-ADFCDC50FA4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A1E2B-4CD2-4736-AA74-D70DD076C0C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6D150-5F67-4202-BA4A-542501F826C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A3C76-9960-406E-AAC7-CB830F49412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9DE1E-0F2E-470B-B391-2A26DF3A890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E4DDB-F09E-4F8B-B0F2-6450FD3EB0D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75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75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0" y="392162"/>
            <a:ext cx="542925" cy="4572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1999913" y="392162"/>
            <a:ext cx="176212" cy="457200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1784013" y="392162"/>
            <a:ext cx="104775" cy="457200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781418" y="355229"/>
            <a:ext cx="10554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美黑简体" panose="03000509000000000000" pitchFamily="65" charset="-122"/>
                <a:ea typeface="方正美黑简体" panose="03000509000000000000" pitchFamily="65" charset="-122"/>
                <a:cs typeface="+mn-cs"/>
              </a:rPr>
              <a:t>活动指导思想</a:t>
            </a:r>
            <a:endParaRPr lang="zh-CN" altLang="en-US" sz="2800" kern="1200" dirty="0">
              <a:solidFill>
                <a:schemeClr val="tx1">
                  <a:lumMod val="75000"/>
                  <a:lumOff val="25000"/>
                </a:schemeClr>
              </a:solidFill>
              <a:ea typeface="方正美黑简体" panose="03000509000000000000" pitchFamily="65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75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0" y="392162"/>
            <a:ext cx="542925" cy="4572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1999913" y="392162"/>
            <a:ext cx="176212" cy="457200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1784013" y="392162"/>
            <a:ext cx="104775" cy="457200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781418" y="355229"/>
            <a:ext cx="10554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美黑简体" panose="03000509000000000000" pitchFamily="65" charset="-122"/>
                <a:ea typeface="方正美黑简体" panose="03000509000000000000" pitchFamily="65" charset="-122"/>
                <a:cs typeface="+mn-cs"/>
              </a:rPr>
              <a:t>活动主题和宗旨</a:t>
            </a:r>
            <a:endParaRPr lang="zh-CN" altLang="en-US" sz="2800" kern="1200" dirty="0">
              <a:solidFill>
                <a:schemeClr val="tx1">
                  <a:lumMod val="75000"/>
                  <a:lumOff val="25000"/>
                </a:schemeClr>
              </a:solidFill>
              <a:ea typeface="方正美黑简体" panose="03000509000000000000" pitchFamily="65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75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0" y="392162"/>
            <a:ext cx="542925" cy="4572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1999913" y="392162"/>
            <a:ext cx="176212" cy="457200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1784013" y="392162"/>
            <a:ext cx="104775" cy="457200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781418" y="355229"/>
            <a:ext cx="10554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美黑简体" panose="03000509000000000000" pitchFamily="65" charset="-122"/>
                <a:ea typeface="方正美黑简体" panose="03000509000000000000" pitchFamily="65" charset="-122"/>
                <a:cs typeface="+mn-cs"/>
              </a:rPr>
              <a:t>主办、承办、协办单位 </a:t>
            </a:r>
            <a:endParaRPr lang="zh-CN" altLang="en-US" sz="2800" kern="1200" dirty="0">
              <a:solidFill>
                <a:schemeClr val="tx1">
                  <a:lumMod val="75000"/>
                  <a:lumOff val="25000"/>
                </a:schemeClr>
              </a:solidFill>
              <a:ea typeface="方正美黑简体" panose="03000509000000000000" pitchFamily="65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75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0" y="392162"/>
            <a:ext cx="542925" cy="4572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1999913" y="392162"/>
            <a:ext cx="176212" cy="457200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1784013" y="392162"/>
            <a:ext cx="104775" cy="457200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781418" y="355229"/>
            <a:ext cx="10554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美黑简体" panose="03000509000000000000" pitchFamily="65" charset="-122"/>
                <a:ea typeface="方正美黑简体" panose="03000509000000000000" pitchFamily="65" charset="-122"/>
                <a:cs typeface="+mn-cs"/>
              </a:rPr>
              <a:t>活动步骤</a:t>
            </a:r>
            <a:endParaRPr lang="zh-CN" altLang="en-US" sz="2800" kern="1200" dirty="0">
              <a:solidFill>
                <a:schemeClr val="tx1">
                  <a:lumMod val="75000"/>
                  <a:lumOff val="25000"/>
                </a:schemeClr>
              </a:solidFill>
              <a:ea typeface="方正美黑简体" panose="03000509000000000000" pitchFamily="65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75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0" y="392162"/>
            <a:ext cx="542925" cy="4572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1999913" y="392162"/>
            <a:ext cx="176212" cy="457200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1784013" y="392162"/>
            <a:ext cx="104775" cy="457200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781418" y="355229"/>
            <a:ext cx="10554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美黑简体" panose="03000509000000000000" pitchFamily="65" charset="-122"/>
                <a:ea typeface="方正美黑简体" panose="03000509000000000000" pitchFamily="65" charset="-122"/>
                <a:cs typeface="+mn-cs"/>
              </a:rPr>
              <a:t>活动内容 </a:t>
            </a:r>
            <a:endParaRPr lang="zh-CN" altLang="en-US" sz="2800" kern="1200" dirty="0">
              <a:solidFill>
                <a:schemeClr val="tx1">
                  <a:lumMod val="75000"/>
                  <a:lumOff val="25000"/>
                </a:schemeClr>
              </a:solidFill>
              <a:ea typeface="方正美黑简体" panose="03000509000000000000" pitchFamily="65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75" y="0"/>
            <a:ext cx="1217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0" y="392162"/>
            <a:ext cx="542925" cy="4572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1999913" y="392162"/>
            <a:ext cx="176212" cy="457200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1784013" y="392162"/>
            <a:ext cx="104775" cy="457200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781418" y="355229"/>
            <a:ext cx="10554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美黑简体" panose="03000509000000000000" pitchFamily="65" charset="-122"/>
                <a:ea typeface="方正美黑简体" panose="03000509000000000000" pitchFamily="65" charset="-122"/>
                <a:cs typeface="+mn-cs"/>
              </a:rPr>
              <a:t>评比表彰</a:t>
            </a:r>
            <a:endParaRPr lang="zh-CN" altLang="en-US" sz="2800" kern="1200" dirty="0">
              <a:solidFill>
                <a:schemeClr val="tx1">
                  <a:lumMod val="75000"/>
                  <a:lumOff val="25000"/>
                </a:schemeClr>
              </a:solidFill>
              <a:ea typeface="方正美黑简体" panose="03000509000000000000" pitchFamily="65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4B74D-2968-43B0-B57A-29410BBF852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F1EFC3-F798-47AD-BDBB-87F13D7EBB4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9.xml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281400" flipH="1">
            <a:off x="1851943" y="987500"/>
            <a:ext cx="70961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2567906" y="1124025"/>
            <a:ext cx="1439862" cy="1381125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24" name="副标题 3074"/>
          <p:cNvSpPr>
            <a:spLocks noGrp="1" noChangeArrowheads="1"/>
          </p:cNvSpPr>
          <p:nvPr>
            <p:ph type="subTitle" idx="4294967295"/>
          </p:nvPr>
        </p:nvSpPr>
        <p:spPr>
          <a:xfrm>
            <a:off x="5513388" y="3609975"/>
            <a:ext cx="4327028" cy="1752600"/>
          </a:xfrm>
        </p:spPr>
        <p:txBody>
          <a:bodyPr/>
          <a:lstStyle/>
          <a:p>
            <a:pPr marL="0" indent="0" algn="r"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2E32B8"/>
                </a:solidFill>
                <a:latin typeface="方正美黑简体" panose="03000509000000000000" pitchFamily="65" charset="-122"/>
                <a:ea typeface="方正美黑简体" panose="03000509000000000000" pitchFamily="65" charset="-122"/>
              </a:rPr>
              <a:t>经济管理学院  经济学  主办</a:t>
            </a:r>
            <a:endParaRPr lang="zh-CN" altLang="zh-CN" sz="2400" dirty="0">
              <a:solidFill>
                <a:srgbClr val="2E32B8"/>
              </a:solidFill>
              <a:latin typeface="方正美黑简体" panose="03000509000000000000" pitchFamily="65" charset="-122"/>
              <a:ea typeface="方正美黑简体" panose="03000509000000000000" pitchFamily="65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67808" y="1393984"/>
            <a:ext cx="7263527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800" dirty="0"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方正粗倩繁体" panose="03000509000000000000" pitchFamily="65" charset="-122"/>
                <a:ea typeface="方正粗倩繁体" panose="03000509000000000000" pitchFamily="65" charset="-122"/>
              </a:rPr>
              <a:t>舞蹈主题</a:t>
            </a:r>
          </a:p>
        </p:txBody>
      </p:sp>
      <p:pic>
        <p:nvPicPr>
          <p:cNvPr id="5126" name="图片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87063" y="476250"/>
            <a:ext cx="56515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479088" y="10525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文本框 9"/>
          <p:cNvSpPr txBox="1">
            <a:spLocks noChangeArrowheads="1"/>
          </p:cNvSpPr>
          <p:nvPr/>
        </p:nvSpPr>
        <p:spPr bwMode="auto">
          <a:xfrm>
            <a:off x="2567906" y="1066875"/>
            <a:ext cx="14398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4800" dirty="0">
                <a:solidFill>
                  <a:srgbClr val="F6F6F9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校园</a:t>
            </a:r>
            <a:endParaRPr lang="en-US" altLang="zh-CN" sz="4800" dirty="0">
              <a:solidFill>
                <a:srgbClr val="F6F6F9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  <a:p>
            <a:pPr eaLnBrk="1" hangingPunct="1"/>
            <a:r>
              <a:rPr lang="zh-CN" altLang="en-US" sz="4800" dirty="0">
                <a:solidFill>
                  <a:srgbClr val="F6F6F9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文化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124" grpId="0" build="p"/>
      <p:bldP spid="2" grpId="0"/>
      <p:bldP spid="51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514475" y="2962275"/>
            <a:ext cx="2547938" cy="1792288"/>
          </a:xfrm>
          <a:custGeom>
            <a:avLst/>
            <a:gdLst>
              <a:gd name="connsiteX0" fmla="*/ 0 w 2547938"/>
              <a:gd name="connsiteY0" fmla="*/ 0 h 1792288"/>
              <a:gd name="connsiteX1" fmla="*/ 2547938 w 2547938"/>
              <a:gd name="connsiteY1" fmla="*/ 0 h 1792288"/>
              <a:gd name="connsiteX2" fmla="*/ 2547938 w 2547938"/>
              <a:gd name="connsiteY2" fmla="*/ 1792288 h 1792288"/>
              <a:gd name="connsiteX3" fmla="*/ 0 w 2547938"/>
              <a:gd name="connsiteY3" fmla="*/ 1792288 h 17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7938" h="1792288">
                <a:moveTo>
                  <a:pt x="0" y="0"/>
                </a:moveTo>
                <a:lnTo>
                  <a:pt x="2547938" y="0"/>
                </a:lnTo>
                <a:lnTo>
                  <a:pt x="2547938" y="1792288"/>
                </a:lnTo>
                <a:lnTo>
                  <a:pt x="0" y="1792288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449764" y="2700338"/>
            <a:ext cx="3292475" cy="2316162"/>
          </a:xfrm>
          <a:custGeom>
            <a:avLst/>
            <a:gdLst>
              <a:gd name="connsiteX0" fmla="*/ 0 w 3292475"/>
              <a:gd name="connsiteY0" fmla="*/ 0 h 2316162"/>
              <a:gd name="connsiteX1" fmla="*/ 3292475 w 3292475"/>
              <a:gd name="connsiteY1" fmla="*/ 0 h 2316162"/>
              <a:gd name="connsiteX2" fmla="*/ 3292475 w 3292475"/>
              <a:gd name="connsiteY2" fmla="*/ 2316162 h 2316162"/>
              <a:gd name="connsiteX3" fmla="*/ 0 w 3292475"/>
              <a:gd name="connsiteY3" fmla="*/ 2316162 h 231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2475" h="2316162">
                <a:moveTo>
                  <a:pt x="0" y="0"/>
                </a:moveTo>
                <a:lnTo>
                  <a:pt x="3292475" y="0"/>
                </a:lnTo>
                <a:lnTo>
                  <a:pt x="3292475" y="2316162"/>
                </a:lnTo>
                <a:lnTo>
                  <a:pt x="0" y="2316162"/>
                </a:lnTo>
                <a:close/>
              </a:path>
            </a:pathLst>
          </a:custGeom>
        </p:spPr>
      </p:pic>
      <p:sp>
        <p:nvSpPr>
          <p:cNvPr id="4" name="îṥ1iďè"/>
          <p:cNvSpPr/>
          <p:nvPr/>
        </p:nvSpPr>
        <p:spPr bwMode="auto">
          <a:xfrm>
            <a:off x="4449763" y="5076825"/>
            <a:ext cx="3292475" cy="5572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46" name="îṡļîḓe"/>
          <p:cNvSpPr txBox="1">
            <a:spLocks noChangeArrowheads="1"/>
          </p:cNvSpPr>
          <p:nvPr/>
        </p:nvSpPr>
        <p:spPr bwMode="auto">
          <a:xfrm>
            <a:off x="2516193" y="1130300"/>
            <a:ext cx="7159615" cy="130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600" b="1" dirty="0"/>
              <a:t>经济管理学院作为此次的主办单位，将竭诚为全体师生服务，做好活动的前期准备、活动内容与策划、后期收尾工作。经济管理学院作为此次的主办单位，将竭诚为全体师生服务，做好活动的前期准备、活动策划、后期收尾工作。</a:t>
            </a:r>
            <a:endParaRPr lang="en-US" altLang="zh-CN" sz="1600" b="1" dirty="0"/>
          </a:p>
          <a:p>
            <a:pPr algn="ctr" eaLnBrk="1" hangingPunct="1">
              <a:lnSpc>
                <a:spcPct val="150000"/>
              </a:lnSpc>
            </a:pPr>
            <a:endParaRPr lang="en-US" altLang="zh-CN" sz="1600" b="1" dirty="0"/>
          </a:p>
        </p:txBody>
      </p:sp>
      <p:sp>
        <p:nvSpPr>
          <p:cNvPr id="13" name="îŝļiḓê"/>
          <p:cNvSpPr/>
          <p:nvPr/>
        </p:nvSpPr>
        <p:spPr bwMode="auto">
          <a:xfrm>
            <a:off x="1514475" y="4402138"/>
            <a:ext cx="2547938" cy="352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0000" tIns="46800" rIns="90000" bIns="4680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lt"/>
              </a:rPr>
              <a:t>竭诚为全体师生服务</a:t>
            </a:r>
            <a:r>
              <a:rPr lang="en-US" altLang="zh-CN" sz="11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10248" name="îṥḻíḑè"/>
          <p:cNvSpPr>
            <a:spLocks noChangeArrowheads="1"/>
          </p:cNvSpPr>
          <p:nvPr/>
        </p:nvSpPr>
        <p:spPr bwMode="auto">
          <a:xfrm>
            <a:off x="4449234" y="5076713"/>
            <a:ext cx="3293534" cy="5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93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313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33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53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730" indent="-228600" defTabSz="91313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930" indent="-228600" defTabSz="91313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9130" indent="-228600" defTabSz="91313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330" indent="-228600" defTabSz="91313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100" dirty="0"/>
              <a:t>竭诚为全体师生服务</a:t>
            </a:r>
            <a:endParaRPr lang="en-US" altLang="zh-CN" sz="1100" dirty="0"/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/>
              <a:t>竭诚为全体师生服务</a:t>
            </a:r>
            <a:endParaRPr lang="en-US" altLang="zh-CN" sz="1100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8129587" y="2975347"/>
            <a:ext cx="2547938" cy="1792288"/>
          </a:xfrm>
          <a:custGeom>
            <a:avLst/>
            <a:gdLst>
              <a:gd name="connsiteX0" fmla="*/ 0 w 2547938"/>
              <a:gd name="connsiteY0" fmla="*/ 0 h 1792288"/>
              <a:gd name="connsiteX1" fmla="*/ 2547938 w 2547938"/>
              <a:gd name="connsiteY1" fmla="*/ 0 h 1792288"/>
              <a:gd name="connsiteX2" fmla="*/ 2547938 w 2547938"/>
              <a:gd name="connsiteY2" fmla="*/ 1792288 h 1792288"/>
              <a:gd name="connsiteX3" fmla="*/ 0 w 2547938"/>
              <a:gd name="connsiteY3" fmla="*/ 1792288 h 17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7938" h="1792288">
                <a:moveTo>
                  <a:pt x="0" y="0"/>
                </a:moveTo>
                <a:lnTo>
                  <a:pt x="2547938" y="0"/>
                </a:lnTo>
                <a:lnTo>
                  <a:pt x="2547938" y="1792288"/>
                </a:lnTo>
                <a:lnTo>
                  <a:pt x="0" y="1792288"/>
                </a:lnTo>
                <a:close/>
              </a:path>
            </a:pathLst>
          </a:custGeom>
        </p:spPr>
      </p:pic>
      <p:sp>
        <p:nvSpPr>
          <p:cNvPr id="20" name="îŝļiḓê"/>
          <p:cNvSpPr/>
          <p:nvPr/>
        </p:nvSpPr>
        <p:spPr bwMode="auto">
          <a:xfrm>
            <a:off x="8129587" y="4415210"/>
            <a:ext cx="2547938" cy="352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0000" tIns="46800" rIns="90000" bIns="4680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lt"/>
              </a:rPr>
              <a:t>竭诚为全体师生服务</a:t>
            </a:r>
            <a:endParaRPr lang="en-US" altLang="zh-CN" sz="11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7ba89de1-f3e2-479c-97c8-095355a8624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947738" y="1768475"/>
            <a:ext cx="10296525" cy="3856038"/>
            <a:chOff x="947436" y="1767866"/>
            <a:chExt cx="10297144" cy="3857390"/>
          </a:xfrm>
        </p:grpSpPr>
        <p:sp>
          <p:nvSpPr>
            <p:cNvPr id="4" name="îṧlîḍè"/>
            <p:cNvSpPr/>
            <p:nvPr/>
          </p:nvSpPr>
          <p:spPr>
            <a:xfrm>
              <a:off x="1187162" y="1767866"/>
              <a:ext cx="1860662" cy="181038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cxnSp>
          <p:nvCxnSpPr>
            <p:cNvPr id="5" name="直接连接符 4"/>
            <p:cNvCxnSpPr/>
            <p:nvPr/>
          </p:nvCxnSpPr>
          <p:spPr>
            <a:xfrm flipH="1">
              <a:off x="1222090" y="4359574"/>
              <a:ext cx="781097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ïšľïḓe"/>
            <p:cNvSpPr/>
            <p:nvPr/>
          </p:nvSpPr>
          <p:spPr>
            <a:xfrm rot="18914935">
              <a:off x="2073041" y="4305580"/>
              <a:ext cx="63504" cy="227093"/>
            </a:xfrm>
            <a:custGeom>
              <a:avLst/>
              <a:gdLst>
                <a:gd name="connsiteX0" fmla="*/ 125628 w 125628"/>
                <a:gd name="connsiteY0" fmla="*/ 446518 h 446518"/>
                <a:gd name="connsiteX1" fmla="*/ 0 w 125628"/>
                <a:gd name="connsiteY1" fmla="*/ 446518 h 446518"/>
                <a:gd name="connsiteX2" fmla="*/ 0 w 125628"/>
                <a:gd name="connsiteY2" fmla="*/ 0 h 446518"/>
                <a:gd name="connsiteX3" fmla="*/ 125628 w 125628"/>
                <a:gd name="connsiteY3" fmla="*/ 124541 h 44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46518">
                  <a:moveTo>
                    <a:pt x="125628" y="446518"/>
                  </a:moveTo>
                  <a:lnTo>
                    <a:pt x="0" y="446518"/>
                  </a:lnTo>
                  <a:lnTo>
                    <a:pt x="0" y="0"/>
                  </a:lnTo>
                  <a:lnTo>
                    <a:pt x="125628" y="1245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íṡḷiḍê"/>
            <p:cNvSpPr/>
            <p:nvPr/>
          </p:nvSpPr>
          <p:spPr>
            <a:xfrm rot="2703745">
              <a:off x="2188926" y="4304026"/>
              <a:ext cx="63522" cy="228614"/>
            </a:xfrm>
            <a:custGeom>
              <a:avLst/>
              <a:gdLst>
                <a:gd name="connsiteX0" fmla="*/ 125628 w 125628"/>
                <a:gd name="connsiteY0" fmla="*/ 0 h 450590"/>
                <a:gd name="connsiteX1" fmla="*/ 125628 w 125628"/>
                <a:gd name="connsiteY1" fmla="*/ 450590 h 450590"/>
                <a:gd name="connsiteX2" fmla="*/ 0 w 125628"/>
                <a:gd name="connsiteY2" fmla="*/ 450590 h 450590"/>
                <a:gd name="connsiteX3" fmla="*/ 0 w 125628"/>
                <a:gd name="connsiteY3" fmla="*/ 125902 h 45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50590">
                  <a:moveTo>
                    <a:pt x="125628" y="0"/>
                  </a:moveTo>
                  <a:lnTo>
                    <a:pt x="125628" y="450590"/>
                  </a:lnTo>
                  <a:lnTo>
                    <a:pt x="0" y="450590"/>
                  </a:lnTo>
                  <a:lnTo>
                    <a:pt x="0" y="125902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cxnSp>
          <p:nvCxnSpPr>
            <p:cNvPr id="8" name="直接连接符 7"/>
            <p:cNvCxnSpPr/>
            <p:nvPr/>
          </p:nvCxnSpPr>
          <p:spPr>
            <a:xfrm flipH="1">
              <a:off x="2315943" y="4359574"/>
              <a:ext cx="766808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iṣḻïḋe"/>
            <p:cNvSpPr/>
            <p:nvPr/>
          </p:nvSpPr>
          <p:spPr bwMode="auto">
            <a:xfrm>
              <a:off x="1468167" y="2318922"/>
              <a:ext cx="1425661" cy="1249800"/>
            </a:xfrm>
            <a:custGeom>
              <a:avLst/>
              <a:gdLst>
                <a:gd name="T0" fmla="*/ 680 w 898"/>
                <a:gd name="T1" fmla="*/ 580 h 788"/>
                <a:gd name="T2" fmla="*/ 534 w 898"/>
                <a:gd name="T3" fmla="*/ 500 h 788"/>
                <a:gd name="T4" fmla="*/ 576 w 898"/>
                <a:gd name="T5" fmla="*/ 352 h 788"/>
                <a:gd name="T6" fmla="*/ 610 w 898"/>
                <a:gd name="T7" fmla="*/ 246 h 788"/>
                <a:gd name="T8" fmla="*/ 562 w 898"/>
                <a:gd name="T9" fmla="*/ 216 h 788"/>
                <a:gd name="T10" fmla="*/ 558 w 898"/>
                <a:gd name="T11" fmla="*/ 170 h 788"/>
                <a:gd name="T12" fmla="*/ 556 w 898"/>
                <a:gd name="T13" fmla="*/ 134 h 788"/>
                <a:gd name="T14" fmla="*/ 556 w 898"/>
                <a:gd name="T15" fmla="*/ 100 h 788"/>
                <a:gd name="T16" fmla="*/ 542 w 898"/>
                <a:gd name="T17" fmla="*/ 70 h 788"/>
                <a:gd name="T18" fmla="*/ 528 w 898"/>
                <a:gd name="T19" fmla="*/ 38 h 788"/>
                <a:gd name="T20" fmla="*/ 456 w 898"/>
                <a:gd name="T21" fmla="*/ 2 h 788"/>
                <a:gd name="T22" fmla="*/ 376 w 898"/>
                <a:gd name="T23" fmla="*/ 4 h 788"/>
                <a:gd name="T24" fmla="*/ 324 w 898"/>
                <a:gd name="T25" fmla="*/ 24 h 788"/>
                <a:gd name="T26" fmla="*/ 246 w 898"/>
                <a:gd name="T27" fmla="*/ 92 h 788"/>
                <a:gd name="T28" fmla="*/ 206 w 898"/>
                <a:gd name="T29" fmla="*/ 232 h 788"/>
                <a:gd name="T30" fmla="*/ 224 w 898"/>
                <a:gd name="T31" fmla="*/ 324 h 788"/>
                <a:gd name="T32" fmla="*/ 264 w 898"/>
                <a:gd name="T33" fmla="*/ 418 h 788"/>
                <a:gd name="T34" fmla="*/ 294 w 898"/>
                <a:gd name="T35" fmla="*/ 480 h 788"/>
                <a:gd name="T36" fmla="*/ 214 w 898"/>
                <a:gd name="T37" fmla="*/ 572 h 788"/>
                <a:gd name="T38" fmla="*/ 0 w 898"/>
                <a:gd name="T39" fmla="*/ 788 h 788"/>
                <a:gd name="T40" fmla="*/ 596 w 898"/>
                <a:gd name="T41" fmla="*/ 258 h 788"/>
                <a:gd name="T42" fmla="*/ 578 w 898"/>
                <a:gd name="T43" fmla="*/ 336 h 788"/>
                <a:gd name="T44" fmla="*/ 592 w 898"/>
                <a:gd name="T45" fmla="*/ 258 h 788"/>
                <a:gd name="T46" fmla="*/ 566 w 898"/>
                <a:gd name="T47" fmla="*/ 280 h 788"/>
                <a:gd name="T48" fmla="*/ 544 w 898"/>
                <a:gd name="T49" fmla="*/ 346 h 788"/>
                <a:gd name="T50" fmla="*/ 518 w 898"/>
                <a:gd name="T51" fmla="*/ 288 h 788"/>
                <a:gd name="T52" fmla="*/ 336 w 898"/>
                <a:gd name="T53" fmla="*/ 214 h 788"/>
                <a:gd name="T54" fmla="*/ 342 w 898"/>
                <a:gd name="T55" fmla="*/ 166 h 788"/>
                <a:gd name="T56" fmla="*/ 468 w 898"/>
                <a:gd name="T57" fmla="*/ 158 h 788"/>
                <a:gd name="T58" fmla="*/ 526 w 898"/>
                <a:gd name="T59" fmla="*/ 142 h 788"/>
                <a:gd name="T60" fmla="*/ 530 w 898"/>
                <a:gd name="T61" fmla="*/ 256 h 788"/>
                <a:gd name="T62" fmla="*/ 448 w 898"/>
                <a:gd name="T63" fmla="*/ 268 h 788"/>
                <a:gd name="T64" fmla="*/ 304 w 898"/>
                <a:gd name="T65" fmla="*/ 274 h 788"/>
                <a:gd name="T66" fmla="*/ 352 w 898"/>
                <a:gd name="T67" fmla="*/ 296 h 788"/>
                <a:gd name="T68" fmla="*/ 474 w 898"/>
                <a:gd name="T69" fmla="*/ 284 h 788"/>
                <a:gd name="T70" fmla="*/ 444 w 898"/>
                <a:gd name="T71" fmla="*/ 348 h 788"/>
                <a:gd name="T72" fmla="*/ 366 w 898"/>
                <a:gd name="T73" fmla="*/ 364 h 788"/>
                <a:gd name="T74" fmla="*/ 242 w 898"/>
                <a:gd name="T75" fmla="*/ 348 h 788"/>
                <a:gd name="T76" fmla="*/ 232 w 898"/>
                <a:gd name="T77" fmla="*/ 282 h 788"/>
                <a:gd name="T78" fmla="*/ 284 w 898"/>
                <a:gd name="T79" fmla="*/ 290 h 788"/>
                <a:gd name="T80" fmla="*/ 340 w 898"/>
                <a:gd name="T81" fmla="*/ 304 h 788"/>
                <a:gd name="T82" fmla="*/ 362 w 898"/>
                <a:gd name="T83" fmla="*/ 376 h 788"/>
                <a:gd name="T84" fmla="*/ 446 w 898"/>
                <a:gd name="T85" fmla="*/ 362 h 788"/>
                <a:gd name="T86" fmla="*/ 488 w 898"/>
                <a:gd name="T87" fmla="*/ 294 h 788"/>
                <a:gd name="T88" fmla="*/ 522 w 898"/>
                <a:gd name="T89" fmla="*/ 348 h 788"/>
                <a:gd name="T90" fmla="*/ 560 w 898"/>
                <a:gd name="T91" fmla="*/ 356 h 788"/>
                <a:gd name="T92" fmla="*/ 522 w 898"/>
                <a:gd name="T93" fmla="*/ 518 h 788"/>
                <a:gd name="T94" fmla="*/ 414 w 898"/>
                <a:gd name="T95" fmla="*/ 506 h 788"/>
                <a:gd name="T96" fmla="*/ 316 w 898"/>
                <a:gd name="T97" fmla="*/ 416 h 788"/>
                <a:gd name="T98" fmla="*/ 278 w 898"/>
                <a:gd name="T99" fmla="*/ 372 h 788"/>
                <a:gd name="T100" fmla="*/ 408 w 898"/>
                <a:gd name="T101" fmla="*/ 758 h 788"/>
                <a:gd name="T102" fmla="*/ 274 w 898"/>
                <a:gd name="T103" fmla="*/ 622 h 788"/>
                <a:gd name="T104" fmla="*/ 300 w 898"/>
                <a:gd name="T105" fmla="*/ 494 h 788"/>
                <a:gd name="T106" fmla="*/ 298 w 898"/>
                <a:gd name="T107" fmla="*/ 372 h 788"/>
                <a:gd name="T108" fmla="*/ 390 w 898"/>
                <a:gd name="T109" fmla="*/ 500 h 788"/>
                <a:gd name="T110" fmla="*/ 508 w 898"/>
                <a:gd name="T111" fmla="*/ 530 h 788"/>
                <a:gd name="T112" fmla="*/ 534 w 898"/>
                <a:gd name="T113" fmla="*/ 606 h 788"/>
                <a:gd name="T114" fmla="*/ 432 w 898"/>
                <a:gd name="T115" fmla="*/ 74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98" h="788">
                  <a:moveTo>
                    <a:pt x="856" y="660"/>
                  </a:moveTo>
                  <a:lnTo>
                    <a:pt x="856" y="660"/>
                  </a:lnTo>
                  <a:lnTo>
                    <a:pt x="846" y="650"/>
                  </a:lnTo>
                  <a:lnTo>
                    <a:pt x="834" y="640"/>
                  </a:lnTo>
                  <a:lnTo>
                    <a:pt x="808" y="624"/>
                  </a:lnTo>
                  <a:lnTo>
                    <a:pt x="780" y="612"/>
                  </a:lnTo>
                  <a:lnTo>
                    <a:pt x="752" y="600"/>
                  </a:lnTo>
                  <a:lnTo>
                    <a:pt x="706" y="586"/>
                  </a:lnTo>
                  <a:lnTo>
                    <a:pt x="680" y="580"/>
                  </a:lnTo>
                  <a:lnTo>
                    <a:pt x="680" y="580"/>
                  </a:lnTo>
                  <a:lnTo>
                    <a:pt x="660" y="572"/>
                  </a:lnTo>
                  <a:lnTo>
                    <a:pt x="630" y="562"/>
                  </a:lnTo>
                  <a:lnTo>
                    <a:pt x="598" y="550"/>
                  </a:lnTo>
                  <a:lnTo>
                    <a:pt x="586" y="546"/>
                  </a:lnTo>
                  <a:lnTo>
                    <a:pt x="578" y="540"/>
                  </a:lnTo>
                  <a:lnTo>
                    <a:pt x="578" y="540"/>
                  </a:lnTo>
                  <a:lnTo>
                    <a:pt x="556" y="520"/>
                  </a:lnTo>
                  <a:lnTo>
                    <a:pt x="534" y="500"/>
                  </a:lnTo>
                  <a:lnTo>
                    <a:pt x="534" y="500"/>
                  </a:lnTo>
                  <a:lnTo>
                    <a:pt x="542" y="468"/>
                  </a:lnTo>
                  <a:lnTo>
                    <a:pt x="542" y="468"/>
                  </a:lnTo>
                  <a:lnTo>
                    <a:pt x="554" y="414"/>
                  </a:lnTo>
                  <a:lnTo>
                    <a:pt x="554" y="414"/>
                  </a:lnTo>
                  <a:lnTo>
                    <a:pt x="560" y="392"/>
                  </a:lnTo>
                  <a:lnTo>
                    <a:pt x="566" y="354"/>
                  </a:lnTo>
                  <a:lnTo>
                    <a:pt x="566" y="354"/>
                  </a:lnTo>
                  <a:lnTo>
                    <a:pt x="576" y="352"/>
                  </a:lnTo>
                  <a:lnTo>
                    <a:pt x="584" y="346"/>
                  </a:lnTo>
                  <a:lnTo>
                    <a:pt x="590" y="340"/>
                  </a:lnTo>
                  <a:lnTo>
                    <a:pt x="594" y="332"/>
                  </a:lnTo>
                  <a:lnTo>
                    <a:pt x="594" y="332"/>
                  </a:lnTo>
                  <a:lnTo>
                    <a:pt x="598" y="318"/>
                  </a:lnTo>
                  <a:lnTo>
                    <a:pt x="600" y="300"/>
                  </a:lnTo>
                  <a:lnTo>
                    <a:pt x="604" y="276"/>
                  </a:lnTo>
                  <a:lnTo>
                    <a:pt x="608" y="268"/>
                  </a:lnTo>
                  <a:lnTo>
                    <a:pt x="610" y="246"/>
                  </a:lnTo>
                  <a:lnTo>
                    <a:pt x="604" y="246"/>
                  </a:lnTo>
                  <a:lnTo>
                    <a:pt x="604" y="246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66" y="246"/>
                  </a:lnTo>
                  <a:lnTo>
                    <a:pt x="566" y="246"/>
                  </a:lnTo>
                  <a:lnTo>
                    <a:pt x="562" y="226"/>
                  </a:lnTo>
                  <a:lnTo>
                    <a:pt x="562" y="226"/>
                  </a:lnTo>
                  <a:lnTo>
                    <a:pt x="562" y="216"/>
                  </a:lnTo>
                  <a:lnTo>
                    <a:pt x="566" y="208"/>
                  </a:lnTo>
                  <a:lnTo>
                    <a:pt x="566" y="208"/>
                  </a:lnTo>
                  <a:lnTo>
                    <a:pt x="568" y="202"/>
                  </a:lnTo>
                  <a:lnTo>
                    <a:pt x="570" y="196"/>
                  </a:lnTo>
                  <a:lnTo>
                    <a:pt x="568" y="188"/>
                  </a:lnTo>
                  <a:lnTo>
                    <a:pt x="566" y="182"/>
                  </a:lnTo>
                  <a:lnTo>
                    <a:pt x="566" y="182"/>
                  </a:lnTo>
                  <a:lnTo>
                    <a:pt x="560" y="174"/>
                  </a:lnTo>
                  <a:lnTo>
                    <a:pt x="558" y="170"/>
                  </a:lnTo>
                  <a:lnTo>
                    <a:pt x="558" y="166"/>
                  </a:lnTo>
                  <a:lnTo>
                    <a:pt x="558" y="166"/>
                  </a:lnTo>
                  <a:lnTo>
                    <a:pt x="562" y="152"/>
                  </a:lnTo>
                  <a:lnTo>
                    <a:pt x="562" y="152"/>
                  </a:lnTo>
                  <a:lnTo>
                    <a:pt x="564" y="146"/>
                  </a:lnTo>
                  <a:lnTo>
                    <a:pt x="562" y="142"/>
                  </a:lnTo>
                  <a:lnTo>
                    <a:pt x="560" y="138"/>
                  </a:lnTo>
                  <a:lnTo>
                    <a:pt x="560" y="138"/>
                  </a:lnTo>
                  <a:lnTo>
                    <a:pt x="556" y="134"/>
                  </a:lnTo>
                  <a:lnTo>
                    <a:pt x="550" y="130"/>
                  </a:lnTo>
                  <a:lnTo>
                    <a:pt x="548" y="128"/>
                  </a:lnTo>
                  <a:lnTo>
                    <a:pt x="548" y="126"/>
                  </a:lnTo>
                  <a:lnTo>
                    <a:pt x="550" y="124"/>
                  </a:lnTo>
                  <a:lnTo>
                    <a:pt x="550" y="124"/>
                  </a:lnTo>
                  <a:lnTo>
                    <a:pt x="552" y="122"/>
                  </a:lnTo>
                  <a:lnTo>
                    <a:pt x="554" y="118"/>
                  </a:lnTo>
                  <a:lnTo>
                    <a:pt x="558" y="108"/>
                  </a:lnTo>
                  <a:lnTo>
                    <a:pt x="556" y="100"/>
                  </a:lnTo>
                  <a:lnTo>
                    <a:pt x="556" y="96"/>
                  </a:lnTo>
                  <a:lnTo>
                    <a:pt x="552" y="94"/>
                  </a:lnTo>
                  <a:lnTo>
                    <a:pt x="552" y="94"/>
                  </a:lnTo>
                  <a:lnTo>
                    <a:pt x="544" y="88"/>
                  </a:lnTo>
                  <a:lnTo>
                    <a:pt x="544" y="88"/>
                  </a:lnTo>
                  <a:lnTo>
                    <a:pt x="544" y="88"/>
                  </a:lnTo>
                  <a:lnTo>
                    <a:pt x="546" y="78"/>
                  </a:lnTo>
                  <a:lnTo>
                    <a:pt x="544" y="72"/>
                  </a:lnTo>
                  <a:lnTo>
                    <a:pt x="542" y="70"/>
                  </a:lnTo>
                  <a:lnTo>
                    <a:pt x="540" y="70"/>
                  </a:lnTo>
                  <a:lnTo>
                    <a:pt x="540" y="70"/>
                  </a:lnTo>
                  <a:lnTo>
                    <a:pt x="542" y="66"/>
                  </a:lnTo>
                  <a:lnTo>
                    <a:pt x="542" y="64"/>
                  </a:lnTo>
                  <a:lnTo>
                    <a:pt x="540" y="56"/>
                  </a:lnTo>
                  <a:lnTo>
                    <a:pt x="536" y="48"/>
                  </a:lnTo>
                  <a:lnTo>
                    <a:pt x="530" y="44"/>
                  </a:lnTo>
                  <a:lnTo>
                    <a:pt x="530" y="44"/>
                  </a:lnTo>
                  <a:lnTo>
                    <a:pt x="528" y="38"/>
                  </a:lnTo>
                  <a:lnTo>
                    <a:pt x="526" y="34"/>
                  </a:lnTo>
                  <a:lnTo>
                    <a:pt x="516" y="26"/>
                  </a:lnTo>
                  <a:lnTo>
                    <a:pt x="506" y="22"/>
                  </a:lnTo>
                  <a:lnTo>
                    <a:pt x="494" y="20"/>
                  </a:lnTo>
                  <a:lnTo>
                    <a:pt x="494" y="20"/>
                  </a:lnTo>
                  <a:lnTo>
                    <a:pt x="480" y="10"/>
                  </a:lnTo>
                  <a:lnTo>
                    <a:pt x="472" y="6"/>
                  </a:lnTo>
                  <a:lnTo>
                    <a:pt x="464" y="4"/>
                  </a:lnTo>
                  <a:lnTo>
                    <a:pt x="456" y="2"/>
                  </a:lnTo>
                  <a:lnTo>
                    <a:pt x="448" y="4"/>
                  </a:lnTo>
                  <a:lnTo>
                    <a:pt x="440" y="6"/>
                  </a:lnTo>
                  <a:lnTo>
                    <a:pt x="432" y="10"/>
                  </a:lnTo>
                  <a:lnTo>
                    <a:pt x="432" y="10"/>
                  </a:lnTo>
                  <a:lnTo>
                    <a:pt x="416" y="4"/>
                  </a:lnTo>
                  <a:lnTo>
                    <a:pt x="402" y="0"/>
                  </a:lnTo>
                  <a:lnTo>
                    <a:pt x="394" y="0"/>
                  </a:lnTo>
                  <a:lnTo>
                    <a:pt x="386" y="0"/>
                  </a:lnTo>
                  <a:lnTo>
                    <a:pt x="376" y="4"/>
                  </a:lnTo>
                  <a:lnTo>
                    <a:pt x="366" y="12"/>
                  </a:lnTo>
                  <a:lnTo>
                    <a:pt x="366" y="12"/>
                  </a:lnTo>
                  <a:lnTo>
                    <a:pt x="356" y="14"/>
                  </a:lnTo>
                  <a:lnTo>
                    <a:pt x="350" y="14"/>
                  </a:lnTo>
                  <a:lnTo>
                    <a:pt x="344" y="16"/>
                  </a:lnTo>
                  <a:lnTo>
                    <a:pt x="338" y="18"/>
                  </a:lnTo>
                  <a:lnTo>
                    <a:pt x="338" y="18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16" y="26"/>
                  </a:lnTo>
                  <a:lnTo>
                    <a:pt x="310" y="28"/>
                  </a:lnTo>
                  <a:lnTo>
                    <a:pt x="304" y="34"/>
                  </a:lnTo>
                  <a:lnTo>
                    <a:pt x="304" y="34"/>
                  </a:lnTo>
                  <a:lnTo>
                    <a:pt x="290" y="48"/>
                  </a:lnTo>
                  <a:lnTo>
                    <a:pt x="262" y="74"/>
                  </a:lnTo>
                  <a:lnTo>
                    <a:pt x="262" y="74"/>
                  </a:lnTo>
                  <a:lnTo>
                    <a:pt x="246" y="92"/>
                  </a:lnTo>
                  <a:lnTo>
                    <a:pt x="234" y="110"/>
                  </a:lnTo>
                  <a:lnTo>
                    <a:pt x="224" y="132"/>
                  </a:lnTo>
                  <a:lnTo>
                    <a:pt x="216" y="160"/>
                  </a:lnTo>
                  <a:lnTo>
                    <a:pt x="216" y="160"/>
                  </a:lnTo>
                  <a:lnTo>
                    <a:pt x="210" y="186"/>
                  </a:lnTo>
                  <a:lnTo>
                    <a:pt x="206" y="206"/>
                  </a:lnTo>
                  <a:lnTo>
                    <a:pt x="204" y="214"/>
                  </a:lnTo>
                  <a:lnTo>
                    <a:pt x="204" y="224"/>
                  </a:lnTo>
                  <a:lnTo>
                    <a:pt x="206" y="232"/>
                  </a:lnTo>
                  <a:lnTo>
                    <a:pt x="210" y="242"/>
                  </a:lnTo>
                  <a:lnTo>
                    <a:pt x="210" y="242"/>
                  </a:lnTo>
                  <a:lnTo>
                    <a:pt x="210" y="262"/>
                  </a:lnTo>
                  <a:lnTo>
                    <a:pt x="212" y="278"/>
                  </a:lnTo>
                  <a:lnTo>
                    <a:pt x="216" y="290"/>
                  </a:lnTo>
                  <a:lnTo>
                    <a:pt x="220" y="300"/>
                  </a:lnTo>
                  <a:lnTo>
                    <a:pt x="220" y="300"/>
                  </a:lnTo>
                  <a:lnTo>
                    <a:pt x="222" y="312"/>
                  </a:lnTo>
                  <a:lnTo>
                    <a:pt x="224" y="324"/>
                  </a:lnTo>
                  <a:lnTo>
                    <a:pt x="234" y="346"/>
                  </a:lnTo>
                  <a:lnTo>
                    <a:pt x="236" y="350"/>
                  </a:lnTo>
                  <a:lnTo>
                    <a:pt x="236" y="350"/>
                  </a:lnTo>
                  <a:lnTo>
                    <a:pt x="242" y="360"/>
                  </a:lnTo>
                  <a:lnTo>
                    <a:pt x="250" y="368"/>
                  </a:lnTo>
                  <a:lnTo>
                    <a:pt x="250" y="368"/>
                  </a:lnTo>
                  <a:lnTo>
                    <a:pt x="254" y="392"/>
                  </a:lnTo>
                  <a:lnTo>
                    <a:pt x="258" y="406"/>
                  </a:lnTo>
                  <a:lnTo>
                    <a:pt x="264" y="418"/>
                  </a:lnTo>
                  <a:lnTo>
                    <a:pt x="264" y="418"/>
                  </a:lnTo>
                  <a:lnTo>
                    <a:pt x="270" y="426"/>
                  </a:lnTo>
                  <a:lnTo>
                    <a:pt x="278" y="430"/>
                  </a:lnTo>
                  <a:lnTo>
                    <a:pt x="288" y="436"/>
                  </a:lnTo>
                  <a:lnTo>
                    <a:pt x="288" y="436"/>
                  </a:lnTo>
                  <a:lnTo>
                    <a:pt x="290" y="452"/>
                  </a:lnTo>
                  <a:lnTo>
                    <a:pt x="292" y="454"/>
                  </a:lnTo>
                  <a:lnTo>
                    <a:pt x="292" y="454"/>
                  </a:lnTo>
                  <a:lnTo>
                    <a:pt x="294" y="480"/>
                  </a:lnTo>
                  <a:lnTo>
                    <a:pt x="294" y="494"/>
                  </a:lnTo>
                  <a:lnTo>
                    <a:pt x="294" y="510"/>
                  </a:lnTo>
                  <a:lnTo>
                    <a:pt x="294" y="510"/>
                  </a:lnTo>
                  <a:lnTo>
                    <a:pt x="280" y="518"/>
                  </a:lnTo>
                  <a:lnTo>
                    <a:pt x="266" y="530"/>
                  </a:lnTo>
                  <a:lnTo>
                    <a:pt x="254" y="544"/>
                  </a:lnTo>
                  <a:lnTo>
                    <a:pt x="244" y="556"/>
                  </a:lnTo>
                  <a:lnTo>
                    <a:pt x="244" y="556"/>
                  </a:lnTo>
                  <a:lnTo>
                    <a:pt x="214" y="572"/>
                  </a:lnTo>
                  <a:lnTo>
                    <a:pt x="186" y="588"/>
                  </a:lnTo>
                  <a:lnTo>
                    <a:pt x="138" y="616"/>
                  </a:lnTo>
                  <a:lnTo>
                    <a:pt x="138" y="616"/>
                  </a:lnTo>
                  <a:lnTo>
                    <a:pt x="22" y="684"/>
                  </a:lnTo>
                  <a:lnTo>
                    <a:pt x="22" y="684"/>
                  </a:lnTo>
                  <a:lnTo>
                    <a:pt x="10" y="724"/>
                  </a:lnTo>
                  <a:lnTo>
                    <a:pt x="2" y="758"/>
                  </a:lnTo>
                  <a:lnTo>
                    <a:pt x="0" y="774"/>
                  </a:lnTo>
                  <a:lnTo>
                    <a:pt x="0" y="788"/>
                  </a:lnTo>
                  <a:lnTo>
                    <a:pt x="898" y="788"/>
                  </a:lnTo>
                  <a:lnTo>
                    <a:pt x="898" y="788"/>
                  </a:lnTo>
                  <a:lnTo>
                    <a:pt x="882" y="738"/>
                  </a:lnTo>
                  <a:lnTo>
                    <a:pt x="870" y="696"/>
                  </a:lnTo>
                  <a:lnTo>
                    <a:pt x="856" y="660"/>
                  </a:lnTo>
                  <a:lnTo>
                    <a:pt x="856" y="660"/>
                  </a:lnTo>
                  <a:close/>
                  <a:moveTo>
                    <a:pt x="592" y="258"/>
                  </a:moveTo>
                  <a:lnTo>
                    <a:pt x="592" y="258"/>
                  </a:lnTo>
                  <a:lnTo>
                    <a:pt x="596" y="258"/>
                  </a:lnTo>
                  <a:lnTo>
                    <a:pt x="596" y="264"/>
                  </a:lnTo>
                  <a:lnTo>
                    <a:pt x="592" y="270"/>
                  </a:lnTo>
                  <a:lnTo>
                    <a:pt x="592" y="272"/>
                  </a:lnTo>
                  <a:lnTo>
                    <a:pt x="592" y="272"/>
                  </a:lnTo>
                  <a:lnTo>
                    <a:pt x="588" y="300"/>
                  </a:lnTo>
                  <a:lnTo>
                    <a:pt x="586" y="316"/>
                  </a:lnTo>
                  <a:lnTo>
                    <a:pt x="582" y="326"/>
                  </a:lnTo>
                  <a:lnTo>
                    <a:pt x="582" y="326"/>
                  </a:lnTo>
                  <a:lnTo>
                    <a:pt x="578" y="336"/>
                  </a:lnTo>
                  <a:lnTo>
                    <a:pt x="568" y="340"/>
                  </a:lnTo>
                  <a:lnTo>
                    <a:pt x="568" y="340"/>
                  </a:lnTo>
                  <a:lnTo>
                    <a:pt x="572" y="296"/>
                  </a:lnTo>
                  <a:lnTo>
                    <a:pt x="572" y="296"/>
                  </a:lnTo>
                  <a:lnTo>
                    <a:pt x="572" y="280"/>
                  </a:lnTo>
                  <a:lnTo>
                    <a:pt x="568" y="260"/>
                  </a:lnTo>
                  <a:lnTo>
                    <a:pt x="568" y="260"/>
                  </a:lnTo>
                  <a:lnTo>
                    <a:pt x="592" y="258"/>
                  </a:lnTo>
                  <a:lnTo>
                    <a:pt x="592" y="258"/>
                  </a:lnTo>
                  <a:close/>
                  <a:moveTo>
                    <a:pt x="520" y="280"/>
                  </a:moveTo>
                  <a:lnTo>
                    <a:pt x="520" y="280"/>
                  </a:lnTo>
                  <a:lnTo>
                    <a:pt x="520" y="278"/>
                  </a:lnTo>
                  <a:lnTo>
                    <a:pt x="524" y="274"/>
                  </a:lnTo>
                  <a:lnTo>
                    <a:pt x="534" y="268"/>
                  </a:lnTo>
                  <a:lnTo>
                    <a:pt x="548" y="264"/>
                  </a:lnTo>
                  <a:lnTo>
                    <a:pt x="562" y="260"/>
                  </a:lnTo>
                  <a:lnTo>
                    <a:pt x="562" y="260"/>
                  </a:lnTo>
                  <a:lnTo>
                    <a:pt x="566" y="280"/>
                  </a:lnTo>
                  <a:lnTo>
                    <a:pt x="566" y="296"/>
                  </a:lnTo>
                  <a:lnTo>
                    <a:pt x="566" y="296"/>
                  </a:lnTo>
                  <a:lnTo>
                    <a:pt x="564" y="318"/>
                  </a:lnTo>
                  <a:lnTo>
                    <a:pt x="562" y="342"/>
                  </a:lnTo>
                  <a:lnTo>
                    <a:pt x="562" y="342"/>
                  </a:lnTo>
                  <a:lnTo>
                    <a:pt x="550" y="346"/>
                  </a:lnTo>
                  <a:lnTo>
                    <a:pt x="550" y="346"/>
                  </a:lnTo>
                  <a:lnTo>
                    <a:pt x="544" y="346"/>
                  </a:lnTo>
                  <a:lnTo>
                    <a:pt x="544" y="346"/>
                  </a:lnTo>
                  <a:lnTo>
                    <a:pt x="536" y="344"/>
                  </a:lnTo>
                  <a:lnTo>
                    <a:pt x="532" y="340"/>
                  </a:lnTo>
                  <a:lnTo>
                    <a:pt x="532" y="340"/>
                  </a:lnTo>
                  <a:lnTo>
                    <a:pt x="530" y="338"/>
                  </a:lnTo>
                  <a:lnTo>
                    <a:pt x="530" y="338"/>
                  </a:lnTo>
                  <a:lnTo>
                    <a:pt x="524" y="328"/>
                  </a:lnTo>
                  <a:lnTo>
                    <a:pt x="520" y="312"/>
                  </a:lnTo>
                  <a:lnTo>
                    <a:pt x="518" y="296"/>
                  </a:lnTo>
                  <a:lnTo>
                    <a:pt x="518" y="288"/>
                  </a:lnTo>
                  <a:lnTo>
                    <a:pt x="520" y="280"/>
                  </a:lnTo>
                  <a:lnTo>
                    <a:pt x="520" y="280"/>
                  </a:lnTo>
                  <a:close/>
                  <a:moveTo>
                    <a:pt x="338" y="244"/>
                  </a:moveTo>
                  <a:lnTo>
                    <a:pt x="338" y="244"/>
                  </a:lnTo>
                  <a:lnTo>
                    <a:pt x="342" y="240"/>
                  </a:lnTo>
                  <a:lnTo>
                    <a:pt x="344" y="236"/>
                  </a:lnTo>
                  <a:lnTo>
                    <a:pt x="344" y="230"/>
                  </a:lnTo>
                  <a:lnTo>
                    <a:pt x="342" y="226"/>
                  </a:lnTo>
                  <a:lnTo>
                    <a:pt x="336" y="214"/>
                  </a:lnTo>
                  <a:lnTo>
                    <a:pt x="332" y="206"/>
                  </a:lnTo>
                  <a:lnTo>
                    <a:pt x="332" y="206"/>
                  </a:lnTo>
                  <a:lnTo>
                    <a:pt x="328" y="198"/>
                  </a:lnTo>
                  <a:lnTo>
                    <a:pt x="326" y="188"/>
                  </a:lnTo>
                  <a:lnTo>
                    <a:pt x="328" y="184"/>
                  </a:lnTo>
                  <a:lnTo>
                    <a:pt x="330" y="178"/>
                  </a:lnTo>
                  <a:lnTo>
                    <a:pt x="336" y="172"/>
                  </a:lnTo>
                  <a:lnTo>
                    <a:pt x="342" y="166"/>
                  </a:lnTo>
                  <a:lnTo>
                    <a:pt x="342" y="166"/>
                  </a:lnTo>
                  <a:lnTo>
                    <a:pt x="362" y="164"/>
                  </a:lnTo>
                  <a:lnTo>
                    <a:pt x="374" y="160"/>
                  </a:lnTo>
                  <a:lnTo>
                    <a:pt x="386" y="156"/>
                  </a:lnTo>
                  <a:lnTo>
                    <a:pt x="386" y="156"/>
                  </a:lnTo>
                  <a:lnTo>
                    <a:pt x="430" y="158"/>
                  </a:lnTo>
                  <a:lnTo>
                    <a:pt x="454" y="160"/>
                  </a:lnTo>
                  <a:lnTo>
                    <a:pt x="464" y="160"/>
                  </a:lnTo>
                  <a:lnTo>
                    <a:pt x="468" y="158"/>
                  </a:lnTo>
                  <a:lnTo>
                    <a:pt x="468" y="158"/>
                  </a:lnTo>
                  <a:lnTo>
                    <a:pt x="476" y="158"/>
                  </a:lnTo>
                  <a:lnTo>
                    <a:pt x="482" y="158"/>
                  </a:lnTo>
                  <a:lnTo>
                    <a:pt x="492" y="154"/>
                  </a:lnTo>
                  <a:lnTo>
                    <a:pt x="502" y="148"/>
                  </a:lnTo>
                  <a:lnTo>
                    <a:pt x="508" y="144"/>
                  </a:lnTo>
                  <a:lnTo>
                    <a:pt x="508" y="144"/>
                  </a:lnTo>
                  <a:lnTo>
                    <a:pt x="518" y="144"/>
                  </a:lnTo>
                  <a:lnTo>
                    <a:pt x="526" y="142"/>
                  </a:lnTo>
                  <a:lnTo>
                    <a:pt x="526" y="142"/>
                  </a:lnTo>
                  <a:lnTo>
                    <a:pt x="536" y="152"/>
                  </a:lnTo>
                  <a:lnTo>
                    <a:pt x="534" y="154"/>
                  </a:lnTo>
                  <a:lnTo>
                    <a:pt x="534" y="154"/>
                  </a:lnTo>
                  <a:lnTo>
                    <a:pt x="546" y="190"/>
                  </a:lnTo>
                  <a:lnTo>
                    <a:pt x="554" y="218"/>
                  </a:lnTo>
                  <a:lnTo>
                    <a:pt x="560" y="248"/>
                  </a:lnTo>
                  <a:lnTo>
                    <a:pt x="560" y="248"/>
                  </a:lnTo>
                  <a:lnTo>
                    <a:pt x="544" y="252"/>
                  </a:lnTo>
                  <a:lnTo>
                    <a:pt x="530" y="256"/>
                  </a:lnTo>
                  <a:lnTo>
                    <a:pt x="518" y="264"/>
                  </a:lnTo>
                  <a:lnTo>
                    <a:pt x="510" y="272"/>
                  </a:lnTo>
                  <a:lnTo>
                    <a:pt x="510" y="272"/>
                  </a:lnTo>
                  <a:lnTo>
                    <a:pt x="482" y="276"/>
                  </a:lnTo>
                  <a:lnTo>
                    <a:pt x="482" y="276"/>
                  </a:lnTo>
                  <a:lnTo>
                    <a:pt x="478" y="272"/>
                  </a:lnTo>
                  <a:lnTo>
                    <a:pt x="470" y="270"/>
                  </a:lnTo>
                  <a:lnTo>
                    <a:pt x="462" y="268"/>
                  </a:lnTo>
                  <a:lnTo>
                    <a:pt x="448" y="268"/>
                  </a:lnTo>
                  <a:lnTo>
                    <a:pt x="448" y="268"/>
                  </a:lnTo>
                  <a:lnTo>
                    <a:pt x="420" y="270"/>
                  </a:lnTo>
                  <a:lnTo>
                    <a:pt x="390" y="274"/>
                  </a:lnTo>
                  <a:lnTo>
                    <a:pt x="364" y="280"/>
                  </a:lnTo>
                  <a:lnTo>
                    <a:pt x="344" y="286"/>
                  </a:lnTo>
                  <a:lnTo>
                    <a:pt x="340" y="286"/>
                  </a:lnTo>
                  <a:lnTo>
                    <a:pt x="340" y="288"/>
                  </a:lnTo>
                  <a:lnTo>
                    <a:pt x="340" y="288"/>
                  </a:lnTo>
                  <a:lnTo>
                    <a:pt x="304" y="274"/>
                  </a:lnTo>
                  <a:lnTo>
                    <a:pt x="304" y="274"/>
                  </a:lnTo>
                  <a:lnTo>
                    <a:pt x="306" y="270"/>
                  </a:lnTo>
                  <a:lnTo>
                    <a:pt x="310" y="264"/>
                  </a:lnTo>
                  <a:lnTo>
                    <a:pt x="318" y="256"/>
                  </a:lnTo>
                  <a:lnTo>
                    <a:pt x="338" y="244"/>
                  </a:lnTo>
                  <a:lnTo>
                    <a:pt x="338" y="244"/>
                  </a:lnTo>
                  <a:close/>
                  <a:moveTo>
                    <a:pt x="352" y="304"/>
                  </a:moveTo>
                  <a:lnTo>
                    <a:pt x="352" y="296"/>
                  </a:lnTo>
                  <a:lnTo>
                    <a:pt x="352" y="296"/>
                  </a:lnTo>
                  <a:lnTo>
                    <a:pt x="372" y="290"/>
                  </a:lnTo>
                  <a:lnTo>
                    <a:pt x="396" y="286"/>
                  </a:lnTo>
                  <a:lnTo>
                    <a:pt x="424" y="282"/>
                  </a:lnTo>
                  <a:lnTo>
                    <a:pt x="448" y="280"/>
                  </a:lnTo>
                  <a:lnTo>
                    <a:pt x="448" y="280"/>
                  </a:lnTo>
                  <a:lnTo>
                    <a:pt x="460" y="280"/>
                  </a:lnTo>
                  <a:lnTo>
                    <a:pt x="468" y="282"/>
                  </a:lnTo>
                  <a:lnTo>
                    <a:pt x="472" y="284"/>
                  </a:lnTo>
                  <a:lnTo>
                    <a:pt x="474" y="284"/>
                  </a:lnTo>
                  <a:lnTo>
                    <a:pt x="474" y="284"/>
                  </a:lnTo>
                  <a:lnTo>
                    <a:pt x="474" y="292"/>
                  </a:lnTo>
                  <a:lnTo>
                    <a:pt x="474" y="300"/>
                  </a:lnTo>
                  <a:lnTo>
                    <a:pt x="468" y="316"/>
                  </a:lnTo>
                  <a:lnTo>
                    <a:pt x="458" y="332"/>
                  </a:lnTo>
                  <a:lnTo>
                    <a:pt x="446" y="346"/>
                  </a:lnTo>
                  <a:lnTo>
                    <a:pt x="446" y="346"/>
                  </a:lnTo>
                  <a:lnTo>
                    <a:pt x="444" y="348"/>
                  </a:lnTo>
                  <a:lnTo>
                    <a:pt x="444" y="348"/>
                  </a:lnTo>
                  <a:lnTo>
                    <a:pt x="440" y="352"/>
                  </a:lnTo>
                  <a:lnTo>
                    <a:pt x="432" y="356"/>
                  </a:lnTo>
                  <a:lnTo>
                    <a:pt x="424" y="360"/>
                  </a:lnTo>
                  <a:lnTo>
                    <a:pt x="410" y="364"/>
                  </a:lnTo>
                  <a:lnTo>
                    <a:pt x="410" y="364"/>
                  </a:lnTo>
                  <a:lnTo>
                    <a:pt x="380" y="368"/>
                  </a:lnTo>
                  <a:lnTo>
                    <a:pt x="380" y="368"/>
                  </a:lnTo>
                  <a:lnTo>
                    <a:pt x="372" y="366"/>
                  </a:lnTo>
                  <a:lnTo>
                    <a:pt x="366" y="364"/>
                  </a:lnTo>
                  <a:lnTo>
                    <a:pt x="364" y="362"/>
                  </a:lnTo>
                  <a:lnTo>
                    <a:pt x="362" y="360"/>
                  </a:lnTo>
                  <a:lnTo>
                    <a:pt x="362" y="360"/>
                  </a:lnTo>
                  <a:lnTo>
                    <a:pt x="360" y="350"/>
                  </a:lnTo>
                  <a:lnTo>
                    <a:pt x="358" y="338"/>
                  </a:lnTo>
                  <a:lnTo>
                    <a:pt x="356" y="310"/>
                  </a:lnTo>
                  <a:lnTo>
                    <a:pt x="356" y="308"/>
                  </a:lnTo>
                  <a:lnTo>
                    <a:pt x="352" y="304"/>
                  </a:lnTo>
                  <a:close/>
                  <a:moveTo>
                    <a:pt x="242" y="348"/>
                  </a:moveTo>
                  <a:lnTo>
                    <a:pt x="240" y="344"/>
                  </a:lnTo>
                  <a:lnTo>
                    <a:pt x="240" y="344"/>
                  </a:lnTo>
                  <a:lnTo>
                    <a:pt x="232" y="330"/>
                  </a:lnTo>
                  <a:lnTo>
                    <a:pt x="228" y="312"/>
                  </a:lnTo>
                  <a:lnTo>
                    <a:pt x="226" y="304"/>
                  </a:lnTo>
                  <a:lnTo>
                    <a:pt x="226" y="296"/>
                  </a:lnTo>
                  <a:lnTo>
                    <a:pt x="228" y="288"/>
                  </a:lnTo>
                  <a:lnTo>
                    <a:pt x="232" y="282"/>
                  </a:lnTo>
                  <a:lnTo>
                    <a:pt x="232" y="282"/>
                  </a:lnTo>
                  <a:lnTo>
                    <a:pt x="238" y="276"/>
                  </a:lnTo>
                  <a:lnTo>
                    <a:pt x="242" y="272"/>
                  </a:lnTo>
                  <a:lnTo>
                    <a:pt x="248" y="270"/>
                  </a:lnTo>
                  <a:lnTo>
                    <a:pt x="254" y="270"/>
                  </a:lnTo>
                  <a:lnTo>
                    <a:pt x="254" y="270"/>
                  </a:lnTo>
                  <a:lnTo>
                    <a:pt x="262" y="272"/>
                  </a:lnTo>
                  <a:lnTo>
                    <a:pt x="270" y="276"/>
                  </a:lnTo>
                  <a:lnTo>
                    <a:pt x="278" y="282"/>
                  </a:lnTo>
                  <a:lnTo>
                    <a:pt x="284" y="290"/>
                  </a:lnTo>
                  <a:lnTo>
                    <a:pt x="286" y="288"/>
                  </a:lnTo>
                  <a:lnTo>
                    <a:pt x="286" y="288"/>
                  </a:lnTo>
                  <a:lnTo>
                    <a:pt x="290" y="300"/>
                  </a:lnTo>
                  <a:lnTo>
                    <a:pt x="294" y="314"/>
                  </a:lnTo>
                  <a:lnTo>
                    <a:pt x="294" y="328"/>
                  </a:lnTo>
                  <a:lnTo>
                    <a:pt x="308" y="336"/>
                  </a:lnTo>
                  <a:lnTo>
                    <a:pt x="308" y="336"/>
                  </a:lnTo>
                  <a:lnTo>
                    <a:pt x="304" y="288"/>
                  </a:lnTo>
                  <a:lnTo>
                    <a:pt x="340" y="304"/>
                  </a:lnTo>
                  <a:lnTo>
                    <a:pt x="338" y="308"/>
                  </a:lnTo>
                  <a:lnTo>
                    <a:pt x="344" y="314"/>
                  </a:lnTo>
                  <a:lnTo>
                    <a:pt x="344" y="314"/>
                  </a:lnTo>
                  <a:lnTo>
                    <a:pt x="346" y="338"/>
                  </a:lnTo>
                  <a:lnTo>
                    <a:pt x="348" y="354"/>
                  </a:lnTo>
                  <a:lnTo>
                    <a:pt x="352" y="366"/>
                  </a:lnTo>
                  <a:lnTo>
                    <a:pt x="352" y="366"/>
                  </a:lnTo>
                  <a:lnTo>
                    <a:pt x="356" y="372"/>
                  </a:lnTo>
                  <a:lnTo>
                    <a:pt x="362" y="376"/>
                  </a:lnTo>
                  <a:lnTo>
                    <a:pt x="370" y="378"/>
                  </a:lnTo>
                  <a:lnTo>
                    <a:pt x="380" y="380"/>
                  </a:lnTo>
                  <a:lnTo>
                    <a:pt x="380" y="380"/>
                  </a:lnTo>
                  <a:lnTo>
                    <a:pt x="394" y="378"/>
                  </a:lnTo>
                  <a:lnTo>
                    <a:pt x="412" y="376"/>
                  </a:lnTo>
                  <a:lnTo>
                    <a:pt x="412" y="376"/>
                  </a:lnTo>
                  <a:lnTo>
                    <a:pt x="428" y="372"/>
                  </a:lnTo>
                  <a:lnTo>
                    <a:pt x="440" y="368"/>
                  </a:lnTo>
                  <a:lnTo>
                    <a:pt x="446" y="362"/>
                  </a:lnTo>
                  <a:lnTo>
                    <a:pt x="452" y="358"/>
                  </a:lnTo>
                  <a:lnTo>
                    <a:pt x="452" y="358"/>
                  </a:lnTo>
                  <a:lnTo>
                    <a:pt x="454" y="354"/>
                  </a:lnTo>
                  <a:lnTo>
                    <a:pt x="454" y="354"/>
                  </a:lnTo>
                  <a:lnTo>
                    <a:pt x="466" y="344"/>
                  </a:lnTo>
                  <a:lnTo>
                    <a:pt x="476" y="328"/>
                  </a:lnTo>
                  <a:lnTo>
                    <a:pt x="484" y="312"/>
                  </a:lnTo>
                  <a:lnTo>
                    <a:pt x="488" y="294"/>
                  </a:lnTo>
                  <a:lnTo>
                    <a:pt x="488" y="294"/>
                  </a:lnTo>
                  <a:lnTo>
                    <a:pt x="496" y="292"/>
                  </a:lnTo>
                  <a:lnTo>
                    <a:pt x="506" y="292"/>
                  </a:lnTo>
                  <a:lnTo>
                    <a:pt x="506" y="292"/>
                  </a:lnTo>
                  <a:lnTo>
                    <a:pt x="506" y="308"/>
                  </a:lnTo>
                  <a:lnTo>
                    <a:pt x="510" y="322"/>
                  </a:lnTo>
                  <a:lnTo>
                    <a:pt x="516" y="336"/>
                  </a:lnTo>
                  <a:lnTo>
                    <a:pt x="522" y="346"/>
                  </a:lnTo>
                  <a:lnTo>
                    <a:pt x="522" y="346"/>
                  </a:lnTo>
                  <a:lnTo>
                    <a:pt x="522" y="348"/>
                  </a:lnTo>
                  <a:lnTo>
                    <a:pt x="522" y="348"/>
                  </a:lnTo>
                  <a:lnTo>
                    <a:pt x="526" y="350"/>
                  </a:lnTo>
                  <a:lnTo>
                    <a:pt x="530" y="354"/>
                  </a:lnTo>
                  <a:lnTo>
                    <a:pt x="536" y="356"/>
                  </a:lnTo>
                  <a:lnTo>
                    <a:pt x="544" y="358"/>
                  </a:lnTo>
                  <a:lnTo>
                    <a:pt x="544" y="358"/>
                  </a:lnTo>
                  <a:lnTo>
                    <a:pt x="552" y="358"/>
                  </a:lnTo>
                  <a:lnTo>
                    <a:pt x="552" y="358"/>
                  </a:lnTo>
                  <a:lnTo>
                    <a:pt x="560" y="356"/>
                  </a:lnTo>
                  <a:lnTo>
                    <a:pt x="560" y="356"/>
                  </a:lnTo>
                  <a:lnTo>
                    <a:pt x="554" y="390"/>
                  </a:lnTo>
                  <a:lnTo>
                    <a:pt x="548" y="414"/>
                  </a:lnTo>
                  <a:lnTo>
                    <a:pt x="548" y="414"/>
                  </a:lnTo>
                  <a:lnTo>
                    <a:pt x="536" y="466"/>
                  </a:lnTo>
                  <a:lnTo>
                    <a:pt x="536" y="466"/>
                  </a:lnTo>
                  <a:lnTo>
                    <a:pt x="524" y="516"/>
                  </a:lnTo>
                  <a:lnTo>
                    <a:pt x="524" y="516"/>
                  </a:lnTo>
                  <a:lnTo>
                    <a:pt x="522" y="518"/>
                  </a:lnTo>
                  <a:lnTo>
                    <a:pt x="516" y="522"/>
                  </a:lnTo>
                  <a:lnTo>
                    <a:pt x="500" y="526"/>
                  </a:lnTo>
                  <a:lnTo>
                    <a:pt x="480" y="530"/>
                  </a:lnTo>
                  <a:lnTo>
                    <a:pt x="470" y="530"/>
                  </a:lnTo>
                  <a:lnTo>
                    <a:pt x="464" y="528"/>
                  </a:lnTo>
                  <a:lnTo>
                    <a:pt x="464" y="528"/>
                  </a:lnTo>
                  <a:lnTo>
                    <a:pt x="436" y="518"/>
                  </a:lnTo>
                  <a:lnTo>
                    <a:pt x="414" y="506"/>
                  </a:lnTo>
                  <a:lnTo>
                    <a:pt x="414" y="506"/>
                  </a:lnTo>
                  <a:lnTo>
                    <a:pt x="394" y="494"/>
                  </a:lnTo>
                  <a:lnTo>
                    <a:pt x="376" y="486"/>
                  </a:lnTo>
                  <a:lnTo>
                    <a:pt x="376" y="486"/>
                  </a:lnTo>
                  <a:lnTo>
                    <a:pt x="364" y="478"/>
                  </a:lnTo>
                  <a:lnTo>
                    <a:pt x="352" y="470"/>
                  </a:lnTo>
                  <a:lnTo>
                    <a:pt x="342" y="462"/>
                  </a:lnTo>
                  <a:lnTo>
                    <a:pt x="332" y="450"/>
                  </a:lnTo>
                  <a:lnTo>
                    <a:pt x="324" y="436"/>
                  </a:lnTo>
                  <a:lnTo>
                    <a:pt x="316" y="416"/>
                  </a:lnTo>
                  <a:lnTo>
                    <a:pt x="310" y="390"/>
                  </a:lnTo>
                  <a:lnTo>
                    <a:pt x="302" y="358"/>
                  </a:lnTo>
                  <a:lnTo>
                    <a:pt x="296" y="360"/>
                  </a:lnTo>
                  <a:lnTo>
                    <a:pt x="296" y="360"/>
                  </a:lnTo>
                  <a:lnTo>
                    <a:pt x="298" y="364"/>
                  </a:lnTo>
                  <a:lnTo>
                    <a:pt x="298" y="364"/>
                  </a:lnTo>
                  <a:lnTo>
                    <a:pt x="290" y="370"/>
                  </a:lnTo>
                  <a:lnTo>
                    <a:pt x="284" y="374"/>
                  </a:lnTo>
                  <a:lnTo>
                    <a:pt x="278" y="372"/>
                  </a:lnTo>
                  <a:lnTo>
                    <a:pt x="276" y="372"/>
                  </a:lnTo>
                  <a:lnTo>
                    <a:pt x="276" y="372"/>
                  </a:lnTo>
                  <a:lnTo>
                    <a:pt x="266" y="370"/>
                  </a:lnTo>
                  <a:lnTo>
                    <a:pt x="256" y="364"/>
                  </a:lnTo>
                  <a:lnTo>
                    <a:pt x="248" y="358"/>
                  </a:lnTo>
                  <a:lnTo>
                    <a:pt x="242" y="348"/>
                  </a:lnTo>
                  <a:lnTo>
                    <a:pt x="242" y="348"/>
                  </a:lnTo>
                  <a:close/>
                  <a:moveTo>
                    <a:pt x="408" y="758"/>
                  </a:moveTo>
                  <a:lnTo>
                    <a:pt x="408" y="758"/>
                  </a:lnTo>
                  <a:lnTo>
                    <a:pt x="372" y="730"/>
                  </a:lnTo>
                  <a:lnTo>
                    <a:pt x="342" y="706"/>
                  </a:lnTo>
                  <a:lnTo>
                    <a:pt x="318" y="686"/>
                  </a:lnTo>
                  <a:lnTo>
                    <a:pt x="302" y="668"/>
                  </a:lnTo>
                  <a:lnTo>
                    <a:pt x="290" y="654"/>
                  </a:lnTo>
                  <a:lnTo>
                    <a:pt x="282" y="642"/>
                  </a:lnTo>
                  <a:lnTo>
                    <a:pt x="276" y="632"/>
                  </a:lnTo>
                  <a:lnTo>
                    <a:pt x="274" y="622"/>
                  </a:lnTo>
                  <a:lnTo>
                    <a:pt x="274" y="622"/>
                  </a:lnTo>
                  <a:lnTo>
                    <a:pt x="274" y="604"/>
                  </a:lnTo>
                  <a:lnTo>
                    <a:pt x="278" y="582"/>
                  </a:lnTo>
                  <a:lnTo>
                    <a:pt x="284" y="562"/>
                  </a:lnTo>
                  <a:lnTo>
                    <a:pt x="288" y="544"/>
                  </a:lnTo>
                  <a:lnTo>
                    <a:pt x="292" y="544"/>
                  </a:lnTo>
                  <a:lnTo>
                    <a:pt x="292" y="544"/>
                  </a:lnTo>
                  <a:lnTo>
                    <a:pt x="296" y="532"/>
                  </a:lnTo>
                  <a:lnTo>
                    <a:pt x="298" y="518"/>
                  </a:lnTo>
                  <a:lnTo>
                    <a:pt x="300" y="494"/>
                  </a:lnTo>
                  <a:lnTo>
                    <a:pt x="300" y="472"/>
                  </a:lnTo>
                  <a:lnTo>
                    <a:pt x="298" y="454"/>
                  </a:lnTo>
                  <a:lnTo>
                    <a:pt x="296" y="452"/>
                  </a:lnTo>
                  <a:lnTo>
                    <a:pt x="296" y="452"/>
                  </a:lnTo>
                  <a:lnTo>
                    <a:pt x="288" y="378"/>
                  </a:lnTo>
                  <a:lnTo>
                    <a:pt x="288" y="378"/>
                  </a:lnTo>
                  <a:lnTo>
                    <a:pt x="294" y="376"/>
                  </a:lnTo>
                  <a:lnTo>
                    <a:pt x="298" y="372"/>
                  </a:lnTo>
                  <a:lnTo>
                    <a:pt x="298" y="372"/>
                  </a:lnTo>
                  <a:lnTo>
                    <a:pt x="306" y="402"/>
                  </a:lnTo>
                  <a:lnTo>
                    <a:pt x="312" y="426"/>
                  </a:lnTo>
                  <a:lnTo>
                    <a:pt x="320" y="444"/>
                  </a:lnTo>
                  <a:lnTo>
                    <a:pt x="328" y="458"/>
                  </a:lnTo>
                  <a:lnTo>
                    <a:pt x="338" y="468"/>
                  </a:lnTo>
                  <a:lnTo>
                    <a:pt x="348" y="476"/>
                  </a:lnTo>
                  <a:lnTo>
                    <a:pt x="374" y="492"/>
                  </a:lnTo>
                  <a:lnTo>
                    <a:pt x="374" y="492"/>
                  </a:lnTo>
                  <a:lnTo>
                    <a:pt x="390" y="500"/>
                  </a:lnTo>
                  <a:lnTo>
                    <a:pt x="410" y="512"/>
                  </a:lnTo>
                  <a:lnTo>
                    <a:pt x="410" y="512"/>
                  </a:lnTo>
                  <a:lnTo>
                    <a:pt x="434" y="524"/>
                  </a:lnTo>
                  <a:lnTo>
                    <a:pt x="462" y="534"/>
                  </a:lnTo>
                  <a:lnTo>
                    <a:pt x="462" y="534"/>
                  </a:lnTo>
                  <a:lnTo>
                    <a:pt x="474" y="536"/>
                  </a:lnTo>
                  <a:lnTo>
                    <a:pt x="474" y="536"/>
                  </a:lnTo>
                  <a:lnTo>
                    <a:pt x="492" y="534"/>
                  </a:lnTo>
                  <a:lnTo>
                    <a:pt x="508" y="530"/>
                  </a:lnTo>
                  <a:lnTo>
                    <a:pt x="522" y="524"/>
                  </a:lnTo>
                  <a:lnTo>
                    <a:pt x="526" y="522"/>
                  </a:lnTo>
                  <a:lnTo>
                    <a:pt x="530" y="518"/>
                  </a:lnTo>
                  <a:lnTo>
                    <a:pt x="530" y="518"/>
                  </a:lnTo>
                  <a:lnTo>
                    <a:pt x="530" y="512"/>
                  </a:lnTo>
                  <a:lnTo>
                    <a:pt x="530" y="512"/>
                  </a:lnTo>
                  <a:lnTo>
                    <a:pt x="530" y="558"/>
                  </a:lnTo>
                  <a:lnTo>
                    <a:pt x="532" y="582"/>
                  </a:lnTo>
                  <a:lnTo>
                    <a:pt x="534" y="606"/>
                  </a:lnTo>
                  <a:lnTo>
                    <a:pt x="534" y="606"/>
                  </a:lnTo>
                  <a:lnTo>
                    <a:pt x="534" y="614"/>
                  </a:lnTo>
                  <a:lnTo>
                    <a:pt x="534" y="622"/>
                  </a:lnTo>
                  <a:lnTo>
                    <a:pt x="526" y="642"/>
                  </a:lnTo>
                  <a:lnTo>
                    <a:pt x="514" y="664"/>
                  </a:lnTo>
                  <a:lnTo>
                    <a:pt x="498" y="688"/>
                  </a:lnTo>
                  <a:lnTo>
                    <a:pt x="478" y="710"/>
                  </a:lnTo>
                  <a:lnTo>
                    <a:pt x="456" y="730"/>
                  </a:lnTo>
                  <a:lnTo>
                    <a:pt x="432" y="748"/>
                  </a:lnTo>
                  <a:lnTo>
                    <a:pt x="420" y="754"/>
                  </a:lnTo>
                  <a:lnTo>
                    <a:pt x="408" y="758"/>
                  </a:lnTo>
                  <a:lnTo>
                    <a:pt x="408" y="758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10" name="íšľiḑe"/>
            <p:cNvSpPr/>
            <p:nvPr/>
          </p:nvSpPr>
          <p:spPr>
            <a:xfrm>
              <a:off x="947436" y="4656541"/>
              <a:ext cx="2409970" cy="968715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4848"/>
                </a:buClr>
                <a:defRPr/>
              </a:pPr>
              <a: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  <a:latin typeface="+mn-lt"/>
                </a:rPr>
                <a:t>此部分内容作为文字排版占位</a:t>
              </a:r>
              <a:b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  <a:latin typeface="+mn-lt"/>
                </a:rPr>
              </a:br>
              <a: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  <a:latin typeface="+mn-lt"/>
                </a:rPr>
                <a:t>（建议使用主题字体）</a:t>
              </a:r>
            </a:p>
          </p:txBody>
        </p:sp>
        <p:sp>
          <p:nvSpPr>
            <p:cNvPr id="11" name="îṧ1iḋè"/>
            <p:cNvSpPr/>
            <p:nvPr/>
          </p:nvSpPr>
          <p:spPr>
            <a:xfrm>
              <a:off x="1222090" y="3719588"/>
              <a:ext cx="1870187" cy="338256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E24848"/>
                </a:buClr>
                <a:defRPr/>
              </a:pPr>
              <a:r>
                <a:rPr lang="zh-CN" altLang="en-US" sz="16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</a:rPr>
                <a:t>主办单位</a:t>
              </a:r>
            </a:p>
          </p:txBody>
        </p:sp>
        <p:sp>
          <p:nvSpPr>
            <p:cNvPr id="12300" name="íŝḻíḓe"/>
            <p:cNvSpPr>
              <a:spLocks noChangeArrowheads="1"/>
            </p:cNvSpPr>
            <p:nvPr/>
          </p:nvSpPr>
          <p:spPr bwMode="auto">
            <a:xfrm>
              <a:off x="1231331" y="4045614"/>
              <a:ext cx="18604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Clr>
                  <a:srgbClr val="E24848"/>
                </a:buClr>
              </a:pPr>
              <a:r>
                <a:rPr lang="zh-CN" altLang="en-US" sz="1400" noProof="1">
                  <a:solidFill>
                    <a:schemeClr val="tx2"/>
                  </a:solidFill>
                </a:rPr>
                <a:t>关键词</a:t>
              </a:r>
            </a:p>
          </p:txBody>
        </p:sp>
        <p:sp>
          <p:nvSpPr>
            <p:cNvPr id="13" name="íślïḓé"/>
            <p:cNvSpPr/>
            <p:nvPr/>
          </p:nvSpPr>
          <p:spPr>
            <a:xfrm>
              <a:off x="3860673" y="1767866"/>
              <a:ext cx="1860662" cy="181038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3851148" y="4359574"/>
              <a:ext cx="781097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íṡḷíḍè"/>
            <p:cNvSpPr/>
            <p:nvPr/>
          </p:nvSpPr>
          <p:spPr>
            <a:xfrm rot="18914935">
              <a:off x="4702099" y="4305580"/>
              <a:ext cx="63504" cy="227093"/>
            </a:xfrm>
            <a:custGeom>
              <a:avLst/>
              <a:gdLst>
                <a:gd name="connsiteX0" fmla="*/ 125628 w 125628"/>
                <a:gd name="connsiteY0" fmla="*/ 446518 h 446518"/>
                <a:gd name="connsiteX1" fmla="*/ 0 w 125628"/>
                <a:gd name="connsiteY1" fmla="*/ 446518 h 446518"/>
                <a:gd name="connsiteX2" fmla="*/ 0 w 125628"/>
                <a:gd name="connsiteY2" fmla="*/ 0 h 446518"/>
                <a:gd name="connsiteX3" fmla="*/ 125628 w 125628"/>
                <a:gd name="connsiteY3" fmla="*/ 124541 h 44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46518">
                  <a:moveTo>
                    <a:pt x="125628" y="446518"/>
                  </a:moveTo>
                  <a:lnTo>
                    <a:pt x="0" y="446518"/>
                  </a:lnTo>
                  <a:lnTo>
                    <a:pt x="0" y="0"/>
                  </a:lnTo>
                  <a:lnTo>
                    <a:pt x="125628" y="1245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îšļiḋé"/>
            <p:cNvSpPr/>
            <p:nvPr/>
          </p:nvSpPr>
          <p:spPr>
            <a:xfrm rot="2703745">
              <a:off x="4817984" y="4304026"/>
              <a:ext cx="63522" cy="228614"/>
            </a:xfrm>
            <a:custGeom>
              <a:avLst/>
              <a:gdLst>
                <a:gd name="connsiteX0" fmla="*/ 125628 w 125628"/>
                <a:gd name="connsiteY0" fmla="*/ 0 h 450590"/>
                <a:gd name="connsiteX1" fmla="*/ 125628 w 125628"/>
                <a:gd name="connsiteY1" fmla="*/ 450590 h 450590"/>
                <a:gd name="connsiteX2" fmla="*/ 0 w 125628"/>
                <a:gd name="connsiteY2" fmla="*/ 450590 h 450590"/>
                <a:gd name="connsiteX3" fmla="*/ 0 w 125628"/>
                <a:gd name="connsiteY3" fmla="*/ 125902 h 45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50590">
                  <a:moveTo>
                    <a:pt x="125628" y="0"/>
                  </a:moveTo>
                  <a:lnTo>
                    <a:pt x="125628" y="450590"/>
                  </a:lnTo>
                  <a:lnTo>
                    <a:pt x="0" y="450590"/>
                  </a:lnTo>
                  <a:lnTo>
                    <a:pt x="0" y="125902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cxnSp>
          <p:nvCxnSpPr>
            <p:cNvPr id="17" name="直接连接符 16"/>
            <p:cNvCxnSpPr/>
            <p:nvPr/>
          </p:nvCxnSpPr>
          <p:spPr>
            <a:xfrm flipH="1">
              <a:off x="4945001" y="4359574"/>
              <a:ext cx="766808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işľíḋe"/>
            <p:cNvSpPr/>
            <p:nvPr/>
          </p:nvSpPr>
          <p:spPr>
            <a:xfrm>
              <a:off x="3576494" y="4656541"/>
              <a:ext cx="2409970" cy="968715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4848"/>
                </a:buClr>
                <a:defRPr/>
              </a:pPr>
              <a: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  <a:latin typeface="+mn-lt"/>
                </a:rPr>
                <a:t>此部分内容作为文字排版占位</a:t>
              </a:r>
              <a:b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  <a:latin typeface="+mn-lt"/>
                </a:rPr>
              </a:br>
              <a: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  <a:latin typeface="+mn-lt"/>
                </a:rPr>
                <a:t>（建议使用主题字体）</a:t>
              </a:r>
            </a:p>
          </p:txBody>
        </p:sp>
        <p:sp>
          <p:nvSpPr>
            <p:cNvPr id="19" name="ïṡ1íḓé"/>
            <p:cNvSpPr/>
            <p:nvPr/>
          </p:nvSpPr>
          <p:spPr>
            <a:xfrm>
              <a:off x="3851148" y="3719588"/>
              <a:ext cx="1870187" cy="338256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E24848"/>
                </a:buClr>
                <a:defRPr/>
              </a:pPr>
              <a:r>
                <a:rPr lang="zh-CN" altLang="en-US" sz="16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</a:rPr>
                <a:t>承办单位</a:t>
              </a:r>
            </a:p>
          </p:txBody>
        </p:sp>
        <p:sp>
          <p:nvSpPr>
            <p:cNvPr id="12308" name="ïṧḻïḍê"/>
            <p:cNvSpPr>
              <a:spLocks noChangeArrowheads="1"/>
            </p:cNvSpPr>
            <p:nvPr/>
          </p:nvSpPr>
          <p:spPr bwMode="auto">
            <a:xfrm>
              <a:off x="3860375" y="4045626"/>
              <a:ext cx="18604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Clr>
                  <a:srgbClr val="E24848"/>
                </a:buClr>
              </a:pPr>
              <a:r>
                <a:rPr lang="zh-CN" altLang="en-US" sz="1400" noProof="1">
                  <a:solidFill>
                    <a:schemeClr val="tx2"/>
                  </a:solidFill>
                </a:rPr>
                <a:t>关键词</a:t>
              </a:r>
            </a:p>
          </p:txBody>
        </p:sp>
        <p:sp>
          <p:nvSpPr>
            <p:cNvPr id="21" name="ïṥ1ïḑe"/>
            <p:cNvSpPr/>
            <p:nvPr/>
          </p:nvSpPr>
          <p:spPr>
            <a:xfrm>
              <a:off x="6489731" y="1767866"/>
              <a:ext cx="1860662" cy="181038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6480206" y="4359574"/>
              <a:ext cx="781097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i$ľïḋè"/>
            <p:cNvSpPr/>
            <p:nvPr/>
          </p:nvSpPr>
          <p:spPr>
            <a:xfrm rot="18914935">
              <a:off x="7331157" y="4305580"/>
              <a:ext cx="63504" cy="227093"/>
            </a:xfrm>
            <a:custGeom>
              <a:avLst/>
              <a:gdLst>
                <a:gd name="connsiteX0" fmla="*/ 125628 w 125628"/>
                <a:gd name="connsiteY0" fmla="*/ 446518 h 446518"/>
                <a:gd name="connsiteX1" fmla="*/ 0 w 125628"/>
                <a:gd name="connsiteY1" fmla="*/ 446518 h 446518"/>
                <a:gd name="connsiteX2" fmla="*/ 0 w 125628"/>
                <a:gd name="connsiteY2" fmla="*/ 0 h 446518"/>
                <a:gd name="connsiteX3" fmla="*/ 125628 w 125628"/>
                <a:gd name="connsiteY3" fmla="*/ 124541 h 44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46518">
                  <a:moveTo>
                    <a:pt x="125628" y="446518"/>
                  </a:moveTo>
                  <a:lnTo>
                    <a:pt x="0" y="446518"/>
                  </a:lnTo>
                  <a:lnTo>
                    <a:pt x="0" y="0"/>
                  </a:lnTo>
                  <a:lnTo>
                    <a:pt x="125628" y="1245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" name="î$ļíḋê"/>
            <p:cNvSpPr/>
            <p:nvPr/>
          </p:nvSpPr>
          <p:spPr>
            <a:xfrm rot="2703745">
              <a:off x="7447042" y="4304026"/>
              <a:ext cx="63522" cy="228614"/>
            </a:xfrm>
            <a:custGeom>
              <a:avLst/>
              <a:gdLst>
                <a:gd name="connsiteX0" fmla="*/ 125628 w 125628"/>
                <a:gd name="connsiteY0" fmla="*/ 0 h 450590"/>
                <a:gd name="connsiteX1" fmla="*/ 125628 w 125628"/>
                <a:gd name="connsiteY1" fmla="*/ 450590 h 450590"/>
                <a:gd name="connsiteX2" fmla="*/ 0 w 125628"/>
                <a:gd name="connsiteY2" fmla="*/ 450590 h 450590"/>
                <a:gd name="connsiteX3" fmla="*/ 0 w 125628"/>
                <a:gd name="connsiteY3" fmla="*/ 125902 h 45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50590">
                  <a:moveTo>
                    <a:pt x="125628" y="0"/>
                  </a:moveTo>
                  <a:lnTo>
                    <a:pt x="125628" y="450590"/>
                  </a:lnTo>
                  <a:lnTo>
                    <a:pt x="0" y="450590"/>
                  </a:lnTo>
                  <a:lnTo>
                    <a:pt x="0" y="125902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cxnSp>
          <p:nvCxnSpPr>
            <p:cNvPr id="25" name="直接连接符 24"/>
            <p:cNvCxnSpPr/>
            <p:nvPr/>
          </p:nvCxnSpPr>
          <p:spPr>
            <a:xfrm flipH="1">
              <a:off x="7574059" y="4359574"/>
              <a:ext cx="766808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î$ḻiďè"/>
            <p:cNvSpPr/>
            <p:nvPr/>
          </p:nvSpPr>
          <p:spPr>
            <a:xfrm>
              <a:off x="6205552" y="4656541"/>
              <a:ext cx="2409970" cy="968715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4848"/>
                </a:buClr>
                <a:defRPr/>
              </a:pPr>
              <a: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  <a:latin typeface="+mn-lt"/>
                </a:rPr>
                <a:t>此部分内容作为文字排版占位</a:t>
              </a:r>
              <a:b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  <a:latin typeface="+mn-lt"/>
                </a:rPr>
              </a:br>
              <a: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  <a:latin typeface="+mn-lt"/>
                </a:rPr>
                <a:t>（建议使用主题字体）</a:t>
              </a:r>
            </a:p>
          </p:txBody>
        </p:sp>
        <p:sp>
          <p:nvSpPr>
            <p:cNvPr id="27" name="îşļiḑé"/>
            <p:cNvSpPr/>
            <p:nvPr/>
          </p:nvSpPr>
          <p:spPr>
            <a:xfrm>
              <a:off x="6480206" y="3719588"/>
              <a:ext cx="1870187" cy="338256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E24848"/>
                </a:buClr>
                <a:defRPr/>
              </a:pPr>
              <a:r>
                <a:rPr lang="zh-CN" altLang="en-US" sz="16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</a:rPr>
                <a:t>设协办单位</a:t>
              </a:r>
            </a:p>
          </p:txBody>
        </p:sp>
        <p:sp>
          <p:nvSpPr>
            <p:cNvPr id="12316" name="íšļîḋé"/>
            <p:cNvSpPr>
              <a:spLocks noChangeArrowheads="1"/>
            </p:cNvSpPr>
            <p:nvPr/>
          </p:nvSpPr>
          <p:spPr bwMode="auto">
            <a:xfrm>
              <a:off x="6489419" y="4045625"/>
              <a:ext cx="18604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Clr>
                  <a:srgbClr val="E24848"/>
                </a:buClr>
              </a:pPr>
              <a:r>
                <a:rPr lang="zh-CN" altLang="en-US" sz="1400" noProof="1">
                  <a:solidFill>
                    <a:schemeClr val="tx2"/>
                  </a:solidFill>
                </a:rPr>
                <a:t>关键词</a:t>
              </a:r>
            </a:p>
          </p:txBody>
        </p:sp>
        <p:sp>
          <p:nvSpPr>
            <p:cNvPr id="29" name="í$lide"/>
            <p:cNvSpPr/>
            <p:nvPr/>
          </p:nvSpPr>
          <p:spPr>
            <a:xfrm>
              <a:off x="9118789" y="1767866"/>
              <a:ext cx="1860662" cy="181038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cxnSp>
          <p:nvCxnSpPr>
            <p:cNvPr id="30" name="直接连接符 29"/>
            <p:cNvCxnSpPr/>
            <p:nvPr/>
          </p:nvCxnSpPr>
          <p:spPr>
            <a:xfrm flipH="1">
              <a:off x="9109264" y="4359574"/>
              <a:ext cx="781097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îs1ïḓé"/>
            <p:cNvSpPr/>
            <p:nvPr/>
          </p:nvSpPr>
          <p:spPr>
            <a:xfrm rot="18914935">
              <a:off x="9960215" y="4305580"/>
              <a:ext cx="63504" cy="227093"/>
            </a:xfrm>
            <a:custGeom>
              <a:avLst/>
              <a:gdLst>
                <a:gd name="connsiteX0" fmla="*/ 125628 w 125628"/>
                <a:gd name="connsiteY0" fmla="*/ 446518 h 446518"/>
                <a:gd name="connsiteX1" fmla="*/ 0 w 125628"/>
                <a:gd name="connsiteY1" fmla="*/ 446518 h 446518"/>
                <a:gd name="connsiteX2" fmla="*/ 0 w 125628"/>
                <a:gd name="connsiteY2" fmla="*/ 0 h 446518"/>
                <a:gd name="connsiteX3" fmla="*/ 125628 w 125628"/>
                <a:gd name="connsiteY3" fmla="*/ 124541 h 44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46518">
                  <a:moveTo>
                    <a:pt x="125628" y="446518"/>
                  </a:moveTo>
                  <a:lnTo>
                    <a:pt x="0" y="446518"/>
                  </a:lnTo>
                  <a:lnTo>
                    <a:pt x="0" y="0"/>
                  </a:lnTo>
                  <a:lnTo>
                    <a:pt x="125628" y="1245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2" name="iṩļiḋe"/>
            <p:cNvSpPr/>
            <p:nvPr/>
          </p:nvSpPr>
          <p:spPr>
            <a:xfrm rot="2703745">
              <a:off x="10076101" y="4304026"/>
              <a:ext cx="63522" cy="228614"/>
            </a:xfrm>
            <a:custGeom>
              <a:avLst/>
              <a:gdLst>
                <a:gd name="connsiteX0" fmla="*/ 125628 w 125628"/>
                <a:gd name="connsiteY0" fmla="*/ 0 h 450590"/>
                <a:gd name="connsiteX1" fmla="*/ 125628 w 125628"/>
                <a:gd name="connsiteY1" fmla="*/ 450590 h 450590"/>
                <a:gd name="connsiteX2" fmla="*/ 0 w 125628"/>
                <a:gd name="connsiteY2" fmla="*/ 450590 h 450590"/>
                <a:gd name="connsiteX3" fmla="*/ 0 w 125628"/>
                <a:gd name="connsiteY3" fmla="*/ 125902 h 45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50590">
                  <a:moveTo>
                    <a:pt x="125628" y="0"/>
                  </a:moveTo>
                  <a:lnTo>
                    <a:pt x="125628" y="450590"/>
                  </a:lnTo>
                  <a:lnTo>
                    <a:pt x="0" y="450590"/>
                  </a:lnTo>
                  <a:lnTo>
                    <a:pt x="0" y="125902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cxnSp>
          <p:nvCxnSpPr>
            <p:cNvPr id="33" name="直接连接符 32"/>
            <p:cNvCxnSpPr/>
            <p:nvPr/>
          </p:nvCxnSpPr>
          <p:spPr>
            <a:xfrm flipH="1">
              <a:off x="10203117" y="4359574"/>
              <a:ext cx="766808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ïŝļîḋé"/>
            <p:cNvSpPr/>
            <p:nvPr/>
          </p:nvSpPr>
          <p:spPr>
            <a:xfrm>
              <a:off x="8834610" y="4656541"/>
              <a:ext cx="2409970" cy="968715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4848"/>
                </a:buClr>
                <a:defRPr/>
              </a:pPr>
              <a: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  <a:latin typeface="+mn-lt"/>
                </a:rPr>
                <a:t>此部分内容作为文字排版占位</a:t>
              </a:r>
              <a:b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  <a:latin typeface="+mn-lt"/>
                </a:rPr>
              </a:br>
              <a: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  <a:latin typeface="+mn-lt"/>
                </a:rPr>
                <a:t>（建议使用主题字体）</a:t>
              </a:r>
            </a:p>
          </p:txBody>
        </p:sp>
        <p:sp>
          <p:nvSpPr>
            <p:cNvPr id="35" name="îsļïḍè"/>
            <p:cNvSpPr/>
            <p:nvPr/>
          </p:nvSpPr>
          <p:spPr>
            <a:xfrm>
              <a:off x="9109264" y="3719588"/>
              <a:ext cx="1870187" cy="338256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E24848"/>
                </a:buClr>
                <a:defRPr/>
              </a:pPr>
              <a:r>
                <a:rPr lang="zh-CN" altLang="en-US" sz="16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</a:rPr>
                <a:t>协办单位</a:t>
              </a:r>
            </a:p>
          </p:txBody>
        </p:sp>
        <p:sp>
          <p:nvSpPr>
            <p:cNvPr id="12324" name="îSḻïďe"/>
            <p:cNvSpPr>
              <a:spLocks noChangeArrowheads="1"/>
            </p:cNvSpPr>
            <p:nvPr/>
          </p:nvSpPr>
          <p:spPr bwMode="auto">
            <a:xfrm>
              <a:off x="9118463" y="4045626"/>
              <a:ext cx="18604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Clr>
                  <a:srgbClr val="E24848"/>
                </a:buClr>
              </a:pPr>
              <a:r>
                <a:rPr lang="zh-CN" altLang="en-US" sz="1400" noProof="1">
                  <a:solidFill>
                    <a:schemeClr val="tx2"/>
                  </a:solidFill>
                </a:rPr>
                <a:t>关键词</a:t>
              </a:r>
            </a:p>
          </p:txBody>
        </p:sp>
        <p:sp>
          <p:nvSpPr>
            <p:cNvPr id="37" name="îṩ1ïḑê"/>
            <p:cNvSpPr/>
            <p:nvPr/>
          </p:nvSpPr>
          <p:spPr bwMode="auto">
            <a:xfrm>
              <a:off x="4094050" y="2318922"/>
              <a:ext cx="1305003" cy="1246624"/>
            </a:xfrm>
            <a:custGeom>
              <a:avLst/>
              <a:gdLst>
                <a:gd name="T0" fmla="*/ 656 w 730"/>
                <a:gd name="T1" fmla="*/ 504 h 698"/>
                <a:gd name="T2" fmla="*/ 552 w 730"/>
                <a:gd name="T3" fmla="*/ 428 h 698"/>
                <a:gd name="T4" fmla="*/ 524 w 730"/>
                <a:gd name="T5" fmla="*/ 302 h 698"/>
                <a:gd name="T6" fmla="*/ 492 w 730"/>
                <a:gd name="T7" fmla="*/ 110 h 698"/>
                <a:gd name="T8" fmla="*/ 436 w 730"/>
                <a:gd name="T9" fmla="*/ 26 h 698"/>
                <a:gd name="T10" fmla="*/ 380 w 730"/>
                <a:gd name="T11" fmla="*/ 2 h 698"/>
                <a:gd name="T12" fmla="*/ 316 w 730"/>
                <a:gd name="T13" fmla="*/ 4 h 698"/>
                <a:gd name="T14" fmla="*/ 246 w 730"/>
                <a:gd name="T15" fmla="*/ 44 h 698"/>
                <a:gd name="T16" fmla="*/ 202 w 730"/>
                <a:gd name="T17" fmla="*/ 136 h 698"/>
                <a:gd name="T18" fmla="*/ 170 w 730"/>
                <a:gd name="T19" fmla="*/ 304 h 698"/>
                <a:gd name="T20" fmla="*/ 134 w 730"/>
                <a:gd name="T21" fmla="*/ 486 h 698"/>
                <a:gd name="T22" fmla="*/ 58 w 730"/>
                <a:gd name="T23" fmla="*/ 526 h 698"/>
                <a:gd name="T24" fmla="*/ 32 w 730"/>
                <a:gd name="T25" fmla="*/ 562 h 698"/>
                <a:gd name="T26" fmla="*/ 718 w 730"/>
                <a:gd name="T27" fmla="*/ 632 h 698"/>
                <a:gd name="T28" fmla="*/ 278 w 730"/>
                <a:gd name="T29" fmla="*/ 134 h 698"/>
                <a:gd name="T30" fmla="*/ 326 w 730"/>
                <a:gd name="T31" fmla="*/ 94 h 698"/>
                <a:gd name="T32" fmla="*/ 380 w 730"/>
                <a:gd name="T33" fmla="*/ 122 h 698"/>
                <a:gd name="T34" fmla="*/ 426 w 730"/>
                <a:gd name="T35" fmla="*/ 182 h 698"/>
                <a:gd name="T36" fmla="*/ 456 w 730"/>
                <a:gd name="T37" fmla="*/ 258 h 698"/>
                <a:gd name="T38" fmla="*/ 430 w 730"/>
                <a:gd name="T39" fmla="*/ 340 h 698"/>
                <a:gd name="T40" fmla="*/ 382 w 730"/>
                <a:gd name="T41" fmla="*/ 396 h 698"/>
                <a:gd name="T42" fmla="*/ 332 w 730"/>
                <a:gd name="T43" fmla="*/ 402 h 698"/>
                <a:gd name="T44" fmla="*/ 292 w 730"/>
                <a:gd name="T45" fmla="*/ 376 h 698"/>
                <a:gd name="T46" fmla="*/ 256 w 730"/>
                <a:gd name="T47" fmla="*/ 310 h 698"/>
                <a:gd name="T48" fmla="*/ 242 w 730"/>
                <a:gd name="T49" fmla="*/ 200 h 698"/>
                <a:gd name="T50" fmla="*/ 278 w 730"/>
                <a:gd name="T51" fmla="*/ 134 h 698"/>
                <a:gd name="T52" fmla="*/ 208 w 730"/>
                <a:gd name="T53" fmla="*/ 552 h 698"/>
                <a:gd name="T54" fmla="*/ 266 w 730"/>
                <a:gd name="T55" fmla="*/ 602 h 698"/>
                <a:gd name="T56" fmla="*/ 258 w 730"/>
                <a:gd name="T57" fmla="*/ 594 h 698"/>
                <a:gd name="T58" fmla="*/ 236 w 730"/>
                <a:gd name="T59" fmla="*/ 570 h 698"/>
                <a:gd name="T60" fmla="*/ 286 w 730"/>
                <a:gd name="T61" fmla="*/ 588 h 698"/>
                <a:gd name="T62" fmla="*/ 252 w 730"/>
                <a:gd name="T63" fmla="*/ 552 h 698"/>
                <a:gd name="T64" fmla="*/ 264 w 730"/>
                <a:gd name="T65" fmla="*/ 554 h 698"/>
                <a:gd name="T66" fmla="*/ 250 w 730"/>
                <a:gd name="T67" fmla="*/ 464 h 698"/>
                <a:gd name="T68" fmla="*/ 276 w 730"/>
                <a:gd name="T69" fmla="*/ 518 h 698"/>
                <a:gd name="T70" fmla="*/ 262 w 730"/>
                <a:gd name="T71" fmla="*/ 462 h 698"/>
                <a:gd name="T72" fmla="*/ 270 w 730"/>
                <a:gd name="T73" fmla="*/ 356 h 698"/>
                <a:gd name="T74" fmla="*/ 298 w 730"/>
                <a:gd name="T75" fmla="*/ 388 h 698"/>
                <a:gd name="T76" fmla="*/ 352 w 730"/>
                <a:gd name="T77" fmla="*/ 410 h 698"/>
                <a:gd name="T78" fmla="*/ 384 w 730"/>
                <a:gd name="T79" fmla="*/ 402 h 698"/>
                <a:gd name="T80" fmla="*/ 430 w 730"/>
                <a:gd name="T81" fmla="*/ 352 h 698"/>
                <a:gd name="T82" fmla="*/ 446 w 730"/>
                <a:gd name="T83" fmla="*/ 466 h 698"/>
                <a:gd name="T84" fmla="*/ 456 w 730"/>
                <a:gd name="T85" fmla="*/ 542 h 698"/>
                <a:gd name="T86" fmla="*/ 464 w 730"/>
                <a:gd name="T87" fmla="*/ 526 h 698"/>
                <a:gd name="T88" fmla="*/ 456 w 730"/>
                <a:gd name="T89" fmla="*/ 572 h 698"/>
                <a:gd name="T90" fmla="*/ 472 w 730"/>
                <a:gd name="T91" fmla="*/ 552 h 698"/>
                <a:gd name="T92" fmla="*/ 450 w 730"/>
                <a:gd name="T93" fmla="*/ 600 h 698"/>
                <a:gd name="T94" fmla="*/ 480 w 730"/>
                <a:gd name="T95" fmla="*/ 544 h 698"/>
                <a:gd name="T96" fmla="*/ 464 w 730"/>
                <a:gd name="T97" fmla="*/ 604 h 698"/>
                <a:gd name="T98" fmla="*/ 464 w 730"/>
                <a:gd name="T99" fmla="*/ 612 h 698"/>
                <a:gd name="T100" fmla="*/ 498 w 730"/>
                <a:gd name="T101" fmla="*/ 572 h 698"/>
                <a:gd name="T102" fmla="*/ 490 w 730"/>
                <a:gd name="T103" fmla="*/ 598 h 698"/>
                <a:gd name="T104" fmla="*/ 420 w 730"/>
                <a:gd name="T105" fmla="*/ 638 h 698"/>
                <a:gd name="T106" fmla="*/ 324 w 730"/>
                <a:gd name="T107" fmla="*/ 646 h 698"/>
                <a:gd name="T108" fmla="*/ 224 w 730"/>
                <a:gd name="T109" fmla="*/ 580 h 698"/>
                <a:gd name="T110" fmla="*/ 522 w 730"/>
                <a:gd name="T111" fmla="*/ 524 h 698"/>
                <a:gd name="T112" fmla="*/ 510 w 730"/>
                <a:gd name="T113" fmla="*/ 574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30" h="698">
                  <a:moveTo>
                    <a:pt x="690" y="534"/>
                  </a:moveTo>
                  <a:lnTo>
                    <a:pt x="690" y="534"/>
                  </a:lnTo>
                  <a:lnTo>
                    <a:pt x="684" y="524"/>
                  </a:lnTo>
                  <a:lnTo>
                    <a:pt x="672" y="514"/>
                  </a:lnTo>
                  <a:lnTo>
                    <a:pt x="656" y="504"/>
                  </a:lnTo>
                  <a:lnTo>
                    <a:pt x="638" y="494"/>
                  </a:lnTo>
                  <a:lnTo>
                    <a:pt x="602" y="476"/>
                  </a:lnTo>
                  <a:lnTo>
                    <a:pt x="570" y="462"/>
                  </a:lnTo>
                  <a:lnTo>
                    <a:pt x="570" y="462"/>
                  </a:lnTo>
                  <a:lnTo>
                    <a:pt x="552" y="428"/>
                  </a:lnTo>
                  <a:lnTo>
                    <a:pt x="542" y="406"/>
                  </a:lnTo>
                  <a:lnTo>
                    <a:pt x="534" y="380"/>
                  </a:lnTo>
                  <a:lnTo>
                    <a:pt x="534" y="380"/>
                  </a:lnTo>
                  <a:lnTo>
                    <a:pt x="528" y="344"/>
                  </a:lnTo>
                  <a:lnTo>
                    <a:pt x="524" y="302"/>
                  </a:lnTo>
                  <a:lnTo>
                    <a:pt x="520" y="250"/>
                  </a:lnTo>
                  <a:lnTo>
                    <a:pt x="508" y="180"/>
                  </a:lnTo>
                  <a:lnTo>
                    <a:pt x="508" y="180"/>
                  </a:lnTo>
                  <a:lnTo>
                    <a:pt x="500" y="142"/>
                  </a:lnTo>
                  <a:lnTo>
                    <a:pt x="492" y="110"/>
                  </a:lnTo>
                  <a:lnTo>
                    <a:pt x="482" y="84"/>
                  </a:lnTo>
                  <a:lnTo>
                    <a:pt x="470" y="64"/>
                  </a:lnTo>
                  <a:lnTo>
                    <a:pt x="458" y="48"/>
                  </a:lnTo>
                  <a:lnTo>
                    <a:pt x="448" y="36"/>
                  </a:lnTo>
                  <a:lnTo>
                    <a:pt x="436" y="26"/>
                  </a:lnTo>
                  <a:lnTo>
                    <a:pt x="424" y="18"/>
                  </a:lnTo>
                  <a:lnTo>
                    <a:pt x="424" y="18"/>
                  </a:lnTo>
                  <a:lnTo>
                    <a:pt x="410" y="12"/>
                  </a:lnTo>
                  <a:lnTo>
                    <a:pt x="396" y="6"/>
                  </a:lnTo>
                  <a:lnTo>
                    <a:pt x="380" y="2"/>
                  </a:lnTo>
                  <a:lnTo>
                    <a:pt x="364" y="0"/>
                  </a:lnTo>
                  <a:lnTo>
                    <a:pt x="334" y="0"/>
                  </a:lnTo>
                  <a:lnTo>
                    <a:pt x="324" y="2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298" y="8"/>
                  </a:lnTo>
                  <a:lnTo>
                    <a:pt x="286" y="14"/>
                  </a:lnTo>
                  <a:lnTo>
                    <a:pt x="272" y="20"/>
                  </a:lnTo>
                  <a:lnTo>
                    <a:pt x="260" y="30"/>
                  </a:lnTo>
                  <a:lnTo>
                    <a:pt x="246" y="44"/>
                  </a:lnTo>
                  <a:lnTo>
                    <a:pt x="234" y="60"/>
                  </a:lnTo>
                  <a:lnTo>
                    <a:pt x="222" y="80"/>
                  </a:lnTo>
                  <a:lnTo>
                    <a:pt x="222" y="80"/>
                  </a:lnTo>
                  <a:lnTo>
                    <a:pt x="212" y="106"/>
                  </a:lnTo>
                  <a:lnTo>
                    <a:pt x="202" y="136"/>
                  </a:lnTo>
                  <a:lnTo>
                    <a:pt x="194" y="168"/>
                  </a:lnTo>
                  <a:lnTo>
                    <a:pt x="186" y="200"/>
                  </a:lnTo>
                  <a:lnTo>
                    <a:pt x="176" y="260"/>
                  </a:lnTo>
                  <a:lnTo>
                    <a:pt x="170" y="304"/>
                  </a:lnTo>
                  <a:lnTo>
                    <a:pt x="170" y="304"/>
                  </a:lnTo>
                  <a:lnTo>
                    <a:pt x="164" y="374"/>
                  </a:lnTo>
                  <a:lnTo>
                    <a:pt x="164" y="374"/>
                  </a:lnTo>
                  <a:lnTo>
                    <a:pt x="152" y="420"/>
                  </a:lnTo>
                  <a:lnTo>
                    <a:pt x="142" y="458"/>
                  </a:lnTo>
                  <a:lnTo>
                    <a:pt x="134" y="486"/>
                  </a:lnTo>
                  <a:lnTo>
                    <a:pt x="134" y="486"/>
                  </a:lnTo>
                  <a:lnTo>
                    <a:pt x="98" y="502"/>
                  </a:lnTo>
                  <a:lnTo>
                    <a:pt x="98" y="502"/>
                  </a:lnTo>
                  <a:lnTo>
                    <a:pt x="78" y="512"/>
                  </a:lnTo>
                  <a:lnTo>
                    <a:pt x="58" y="526"/>
                  </a:lnTo>
                  <a:lnTo>
                    <a:pt x="50" y="534"/>
                  </a:lnTo>
                  <a:lnTo>
                    <a:pt x="42" y="544"/>
                  </a:lnTo>
                  <a:lnTo>
                    <a:pt x="34" y="552"/>
                  </a:lnTo>
                  <a:lnTo>
                    <a:pt x="32" y="562"/>
                  </a:lnTo>
                  <a:lnTo>
                    <a:pt x="32" y="562"/>
                  </a:lnTo>
                  <a:lnTo>
                    <a:pt x="0" y="698"/>
                  </a:lnTo>
                  <a:lnTo>
                    <a:pt x="730" y="698"/>
                  </a:lnTo>
                  <a:lnTo>
                    <a:pt x="730" y="698"/>
                  </a:lnTo>
                  <a:lnTo>
                    <a:pt x="726" y="678"/>
                  </a:lnTo>
                  <a:lnTo>
                    <a:pt x="718" y="632"/>
                  </a:lnTo>
                  <a:lnTo>
                    <a:pt x="706" y="578"/>
                  </a:lnTo>
                  <a:lnTo>
                    <a:pt x="698" y="554"/>
                  </a:lnTo>
                  <a:lnTo>
                    <a:pt x="690" y="534"/>
                  </a:lnTo>
                  <a:lnTo>
                    <a:pt x="690" y="534"/>
                  </a:lnTo>
                  <a:close/>
                  <a:moveTo>
                    <a:pt x="278" y="134"/>
                  </a:moveTo>
                  <a:lnTo>
                    <a:pt x="278" y="134"/>
                  </a:lnTo>
                  <a:lnTo>
                    <a:pt x="292" y="124"/>
                  </a:lnTo>
                  <a:lnTo>
                    <a:pt x="308" y="112"/>
                  </a:lnTo>
                  <a:lnTo>
                    <a:pt x="320" y="100"/>
                  </a:lnTo>
                  <a:lnTo>
                    <a:pt x="326" y="94"/>
                  </a:lnTo>
                  <a:lnTo>
                    <a:pt x="326" y="94"/>
                  </a:lnTo>
                  <a:lnTo>
                    <a:pt x="340" y="96"/>
                  </a:lnTo>
                  <a:lnTo>
                    <a:pt x="354" y="102"/>
                  </a:lnTo>
                  <a:lnTo>
                    <a:pt x="366" y="110"/>
                  </a:lnTo>
                  <a:lnTo>
                    <a:pt x="380" y="122"/>
                  </a:lnTo>
                  <a:lnTo>
                    <a:pt x="392" y="134"/>
                  </a:lnTo>
                  <a:lnTo>
                    <a:pt x="404" y="148"/>
                  </a:lnTo>
                  <a:lnTo>
                    <a:pt x="416" y="164"/>
                  </a:lnTo>
                  <a:lnTo>
                    <a:pt x="426" y="182"/>
                  </a:lnTo>
                  <a:lnTo>
                    <a:pt x="426" y="182"/>
                  </a:lnTo>
                  <a:lnTo>
                    <a:pt x="446" y="224"/>
                  </a:lnTo>
                  <a:lnTo>
                    <a:pt x="458" y="250"/>
                  </a:lnTo>
                  <a:lnTo>
                    <a:pt x="458" y="250"/>
                  </a:lnTo>
                  <a:lnTo>
                    <a:pt x="456" y="258"/>
                  </a:lnTo>
                  <a:lnTo>
                    <a:pt x="456" y="258"/>
                  </a:lnTo>
                  <a:lnTo>
                    <a:pt x="452" y="284"/>
                  </a:lnTo>
                  <a:lnTo>
                    <a:pt x="448" y="304"/>
                  </a:lnTo>
                  <a:lnTo>
                    <a:pt x="448" y="304"/>
                  </a:lnTo>
                  <a:lnTo>
                    <a:pt x="440" y="322"/>
                  </a:lnTo>
                  <a:lnTo>
                    <a:pt x="430" y="340"/>
                  </a:lnTo>
                  <a:lnTo>
                    <a:pt x="420" y="356"/>
                  </a:lnTo>
                  <a:lnTo>
                    <a:pt x="408" y="374"/>
                  </a:lnTo>
                  <a:lnTo>
                    <a:pt x="408" y="374"/>
                  </a:lnTo>
                  <a:lnTo>
                    <a:pt x="396" y="388"/>
                  </a:lnTo>
                  <a:lnTo>
                    <a:pt x="382" y="396"/>
                  </a:lnTo>
                  <a:lnTo>
                    <a:pt x="368" y="402"/>
                  </a:lnTo>
                  <a:lnTo>
                    <a:pt x="352" y="404"/>
                  </a:lnTo>
                  <a:lnTo>
                    <a:pt x="352" y="404"/>
                  </a:lnTo>
                  <a:lnTo>
                    <a:pt x="342" y="404"/>
                  </a:lnTo>
                  <a:lnTo>
                    <a:pt x="332" y="402"/>
                  </a:lnTo>
                  <a:lnTo>
                    <a:pt x="324" y="398"/>
                  </a:lnTo>
                  <a:lnTo>
                    <a:pt x="316" y="394"/>
                  </a:lnTo>
                  <a:lnTo>
                    <a:pt x="302" y="384"/>
                  </a:lnTo>
                  <a:lnTo>
                    <a:pt x="292" y="376"/>
                  </a:lnTo>
                  <a:lnTo>
                    <a:pt x="292" y="376"/>
                  </a:lnTo>
                  <a:lnTo>
                    <a:pt x="276" y="358"/>
                  </a:lnTo>
                  <a:lnTo>
                    <a:pt x="270" y="346"/>
                  </a:lnTo>
                  <a:lnTo>
                    <a:pt x="264" y="334"/>
                  </a:lnTo>
                  <a:lnTo>
                    <a:pt x="264" y="334"/>
                  </a:lnTo>
                  <a:lnTo>
                    <a:pt x="256" y="310"/>
                  </a:lnTo>
                  <a:lnTo>
                    <a:pt x="248" y="284"/>
                  </a:lnTo>
                  <a:lnTo>
                    <a:pt x="248" y="284"/>
                  </a:lnTo>
                  <a:lnTo>
                    <a:pt x="244" y="238"/>
                  </a:lnTo>
                  <a:lnTo>
                    <a:pt x="242" y="200"/>
                  </a:lnTo>
                  <a:lnTo>
                    <a:pt x="242" y="200"/>
                  </a:lnTo>
                  <a:lnTo>
                    <a:pt x="246" y="182"/>
                  </a:lnTo>
                  <a:lnTo>
                    <a:pt x="254" y="162"/>
                  </a:lnTo>
                  <a:lnTo>
                    <a:pt x="266" y="144"/>
                  </a:lnTo>
                  <a:lnTo>
                    <a:pt x="272" y="138"/>
                  </a:lnTo>
                  <a:lnTo>
                    <a:pt x="278" y="134"/>
                  </a:lnTo>
                  <a:lnTo>
                    <a:pt x="278" y="134"/>
                  </a:lnTo>
                  <a:close/>
                  <a:moveTo>
                    <a:pt x="224" y="580"/>
                  </a:moveTo>
                  <a:lnTo>
                    <a:pt x="224" y="580"/>
                  </a:lnTo>
                  <a:lnTo>
                    <a:pt x="216" y="566"/>
                  </a:lnTo>
                  <a:lnTo>
                    <a:pt x="208" y="552"/>
                  </a:lnTo>
                  <a:lnTo>
                    <a:pt x="208" y="552"/>
                  </a:lnTo>
                  <a:lnTo>
                    <a:pt x="216" y="562"/>
                  </a:lnTo>
                  <a:lnTo>
                    <a:pt x="226" y="572"/>
                  </a:lnTo>
                  <a:lnTo>
                    <a:pt x="248" y="590"/>
                  </a:lnTo>
                  <a:lnTo>
                    <a:pt x="266" y="602"/>
                  </a:lnTo>
                  <a:lnTo>
                    <a:pt x="272" y="606"/>
                  </a:lnTo>
                  <a:lnTo>
                    <a:pt x="276" y="606"/>
                  </a:lnTo>
                  <a:lnTo>
                    <a:pt x="276" y="606"/>
                  </a:lnTo>
                  <a:lnTo>
                    <a:pt x="268" y="600"/>
                  </a:lnTo>
                  <a:lnTo>
                    <a:pt x="258" y="594"/>
                  </a:lnTo>
                  <a:lnTo>
                    <a:pt x="240" y="578"/>
                  </a:lnTo>
                  <a:lnTo>
                    <a:pt x="228" y="566"/>
                  </a:lnTo>
                  <a:lnTo>
                    <a:pt x="222" y="558"/>
                  </a:lnTo>
                  <a:lnTo>
                    <a:pt x="222" y="558"/>
                  </a:lnTo>
                  <a:lnTo>
                    <a:pt x="236" y="570"/>
                  </a:lnTo>
                  <a:lnTo>
                    <a:pt x="248" y="578"/>
                  </a:lnTo>
                  <a:lnTo>
                    <a:pt x="260" y="582"/>
                  </a:lnTo>
                  <a:lnTo>
                    <a:pt x="268" y="586"/>
                  </a:lnTo>
                  <a:lnTo>
                    <a:pt x="282" y="588"/>
                  </a:lnTo>
                  <a:lnTo>
                    <a:pt x="286" y="588"/>
                  </a:lnTo>
                  <a:lnTo>
                    <a:pt x="286" y="588"/>
                  </a:lnTo>
                  <a:lnTo>
                    <a:pt x="274" y="578"/>
                  </a:lnTo>
                  <a:lnTo>
                    <a:pt x="264" y="570"/>
                  </a:lnTo>
                  <a:lnTo>
                    <a:pt x="256" y="560"/>
                  </a:lnTo>
                  <a:lnTo>
                    <a:pt x="252" y="552"/>
                  </a:lnTo>
                  <a:lnTo>
                    <a:pt x="248" y="540"/>
                  </a:lnTo>
                  <a:lnTo>
                    <a:pt x="246" y="536"/>
                  </a:lnTo>
                  <a:lnTo>
                    <a:pt x="246" y="536"/>
                  </a:lnTo>
                  <a:lnTo>
                    <a:pt x="256" y="548"/>
                  </a:lnTo>
                  <a:lnTo>
                    <a:pt x="264" y="554"/>
                  </a:lnTo>
                  <a:lnTo>
                    <a:pt x="272" y="560"/>
                  </a:lnTo>
                  <a:lnTo>
                    <a:pt x="272" y="560"/>
                  </a:lnTo>
                  <a:lnTo>
                    <a:pt x="266" y="544"/>
                  </a:lnTo>
                  <a:lnTo>
                    <a:pt x="260" y="518"/>
                  </a:lnTo>
                  <a:lnTo>
                    <a:pt x="250" y="464"/>
                  </a:lnTo>
                  <a:lnTo>
                    <a:pt x="250" y="464"/>
                  </a:lnTo>
                  <a:lnTo>
                    <a:pt x="256" y="484"/>
                  </a:lnTo>
                  <a:lnTo>
                    <a:pt x="262" y="500"/>
                  </a:lnTo>
                  <a:lnTo>
                    <a:pt x="268" y="512"/>
                  </a:lnTo>
                  <a:lnTo>
                    <a:pt x="276" y="518"/>
                  </a:lnTo>
                  <a:lnTo>
                    <a:pt x="276" y="518"/>
                  </a:lnTo>
                  <a:lnTo>
                    <a:pt x="270" y="502"/>
                  </a:lnTo>
                  <a:lnTo>
                    <a:pt x="266" y="488"/>
                  </a:lnTo>
                  <a:lnTo>
                    <a:pt x="264" y="474"/>
                  </a:lnTo>
                  <a:lnTo>
                    <a:pt x="262" y="462"/>
                  </a:lnTo>
                  <a:lnTo>
                    <a:pt x="264" y="442"/>
                  </a:lnTo>
                  <a:lnTo>
                    <a:pt x="266" y="424"/>
                  </a:lnTo>
                  <a:lnTo>
                    <a:pt x="266" y="424"/>
                  </a:lnTo>
                  <a:lnTo>
                    <a:pt x="268" y="396"/>
                  </a:lnTo>
                  <a:lnTo>
                    <a:pt x="270" y="356"/>
                  </a:lnTo>
                  <a:lnTo>
                    <a:pt x="270" y="356"/>
                  </a:lnTo>
                  <a:lnTo>
                    <a:pt x="278" y="368"/>
                  </a:lnTo>
                  <a:lnTo>
                    <a:pt x="288" y="378"/>
                  </a:lnTo>
                  <a:lnTo>
                    <a:pt x="288" y="378"/>
                  </a:lnTo>
                  <a:lnTo>
                    <a:pt x="298" y="388"/>
                  </a:lnTo>
                  <a:lnTo>
                    <a:pt x="312" y="398"/>
                  </a:lnTo>
                  <a:lnTo>
                    <a:pt x="320" y="404"/>
                  </a:lnTo>
                  <a:lnTo>
                    <a:pt x="330" y="406"/>
                  </a:lnTo>
                  <a:lnTo>
                    <a:pt x="340" y="410"/>
                  </a:lnTo>
                  <a:lnTo>
                    <a:pt x="352" y="410"/>
                  </a:lnTo>
                  <a:lnTo>
                    <a:pt x="352" y="410"/>
                  </a:lnTo>
                  <a:lnTo>
                    <a:pt x="354" y="410"/>
                  </a:lnTo>
                  <a:lnTo>
                    <a:pt x="354" y="410"/>
                  </a:lnTo>
                  <a:lnTo>
                    <a:pt x="370" y="408"/>
                  </a:lnTo>
                  <a:lnTo>
                    <a:pt x="384" y="402"/>
                  </a:lnTo>
                  <a:lnTo>
                    <a:pt x="398" y="392"/>
                  </a:lnTo>
                  <a:lnTo>
                    <a:pt x="412" y="376"/>
                  </a:lnTo>
                  <a:lnTo>
                    <a:pt x="412" y="376"/>
                  </a:lnTo>
                  <a:lnTo>
                    <a:pt x="430" y="352"/>
                  </a:lnTo>
                  <a:lnTo>
                    <a:pt x="430" y="352"/>
                  </a:lnTo>
                  <a:lnTo>
                    <a:pt x="428" y="378"/>
                  </a:lnTo>
                  <a:lnTo>
                    <a:pt x="428" y="396"/>
                  </a:lnTo>
                  <a:lnTo>
                    <a:pt x="432" y="414"/>
                  </a:lnTo>
                  <a:lnTo>
                    <a:pt x="432" y="414"/>
                  </a:lnTo>
                  <a:lnTo>
                    <a:pt x="446" y="466"/>
                  </a:lnTo>
                  <a:lnTo>
                    <a:pt x="454" y="490"/>
                  </a:lnTo>
                  <a:lnTo>
                    <a:pt x="458" y="510"/>
                  </a:lnTo>
                  <a:lnTo>
                    <a:pt x="458" y="510"/>
                  </a:lnTo>
                  <a:lnTo>
                    <a:pt x="458" y="528"/>
                  </a:lnTo>
                  <a:lnTo>
                    <a:pt x="456" y="542"/>
                  </a:lnTo>
                  <a:lnTo>
                    <a:pt x="452" y="556"/>
                  </a:lnTo>
                  <a:lnTo>
                    <a:pt x="452" y="556"/>
                  </a:lnTo>
                  <a:lnTo>
                    <a:pt x="454" y="550"/>
                  </a:lnTo>
                  <a:lnTo>
                    <a:pt x="464" y="526"/>
                  </a:lnTo>
                  <a:lnTo>
                    <a:pt x="464" y="526"/>
                  </a:lnTo>
                  <a:lnTo>
                    <a:pt x="464" y="536"/>
                  </a:lnTo>
                  <a:lnTo>
                    <a:pt x="462" y="548"/>
                  </a:lnTo>
                  <a:lnTo>
                    <a:pt x="452" y="578"/>
                  </a:lnTo>
                  <a:lnTo>
                    <a:pt x="452" y="578"/>
                  </a:lnTo>
                  <a:lnTo>
                    <a:pt x="456" y="572"/>
                  </a:lnTo>
                  <a:lnTo>
                    <a:pt x="460" y="564"/>
                  </a:lnTo>
                  <a:lnTo>
                    <a:pt x="472" y="528"/>
                  </a:lnTo>
                  <a:lnTo>
                    <a:pt x="472" y="528"/>
                  </a:lnTo>
                  <a:lnTo>
                    <a:pt x="472" y="542"/>
                  </a:lnTo>
                  <a:lnTo>
                    <a:pt x="472" y="552"/>
                  </a:lnTo>
                  <a:lnTo>
                    <a:pt x="468" y="562"/>
                  </a:lnTo>
                  <a:lnTo>
                    <a:pt x="466" y="572"/>
                  </a:lnTo>
                  <a:lnTo>
                    <a:pt x="458" y="588"/>
                  </a:lnTo>
                  <a:lnTo>
                    <a:pt x="450" y="600"/>
                  </a:lnTo>
                  <a:lnTo>
                    <a:pt x="450" y="600"/>
                  </a:lnTo>
                  <a:lnTo>
                    <a:pt x="460" y="592"/>
                  </a:lnTo>
                  <a:lnTo>
                    <a:pt x="470" y="580"/>
                  </a:lnTo>
                  <a:lnTo>
                    <a:pt x="476" y="562"/>
                  </a:lnTo>
                  <a:lnTo>
                    <a:pt x="480" y="544"/>
                  </a:lnTo>
                  <a:lnTo>
                    <a:pt x="480" y="544"/>
                  </a:lnTo>
                  <a:lnTo>
                    <a:pt x="480" y="560"/>
                  </a:lnTo>
                  <a:lnTo>
                    <a:pt x="480" y="574"/>
                  </a:lnTo>
                  <a:lnTo>
                    <a:pt x="476" y="586"/>
                  </a:lnTo>
                  <a:lnTo>
                    <a:pt x="470" y="596"/>
                  </a:lnTo>
                  <a:lnTo>
                    <a:pt x="464" y="604"/>
                  </a:lnTo>
                  <a:lnTo>
                    <a:pt x="456" y="610"/>
                  </a:lnTo>
                  <a:lnTo>
                    <a:pt x="438" y="622"/>
                  </a:lnTo>
                  <a:lnTo>
                    <a:pt x="438" y="622"/>
                  </a:lnTo>
                  <a:lnTo>
                    <a:pt x="452" y="618"/>
                  </a:lnTo>
                  <a:lnTo>
                    <a:pt x="464" y="612"/>
                  </a:lnTo>
                  <a:lnTo>
                    <a:pt x="476" y="604"/>
                  </a:lnTo>
                  <a:lnTo>
                    <a:pt x="484" y="596"/>
                  </a:lnTo>
                  <a:lnTo>
                    <a:pt x="494" y="580"/>
                  </a:lnTo>
                  <a:lnTo>
                    <a:pt x="498" y="572"/>
                  </a:lnTo>
                  <a:lnTo>
                    <a:pt x="498" y="572"/>
                  </a:lnTo>
                  <a:lnTo>
                    <a:pt x="500" y="588"/>
                  </a:lnTo>
                  <a:lnTo>
                    <a:pt x="500" y="588"/>
                  </a:lnTo>
                  <a:lnTo>
                    <a:pt x="498" y="588"/>
                  </a:lnTo>
                  <a:lnTo>
                    <a:pt x="498" y="588"/>
                  </a:lnTo>
                  <a:lnTo>
                    <a:pt x="490" y="598"/>
                  </a:lnTo>
                  <a:lnTo>
                    <a:pt x="480" y="606"/>
                  </a:lnTo>
                  <a:lnTo>
                    <a:pt x="468" y="616"/>
                  </a:lnTo>
                  <a:lnTo>
                    <a:pt x="454" y="624"/>
                  </a:lnTo>
                  <a:lnTo>
                    <a:pt x="438" y="632"/>
                  </a:lnTo>
                  <a:lnTo>
                    <a:pt x="420" y="638"/>
                  </a:lnTo>
                  <a:lnTo>
                    <a:pt x="402" y="644"/>
                  </a:lnTo>
                  <a:lnTo>
                    <a:pt x="384" y="646"/>
                  </a:lnTo>
                  <a:lnTo>
                    <a:pt x="364" y="648"/>
                  </a:lnTo>
                  <a:lnTo>
                    <a:pt x="344" y="648"/>
                  </a:lnTo>
                  <a:lnTo>
                    <a:pt x="324" y="646"/>
                  </a:lnTo>
                  <a:lnTo>
                    <a:pt x="304" y="640"/>
                  </a:lnTo>
                  <a:lnTo>
                    <a:pt x="284" y="630"/>
                  </a:lnTo>
                  <a:lnTo>
                    <a:pt x="264" y="618"/>
                  </a:lnTo>
                  <a:lnTo>
                    <a:pt x="244" y="602"/>
                  </a:lnTo>
                  <a:lnTo>
                    <a:pt x="224" y="580"/>
                  </a:lnTo>
                  <a:lnTo>
                    <a:pt x="224" y="580"/>
                  </a:lnTo>
                  <a:close/>
                  <a:moveTo>
                    <a:pt x="510" y="574"/>
                  </a:moveTo>
                  <a:lnTo>
                    <a:pt x="510" y="574"/>
                  </a:lnTo>
                  <a:lnTo>
                    <a:pt x="516" y="548"/>
                  </a:lnTo>
                  <a:lnTo>
                    <a:pt x="522" y="524"/>
                  </a:lnTo>
                  <a:lnTo>
                    <a:pt x="522" y="524"/>
                  </a:lnTo>
                  <a:lnTo>
                    <a:pt x="522" y="540"/>
                  </a:lnTo>
                  <a:lnTo>
                    <a:pt x="520" y="554"/>
                  </a:lnTo>
                  <a:lnTo>
                    <a:pt x="516" y="566"/>
                  </a:lnTo>
                  <a:lnTo>
                    <a:pt x="510" y="574"/>
                  </a:lnTo>
                  <a:lnTo>
                    <a:pt x="510" y="574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38" name="íṧliďe"/>
            <p:cNvSpPr/>
            <p:nvPr/>
          </p:nvSpPr>
          <p:spPr bwMode="auto">
            <a:xfrm>
              <a:off x="9474411" y="2282396"/>
              <a:ext cx="1152594" cy="1281562"/>
            </a:xfrm>
            <a:custGeom>
              <a:avLst/>
              <a:gdLst>
                <a:gd name="T0" fmla="*/ 408 w 596"/>
                <a:gd name="T1" fmla="*/ 488 h 662"/>
                <a:gd name="T2" fmla="*/ 294 w 596"/>
                <a:gd name="T3" fmla="*/ 646 h 662"/>
                <a:gd name="T4" fmla="*/ 174 w 596"/>
                <a:gd name="T5" fmla="*/ 474 h 662"/>
                <a:gd name="T6" fmla="*/ 232 w 596"/>
                <a:gd name="T7" fmla="*/ 432 h 662"/>
                <a:gd name="T8" fmla="*/ 278 w 596"/>
                <a:gd name="T9" fmla="*/ 410 h 662"/>
                <a:gd name="T10" fmla="*/ 310 w 596"/>
                <a:gd name="T11" fmla="*/ 412 h 662"/>
                <a:gd name="T12" fmla="*/ 358 w 596"/>
                <a:gd name="T13" fmla="*/ 438 h 662"/>
                <a:gd name="T14" fmla="*/ 398 w 596"/>
                <a:gd name="T15" fmla="*/ 478 h 662"/>
                <a:gd name="T16" fmla="*/ 370 w 596"/>
                <a:gd name="T17" fmla="*/ 458 h 662"/>
                <a:gd name="T18" fmla="*/ 382 w 596"/>
                <a:gd name="T19" fmla="*/ 344 h 662"/>
                <a:gd name="T20" fmla="*/ 424 w 596"/>
                <a:gd name="T21" fmla="*/ 384 h 662"/>
                <a:gd name="T22" fmla="*/ 404 w 596"/>
                <a:gd name="T23" fmla="*/ 336 h 662"/>
                <a:gd name="T24" fmla="*/ 448 w 596"/>
                <a:gd name="T25" fmla="*/ 352 h 662"/>
                <a:gd name="T26" fmla="*/ 434 w 596"/>
                <a:gd name="T27" fmla="*/ 338 h 662"/>
                <a:gd name="T28" fmla="*/ 444 w 596"/>
                <a:gd name="T29" fmla="*/ 332 h 662"/>
                <a:gd name="T30" fmla="*/ 436 w 596"/>
                <a:gd name="T31" fmla="*/ 308 h 662"/>
                <a:gd name="T32" fmla="*/ 486 w 596"/>
                <a:gd name="T33" fmla="*/ 318 h 662"/>
                <a:gd name="T34" fmla="*/ 448 w 596"/>
                <a:gd name="T35" fmla="*/ 278 h 662"/>
                <a:gd name="T36" fmla="*/ 478 w 596"/>
                <a:gd name="T37" fmla="*/ 188 h 662"/>
                <a:gd name="T38" fmla="*/ 458 w 596"/>
                <a:gd name="T39" fmla="*/ 106 h 662"/>
                <a:gd name="T40" fmla="*/ 378 w 596"/>
                <a:gd name="T41" fmla="*/ 44 h 662"/>
                <a:gd name="T42" fmla="*/ 306 w 596"/>
                <a:gd name="T43" fmla="*/ 6 h 662"/>
                <a:gd name="T44" fmla="*/ 204 w 596"/>
                <a:gd name="T45" fmla="*/ 20 h 662"/>
                <a:gd name="T46" fmla="*/ 148 w 596"/>
                <a:gd name="T47" fmla="*/ 68 h 662"/>
                <a:gd name="T48" fmla="*/ 106 w 596"/>
                <a:gd name="T49" fmla="*/ 122 h 662"/>
                <a:gd name="T50" fmla="*/ 114 w 596"/>
                <a:gd name="T51" fmla="*/ 198 h 662"/>
                <a:gd name="T52" fmla="*/ 84 w 596"/>
                <a:gd name="T53" fmla="*/ 232 h 662"/>
                <a:gd name="T54" fmla="*/ 114 w 596"/>
                <a:gd name="T55" fmla="*/ 234 h 662"/>
                <a:gd name="T56" fmla="*/ 146 w 596"/>
                <a:gd name="T57" fmla="*/ 308 h 662"/>
                <a:gd name="T58" fmla="*/ 136 w 596"/>
                <a:gd name="T59" fmla="*/ 338 h 662"/>
                <a:gd name="T60" fmla="*/ 162 w 596"/>
                <a:gd name="T61" fmla="*/ 334 h 662"/>
                <a:gd name="T62" fmla="*/ 182 w 596"/>
                <a:gd name="T63" fmla="*/ 298 h 662"/>
                <a:gd name="T64" fmla="*/ 168 w 596"/>
                <a:gd name="T65" fmla="*/ 356 h 662"/>
                <a:gd name="T66" fmla="*/ 194 w 596"/>
                <a:gd name="T67" fmla="*/ 346 h 662"/>
                <a:gd name="T68" fmla="*/ 152 w 596"/>
                <a:gd name="T69" fmla="*/ 362 h 662"/>
                <a:gd name="T70" fmla="*/ 196 w 596"/>
                <a:gd name="T71" fmla="*/ 358 h 662"/>
                <a:gd name="T72" fmla="*/ 226 w 596"/>
                <a:gd name="T73" fmla="*/ 366 h 662"/>
                <a:gd name="T74" fmla="*/ 218 w 596"/>
                <a:gd name="T75" fmla="*/ 448 h 662"/>
                <a:gd name="T76" fmla="*/ 150 w 596"/>
                <a:gd name="T77" fmla="*/ 474 h 662"/>
                <a:gd name="T78" fmla="*/ 38 w 596"/>
                <a:gd name="T79" fmla="*/ 544 h 662"/>
                <a:gd name="T80" fmla="*/ 572 w 596"/>
                <a:gd name="T81" fmla="*/ 582 h 662"/>
                <a:gd name="T82" fmla="*/ 206 w 596"/>
                <a:gd name="T83" fmla="*/ 324 h 662"/>
                <a:gd name="T84" fmla="*/ 174 w 596"/>
                <a:gd name="T85" fmla="*/ 214 h 662"/>
                <a:gd name="T86" fmla="*/ 220 w 596"/>
                <a:gd name="T87" fmla="*/ 142 h 662"/>
                <a:gd name="T88" fmla="*/ 192 w 596"/>
                <a:gd name="T89" fmla="*/ 198 h 662"/>
                <a:gd name="T90" fmla="*/ 248 w 596"/>
                <a:gd name="T91" fmla="*/ 152 h 662"/>
                <a:gd name="T92" fmla="*/ 274 w 596"/>
                <a:gd name="T93" fmla="*/ 160 h 662"/>
                <a:gd name="T94" fmla="*/ 316 w 596"/>
                <a:gd name="T95" fmla="*/ 116 h 662"/>
                <a:gd name="T96" fmla="*/ 278 w 596"/>
                <a:gd name="T97" fmla="*/ 212 h 662"/>
                <a:gd name="T98" fmla="*/ 356 w 596"/>
                <a:gd name="T99" fmla="*/ 116 h 662"/>
                <a:gd name="T100" fmla="*/ 374 w 596"/>
                <a:gd name="T101" fmla="*/ 148 h 662"/>
                <a:gd name="T102" fmla="*/ 414 w 596"/>
                <a:gd name="T103" fmla="*/ 180 h 662"/>
                <a:gd name="T104" fmla="*/ 396 w 596"/>
                <a:gd name="T105" fmla="*/ 224 h 662"/>
                <a:gd name="T106" fmla="*/ 404 w 596"/>
                <a:gd name="T107" fmla="*/ 282 h 662"/>
                <a:gd name="T108" fmla="*/ 380 w 596"/>
                <a:gd name="T109" fmla="*/ 338 h 662"/>
                <a:gd name="T110" fmla="*/ 294 w 596"/>
                <a:gd name="T111" fmla="*/ 408 h 662"/>
                <a:gd name="T112" fmla="*/ 212 w 596"/>
                <a:gd name="T113" fmla="*/ 336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6" h="662">
                  <a:moveTo>
                    <a:pt x="548" y="538"/>
                  </a:moveTo>
                  <a:lnTo>
                    <a:pt x="548" y="538"/>
                  </a:lnTo>
                  <a:lnTo>
                    <a:pt x="520" y="522"/>
                  </a:lnTo>
                  <a:lnTo>
                    <a:pt x="476" y="502"/>
                  </a:lnTo>
                  <a:lnTo>
                    <a:pt x="414" y="472"/>
                  </a:lnTo>
                  <a:lnTo>
                    <a:pt x="414" y="472"/>
                  </a:lnTo>
                  <a:lnTo>
                    <a:pt x="408" y="488"/>
                  </a:lnTo>
                  <a:lnTo>
                    <a:pt x="400" y="506"/>
                  </a:lnTo>
                  <a:lnTo>
                    <a:pt x="382" y="536"/>
                  </a:lnTo>
                  <a:lnTo>
                    <a:pt x="364" y="566"/>
                  </a:lnTo>
                  <a:lnTo>
                    <a:pt x="344" y="592"/>
                  </a:lnTo>
                  <a:lnTo>
                    <a:pt x="324" y="614"/>
                  </a:lnTo>
                  <a:lnTo>
                    <a:pt x="308" y="632"/>
                  </a:lnTo>
                  <a:lnTo>
                    <a:pt x="294" y="646"/>
                  </a:lnTo>
                  <a:lnTo>
                    <a:pt x="294" y="646"/>
                  </a:lnTo>
                  <a:lnTo>
                    <a:pt x="276" y="628"/>
                  </a:lnTo>
                  <a:lnTo>
                    <a:pt x="256" y="604"/>
                  </a:lnTo>
                  <a:lnTo>
                    <a:pt x="238" y="580"/>
                  </a:lnTo>
                  <a:lnTo>
                    <a:pt x="220" y="554"/>
                  </a:lnTo>
                  <a:lnTo>
                    <a:pt x="192" y="508"/>
                  </a:lnTo>
                  <a:lnTo>
                    <a:pt x="174" y="474"/>
                  </a:lnTo>
                  <a:lnTo>
                    <a:pt x="174" y="474"/>
                  </a:lnTo>
                  <a:lnTo>
                    <a:pt x="212" y="464"/>
                  </a:lnTo>
                  <a:lnTo>
                    <a:pt x="214" y="462"/>
                  </a:lnTo>
                  <a:lnTo>
                    <a:pt x="214" y="462"/>
                  </a:lnTo>
                  <a:lnTo>
                    <a:pt x="222" y="454"/>
                  </a:lnTo>
                  <a:lnTo>
                    <a:pt x="228" y="444"/>
                  </a:lnTo>
                  <a:lnTo>
                    <a:pt x="232" y="432"/>
                  </a:lnTo>
                  <a:lnTo>
                    <a:pt x="234" y="420"/>
                  </a:lnTo>
                  <a:lnTo>
                    <a:pt x="234" y="394"/>
                  </a:lnTo>
                  <a:lnTo>
                    <a:pt x="234" y="374"/>
                  </a:lnTo>
                  <a:lnTo>
                    <a:pt x="234" y="374"/>
                  </a:lnTo>
                  <a:lnTo>
                    <a:pt x="248" y="388"/>
                  </a:lnTo>
                  <a:lnTo>
                    <a:pt x="264" y="402"/>
                  </a:lnTo>
                  <a:lnTo>
                    <a:pt x="278" y="410"/>
                  </a:lnTo>
                  <a:lnTo>
                    <a:pt x="286" y="414"/>
                  </a:lnTo>
                  <a:lnTo>
                    <a:pt x="294" y="414"/>
                  </a:lnTo>
                  <a:lnTo>
                    <a:pt x="294" y="414"/>
                  </a:lnTo>
                  <a:lnTo>
                    <a:pt x="296" y="414"/>
                  </a:lnTo>
                  <a:lnTo>
                    <a:pt x="296" y="414"/>
                  </a:lnTo>
                  <a:lnTo>
                    <a:pt x="302" y="414"/>
                  </a:lnTo>
                  <a:lnTo>
                    <a:pt x="310" y="412"/>
                  </a:lnTo>
                  <a:lnTo>
                    <a:pt x="326" y="404"/>
                  </a:lnTo>
                  <a:lnTo>
                    <a:pt x="342" y="390"/>
                  </a:lnTo>
                  <a:lnTo>
                    <a:pt x="356" y="376"/>
                  </a:lnTo>
                  <a:lnTo>
                    <a:pt x="356" y="376"/>
                  </a:lnTo>
                  <a:lnTo>
                    <a:pt x="356" y="396"/>
                  </a:lnTo>
                  <a:lnTo>
                    <a:pt x="356" y="424"/>
                  </a:lnTo>
                  <a:lnTo>
                    <a:pt x="358" y="438"/>
                  </a:lnTo>
                  <a:lnTo>
                    <a:pt x="360" y="450"/>
                  </a:lnTo>
                  <a:lnTo>
                    <a:pt x="364" y="460"/>
                  </a:lnTo>
                  <a:lnTo>
                    <a:pt x="370" y="468"/>
                  </a:lnTo>
                  <a:lnTo>
                    <a:pt x="370" y="470"/>
                  </a:lnTo>
                  <a:lnTo>
                    <a:pt x="370" y="470"/>
                  </a:lnTo>
                  <a:lnTo>
                    <a:pt x="370" y="470"/>
                  </a:lnTo>
                  <a:lnTo>
                    <a:pt x="398" y="478"/>
                  </a:lnTo>
                  <a:lnTo>
                    <a:pt x="410" y="480"/>
                  </a:lnTo>
                  <a:lnTo>
                    <a:pt x="412" y="474"/>
                  </a:lnTo>
                  <a:lnTo>
                    <a:pt x="412" y="474"/>
                  </a:lnTo>
                  <a:lnTo>
                    <a:pt x="400" y="472"/>
                  </a:lnTo>
                  <a:lnTo>
                    <a:pt x="374" y="464"/>
                  </a:lnTo>
                  <a:lnTo>
                    <a:pt x="374" y="464"/>
                  </a:lnTo>
                  <a:lnTo>
                    <a:pt x="370" y="458"/>
                  </a:lnTo>
                  <a:lnTo>
                    <a:pt x="366" y="448"/>
                  </a:lnTo>
                  <a:lnTo>
                    <a:pt x="362" y="424"/>
                  </a:lnTo>
                  <a:lnTo>
                    <a:pt x="362" y="396"/>
                  </a:lnTo>
                  <a:lnTo>
                    <a:pt x="362" y="368"/>
                  </a:lnTo>
                  <a:lnTo>
                    <a:pt x="362" y="368"/>
                  </a:lnTo>
                  <a:lnTo>
                    <a:pt x="382" y="344"/>
                  </a:lnTo>
                  <a:lnTo>
                    <a:pt x="382" y="344"/>
                  </a:lnTo>
                  <a:lnTo>
                    <a:pt x="384" y="352"/>
                  </a:lnTo>
                  <a:lnTo>
                    <a:pt x="388" y="360"/>
                  </a:lnTo>
                  <a:lnTo>
                    <a:pt x="392" y="366"/>
                  </a:lnTo>
                  <a:lnTo>
                    <a:pt x="398" y="370"/>
                  </a:lnTo>
                  <a:lnTo>
                    <a:pt x="412" y="380"/>
                  </a:lnTo>
                  <a:lnTo>
                    <a:pt x="424" y="384"/>
                  </a:lnTo>
                  <a:lnTo>
                    <a:pt x="424" y="384"/>
                  </a:lnTo>
                  <a:lnTo>
                    <a:pt x="414" y="378"/>
                  </a:lnTo>
                  <a:lnTo>
                    <a:pt x="408" y="370"/>
                  </a:lnTo>
                  <a:lnTo>
                    <a:pt x="404" y="362"/>
                  </a:lnTo>
                  <a:lnTo>
                    <a:pt x="400" y="356"/>
                  </a:lnTo>
                  <a:lnTo>
                    <a:pt x="400" y="348"/>
                  </a:lnTo>
                  <a:lnTo>
                    <a:pt x="402" y="342"/>
                  </a:lnTo>
                  <a:lnTo>
                    <a:pt x="404" y="336"/>
                  </a:lnTo>
                  <a:lnTo>
                    <a:pt x="408" y="332"/>
                  </a:lnTo>
                  <a:lnTo>
                    <a:pt x="408" y="332"/>
                  </a:lnTo>
                  <a:lnTo>
                    <a:pt x="412" y="336"/>
                  </a:lnTo>
                  <a:lnTo>
                    <a:pt x="418" y="342"/>
                  </a:lnTo>
                  <a:lnTo>
                    <a:pt x="424" y="346"/>
                  </a:lnTo>
                  <a:lnTo>
                    <a:pt x="432" y="348"/>
                  </a:lnTo>
                  <a:lnTo>
                    <a:pt x="448" y="352"/>
                  </a:lnTo>
                  <a:lnTo>
                    <a:pt x="454" y="350"/>
                  </a:lnTo>
                  <a:lnTo>
                    <a:pt x="458" y="350"/>
                  </a:lnTo>
                  <a:lnTo>
                    <a:pt x="458" y="350"/>
                  </a:lnTo>
                  <a:lnTo>
                    <a:pt x="448" y="348"/>
                  </a:lnTo>
                  <a:lnTo>
                    <a:pt x="442" y="346"/>
                  </a:lnTo>
                  <a:lnTo>
                    <a:pt x="438" y="342"/>
                  </a:lnTo>
                  <a:lnTo>
                    <a:pt x="434" y="338"/>
                  </a:lnTo>
                  <a:lnTo>
                    <a:pt x="434" y="338"/>
                  </a:lnTo>
                  <a:lnTo>
                    <a:pt x="442" y="340"/>
                  </a:lnTo>
                  <a:lnTo>
                    <a:pt x="450" y="340"/>
                  </a:lnTo>
                  <a:lnTo>
                    <a:pt x="456" y="336"/>
                  </a:lnTo>
                  <a:lnTo>
                    <a:pt x="456" y="336"/>
                  </a:lnTo>
                  <a:lnTo>
                    <a:pt x="450" y="336"/>
                  </a:lnTo>
                  <a:lnTo>
                    <a:pt x="444" y="332"/>
                  </a:lnTo>
                  <a:lnTo>
                    <a:pt x="440" y="328"/>
                  </a:lnTo>
                  <a:lnTo>
                    <a:pt x="436" y="324"/>
                  </a:lnTo>
                  <a:lnTo>
                    <a:pt x="432" y="312"/>
                  </a:lnTo>
                  <a:lnTo>
                    <a:pt x="432" y="306"/>
                  </a:lnTo>
                  <a:lnTo>
                    <a:pt x="434" y="302"/>
                  </a:lnTo>
                  <a:lnTo>
                    <a:pt x="434" y="302"/>
                  </a:lnTo>
                  <a:lnTo>
                    <a:pt x="436" y="308"/>
                  </a:lnTo>
                  <a:lnTo>
                    <a:pt x="442" y="314"/>
                  </a:lnTo>
                  <a:lnTo>
                    <a:pt x="448" y="318"/>
                  </a:lnTo>
                  <a:lnTo>
                    <a:pt x="456" y="320"/>
                  </a:lnTo>
                  <a:lnTo>
                    <a:pt x="466" y="322"/>
                  </a:lnTo>
                  <a:lnTo>
                    <a:pt x="474" y="322"/>
                  </a:lnTo>
                  <a:lnTo>
                    <a:pt x="480" y="320"/>
                  </a:lnTo>
                  <a:lnTo>
                    <a:pt x="486" y="318"/>
                  </a:lnTo>
                  <a:lnTo>
                    <a:pt x="486" y="318"/>
                  </a:lnTo>
                  <a:lnTo>
                    <a:pt x="472" y="316"/>
                  </a:lnTo>
                  <a:lnTo>
                    <a:pt x="462" y="310"/>
                  </a:lnTo>
                  <a:lnTo>
                    <a:pt x="454" y="304"/>
                  </a:lnTo>
                  <a:lnTo>
                    <a:pt x="450" y="296"/>
                  </a:lnTo>
                  <a:lnTo>
                    <a:pt x="448" y="286"/>
                  </a:lnTo>
                  <a:lnTo>
                    <a:pt x="448" y="278"/>
                  </a:lnTo>
                  <a:lnTo>
                    <a:pt x="450" y="272"/>
                  </a:lnTo>
                  <a:lnTo>
                    <a:pt x="450" y="268"/>
                  </a:lnTo>
                  <a:lnTo>
                    <a:pt x="450" y="268"/>
                  </a:lnTo>
                  <a:lnTo>
                    <a:pt x="456" y="260"/>
                  </a:lnTo>
                  <a:lnTo>
                    <a:pt x="462" y="250"/>
                  </a:lnTo>
                  <a:lnTo>
                    <a:pt x="468" y="228"/>
                  </a:lnTo>
                  <a:lnTo>
                    <a:pt x="478" y="188"/>
                  </a:lnTo>
                  <a:lnTo>
                    <a:pt x="478" y="188"/>
                  </a:lnTo>
                  <a:lnTo>
                    <a:pt x="478" y="176"/>
                  </a:lnTo>
                  <a:lnTo>
                    <a:pt x="480" y="166"/>
                  </a:lnTo>
                  <a:lnTo>
                    <a:pt x="478" y="154"/>
                  </a:lnTo>
                  <a:lnTo>
                    <a:pt x="476" y="144"/>
                  </a:lnTo>
                  <a:lnTo>
                    <a:pt x="468" y="124"/>
                  </a:lnTo>
                  <a:lnTo>
                    <a:pt x="458" y="106"/>
                  </a:lnTo>
                  <a:lnTo>
                    <a:pt x="448" y="92"/>
                  </a:lnTo>
                  <a:lnTo>
                    <a:pt x="436" y="78"/>
                  </a:lnTo>
                  <a:lnTo>
                    <a:pt x="420" y="64"/>
                  </a:lnTo>
                  <a:lnTo>
                    <a:pt x="420" y="64"/>
                  </a:lnTo>
                  <a:lnTo>
                    <a:pt x="408" y="56"/>
                  </a:lnTo>
                  <a:lnTo>
                    <a:pt x="394" y="50"/>
                  </a:lnTo>
                  <a:lnTo>
                    <a:pt x="378" y="44"/>
                  </a:lnTo>
                  <a:lnTo>
                    <a:pt x="360" y="40"/>
                  </a:lnTo>
                  <a:lnTo>
                    <a:pt x="360" y="40"/>
                  </a:lnTo>
                  <a:lnTo>
                    <a:pt x="356" y="32"/>
                  </a:lnTo>
                  <a:lnTo>
                    <a:pt x="348" y="24"/>
                  </a:lnTo>
                  <a:lnTo>
                    <a:pt x="336" y="16"/>
                  </a:lnTo>
                  <a:lnTo>
                    <a:pt x="322" y="10"/>
                  </a:lnTo>
                  <a:lnTo>
                    <a:pt x="306" y="6"/>
                  </a:lnTo>
                  <a:lnTo>
                    <a:pt x="286" y="2"/>
                  </a:lnTo>
                  <a:lnTo>
                    <a:pt x="268" y="0"/>
                  </a:lnTo>
                  <a:lnTo>
                    <a:pt x="250" y="2"/>
                  </a:lnTo>
                  <a:lnTo>
                    <a:pt x="250" y="2"/>
                  </a:lnTo>
                  <a:lnTo>
                    <a:pt x="232" y="6"/>
                  </a:lnTo>
                  <a:lnTo>
                    <a:pt x="218" y="12"/>
                  </a:lnTo>
                  <a:lnTo>
                    <a:pt x="204" y="20"/>
                  </a:lnTo>
                  <a:lnTo>
                    <a:pt x="192" y="30"/>
                  </a:lnTo>
                  <a:lnTo>
                    <a:pt x="184" y="38"/>
                  </a:lnTo>
                  <a:lnTo>
                    <a:pt x="176" y="46"/>
                  </a:lnTo>
                  <a:lnTo>
                    <a:pt x="164" y="62"/>
                  </a:lnTo>
                  <a:lnTo>
                    <a:pt x="164" y="62"/>
                  </a:lnTo>
                  <a:lnTo>
                    <a:pt x="158" y="64"/>
                  </a:lnTo>
                  <a:lnTo>
                    <a:pt x="148" y="68"/>
                  </a:lnTo>
                  <a:lnTo>
                    <a:pt x="138" y="76"/>
                  </a:lnTo>
                  <a:lnTo>
                    <a:pt x="132" y="82"/>
                  </a:lnTo>
                  <a:lnTo>
                    <a:pt x="128" y="90"/>
                  </a:lnTo>
                  <a:lnTo>
                    <a:pt x="128" y="90"/>
                  </a:lnTo>
                  <a:lnTo>
                    <a:pt x="118" y="98"/>
                  </a:lnTo>
                  <a:lnTo>
                    <a:pt x="110" y="110"/>
                  </a:lnTo>
                  <a:lnTo>
                    <a:pt x="106" y="122"/>
                  </a:lnTo>
                  <a:lnTo>
                    <a:pt x="104" y="136"/>
                  </a:lnTo>
                  <a:lnTo>
                    <a:pt x="104" y="150"/>
                  </a:lnTo>
                  <a:lnTo>
                    <a:pt x="106" y="164"/>
                  </a:lnTo>
                  <a:lnTo>
                    <a:pt x="112" y="17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14" y="198"/>
                  </a:lnTo>
                  <a:lnTo>
                    <a:pt x="106" y="212"/>
                  </a:lnTo>
                  <a:lnTo>
                    <a:pt x="100" y="218"/>
                  </a:lnTo>
                  <a:lnTo>
                    <a:pt x="92" y="224"/>
                  </a:lnTo>
                  <a:lnTo>
                    <a:pt x="86" y="226"/>
                  </a:lnTo>
                  <a:lnTo>
                    <a:pt x="78" y="228"/>
                  </a:lnTo>
                  <a:lnTo>
                    <a:pt x="78" y="228"/>
                  </a:lnTo>
                  <a:lnTo>
                    <a:pt x="84" y="232"/>
                  </a:lnTo>
                  <a:lnTo>
                    <a:pt x="92" y="234"/>
                  </a:lnTo>
                  <a:lnTo>
                    <a:pt x="98" y="234"/>
                  </a:lnTo>
                  <a:lnTo>
                    <a:pt x="104" y="232"/>
                  </a:lnTo>
                  <a:lnTo>
                    <a:pt x="110" y="228"/>
                  </a:lnTo>
                  <a:lnTo>
                    <a:pt x="116" y="224"/>
                  </a:lnTo>
                  <a:lnTo>
                    <a:pt x="116" y="224"/>
                  </a:lnTo>
                  <a:lnTo>
                    <a:pt x="114" y="234"/>
                  </a:lnTo>
                  <a:lnTo>
                    <a:pt x="114" y="246"/>
                  </a:lnTo>
                  <a:lnTo>
                    <a:pt x="116" y="260"/>
                  </a:lnTo>
                  <a:lnTo>
                    <a:pt x="120" y="272"/>
                  </a:lnTo>
                  <a:lnTo>
                    <a:pt x="126" y="282"/>
                  </a:lnTo>
                  <a:lnTo>
                    <a:pt x="134" y="292"/>
                  </a:lnTo>
                  <a:lnTo>
                    <a:pt x="146" y="308"/>
                  </a:lnTo>
                  <a:lnTo>
                    <a:pt x="146" y="308"/>
                  </a:lnTo>
                  <a:lnTo>
                    <a:pt x="144" y="320"/>
                  </a:lnTo>
                  <a:lnTo>
                    <a:pt x="138" y="328"/>
                  </a:lnTo>
                  <a:lnTo>
                    <a:pt x="132" y="334"/>
                  </a:lnTo>
                  <a:lnTo>
                    <a:pt x="120" y="336"/>
                  </a:lnTo>
                  <a:lnTo>
                    <a:pt x="120" y="336"/>
                  </a:lnTo>
                  <a:lnTo>
                    <a:pt x="128" y="338"/>
                  </a:lnTo>
                  <a:lnTo>
                    <a:pt x="136" y="338"/>
                  </a:lnTo>
                  <a:lnTo>
                    <a:pt x="142" y="338"/>
                  </a:lnTo>
                  <a:lnTo>
                    <a:pt x="148" y="336"/>
                  </a:lnTo>
                  <a:lnTo>
                    <a:pt x="156" y="328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4" y="328"/>
                  </a:lnTo>
                  <a:lnTo>
                    <a:pt x="162" y="334"/>
                  </a:lnTo>
                  <a:lnTo>
                    <a:pt x="162" y="334"/>
                  </a:lnTo>
                  <a:lnTo>
                    <a:pt x="168" y="328"/>
                  </a:lnTo>
                  <a:lnTo>
                    <a:pt x="174" y="318"/>
                  </a:lnTo>
                  <a:lnTo>
                    <a:pt x="176" y="304"/>
                  </a:lnTo>
                  <a:lnTo>
                    <a:pt x="176" y="288"/>
                  </a:lnTo>
                  <a:lnTo>
                    <a:pt x="176" y="288"/>
                  </a:lnTo>
                  <a:lnTo>
                    <a:pt x="182" y="298"/>
                  </a:lnTo>
                  <a:lnTo>
                    <a:pt x="184" y="310"/>
                  </a:lnTo>
                  <a:lnTo>
                    <a:pt x="184" y="320"/>
                  </a:lnTo>
                  <a:lnTo>
                    <a:pt x="182" y="330"/>
                  </a:lnTo>
                  <a:lnTo>
                    <a:pt x="180" y="338"/>
                  </a:lnTo>
                  <a:lnTo>
                    <a:pt x="176" y="346"/>
                  </a:lnTo>
                  <a:lnTo>
                    <a:pt x="172" y="352"/>
                  </a:lnTo>
                  <a:lnTo>
                    <a:pt x="168" y="356"/>
                  </a:lnTo>
                  <a:lnTo>
                    <a:pt x="168" y="356"/>
                  </a:lnTo>
                  <a:lnTo>
                    <a:pt x="176" y="352"/>
                  </a:lnTo>
                  <a:lnTo>
                    <a:pt x="184" y="346"/>
                  </a:lnTo>
                  <a:lnTo>
                    <a:pt x="190" y="338"/>
                  </a:lnTo>
                  <a:lnTo>
                    <a:pt x="196" y="332"/>
                  </a:lnTo>
                  <a:lnTo>
                    <a:pt x="196" y="332"/>
                  </a:lnTo>
                  <a:lnTo>
                    <a:pt x="194" y="346"/>
                  </a:lnTo>
                  <a:lnTo>
                    <a:pt x="190" y="356"/>
                  </a:lnTo>
                  <a:lnTo>
                    <a:pt x="186" y="362"/>
                  </a:lnTo>
                  <a:lnTo>
                    <a:pt x="178" y="366"/>
                  </a:lnTo>
                  <a:lnTo>
                    <a:pt x="172" y="366"/>
                  </a:lnTo>
                  <a:lnTo>
                    <a:pt x="164" y="366"/>
                  </a:lnTo>
                  <a:lnTo>
                    <a:pt x="152" y="362"/>
                  </a:lnTo>
                  <a:lnTo>
                    <a:pt x="152" y="362"/>
                  </a:lnTo>
                  <a:lnTo>
                    <a:pt x="156" y="366"/>
                  </a:lnTo>
                  <a:lnTo>
                    <a:pt x="162" y="368"/>
                  </a:lnTo>
                  <a:lnTo>
                    <a:pt x="168" y="370"/>
                  </a:lnTo>
                  <a:lnTo>
                    <a:pt x="176" y="370"/>
                  </a:lnTo>
                  <a:lnTo>
                    <a:pt x="184" y="368"/>
                  </a:lnTo>
                  <a:lnTo>
                    <a:pt x="190" y="364"/>
                  </a:lnTo>
                  <a:lnTo>
                    <a:pt x="196" y="358"/>
                  </a:lnTo>
                  <a:lnTo>
                    <a:pt x="202" y="348"/>
                  </a:lnTo>
                  <a:lnTo>
                    <a:pt x="202" y="348"/>
                  </a:lnTo>
                  <a:lnTo>
                    <a:pt x="204" y="334"/>
                  </a:lnTo>
                  <a:lnTo>
                    <a:pt x="204" y="334"/>
                  </a:lnTo>
                  <a:lnTo>
                    <a:pt x="206" y="338"/>
                  </a:lnTo>
                  <a:lnTo>
                    <a:pt x="206" y="338"/>
                  </a:lnTo>
                  <a:lnTo>
                    <a:pt x="226" y="366"/>
                  </a:lnTo>
                  <a:lnTo>
                    <a:pt x="226" y="366"/>
                  </a:lnTo>
                  <a:lnTo>
                    <a:pt x="226" y="366"/>
                  </a:lnTo>
                  <a:lnTo>
                    <a:pt x="228" y="384"/>
                  </a:lnTo>
                  <a:lnTo>
                    <a:pt x="228" y="410"/>
                  </a:lnTo>
                  <a:lnTo>
                    <a:pt x="228" y="424"/>
                  </a:lnTo>
                  <a:lnTo>
                    <a:pt x="224" y="436"/>
                  </a:lnTo>
                  <a:lnTo>
                    <a:pt x="218" y="448"/>
                  </a:lnTo>
                  <a:lnTo>
                    <a:pt x="210" y="458"/>
                  </a:lnTo>
                  <a:lnTo>
                    <a:pt x="210" y="458"/>
                  </a:lnTo>
                  <a:lnTo>
                    <a:pt x="172" y="470"/>
                  </a:lnTo>
                  <a:lnTo>
                    <a:pt x="172" y="470"/>
                  </a:lnTo>
                  <a:lnTo>
                    <a:pt x="170" y="466"/>
                  </a:lnTo>
                  <a:lnTo>
                    <a:pt x="170" y="466"/>
                  </a:lnTo>
                  <a:lnTo>
                    <a:pt x="150" y="474"/>
                  </a:lnTo>
                  <a:lnTo>
                    <a:pt x="108" y="494"/>
                  </a:lnTo>
                  <a:lnTo>
                    <a:pt x="84" y="506"/>
                  </a:lnTo>
                  <a:lnTo>
                    <a:pt x="62" y="520"/>
                  </a:lnTo>
                  <a:lnTo>
                    <a:pt x="46" y="532"/>
                  </a:lnTo>
                  <a:lnTo>
                    <a:pt x="42" y="540"/>
                  </a:lnTo>
                  <a:lnTo>
                    <a:pt x="38" y="544"/>
                  </a:lnTo>
                  <a:lnTo>
                    <a:pt x="38" y="544"/>
                  </a:lnTo>
                  <a:lnTo>
                    <a:pt x="16" y="614"/>
                  </a:lnTo>
                  <a:lnTo>
                    <a:pt x="0" y="662"/>
                  </a:lnTo>
                  <a:lnTo>
                    <a:pt x="596" y="662"/>
                  </a:lnTo>
                  <a:lnTo>
                    <a:pt x="596" y="662"/>
                  </a:lnTo>
                  <a:lnTo>
                    <a:pt x="592" y="644"/>
                  </a:lnTo>
                  <a:lnTo>
                    <a:pt x="580" y="604"/>
                  </a:lnTo>
                  <a:lnTo>
                    <a:pt x="572" y="582"/>
                  </a:lnTo>
                  <a:lnTo>
                    <a:pt x="564" y="562"/>
                  </a:lnTo>
                  <a:lnTo>
                    <a:pt x="556" y="546"/>
                  </a:lnTo>
                  <a:lnTo>
                    <a:pt x="552" y="540"/>
                  </a:lnTo>
                  <a:lnTo>
                    <a:pt x="548" y="538"/>
                  </a:lnTo>
                  <a:lnTo>
                    <a:pt x="548" y="538"/>
                  </a:lnTo>
                  <a:close/>
                  <a:moveTo>
                    <a:pt x="206" y="324"/>
                  </a:moveTo>
                  <a:lnTo>
                    <a:pt x="206" y="324"/>
                  </a:lnTo>
                  <a:lnTo>
                    <a:pt x="204" y="308"/>
                  </a:lnTo>
                  <a:lnTo>
                    <a:pt x="202" y="294"/>
                  </a:lnTo>
                  <a:lnTo>
                    <a:pt x="194" y="266"/>
                  </a:lnTo>
                  <a:lnTo>
                    <a:pt x="194" y="266"/>
                  </a:lnTo>
                  <a:lnTo>
                    <a:pt x="188" y="248"/>
                  </a:lnTo>
                  <a:lnTo>
                    <a:pt x="182" y="230"/>
                  </a:lnTo>
                  <a:lnTo>
                    <a:pt x="174" y="214"/>
                  </a:lnTo>
                  <a:lnTo>
                    <a:pt x="166" y="206"/>
                  </a:lnTo>
                  <a:lnTo>
                    <a:pt x="166" y="206"/>
                  </a:lnTo>
                  <a:lnTo>
                    <a:pt x="174" y="198"/>
                  </a:lnTo>
                  <a:lnTo>
                    <a:pt x="188" y="184"/>
                  </a:lnTo>
                  <a:lnTo>
                    <a:pt x="204" y="164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12" y="158"/>
                  </a:lnTo>
                  <a:lnTo>
                    <a:pt x="204" y="176"/>
                  </a:lnTo>
                  <a:lnTo>
                    <a:pt x="194" y="192"/>
                  </a:lnTo>
                  <a:lnTo>
                    <a:pt x="188" y="198"/>
                  </a:lnTo>
                  <a:lnTo>
                    <a:pt x="180" y="204"/>
                  </a:lnTo>
                  <a:lnTo>
                    <a:pt x="180" y="204"/>
                  </a:lnTo>
                  <a:lnTo>
                    <a:pt x="192" y="198"/>
                  </a:lnTo>
                  <a:lnTo>
                    <a:pt x="202" y="192"/>
                  </a:lnTo>
                  <a:lnTo>
                    <a:pt x="212" y="184"/>
                  </a:lnTo>
                  <a:lnTo>
                    <a:pt x="222" y="174"/>
                  </a:lnTo>
                  <a:lnTo>
                    <a:pt x="238" y="154"/>
                  </a:lnTo>
                  <a:lnTo>
                    <a:pt x="256" y="132"/>
                  </a:lnTo>
                  <a:lnTo>
                    <a:pt x="256" y="132"/>
                  </a:lnTo>
                  <a:lnTo>
                    <a:pt x="248" y="152"/>
                  </a:lnTo>
                  <a:lnTo>
                    <a:pt x="242" y="174"/>
                  </a:lnTo>
                  <a:lnTo>
                    <a:pt x="234" y="214"/>
                  </a:lnTo>
                  <a:lnTo>
                    <a:pt x="234" y="214"/>
                  </a:lnTo>
                  <a:lnTo>
                    <a:pt x="248" y="200"/>
                  </a:lnTo>
                  <a:lnTo>
                    <a:pt x="260" y="188"/>
                  </a:lnTo>
                  <a:lnTo>
                    <a:pt x="268" y="174"/>
                  </a:lnTo>
                  <a:lnTo>
                    <a:pt x="274" y="160"/>
                  </a:lnTo>
                  <a:lnTo>
                    <a:pt x="274" y="160"/>
                  </a:lnTo>
                  <a:lnTo>
                    <a:pt x="282" y="148"/>
                  </a:lnTo>
                  <a:lnTo>
                    <a:pt x="290" y="134"/>
                  </a:lnTo>
                  <a:lnTo>
                    <a:pt x="304" y="118"/>
                  </a:lnTo>
                  <a:lnTo>
                    <a:pt x="320" y="102"/>
                  </a:lnTo>
                  <a:lnTo>
                    <a:pt x="320" y="102"/>
                  </a:lnTo>
                  <a:lnTo>
                    <a:pt x="316" y="116"/>
                  </a:lnTo>
                  <a:lnTo>
                    <a:pt x="314" y="128"/>
                  </a:lnTo>
                  <a:lnTo>
                    <a:pt x="312" y="152"/>
                  </a:lnTo>
                  <a:lnTo>
                    <a:pt x="310" y="166"/>
                  </a:lnTo>
                  <a:lnTo>
                    <a:pt x="304" y="180"/>
                  </a:lnTo>
                  <a:lnTo>
                    <a:pt x="294" y="194"/>
                  </a:lnTo>
                  <a:lnTo>
                    <a:pt x="278" y="212"/>
                  </a:lnTo>
                  <a:lnTo>
                    <a:pt x="278" y="212"/>
                  </a:lnTo>
                  <a:lnTo>
                    <a:pt x="294" y="204"/>
                  </a:lnTo>
                  <a:lnTo>
                    <a:pt x="308" y="194"/>
                  </a:lnTo>
                  <a:lnTo>
                    <a:pt x="322" y="180"/>
                  </a:lnTo>
                  <a:lnTo>
                    <a:pt x="334" y="166"/>
                  </a:lnTo>
                  <a:lnTo>
                    <a:pt x="344" y="148"/>
                  </a:lnTo>
                  <a:lnTo>
                    <a:pt x="350" y="132"/>
                  </a:lnTo>
                  <a:lnTo>
                    <a:pt x="356" y="116"/>
                  </a:lnTo>
                  <a:lnTo>
                    <a:pt x="358" y="100"/>
                  </a:lnTo>
                  <a:lnTo>
                    <a:pt x="358" y="100"/>
                  </a:lnTo>
                  <a:lnTo>
                    <a:pt x="360" y="126"/>
                  </a:lnTo>
                  <a:lnTo>
                    <a:pt x="360" y="126"/>
                  </a:lnTo>
                  <a:lnTo>
                    <a:pt x="360" y="132"/>
                  </a:lnTo>
                  <a:lnTo>
                    <a:pt x="364" y="138"/>
                  </a:lnTo>
                  <a:lnTo>
                    <a:pt x="374" y="148"/>
                  </a:lnTo>
                  <a:lnTo>
                    <a:pt x="386" y="156"/>
                  </a:lnTo>
                  <a:lnTo>
                    <a:pt x="398" y="162"/>
                  </a:lnTo>
                  <a:lnTo>
                    <a:pt x="398" y="162"/>
                  </a:lnTo>
                  <a:lnTo>
                    <a:pt x="402" y="164"/>
                  </a:lnTo>
                  <a:lnTo>
                    <a:pt x="408" y="170"/>
                  </a:lnTo>
                  <a:lnTo>
                    <a:pt x="410" y="174"/>
                  </a:lnTo>
                  <a:lnTo>
                    <a:pt x="414" y="180"/>
                  </a:lnTo>
                  <a:lnTo>
                    <a:pt x="414" y="188"/>
                  </a:lnTo>
                  <a:lnTo>
                    <a:pt x="414" y="194"/>
                  </a:lnTo>
                  <a:lnTo>
                    <a:pt x="412" y="202"/>
                  </a:lnTo>
                  <a:lnTo>
                    <a:pt x="406" y="208"/>
                  </a:lnTo>
                  <a:lnTo>
                    <a:pt x="406" y="208"/>
                  </a:lnTo>
                  <a:lnTo>
                    <a:pt x="400" y="216"/>
                  </a:lnTo>
                  <a:lnTo>
                    <a:pt x="396" y="224"/>
                  </a:lnTo>
                  <a:lnTo>
                    <a:pt x="392" y="234"/>
                  </a:lnTo>
                  <a:lnTo>
                    <a:pt x="392" y="244"/>
                  </a:lnTo>
                  <a:lnTo>
                    <a:pt x="392" y="254"/>
                  </a:lnTo>
                  <a:lnTo>
                    <a:pt x="394" y="264"/>
                  </a:lnTo>
                  <a:lnTo>
                    <a:pt x="398" y="274"/>
                  </a:lnTo>
                  <a:lnTo>
                    <a:pt x="404" y="282"/>
                  </a:lnTo>
                  <a:lnTo>
                    <a:pt x="404" y="282"/>
                  </a:lnTo>
                  <a:lnTo>
                    <a:pt x="398" y="292"/>
                  </a:lnTo>
                  <a:lnTo>
                    <a:pt x="390" y="306"/>
                  </a:lnTo>
                  <a:lnTo>
                    <a:pt x="384" y="328"/>
                  </a:lnTo>
                  <a:lnTo>
                    <a:pt x="384" y="328"/>
                  </a:lnTo>
                  <a:lnTo>
                    <a:pt x="382" y="334"/>
                  </a:lnTo>
                  <a:lnTo>
                    <a:pt x="382" y="334"/>
                  </a:lnTo>
                  <a:lnTo>
                    <a:pt x="380" y="338"/>
                  </a:lnTo>
                  <a:lnTo>
                    <a:pt x="380" y="338"/>
                  </a:lnTo>
                  <a:lnTo>
                    <a:pt x="358" y="364"/>
                  </a:lnTo>
                  <a:lnTo>
                    <a:pt x="338" y="386"/>
                  </a:lnTo>
                  <a:lnTo>
                    <a:pt x="326" y="396"/>
                  </a:lnTo>
                  <a:lnTo>
                    <a:pt x="316" y="404"/>
                  </a:lnTo>
                  <a:lnTo>
                    <a:pt x="304" y="408"/>
                  </a:lnTo>
                  <a:lnTo>
                    <a:pt x="294" y="408"/>
                  </a:lnTo>
                  <a:lnTo>
                    <a:pt x="294" y="408"/>
                  </a:lnTo>
                  <a:lnTo>
                    <a:pt x="284" y="406"/>
                  </a:lnTo>
                  <a:lnTo>
                    <a:pt x="272" y="402"/>
                  </a:lnTo>
                  <a:lnTo>
                    <a:pt x="260" y="394"/>
                  </a:lnTo>
                  <a:lnTo>
                    <a:pt x="250" y="384"/>
                  </a:lnTo>
                  <a:lnTo>
                    <a:pt x="228" y="360"/>
                  </a:lnTo>
                  <a:lnTo>
                    <a:pt x="212" y="336"/>
                  </a:lnTo>
                  <a:lnTo>
                    <a:pt x="212" y="336"/>
                  </a:lnTo>
                  <a:lnTo>
                    <a:pt x="206" y="324"/>
                  </a:lnTo>
                  <a:lnTo>
                    <a:pt x="206" y="324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39" name="iśļíḓé"/>
            <p:cNvSpPr/>
            <p:nvPr/>
          </p:nvSpPr>
          <p:spPr bwMode="auto">
            <a:xfrm>
              <a:off x="6732634" y="2317334"/>
              <a:ext cx="1365332" cy="1246625"/>
            </a:xfrm>
            <a:custGeom>
              <a:avLst/>
              <a:gdLst>
                <a:gd name="T0" fmla="*/ 514 w 826"/>
                <a:gd name="T1" fmla="*/ 482 h 754"/>
                <a:gd name="T2" fmla="*/ 550 w 826"/>
                <a:gd name="T3" fmla="*/ 356 h 754"/>
                <a:gd name="T4" fmla="*/ 586 w 826"/>
                <a:gd name="T5" fmla="*/ 306 h 754"/>
                <a:gd name="T6" fmla="*/ 584 w 826"/>
                <a:gd name="T7" fmla="*/ 226 h 754"/>
                <a:gd name="T8" fmla="*/ 562 w 826"/>
                <a:gd name="T9" fmla="*/ 218 h 754"/>
                <a:gd name="T10" fmla="*/ 560 w 826"/>
                <a:gd name="T11" fmla="*/ 176 h 754"/>
                <a:gd name="T12" fmla="*/ 560 w 826"/>
                <a:gd name="T13" fmla="*/ 148 h 754"/>
                <a:gd name="T14" fmla="*/ 564 w 826"/>
                <a:gd name="T15" fmla="*/ 114 h 754"/>
                <a:gd name="T16" fmla="*/ 548 w 826"/>
                <a:gd name="T17" fmla="*/ 82 h 754"/>
                <a:gd name="T18" fmla="*/ 536 w 826"/>
                <a:gd name="T19" fmla="*/ 62 h 754"/>
                <a:gd name="T20" fmla="*/ 524 w 826"/>
                <a:gd name="T21" fmla="*/ 50 h 754"/>
                <a:gd name="T22" fmla="*/ 466 w 826"/>
                <a:gd name="T23" fmla="*/ 14 h 754"/>
                <a:gd name="T24" fmla="*/ 428 w 826"/>
                <a:gd name="T25" fmla="*/ 2 h 754"/>
                <a:gd name="T26" fmla="*/ 380 w 826"/>
                <a:gd name="T27" fmla="*/ 2 h 754"/>
                <a:gd name="T28" fmla="*/ 354 w 826"/>
                <a:gd name="T29" fmla="*/ 6 h 754"/>
                <a:gd name="T30" fmla="*/ 306 w 826"/>
                <a:gd name="T31" fmla="*/ 40 h 754"/>
                <a:gd name="T32" fmla="*/ 288 w 826"/>
                <a:gd name="T33" fmla="*/ 66 h 754"/>
                <a:gd name="T34" fmla="*/ 272 w 826"/>
                <a:gd name="T35" fmla="*/ 88 h 754"/>
                <a:gd name="T36" fmla="*/ 254 w 826"/>
                <a:gd name="T37" fmla="*/ 130 h 754"/>
                <a:gd name="T38" fmla="*/ 254 w 826"/>
                <a:gd name="T39" fmla="*/ 174 h 754"/>
                <a:gd name="T40" fmla="*/ 254 w 826"/>
                <a:gd name="T41" fmla="*/ 224 h 754"/>
                <a:gd name="T42" fmla="*/ 220 w 826"/>
                <a:gd name="T43" fmla="*/ 278 h 754"/>
                <a:gd name="T44" fmla="*/ 244 w 826"/>
                <a:gd name="T45" fmla="*/ 338 h 754"/>
                <a:gd name="T46" fmla="*/ 274 w 826"/>
                <a:gd name="T47" fmla="*/ 366 h 754"/>
                <a:gd name="T48" fmla="*/ 248 w 826"/>
                <a:gd name="T49" fmla="*/ 494 h 754"/>
                <a:gd name="T50" fmla="*/ 4 w 826"/>
                <a:gd name="T51" fmla="*/ 728 h 754"/>
                <a:gd name="T52" fmla="*/ 772 w 826"/>
                <a:gd name="T53" fmla="*/ 588 h 754"/>
                <a:gd name="T54" fmla="*/ 558 w 826"/>
                <a:gd name="T55" fmla="*/ 234 h 754"/>
                <a:gd name="T56" fmla="*/ 584 w 826"/>
                <a:gd name="T57" fmla="*/ 234 h 754"/>
                <a:gd name="T58" fmla="*/ 574 w 826"/>
                <a:gd name="T59" fmla="*/ 316 h 754"/>
                <a:gd name="T60" fmla="*/ 548 w 826"/>
                <a:gd name="T61" fmla="*/ 348 h 754"/>
                <a:gd name="T62" fmla="*/ 550 w 826"/>
                <a:gd name="T63" fmla="*/ 266 h 754"/>
                <a:gd name="T64" fmla="*/ 252 w 826"/>
                <a:gd name="T65" fmla="*/ 344 h 754"/>
                <a:gd name="T66" fmla="*/ 226 w 826"/>
                <a:gd name="T67" fmla="*/ 278 h 754"/>
                <a:gd name="T68" fmla="*/ 248 w 826"/>
                <a:gd name="T69" fmla="*/ 228 h 754"/>
                <a:gd name="T70" fmla="*/ 268 w 826"/>
                <a:gd name="T71" fmla="*/ 246 h 754"/>
                <a:gd name="T72" fmla="*/ 262 w 826"/>
                <a:gd name="T73" fmla="*/ 330 h 754"/>
                <a:gd name="T74" fmla="*/ 276 w 826"/>
                <a:gd name="T75" fmla="*/ 262 h 754"/>
                <a:gd name="T76" fmla="*/ 282 w 826"/>
                <a:gd name="T77" fmla="*/ 174 h 754"/>
                <a:gd name="T78" fmla="*/ 306 w 826"/>
                <a:gd name="T79" fmla="*/ 92 h 754"/>
                <a:gd name="T80" fmla="*/ 410 w 826"/>
                <a:gd name="T81" fmla="*/ 88 h 754"/>
                <a:gd name="T82" fmla="*/ 522 w 826"/>
                <a:gd name="T83" fmla="*/ 96 h 754"/>
                <a:gd name="T84" fmla="*/ 534 w 826"/>
                <a:gd name="T85" fmla="*/ 182 h 754"/>
                <a:gd name="T86" fmla="*/ 542 w 826"/>
                <a:gd name="T87" fmla="*/ 278 h 754"/>
                <a:gd name="T88" fmla="*/ 522 w 826"/>
                <a:gd name="T89" fmla="*/ 380 h 754"/>
                <a:gd name="T90" fmla="*/ 448 w 826"/>
                <a:gd name="T91" fmla="*/ 492 h 754"/>
                <a:gd name="T92" fmla="*/ 356 w 826"/>
                <a:gd name="T93" fmla="*/ 490 h 754"/>
                <a:gd name="T94" fmla="*/ 284 w 826"/>
                <a:gd name="T95" fmla="*/ 374 h 754"/>
                <a:gd name="T96" fmla="*/ 272 w 826"/>
                <a:gd name="T97" fmla="*/ 280 h 754"/>
                <a:gd name="T98" fmla="*/ 310 w 826"/>
                <a:gd name="T99" fmla="*/ 636 h 754"/>
                <a:gd name="T100" fmla="*/ 272 w 826"/>
                <a:gd name="T101" fmla="*/ 522 h 754"/>
                <a:gd name="T102" fmla="*/ 298 w 826"/>
                <a:gd name="T103" fmla="*/ 400 h 754"/>
                <a:gd name="T104" fmla="*/ 360 w 826"/>
                <a:gd name="T105" fmla="*/ 502 h 754"/>
                <a:gd name="T106" fmla="*/ 444 w 826"/>
                <a:gd name="T107" fmla="*/ 502 h 754"/>
                <a:gd name="T108" fmla="*/ 510 w 826"/>
                <a:gd name="T109" fmla="*/ 406 h 754"/>
                <a:gd name="T110" fmla="*/ 526 w 826"/>
                <a:gd name="T111" fmla="*/ 514 h 754"/>
                <a:gd name="T112" fmla="*/ 482 w 826"/>
                <a:gd name="T113" fmla="*/ 64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26" h="754">
                  <a:moveTo>
                    <a:pt x="754" y="572"/>
                  </a:moveTo>
                  <a:lnTo>
                    <a:pt x="754" y="572"/>
                  </a:lnTo>
                  <a:lnTo>
                    <a:pt x="736" y="566"/>
                  </a:lnTo>
                  <a:lnTo>
                    <a:pt x="708" y="556"/>
                  </a:lnTo>
                  <a:lnTo>
                    <a:pt x="632" y="526"/>
                  </a:lnTo>
                  <a:lnTo>
                    <a:pt x="558" y="498"/>
                  </a:lnTo>
                  <a:lnTo>
                    <a:pt x="530" y="488"/>
                  </a:lnTo>
                  <a:lnTo>
                    <a:pt x="514" y="482"/>
                  </a:lnTo>
                  <a:lnTo>
                    <a:pt x="514" y="482"/>
                  </a:lnTo>
                  <a:lnTo>
                    <a:pt x="516" y="398"/>
                  </a:lnTo>
                  <a:lnTo>
                    <a:pt x="516" y="398"/>
                  </a:lnTo>
                  <a:lnTo>
                    <a:pt x="526" y="384"/>
                  </a:lnTo>
                  <a:lnTo>
                    <a:pt x="526" y="384"/>
                  </a:lnTo>
                  <a:lnTo>
                    <a:pt x="536" y="370"/>
                  </a:lnTo>
                  <a:lnTo>
                    <a:pt x="546" y="354"/>
                  </a:lnTo>
                  <a:lnTo>
                    <a:pt x="546" y="354"/>
                  </a:lnTo>
                  <a:lnTo>
                    <a:pt x="550" y="356"/>
                  </a:lnTo>
                  <a:lnTo>
                    <a:pt x="550" y="356"/>
                  </a:lnTo>
                  <a:lnTo>
                    <a:pt x="554" y="356"/>
                  </a:lnTo>
                  <a:lnTo>
                    <a:pt x="554" y="356"/>
                  </a:lnTo>
                  <a:lnTo>
                    <a:pt x="562" y="352"/>
                  </a:lnTo>
                  <a:lnTo>
                    <a:pt x="568" y="346"/>
                  </a:lnTo>
                  <a:lnTo>
                    <a:pt x="574" y="338"/>
                  </a:lnTo>
                  <a:lnTo>
                    <a:pt x="576" y="328"/>
                  </a:lnTo>
                  <a:lnTo>
                    <a:pt x="576" y="328"/>
                  </a:lnTo>
                  <a:lnTo>
                    <a:pt x="580" y="318"/>
                  </a:lnTo>
                  <a:lnTo>
                    <a:pt x="586" y="306"/>
                  </a:lnTo>
                  <a:lnTo>
                    <a:pt x="586" y="306"/>
                  </a:lnTo>
                  <a:lnTo>
                    <a:pt x="592" y="292"/>
                  </a:lnTo>
                  <a:lnTo>
                    <a:pt x="594" y="286"/>
                  </a:lnTo>
                  <a:lnTo>
                    <a:pt x="596" y="278"/>
                  </a:lnTo>
                  <a:lnTo>
                    <a:pt x="596" y="278"/>
                  </a:lnTo>
                  <a:lnTo>
                    <a:pt x="594" y="258"/>
                  </a:lnTo>
                  <a:lnTo>
                    <a:pt x="592" y="244"/>
                  </a:lnTo>
                  <a:lnTo>
                    <a:pt x="590" y="232"/>
                  </a:lnTo>
                  <a:lnTo>
                    <a:pt x="584" y="226"/>
                  </a:lnTo>
                  <a:lnTo>
                    <a:pt x="584" y="226"/>
                  </a:lnTo>
                  <a:lnTo>
                    <a:pt x="578" y="222"/>
                  </a:lnTo>
                  <a:lnTo>
                    <a:pt x="572" y="220"/>
                  </a:lnTo>
                  <a:lnTo>
                    <a:pt x="564" y="222"/>
                  </a:lnTo>
                  <a:lnTo>
                    <a:pt x="560" y="226"/>
                  </a:lnTo>
                  <a:lnTo>
                    <a:pt x="560" y="226"/>
                  </a:lnTo>
                  <a:lnTo>
                    <a:pt x="560" y="222"/>
                  </a:lnTo>
                  <a:lnTo>
                    <a:pt x="560" y="222"/>
                  </a:lnTo>
                  <a:lnTo>
                    <a:pt x="562" y="218"/>
                  </a:lnTo>
                  <a:lnTo>
                    <a:pt x="560" y="214"/>
                  </a:lnTo>
                  <a:lnTo>
                    <a:pt x="560" y="214"/>
                  </a:lnTo>
                  <a:lnTo>
                    <a:pt x="558" y="210"/>
                  </a:lnTo>
                  <a:lnTo>
                    <a:pt x="558" y="208"/>
                  </a:lnTo>
                  <a:lnTo>
                    <a:pt x="558" y="202"/>
                  </a:lnTo>
                  <a:lnTo>
                    <a:pt x="558" y="202"/>
                  </a:lnTo>
                  <a:lnTo>
                    <a:pt x="560" y="190"/>
                  </a:lnTo>
                  <a:lnTo>
                    <a:pt x="560" y="176"/>
                  </a:lnTo>
                  <a:lnTo>
                    <a:pt x="560" y="176"/>
                  </a:lnTo>
                  <a:lnTo>
                    <a:pt x="558" y="172"/>
                  </a:lnTo>
                  <a:lnTo>
                    <a:pt x="558" y="170"/>
                  </a:lnTo>
                  <a:lnTo>
                    <a:pt x="558" y="170"/>
                  </a:lnTo>
                  <a:lnTo>
                    <a:pt x="560" y="166"/>
                  </a:lnTo>
                  <a:lnTo>
                    <a:pt x="562" y="164"/>
                  </a:lnTo>
                  <a:lnTo>
                    <a:pt x="562" y="164"/>
                  </a:lnTo>
                  <a:lnTo>
                    <a:pt x="562" y="152"/>
                  </a:lnTo>
                  <a:lnTo>
                    <a:pt x="562" y="152"/>
                  </a:lnTo>
                  <a:lnTo>
                    <a:pt x="560" y="148"/>
                  </a:lnTo>
                  <a:lnTo>
                    <a:pt x="560" y="146"/>
                  </a:lnTo>
                  <a:lnTo>
                    <a:pt x="560" y="146"/>
                  </a:lnTo>
                  <a:lnTo>
                    <a:pt x="562" y="140"/>
                  </a:lnTo>
                  <a:lnTo>
                    <a:pt x="564" y="138"/>
                  </a:lnTo>
                  <a:lnTo>
                    <a:pt x="564" y="132"/>
                  </a:lnTo>
                  <a:lnTo>
                    <a:pt x="564" y="132"/>
                  </a:lnTo>
                  <a:lnTo>
                    <a:pt x="564" y="120"/>
                  </a:lnTo>
                  <a:lnTo>
                    <a:pt x="564" y="120"/>
                  </a:lnTo>
                  <a:lnTo>
                    <a:pt x="564" y="114"/>
                  </a:lnTo>
                  <a:lnTo>
                    <a:pt x="564" y="114"/>
                  </a:lnTo>
                  <a:lnTo>
                    <a:pt x="564" y="106"/>
                  </a:lnTo>
                  <a:lnTo>
                    <a:pt x="564" y="106"/>
                  </a:lnTo>
                  <a:lnTo>
                    <a:pt x="558" y="94"/>
                  </a:lnTo>
                  <a:lnTo>
                    <a:pt x="558" y="94"/>
                  </a:lnTo>
                  <a:lnTo>
                    <a:pt x="552" y="88"/>
                  </a:lnTo>
                  <a:lnTo>
                    <a:pt x="548" y="86"/>
                  </a:lnTo>
                  <a:lnTo>
                    <a:pt x="548" y="86"/>
                  </a:lnTo>
                  <a:lnTo>
                    <a:pt x="548" y="82"/>
                  </a:lnTo>
                  <a:lnTo>
                    <a:pt x="548" y="82"/>
                  </a:lnTo>
                  <a:lnTo>
                    <a:pt x="546" y="74"/>
                  </a:lnTo>
                  <a:lnTo>
                    <a:pt x="546" y="74"/>
                  </a:lnTo>
                  <a:lnTo>
                    <a:pt x="544" y="70"/>
                  </a:lnTo>
                  <a:lnTo>
                    <a:pt x="542" y="66"/>
                  </a:lnTo>
                  <a:lnTo>
                    <a:pt x="542" y="66"/>
                  </a:lnTo>
                  <a:lnTo>
                    <a:pt x="542" y="64"/>
                  </a:lnTo>
                  <a:lnTo>
                    <a:pt x="540" y="64"/>
                  </a:lnTo>
                  <a:lnTo>
                    <a:pt x="536" y="62"/>
                  </a:lnTo>
                  <a:lnTo>
                    <a:pt x="536" y="62"/>
                  </a:lnTo>
                  <a:lnTo>
                    <a:pt x="532" y="60"/>
                  </a:lnTo>
                  <a:lnTo>
                    <a:pt x="530" y="56"/>
                  </a:lnTo>
                  <a:lnTo>
                    <a:pt x="530" y="56"/>
                  </a:lnTo>
                  <a:lnTo>
                    <a:pt x="528" y="54"/>
                  </a:lnTo>
                  <a:lnTo>
                    <a:pt x="528" y="54"/>
                  </a:lnTo>
                  <a:lnTo>
                    <a:pt x="526" y="52"/>
                  </a:lnTo>
                  <a:lnTo>
                    <a:pt x="524" y="50"/>
                  </a:lnTo>
                  <a:lnTo>
                    <a:pt x="524" y="50"/>
                  </a:lnTo>
                  <a:lnTo>
                    <a:pt x="522" y="48"/>
                  </a:lnTo>
                  <a:lnTo>
                    <a:pt x="520" y="46"/>
                  </a:lnTo>
                  <a:lnTo>
                    <a:pt x="516" y="46"/>
                  </a:lnTo>
                  <a:lnTo>
                    <a:pt x="516" y="46"/>
                  </a:lnTo>
                  <a:lnTo>
                    <a:pt x="504" y="36"/>
                  </a:lnTo>
                  <a:lnTo>
                    <a:pt x="504" y="36"/>
                  </a:lnTo>
                  <a:lnTo>
                    <a:pt x="472" y="16"/>
                  </a:lnTo>
                  <a:lnTo>
                    <a:pt x="472" y="16"/>
                  </a:lnTo>
                  <a:lnTo>
                    <a:pt x="466" y="14"/>
                  </a:lnTo>
                  <a:lnTo>
                    <a:pt x="466" y="14"/>
                  </a:lnTo>
                  <a:lnTo>
                    <a:pt x="452" y="8"/>
                  </a:lnTo>
                  <a:lnTo>
                    <a:pt x="452" y="8"/>
                  </a:lnTo>
                  <a:lnTo>
                    <a:pt x="446" y="6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36" y="4"/>
                  </a:lnTo>
                  <a:lnTo>
                    <a:pt x="428" y="2"/>
                  </a:lnTo>
                  <a:lnTo>
                    <a:pt x="428" y="2"/>
                  </a:lnTo>
                  <a:lnTo>
                    <a:pt x="424" y="2"/>
                  </a:lnTo>
                  <a:lnTo>
                    <a:pt x="422" y="2"/>
                  </a:lnTo>
                  <a:lnTo>
                    <a:pt x="422" y="2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88" y="2"/>
                  </a:lnTo>
                  <a:lnTo>
                    <a:pt x="380" y="2"/>
                  </a:lnTo>
                  <a:lnTo>
                    <a:pt x="380" y="2"/>
                  </a:lnTo>
                  <a:lnTo>
                    <a:pt x="376" y="2"/>
                  </a:lnTo>
                  <a:lnTo>
                    <a:pt x="372" y="2"/>
                  </a:lnTo>
                  <a:lnTo>
                    <a:pt x="368" y="4"/>
                  </a:lnTo>
                  <a:lnTo>
                    <a:pt x="364" y="4"/>
                  </a:lnTo>
                  <a:lnTo>
                    <a:pt x="364" y="4"/>
                  </a:lnTo>
                  <a:lnTo>
                    <a:pt x="358" y="4"/>
                  </a:lnTo>
                  <a:lnTo>
                    <a:pt x="354" y="6"/>
                  </a:lnTo>
                  <a:lnTo>
                    <a:pt x="354" y="6"/>
                  </a:lnTo>
                  <a:lnTo>
                    <a:pt x="346" y="10"/>
                  </a:lnTo>
                  <a:lnTo>
                    <a:pt x="338" y="14"/>
                  </a:lnTo>
                  <a:lnTo>
                    <a:pt x="338" y="14"/>
                  </a:lnTo>
                  <a:lnTo>
                    <a:pt x="326" y="22"/>
                  </a:lnTo>
                  <a:lnTo>
                    <a:pt x="316" y="28"/>
                  </a:lnTo>
                  <a:lnTo>
                    <a:pt x="316" y="28"/>
                  </a:lnTo>
                  <a:lnTo>
                    <a:pt x="312" y="32"/>
                  </a:lnTo>
                  <a:lnTo>
                    <a:pt x="310" y="36"/>
                  </a:lnTo>
                  <a:lnTo>
                    <a:pt x="306" y="40"/>
                  </a:lnTo>
                  <a:lnTo>
                    <a:pt x="302" y="42"/>
                  </a:lnTo>
                  <a:lnTo>
                    <a:pt x="302" y="42"/>
                  </a:lnTo>
                  <a:lnTo>
                    <a:pt x="300" y="44"/>
                  </a:lnTo>
                  <a:lnTo>
                    <a:pt x="298" y="50"/>
                  </a:lnTo>
                  <a:lnTo>
                    <a:pt x="296" y="54"/>
                  </a:lnTo>
                  <a:lnTo>
                    <a:pt x="292" y="56"/>
                  </a:lnTo>
                  <a:lnTo>
                    <a:pt x="292" y="56"/>
                  </a:lnTo>
                  <a:lnTo>
                    <a:pt x="290" y="60"/>
                  </a:lnTo>
                  <a:lnTo>
                    <a:pt x="288" y="66"/>
                  </a:lnTo>
                  <a:lnTo>
                    <a:pt x="286" y="74"/>
                  </a:lnTo>
                  <a:lnTo>
                    <a:pt x="286" y="74"/>
                  </a:lnTo>
                  <a:lnTo>
                    <a:pt x="284" y="76"/>
                  </a:lnTo>
                  <a:lnTo>
                    <a:pt x="278" y="78"/>
                  </a:lnTo>
                  <a:lnTo>
                    <a:pt x="278" y="78"/>
                  </a:lnTo>
                  <a:lnTo>
                    <a:pt x="276" y="80"/>
                  </a:lnTo>
                  <a:lnTo>
                    <a:pt x="274" y="84"/>
                  </a:lnTo>
                  <a:lnTo>
                    <a:pt x="272" y="88"/>
                  </a:lnTo>
                  <a:lnTo>
                    <a:pt x="272" y="88"/>
                  </a:lnTo>
                  <a:lnTo>
                    <a:pt x="264" y="96"/>
                  </a:lnTo>
                  <a:lnTo>
                    <a:pt x="264" y="96"/>
                  </a:lnTo>
                  <a:lnTo>
                    <a:pt x="262" y="100"/>
                  </a:lnTo>
                  <a:lnTo>
                    <a:pt x="262" y="106"/>
                  </a:lnTo>
                  <a:lnTo>
                    <a:pt x="260" y="112"/>
                  </a:lnTo>
                  <a:lnTo>
                    <a:pt x="260" y="116"/>
                  </a:lnTo>
                  <a:lnTo>
                    <a:pt x="260" y="116"/>
                  </a:lnTo>
                  <a:lnTo>
                    <a:pt x="258" y="122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54" y="134"/>
                  </a:lnTo>
                  <a:lnTo>
                    <a:pt x="254" y="136"/>
                  </a:lnTo>
                  <a:lnTo>
                    <a:pt x="254" y="142"/>
                  </a:lnTo>
                  <a:lnTo>
                    <a:pt x="254" y="142"/>
                  </a:lnTo>
                  <a:lnTo>
                    <a:pt x="252" y="152"/>
                  </a:lnTo>
                  <a:lnTo>
                    <a:pt x="254" y="162"/>
                  </a:lnTo>
                  <a:lnTo>
                    <a:pt x="254" y="162"/>
                  </a:lnTo>
                  <a:lnTo>
                    <a:pt x="254" y="174"/>
                  </a:lnTo>
                  <a:lnTo>
                    <a:pt x="254" y="180"/>
                  </a:lnTo>
                  <a:lnTo>
                    <a:pt x="252" y="186"/>
                  </a:lnTo>
                  <a:lnTo>
                    <a:pt x="252" y="186"/>
                  </a:lnTo>
                  <a:lnTo>
                    <a:pt x="250" y="194"/>
                  </a:lnTo>
                  <a:lnTo>
                    <a:pt x="250" y="202"/>
                  </a:lnTo>
                  <a:lnTo>
                    <a:pt x="252" y="216"/>
                  </a:lnTo>
                  <a:lnTo>
                    <a:pt x="252" y="216"/>
                  </a:lnTo>
                  <a:lnTo>
                    <a:pt x="254" y="224"/>
                  </a:lnTo>
                  <a:lnTo>
                    <a:pt x="254" y="224"/>
                  </a:lnTo>
                  <a:lnTo>
                    <a:pt x="250" y="222"/>
                  </a:lnTo>
                  <a:lnTo>
                    <a:pt x="244" y="220"/>
                  </a:lnTo>
                  <a:lnTo>
                    <a:pt x="236" y="222"/>
                  </a:lnTo>
                  <a:lnTo>
                    <a:pt x="232" y="226"/>
                  </a:lnTo>
                  <a:lnTo>
                    <a:pt x="232" y="226"/>
                  </a:lnTo>
                  <a:lnTo>
                    <a:pt x="226" y="232"/>
                  </a:lnTo>
                  <a:lnTo>
                    <a:pt x="224" y="244"/>
                  </a:lnTo>
                  <a:lnTo>
                    <a:pt x="222" y="258"/>
                  </a:lnTo>
                  <a:lnTo>
                    <a:pt x="220" y="278"/>
                  </a:lnTo>
                  <a:lnTo>
                    <a:pt x="220" y="278"/>
                  </a:lnTo>
                  <a:lnTo>
                    <a:pt x="222" y="286"/>
                  </a:lnTo>
                  <a:lnTo>
                    <a:pt x="224" y="292"/>
                  </a:lnTo>
                  <a:lnTo>
                    <a:pt x="230" y="306"/>
                  </a:lnTo>
                  <a:lnTo>
                    <a:pt x="230" y="306"/>
                  </a:lnTo>
                  <a:lnTo>
                    <a:pt x="236" y="318"/>
                  </a:lnTo>
                  <a:lnTo>
                    <a:pt x="240" y="328"/>
                  </a:lnTo>
                  <a:lnTo>
                    <a:pt x="240" y="328"/>
                  </a:lnTo>
                  <a:lnTo>
                    <a:pt x="244" y="338"/>
                  </a:lnTo>
                  <a:lnTo>
                    <a:pt x="248" y="346"/>
                  </a:lnTo>
                  <a:lnTo>
                    <a:pt x="254" y="354"/>
                  </a:lnTo>
                  <a:lnTo>
                    <a:pt x="260" y="356"/>
                  </a:lnTo>
                  <a:lnTo>
                    <a:pt x="260" y="356"/>
                  </a:lnTo>
                  <a:lnTo>
                    <a:pt x="264" y="356"/>
                  </a:lnTo>
                  <a:lnTo>
                    <a:pt x="264" y="356"/>
                  </a:lnTo>
                  <a:lnTo>
                    <a:pt x="268" y="356"/>
                  </a:lnTo>
                  <a:lnTo>
                    <a:pt x="268" y="356"/>
                  </a:lnTo>
                  <a:lnTo>
                    <a:pt x="274" y="366"/>
                  </a:lnTo>
                  <a:lnTo>
                    <a:pt x="280" y="376"/>
                  </a:lnTo>
                  <a:lnTo>
                    <a:pt x="292" y="394"/>
                  </a:lnTo>
                  <a:lnTo>
                    <a:pt x="292" y="394"/>
                  </a:lnTo>
                  <a:lnTo>
                    <a:pt x="292" y="394"/>
                  </a:lnTo>
                  <a:lnTo>
                    <a:pt x="294" y="426"/>
                  </a:lnTo>
                  <a:lnTo>
                    <a:pt x="292" y="482"/>
                  </a:lnTo>
                  <a:lnTo>
                    <a:pt x="292" y="482"/>
                  </a:lnTo>
                  <a:lnTo>
                    <a:pt x="276" y="486"/>
                  </a:lnTo>
                  <a:lnTo>
                    <a:pt x="248" y="494"/>
                  </a:lnTo>
                  <a:lnTo>
                    <a:pt x="172" y="524"/>
                  </a:lnTo>
                  <a:lnTo>
                    <a:pt x="46" y="578"/>
                  </a:lnTo>
                  <a:lnTo>
                    <a:pt x="46" y="578"/>
                  </a:lnTo>
                  <a:lnTo>
                    <a:pt x="40" y="582"/>
                  </a:lnTo>
                  <a:lnTo>
                    <a:pt x="36" y="588"/>
                  </a:lnTo>
                  <a:lnTo>
                    <a:pt x="26" y="610"/>
                  </a:lnTo>
                  <a:lnTo>
                    <a:pt x="18" y="638"/>
                  </a:lnTo>
                  <a:lnTo>
                    <a:pt x="12" y="670"/>
                  </a:lnTo>
                  <a:lnTo>
                    <a:pt x="4" y="728"/>
                  </a:lnTo>
                  <a:lnTo>
                    <a:pt x="0" y="754"/>
                  </a:lnTo>
                  <a:lnTo>
                    <a:pt x="826" y="754"/>
                  </a:lnTo>
                  <a:lnTo>
                    <a:pt x="826" y="754"/>
                  </a:lnTo>
                  <a:lnTo>
                    <a:pt x="818" y="732"/>
                  </a:lnTo>
                  <a:lnTo>
                    <a:pt x="810" y="706"/>
                  </a:lnTo>
                  <a:lnTo>
                    <a:pt x="794" y="646"/>
                  </a:lnTo>
                  <a:lnTo>
                    <a:pt x="786" y="620"/>
                  </a:lnTo>
                  <a:lnTo>
                    <a:pt x="776" y="596"/>
                  </a:lnTo>
                  <a:lnTo>
                    <a:pt x="772" y="588"/>
                  </a:lnTo>
                  <a:lnTo>
                    <a:pt x="766" y="580"/>
                  </a:lnTo>
                  <a:lnTo>
                    <a:pt x="760" y="574"/>
                  </a:lnTo>
                  <a:lnTo>
                    <a:pt x="754" y="572"/>
                  </a:lnTo>
                  <a:lnTo>
                    <a:pt x="754" y="572"/>
                  </a:lnTo>
                  <a:close/>
                  <a:moveTo>
                    <a:pt x="558" y="246"/>
                  </a:moveTo>
                  <a:lnTo>
                    <a:pt x="558" y="246"/>
                  </a:lnTo>
                  <a:lnTo>
                    <a:pt x="558" y="242"/>
                  </a:lnTo>
                  <a:lnTo>
                    <a:pt x="558" y="234"/>
                  </a:lnTo>
                  <a:lnTo>
                    <a:pt x="558" y="234"/>
                  </a:lnTo>
                  <a:lnTo>
                    <a:pt x="558" y="230"/>
                  </a:lnTo>
                  <a:lnTo>
                    <a:pt x="560" y="232"/>
                  </a:lnTo>
                  <a:lnTo>
                    <a:pt x="560" y="232"/>
                  </a:lnTo>
                  <a:lnTo>
                    <a:pt x="564" y="230"/>
                  </a:lnTo>
                  <a:lnTo>
                    <a:pt x="570" y="228"/>
                  </a:lnTo>
                  <a:lnTo>
                    <a:pt x="574" y="226"/>
                  </a:lnTo>
                  <a:lnTo>
                    <a:pt x="580" y="230"/>
                  </a:lnTo>
                  <a:lnTo>
                    <a:pt x="580" y="230"/>
                  </a:lnTo>
                  <a:lnTo>
                    <a:pt x="584" y="234"/>
                  </a:lnTo>
                  <a:lnTo>
                    <a:pt x="586" y="242"/>
                  </a:lnTo>
                  <a:lnTo>
                    <a:pt x="588" y="256"/>
                  </a:lnTo>
                  <a:lnTo>
                    <a:pt x="590" y="278"/>
                  </a:lnTo>
                  <a:lnTo>
                    <a:pt x="590" y="278"/>
                  </a:lnTo>
                  <a:lnTo>
                    <a:pt x="588" y="284"/>
                  </a:lnTo>
                  <a:lnTo>
                    <a:pt x="586" y="290"/>
                  </a:lnTo>
                  <a:lnTo>
                    <a:pt x="580" y="304"/>
                  </a:lnTo>
                  <a:lnTo>
                    <a:pt x="580" y="304"/>
                  </a:lnTo>
                  <a:lnTo>
                    <a:pt x="574" y="316"/>
                  </a:lnTo>
                  <a:lnTo>
                    <a:pt x="570" y="328"/>
                  </a:lnTo>
                  <a:lnTo>
                    <a:pt x="570" y="328"/>
                  </a:lnTo>
                  <a:lnTo>
                    <a:pt x="568" y="336"/>
                  </a:lnTo>
                  <a:lnTo>
                    <a:pt x="564" y="342"/>
                  </a:lnTo>
                  <a:lnTo>
                    <a:pt x="558" y="346"/>
                  </a:lnTo>
                  <a:lnTo>
                    <a:pt x="554" y="350"/>
                  </a:lnTo>
                  <a:lnTo>
                    <a:pt x="554" y="350"/>
                  </a:lnTo>
                  <a:lnTo>
                    <a:pt x="550" y="350"/>
                  </a:lnTo>
                  <a:lnTo>
                    <a:pt x="548" y="348"/>
                  </a:lnTo>
                  <a:lnTo>
                    <a:pt x="548" y="348"/>
                  </a:lnTo>
                  <a:lnTo>
                    <a:pt x="552" y="332"/>
                  </a:lnTo>
                  <a:lnTo>
                    <a:pt x="554" y="318"/>
                  </a:lnTo>
                  <a:lnTo>
                    <a:pt x="552" y="304"/>
                  </a:lnTo>
                  <a:lnTo>
                    <a:pt x="550" y="294"/>
                  </a:lnTo>
                  <a:lnTo>
                    <a:pt x="550" y="294"/>
                  </a:lnTo>
                  <a:lnTo>
                    <a:pt x="548" y="278"/>
                  </a:lnTo>
                  <a:lnTo>
                    <a:pt x="548" y="272"/>
                  </a:lnTo>
                  <a:lnTo>
                    <a:pt x="550" y="266"/>
                  </a:lnTo>
                  <a:lnTo>
                    <a:pt x="550" y="266"/>
                  </a:lnTo>
                  <a:lnTo>
                    <a:pt x="552" y="250"/>
                  </a:lnTo>
                  <a:lnTo>
                    <a:pt x="552" y="250"/>
                  </a:lnTo>
                  <a:lnTo>
                    <a:pt x="558" y="246"/>
                  </a:lnTo>
                  <a:lnTo>
                    <a:pt x="558" y="246"/>
                  </a:lnTo>
                  <a:close/>
                  <a:moveTo>
                    <a:pt x="262" y="350"/>
                  </a:moveTo>
                  <a:lnTo>
                    <a:pt x="262" y="350"/>
                  </a:lnTo>
                  <a:lnTo>
                    <a:pt x="258" y="348"/>
                  </a:lnTo>
                  <a:lnTo>
                    <a:pt x="252" y="344"/>
                  </a:lnTo>
                  <a:lnTo>
                    <a:pt x="248" y="336"/>
                  </a:lnTo>
                  <a:lnTo>
                    <a:pt x="246" y="328"/>
                  </a:lnTo>
                  <a:lnTo>
                    <a:pt x="246" y="328"/>
                  </a:lnTo>
                  <a:lnTo>
                    <a:pt x="242" y="316"/>
                  </a:lnTo>
                  <a:lnTo>
                    <a:pt x="236" y="304"/>
                  </a:lnTo>
                  <a:lnTo>
                    <a:pt x="236" y="304"/>
                  </a:lnTo>
                  <a:lnTo>
                    <a:pt x="230" y="290"/>
                  </a:lnTo>
                  <a:lnTo>
                    <a:pt x="228" y="284"/>
                  </a:lnTo>
                  <a:lnTo>
                    <a:pt x="226" y="278"/>
                  </a:lnTo>
                  <a:lnTo>
                    <a:pt x="226" y="278"/>
                  </a:lnTo>
                  <a:lnTo>
                    <a:pt x="228" y="256"/>
                  </a:lnTo>
                  <a:lnTo>
                    <a:pt x="230" y="242"/>
                  </a:lnTo>
                  <a:lnTo>
                    <a:pt x="232" y="234"/>
                  </a:lnTo>
                  <a:lnTo>
                    <a:pt x="236" y="230"/>
                  </a:lnTo>
                  <a:lnTo>
                    <a:pt x="236" y="230"/>
                  </a:lnTo>
                  <a:lnTo>
                    <a:pt x="238" y="228"/>
                  </a:lnTo>
                  <a:lnTo>
                    <a:pt x="242" y="226"/>
                  </a:lnTo>
                  <a:lnTo>
                    <a:pt x="248" y="228"/>
                  </a:lnTo>
                  <a:lnTo>
                    <a:pt x="254" y="230"/>
                  </a:lnTo>
                  <a:lnTo>
                    <a:pt x="256" y="232"/>
                  </a:lnTo>
                  <a:lnTo>
                    <a:pt x="258" y="230"/>
                  </a:lnTo>
                  <a:lnTo>
                    <a:pt x="258" y="230"/>
                  </a:lnTo>
                  <a:lnTo>
                    <a:pt x="262" y="240"/>
                  </a:lnTo>
                  <a:lnTo>
                    <a:pt x="266" y="238"/>
                  </a:lnTo>
                  <a:lnTo>
                    <a:pt x="266" y="238"/>
                  </a:lnTo>
                  <a:lnTo>
                    <a:pt x="268" y="246"/>
                  </a:lnTo>
                  <a:lnTo>
                    <a:pt x="268" y="246"/>
                  </a:lnTo>
                  <a:lnTo>
                    <a:pt x="270" y="254"/>
                  </a:lnTo>
                  <a:lnTo>
                    <a:pt x="270" y="262"/>
                  </a:lnTo>
                  <a:lnTo>
                    <a:pt x="270" y="262"/>
                  </a:lnTo>
                  <a:lnTo>
                    <a:pt x="268" y="270"/>
                  </a:lnTo>
                  <a:lnTo>
                    <a:pt x="266" y="280"/>
                  </a:lnTo>
                  <a:lnTo>
                    <a:pt x="266" y="280"/>
                  </a:lnTo>
                  <a:lnTo>
                    <a:pt x="262" y="294"/>
                  </a:lnTo>
                  <a:lnTo>
                    <a:pt x="260" y="310"/>
                  </a:lnTo>
                  <a:lnTo>
                    <a:pt x="262" y="330"/>
                  </a:lnTo>
                  <a:lnTo>
                    <a:pt x="262" y="340"/>
                  </a:lnTo>
                  <a:lnTo>
                    <a:pt x="266" y="350"/>
                  </a:lnTo>
                  <a:lnTo>
                    <a:pt x="266" y="350"/>
                  </a:lnTo>
                  <a:lnTo>
                    <a:pt x="262" y="350"/>
                  </a:lnTo>
                  <a:lnTo>
                    <a:pt x="262" y="350"/>
                  </a:lnTo>
                  <a:close/>
                  <a:moveTo>
                    <a:pt x="272" y="280"/>
                  </a:moveTo>
                  <a:lnTo>
                    <a:pt x="272" y="280"/>
                  </a:lnTo>
                  <a:lnTo>
                    <a:pt x="274" y="270"/>
                  </a:lnTo>
                  <a:lnTo>
                    <a:pt x="276" y="262"/>
                  </a:lnTo>
                  <a:lnTo>
                    <a:pt x="276" y="262"/>
                  </a:lnTo>
                  <a:lnTo>
                    <a:pt x="274" y="252"/>
                  </a:lnTo>
                  <a:lnTo>
                    <a:pt x="274" y="244"/>
                  </a:lnTo>
                  <a:lnTo>
                    <a:pt x="274" y="244"/>
                  </a:lnTo>
                  <a:lnTo>
                    <a:pt x="270" y="232"/>
                  </a:lnTo>
                  <a:lnTo>
                    <a:pt x="270" y="214"/>
                  </a:lnTo>
                  <a:lnTo>
                    <a:pt x="270" y="214"/>
                  </a:lnTo>
                  <a:lnTo>
                    <a:pt x="276" y="194"/>
                  </a:lnTo>
                  <a:lnTo>
                    <a:pt x="282" y="174"/>
                  </a:lnTo>
                  <a:lnTo>
                    <a:pt x="282" y="174"/>
                  </a:lnTo>
                  <a:lnTo>
                    <a:pt x="282" y="160"/>
                  </a:lnTo>
                  <a:lnTo>
                    <a:pt x="284" y="146"/>
                  </a:lnTo>
                  <a:lnTo>
                    <a:pt x="288" y="118"/>
                  </a:lnTo>
                  <a:lnTo>
                    <a:pt x="288" y="118"/>
                  </a:lnTo>
                  <a:lnTo>
                    <a:pt x="290" y="110"/>
                  </a:lnTo>
                  <a:lnTo>
                    <a:pt x="294" y="104"/>
                  </a:lnTo>
                  <a:lnTo>
                    <a:pt x="300" y="98"/>
                  </a:lnTo>
                  <a:lnTo>
                    <a:pt x="306" y="92"/>
                  </a:lnTo>
                  <a:lnTo>
                    <a:pt x="322" y="84"/>
                  </a:lnTo>
                  <a:lnTo>
                    <a:pt x="336" y="80"/>
                  </a:lnTo>
                  <a:lnTo>
                    <a:pt x="336" y="80"/>
                  </a:lnTo>
                  <a:lnTo>
                    <a:pt x="346" y="80"/>
                  </a:lnTo>
                  <a:lnTo>
                    <a:pt x="356" y="80"/>
                  </a:lnTo>
                  <a:lnTo>
                    <a:pt x="374" y="84"/>
                  </a:lnTo>
                  <a:lnTo>
                    <a:pt x="390" y="86"/>
                  </a:lnTo>
                  <a:lnTo>
                    <a:pt x="410" y="88"/>
                  </a:lnTo>
                  <a:lnTo>
                    <a:pt x="410" y="88"/>
                  </a:lnTo>
                  <a:lnTo>
                    <a:pt x="430" y="86"/>
                  </a:lnTo>
                  <a:lnTo>
                    <a:pt x="446" y="84"/>
                  </a:lnTo>
                  <a:lnTo>
                    <a:pt x="462" y="80"/>
                  </a:lnTo>
                  <a:lnTo>
                    <a:pt x="484" y="80"/>
                  </a:lnTo>
                  <a:lnTo>
                    <a:pt x="484" y="80"/>
                  </a:lnTo>
                  <a:lnTo>
                    <a:pt x="496" y="80"/>
                  </a:lnTo>
                  <a:lnTo>
                    <a:pt x="506" y="84"/>
                  </a:lnTo>
                  <a:lnTo>
                    <a:pt x="516" y="88"/>
                  </a:lnTo>
                  <a:lnTo>
                    <a:pt x="522" y="96"/>
                  </a:lnTo>
                  <a:lnTo>
                    <a:pt x="528" y="102"/>
                  </a:lnTo>
                  <a:lnTo>
                    <a:pt x="532" y="108"/>
                  </a:lnTo>
                  <a:lnTo>
                    <a:pt x="536" y="120"/>
                  </a:lnTo>
                  <a:lnTo>
                    <a:pt x="536" y="120"/>
                  </a:lnTo>
                  <a:lnTo>
                    <a:pt x="538" y="132"/>
                  </a:lnTo>
                  <a:lnTo>
                    <a:pt x="538" y="150"/>
                  </a:lnTo>
                  <a:lnTo>
                    <a:pt x="536" y="170"/>
                  </a:lnTo>
                  <a:lnTo>
                    <a:pt x="534" y="182"/>
                  </a:lnTo>
                  <a:lnTo>
                    <a:pt x="534" y="182"/>
                  </a:lnTo>
                  <a:lnTo>
                    <a:pt x="540" y="202"/>
                  </a:lnTo>
                  <a:lnTo>
                    <a:pt x="546" y="224"/>
                  </a:lnTo>
                  <a:lnTo>
                    <a:pt x="546" y="224"/>
                  </a:lnTo>
                  <a:lnTo>
                    <a:pt x="546" y="250"/>
                  </a:lnTo>
                  <a:lnTo>
                    <a:pt x="546" y="250"/>
                  </a:lnTo>
                  <a:lnTo>
                    <a:pt x="544" y="264"/>
                  </a:lnTo>
                  <a:lnTo>
                    <a:pt x="544" y="264"/>
                  </a:lnTo>
                  <a:lnTo>
                    <a:pt x="542" y="272"/>
                  </a:lnTo>
                  <a:lnTo>
                    <a:pt x="542" y="278"/>
                  </a:lnTo>
                  <a:lnTo>
                    <a:pt x="544" y="294"/>
                  </a:lnTo>
                  <a:lnTo>
                    <a:pt x="544" y="294"/>
                  </a:lnTo>
                  <a:lnTo>
                    <a:pt x="546" y="306"/>
                  </a:lnTo>
                  <a:lnTo>
                    <a:pt x="548" y="320"/>
                  </a:lnTo>
                  <a:lnTo>
                    <a:pt x="546" y="334"/>
                  </a:lnTo>
                  <a:lnTo>
                    <a:pt x="540" y="350"/>
                  </a:lnTo>
                  <a:lnTo>
                    <a:pt x="540" y="350"/>
                  </a:lnTo>
                  <a:lnTo>
                    <a:pt x="532" y="364"/>
                  </a:lnTo>
                  <a:lnTo>
                    <a:pt x="522" y="380"/>
                  </a:lnTo>
                  <a:lnTo>
                    <a:pt x="522" y="380"/>
                  </a:lnTo>
                  <a:lnTo>
                    <a:pt x="504" y="404"/>
                  </a:lnTo>
                  <a:lnTo>
                    <a:pt x="494" y="420"/>
                  </a:lnTo>
                  <a:lnTo>
                    <a:pt x="486" y="440"/>
                  </a:lnTo>
                  <a:lnTo>
                    <a:pt x="486" y="440"/>
                  </a:lnTo>
                  <a:lnTo>
                    <a:pt x="478" y="458"/>
                  </a:lnTo>
                  <a:lnTo>
                    <a:pt x="468" y="472"/>
                  </a:lnTo>
                  <a:lnTo>
                    <a:pt x="458" y="484"/>
                  </a:lnTo>
                  <a:lnTo>
                    <a:pt x="448" y="492"/>
                  </a:lnTo>
                  <a:lnTo>
                    <a:pt x="438" y="498"/>
                  </a:lnTo>
                  <a:lnTo>
                    <a:pt x="426" y="502"/>
                  </a:lnTo>
                  <a:lnTo>
                    <a:pt x="412" y="504"/>
                  </a:lnTo>
                  <a:lnTo>
                    <a:pt x="400" y="506"/>
                  </a:lnTo>
                  <a:lnTo>
                    <a:pt x="400" y="506"/>
                  </a:lnTo>
                  <a:lnTo>
                    <a:pt x="386" y="504"/>
                  </a:lnTo>
                  <a:lnTo>
                    <a:pt x="374" y="502"/>
                  </a:lnTo>
                  <a:lnTo>
                    <a:pt x="364" y="498"/>
                  </a:lnTo>
                  <a:lnTo>
                    <a:pt x="356" y="490"/>
                  </a:lnTo>
                  <a:lnTo>
                    <a:pt x="348" y="482"/>
                  </a:lnTo>
                  <a:lnTo>
                    <a:pt x="342" y="470"/>
                  </a:lnTo>
                  <a:lnTo>
                    <a:pt x="330" y="442"/>
                  </a:lnTo>
                  <a:lnTo>
                    <a:pt x="330" y="442"/>
                  </a:lnTo>
                  <a:lnTo>
                    <a:pt x="322" y="426"/>
                  </a:lnTo>
                  <a:lnTo>
                    <a:pt x="316" y="412"/>
                  </a:lnTo>
                  <a:lnTo>
                    <a:pt x="298" y="392"/>
                  </a:lnTo>
                  <a:lnTo>
                    <a:pt x="298" y="392"/>
                  </a:lnTo>
                  <a:lnTo>
                    <a:pt x="284" y="374"/>
                  </a:lnTo>
                  <a:lnTo>
                    <a:pt x="278" y="362"/>
                  </a:lnTo>
                  <a:lnTo>
                    <a:pt x="272" y="350"/>
                  </a:lnTo>
                  <a:lnTo>
                    <a:pt x="272" y="350"/>
                  </a:lnTo>
                  <a:lnTo>
                    <a:pt x="270" y="340"/>
                  </a:lnTo>
                  <a:lnTo>
                    <a:pt x="268" y="330"/>
                  </a:lnTo>
                  <a:lnTo>
                    <a:pt x="266" y="312"/>
                  </a:lnTo>
                  <a:lnTo>
                    <a:pt x="268" y="296"/>
                  </a:lnTo>
                  <a:lnTo>
                    <a:pt x="272" y="280"/>
                  </a:lnTo>
                  <a:lnTo>
                    <a:pt x="272" y="280"/>
                  </a:lnTo>
                  <a:close/>
                  <a:moveTo>
                    <a:pt x="400" y="666"/>
                  </a:moveTo>
                  <a:lnTo>
                    <a:pt x="400" y="666"/>
                  </a:lnTo>
                  <a:lnTo>
                    <a:pt x="382" y="666"/>
                  </a:lnTo>
                  <a:lnTo>
                    <a:pt x="366" y="664"/>
                  </a:lnTo>
                  <a:lnTo>
                    <a:pt x="352" y="660"/>
                  </a:lnTo>
                  <a:lnTo>
                    <a:pt x="340" y="656"/>
                  </a:lnTo>
                  <a:lnTo>
                    <a:pt x="328" y="650"/>
                  </a:lnTo>
                  <a:lnTo>
                    <a:pt x="318" y="642"/>
                  </a:lnTo>
                  <a:lnTo>
                    <a:pt x="310" y="636"/>
                  </a:lnTo>
                  <a:lnTo>
                    <a:pt x="302" y="628"/>
                  </a:lnTo>
                  <a:lnTo>
                    <a:pt x="290" y="610"/>
                  </a:lnTo>
                  <a:lnTo>
                    <a:pt x="282" y="592"/>
                  </a:lnTo>
                  <a:lnTo>
                    <a:pt x="276" y="576"/>
                  </a:lnTo>
                  <a:lnTo>
                    <a:pt x="272" y="560"/>
                  </a:lnTo>
                  <a:lnTo>
                    <a:pt x="272" y="560"/>
                  </a:lnTo>
                  <a:lnTo>
                    <a:pt x="270" y="546"/>
                  </a:lnTo>
                  <a:lnTo>
                    <a:pt x="270" y="534"/>
                  </a:lnTo>
                  <a:lnTo>
                    <a:pt x="272" y="522"/>
                  </a:lnTo>
                  <a:lnTo>
                    <a:pt x="276" y="512"/>
                  </a:lnTo>
                  <a:lnTo>
                    <a:pt x="284" y="494"/>
                  </a:lnTo>
                  <a:lnTo>
                    <a:pt x="292" y="482"/>
                  </a:lnTo>
                  <a:lnTo>
                    <a:pt x="292" y="482"/>
                  </a:lnTo>
                  <a:lnTo>
                    <a:pt x="292" y="518"/>
                  </a:lnTo>
                  <a:lnTo>
                    <a:pt x="298" y="518"/>
                  </a:lnTo>
                  <a:lnTo>
                    <a:pt x="298" y="518"/>
                  </a:lnTo>
                  <a:lnTo>
                    <a:pt x="298" y="470"/>
                  </a:lnTo>
                  <a:lnTo>
                    <a:pt x="298" y="400"/>
                  </a:lnTo>
                  <a:lnTo>
                    <a:pt x="298" y="400"/>
                  </a:lnTo>
                  <a:lnTo>
                    <a:pt x="312" y="420"/>
                  </a:lnTo>
                  <a:lnTo>
                    <a:pt x="318" y="430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36" y="474"/>
                  </a:lnTo>
                  <a:lnTo>
                    <a:pt x="344" y="484"/>
                  </a:lnTo>
                  <a:lnTo>
                    <a:pt x="350" y="494"/>
                  </a:lnTo>
                  <a:lnTo>
                    <a:pt x="360" y="502"/>
                  </a:lnTo>
                  <a:lnTo>
                    <a:pt x="370" y="508"/>
                  </a:lnTo>
                  <a:lnTo>
                    <a:pt x="382" y="510"/>
                  </a:lnTo>
                  <a:lnTo>
                    <a:pt x="396" y="512"/>
                  </a:lnTo>
                  <a:lnTo>
                    <a:pt x="396" y="512"/>
                  </a:lnTo>
                  <a:lnTo>
                    <a:pt x="400" y="512"/>
                  </a:lnTo>
                  <a:lnTo>
                    <a:pt x="400" y="512"/>
                  </a:lnTo>
                  <a:lnTo>
                    <a:pt x="416" y="510"/>
                  </a:lnTo>
                  <a:lnTo>
                    <a:pt x="430" y="506"/>
                  </a:lnTo>
                  <a:lnTo>
                    <a:pt x="444" y="502"/>
                  </a:lnTo>
                  <a:lnTo>
                    <a:pt x="456" y="494"/>
                  </a:lnTo>
                  <a:lnTo>
                    <a:pt x="466" y="486"/>
                  </a:lnTo>
                  <a:lnTo>
                    <a:pt x="474" y="474"/>
                  </a:lnTo>
                  <a:lnTo>
                    <a:pt x="484" y="460"/>
                  </a:lnTo>
                  <a:lnTo>
                    <a:pt x="492" y="442"/>
                  </a:lnTo>
                  <a:lnTo>
                    <a:pt x="492" y="442"/>
                  </a:lnTo>
                  <a:lnTo>
                    <a:pt x="500" y="422"/>
                  </a:lnTo>
                  <a:lnTo>
                    <a:pt x="510" y="406"/>
                  </a:lnTo>
                  <a:lnTo>
                    <a:pt x="510" y="406"/>
                  </a:lnTo>
                  <a:lnTo>
                    <a:pt x="508" y="468"/>
                  </a:lnTo>
                  <a:lnTo>
                    <a:pt x="508" y="526"/>
                  </a:lnTo>
                  <a:lnTo>
                    <a:pt x="514" y="526"/>
                  </a:lnTo>
                  <a:lnTo>
                    <a:pt x="514" y="526"/>
                  </a:lnTo>
                  <a:lnTo>
                    <a:pt x="514" y="486"/>
                  </a:lnTo>
                  <a:lnTo>
                    <a:pt x="514" y="486"/>
                  </a:lnTo>
                  <a:lnTo>
                    <a:pt x="518" y="490"/>
                  </a:lnTo>
                  <a:lnTo>
                    <a:pt x="520" y="496"/>
                  </a:lnTo>
                  <a:lnTo>
                    <a:pt x="526" y="514"/>
                  </a:lnTo>
                  <a:lnTo>
                    <a:pt x="528" y="536"/>
                  </a:lnTo>
                  <a:lnTo>
                    <a:pt x="530" y="558"/>
                  </a:lnTo>
                  <a:lnTo>
                    <a:pt x="530" y="558"/>
                  </a:lnTo>
                  <a:lnTo>
                    <a:pt x="528" y="572"/>
                  </a:lnTo>
                  <a:lnTo>
                    <a:pt x="522" y="588"/>
                  </a:lnTo>
                  <a:lnTo>
                    <a:pt x="514" y="606"/>
                  </a:lnTo>
                  <a:lnTo>
                    <a:pt x="500" y="624"/>
                  </a:lnTo>
                  <a:lnTo>
                    <a:pt x="492" y="632"/>
                  </a:lnTo>
                  <a:lnTo>
                    <a:pt x="482" y="640"/>
                  </a:lnTo>
                  <a:lnTo>
                    <a:pt x="472" y="648"/>
                  </a:lnTo>
                  <a:lnTo>
                    <a:pt x="460" y="654"/>
                  </a:lnTo>
                  <a:lnTo>
                    <a:pt x="446" y="660"/>
                  </a:lnTo>
                  <a:lnTo>
                    <a:pt x="432" y="664"/>
                  </a:lnTo>
                  <a:lnTo>
                    <a:pt x="416" y="666"/>
                  </a:lnTo>
                  <a:lnTo>
                    <a:pt x="400" y="666"/>
                  </a:lnTo>
                  <a:lnTo>
                    <a:pt x="400" y="666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</p:grpSp>
      <p:pic>
        <p:nvPicPr>
          <p:cNvPr id="40" name="图片 2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 bwMode="auto">
          <a:xfrm>
            <a:off x="3279775" y="5101605"/>
            <a:ext cx="5632450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359696" y="2132856"/>
            <a:ext cx="32624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倩繁体" panose="03000509000000000000" pitchFamily="65" charset="-122"/>
                <a:ea typeface="方正粗倩繁体" panose="03000509000000000000" pitchFamily="65" charset="-122"/>
              </a:rPr>
              <a:t>活动步骤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909342" y="2174795"/>
            <a:ext cx="1439862" cy="1323439"/>
            <a:chOff x="1343472" y="2177569"/>
            <a:chExt cx="1439862" cy="1323439"/>
          </a:xfrm>
        </p:grpSpPr>
        <p:sp>
          <p:nvSpPr>
            <p:cNvPr id="5" name="矩形 4"/>
            <p:cNvSpPr/>
            <p:nvPr/>
          </p:nvSpPr>
          <p:spPr>
            <a:xfrm>
              <a:off x="1343472" y="2190007"/>
              <a:ext cx="1224136" cy="1238994"/>
            </a:xfrm>
            <a:prstGeom prst="rect">
              <a:avLst/>
            </a:prstGeom>
            <a:blipFill>
              <a:blip r:embed="rId3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/>
            </a:p>
          </p:txBody>
        </p:sp>
        <p:sp>
          <p:nvSpPr>
            <p:cNvPr id="6" name="文本框 9"/>
            <p:cNvSpPr txBox="1">
              <a:spLocks noChangeArrowheads="1"/>
            </p:cNvSpPr>
            <p:nvPr/>
          </p:nvSpPr>
          <p:spPr bwMode="auto">
            <a:xfrm>
              <a:off x="1343472" y="2177569"/>
              <a:ext cx="1439862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zh-CN" altLang="en-US" sz="4000" dirty="0">
                  <a:solidFill>
                    <a:srgbClr val="F6F6F9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第四部分</a:t>
              </a:r>
            </a:p>
          </p:txBody>
        </p:sp>
      </p:grpSp>
      <p:sp>
        <p:nvSpPr>
          <p:cNvPr id="7" name="副标题 3074"/>
          <p:cNvSpPr txBox="1">
            <a:spLocks noChangeArrowheads="1"/>
          </p:cNvSpPr>
          <p:nvPr/>
        </p:nvSpPr>
        <p:spPr bwMode="auto">
          <a:xfrm>
            <a:off x="3214737" y="3140968"/>
            <a:ext cx="3889375" cy="29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400" eaLnBrk="1" hangingPunct="1"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美黑简体" panose="03000509000000000000" pitchFamily="65" charset="-122"/>
                <a:ea typeface="方正美黑简体" panose="03000509000000000000" pitchFamily="65" charset="-122"/>
              </a:rPr>
              <a:t>经济管理学院  经济学  主办经济管理经济管理</a:t>
            </a:r>
            <a:endParaRPr lang="zh-CN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方正美黑简体" panose="03000509000000000000" pitchFamily="65" charset="-122"/>
              <a:ea typeface="方正美黑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77341736-28cc-4d8d-9715-5240af94387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669925" y="1123950"/>
            <a:ext cx="10850563" cy="5019675"/>
            <a:chOff x="669925" y="1123950"/>
            <a:chExt cx="10850563" cy="5019675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669925" y="1123950"/>
              <a:ext cx="10850563" cy="5019675"/>
            </a:xfrm>
            <a:prstGeom prst="line">
              <a:avLst/>
            </a:prstGeom>
            <a:ln w="76200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41" name="îśļîḍe"/>
            <p:cNvGrpSpPr/>
            <p:nvPr/>
          </p:nvGrpSpPr>
          <p:grpSpPr bwMode="auto">
            <a:xfrm>
              <a:off x="2495600" y="1700808"/>
              <a:ext cx="808632" cy="808632"/>
              <a:chOff x="3025614" y="1870779"/>
              <a:chExt cx="808632" cy="808632"/>
            </a:xfrm>
          </p:grpSpPr>
          <p:sp>
            <p:nvSpPr>
              <p:cNvPr id="40" name="iṩ1ïḋe"/>
              <p:cNvSpPr/>
              <p:nvPr/>
            </p:nvSpPr>
            <p:spPr>
              <a:xfrm>
                <a:off x="3025564" y="1870184"/>
                <a:ext cx="808038" cy="809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0" cap="flat">
                <a:solidFill>
                  <a:schemeClr val="tx1">
                    <a:lumMod val="50000"/>
                    <a:lumOff val="50000"/>
                  </a:schemeClr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</a:endParaRPr>
              </a:p>
            </p:txBody>
          </p:sp>
          <p:sp>
            <p:nvSpPr>
              <p:cNvPr id="41" name="işliḋé"/>
              <p:cNvSpPr/>
              <p:nvPr/>
            </p:nvSpPr>
            <p:spPr>
              <a:xfrm>
                <a:off x="3163677" y="2008296"/>
                <a:ext cx="531812" cy="533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</a:endParaRPr>
              </a:p>
            </p:txBody>
          </p:sp>
          <p:sp>
            <p:nvSpPr>
              <p:cNvPr id="14378" name="ïṥlïḋè"/>
              <p:cNvSpPr/>
              <p:nvPr/>
            </p:nvSpPr>
            <p:spPr bwMode="auto">
              <a:xfrm>
                <a:off x="3282109" y="2134363"/>
                <a:ext cx="305623" cy="271351"/>
              </a:xfrm>
              <a:custGeom>
                <a:avLst/>
                <a:gdLst>
                  <a:gd name="T0" fmla="*/ 152812 w 21600"/>
                  <a:gd name="T1" fmla="*/ 135676 h 21600"/>
                  <a:gd name="T2" fmla="*/ 152812 w 21600"/>
                  <a:gd name="T3" fmla="*/ 135676 h 21600"/>
                  <a:gd name="T4" fmla="*/ 152812 w 21600"/>
                  <a:gd name="T5" fmla="*/ 135676 h 21600"/>
                  <a:gd name="T6" fmla="*/ 152812 w 21600"/>
                  <a:gd name="T7" fmla="*/ 135676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2422" y="3335"/>
                    </a:moveTo>
                    <a:cubicBezTo>
                      <a:pt x="2422" y="21145"/>
                      <a:pt x="2422" y="21145"/>
                      <a:pt x="2422" y="21145"/>
                    </a:cubicBezTo>
                    <a:cubicBezTo>
                      <a:pt x="2422" y="21373"/>
                      <a:pt x="2221" y="21600"/>
                      <a:pt x="2019" y="21600"/>
                    </a:cubicBezTo>
                    <a:cubicBezTo>
                      <a:pt x="1211" y="21600"/>
                      <a:pt x="1211" y="21600"/>
                      <a:pt x="1211" y="21600"/>
                    </a:cubicBezTo>
                    <a:cubicBezTo>
                      <a:pt x="1009" y="21600"/>
                      <a:pt x="807" y="21373"/>
                      <a:pt x="807" y="21145"/>
                    </a:cubicBezTo>
                    <a:cubicBezTo>
                      <a:pt x="807" y="3335"/>
                      <a:pt x="807" y="3335"/>
                      <a:pt x="807" y="3335"/>
                    </a:cubicBezTo>
                    <a:cubicBezTo>
                      <a:pt x="336" y="3032"/>
                      <a:pt x="0" y="2425"/>
                      <a:pt x="0" y="1743"/>
                    </a:cubicBezTo>
                    <a:cubicBezTo>
                      <a:pt x="0" y="758"/>
                      <a:pt x="740" y="0"/>
                      <a:pt x="1615" y="0"/>
                    </a:cubicBezTo>
                    <a:cubicBezTo>
                      <a:pt x="2490" y="0"/>
                      <a:pt x="3230" y="758"/>
                      <a:pt x="3230" y="1743"/>
                    </a:cubicBezTo>
                    <a:cubicBezTo>
                      <a:pt x="3230" y="2425"/>
                      <a:pt x="2893" y="3032"/>
                      <a:pt x="2422" y="3335"/>
                    </a:cubicBezTo>
                    <a:close/>
                    <a:moveTo>
                      <a:pt x="21600" y="13415"/>
                    </a:moveTo>
                    <a:cubicBezTo>
                      <a:pt x="21600" y="13718"/>
                      <a:pt x="21398" y="14021"/>
                      <a:pt x="21129" y="14173"/>
                    </a:cubicBezTo>
                    <a:cubicBezTo>
                      <a:pt x="21062" y="14248"/>
                      <a:pt x="20994" y="14248"/>
                      <a:pt x="20927" y="14324"/>
                    </a:cubicBezTo>
                    <a:cubicBezTo>
                      <a:pt x="20120" y="14779"/>
                      <a:pt x="18236" y="15992"/>
                      <a:pt x="16351" y="15992"/>
                    </a:cubicBezTo>
                    <a:cubicBezTo>
                      <a:pt x="15611" y="15992"/>
                      <a:pt x="14938" y="15764"/>
                      <a:pt x="14333" y="15461"/>
                    </a:cubicBezTo>
                    <a:cubicBezTo>
                      <a:pt x="13996" y="15234"/>
                      <a:pt x="13996" y="15234"/>
                      <a:pt x="13996" y="15234"/>
                    </a:cubicBezTo>
                    <a:cubicBezTo>
                      <a:pt x="12718" y="14552"/>
                      <a:pt x="11708" y="14021"/>
                      <a:pt x="10228" y="14021"/>
                    </a:cubicBezTo>
                    <a:cubicBezTo>
                      <a:pt x="8411" y="14021"/>
                      <a:pt x="5854" y="15082"/>
                      <a:pt x="4441" y="16067"/>
                    </a:cubicBezTo>
                    <a:cubicBezTo>
                      <a:pt x="4307" y="16143"/>
                      <a:pt x="4105" y="16143"/>
                      <a:pt x="3970" y="16143"/>
                    </a:cubicBezTo>
                    <a:cubicBezTo>
                      <a:pt x="3836" y="16143"/>
                      <a:pt x="3701" y="16143"/>
                      <a:pt x="3634" y="16067"/>
                    </a:cubicBezTo>
                    <a:cubicBezTo>
                      <a:pt x="3364" y="15916"/>
                      <a:pt x="3230" y="15613"/>
                      <a:pt x="3230" y="15234"/>
                    </a:cubicBezTo>
                    <a:cubicBezTo>
                      <a:pt x="3230" y="4851"/>
                      <a:pt x="3230" y="4851"/>
                      <a:pt x="3230" y="4851"/>
                    </a:cubicBezTo>
                    <a:cubicBezTo>
                      <a:pt x="3230" y="4547"/>
                      <a:pt x="3364" y="4244"/>
                      <a:pt x="3566" y="4093"/>
                    </a:cubicBezTo>
                    <a:cubicBezTo>
                      <a:pt x="4374" y="3562"/>
                      <a:pt x="7200" y="1743"/>
                      <a:pt x="9824" y="1743"/>
                    </a:cubicBezTo>
                    <a:cubicBezTo>
                      <a:pt x="11910" y="1743"/>
                      <a:pt x="13593" y="2653"/>
                      <a:pt x="15073" y="3411"/>
                    </a:cubicBezTo>
                    <a:cubicBezTo>
                      <a:pt x="15342" y="3638"/>
                      <a:pt x="15746" y="3714"/>
                      <a:pt x="16150" y="3714"/>
                    </a:cubicBezTo>
                    <a:cubicBezTo>
                      <a:pt x="17630" y="3714"/>
                      <a:pt x="19245" y="2653"/>
                      <a:pt x="20052" y="2122"/>
                    </a:cubicBezTo>
                    <a:cubicBezTo>
                      <a:pt x="20187" y="2046"/>
                      <a:pt x="20321" y="1895"/>
                      <a:pt x="20389" y="1895"/>
                    </a:cubicBezTo>
                    <a:cubicBezTo>
                      <a:pt x="20658" y="1743"/>
                      <a:pt x="20927" y="1743"/>
                      <a:pt x="21196" y="1895"/>
                    </a:cubicBezTo>
                    <a:cubicBezTo>
                      <a:pt x="21398" y="2046"/>
                      <a:pt x="21600" y="2349"/>
                      <a:pt x="21600" y="2653"/>
                    </a:cubicBezTo>
                    <a:lnTo>
                      <a:pt x="21600" y="13415"/>
                    </a:lnTo>
                    <a:close/>
                    <a:moveTo>
                      <a:pt x="9622" y="3562"/>
                    </a:moveTo>
                    <a:cubicBezTo>
                      <a:pt x="8007" y="3638"/>
                      <a:pt x="6191" y="4472"/>
                      <a:pt x="4778" y="5381"/>
                    </a:cubicBezTo>
                    <a:cubicBezTo>
                      <a:pt x="4778" y="8034"/>
                      <a:pt x="4778" y="8034"/>
                      <a:pt x="4778" y="8034"/>
                    </a:cubicBezTo>
                    <a:cubicBezTo>
                      <a:pt x="6258" y="7124"/>
                      <a:pt x="8075" y="6442"/>
                      <a:pt x="9622" y="6366"/>
                    </a:cubicBezTo>
                    <a:lnTo>
                      <a:pt x="9622" y="3562"/>
                    </a:lnTo>
                    <a:close/>
                    <a:moveTo>
                      <a:pt x="9622" y="9549"/>
                    </a:moveTo>
                    <a:cubicBezTo>
                      <a:pt x="8075" y="9701"/>
                      <a:pt x="6258" y="10383"/>
                      <a:pt x="4778" y="11141"/>
                    </a:cubicBezTo>
                    <a:cubicBezTo>
                      <a:pt x="4778" y="13794"/>
                      <a:pt x="4778" y="13794"/>
                      <a:pt x="4778" y="13794"/>
                    </a:cubicBezTo>
                    <a:cubicBezTo>
                      <a:pt x="6258" y="13036"/>
                      <a:pt x="8075" y="12354"/>
                      <a:pt x="9622" y="12202"/>
                    </a:cubicBezTo>
                    <a:lnTo>
                      <a:pt x="9622" y="9549"/>
                    </a:lnTo>
                    <a:close/>
                    <a:moveTo>
                      <a:pt x="19985" y="10307"/>
                    </a:moveTo>
                    <a:cubicBezTo>
                      <a:pt x="18841" y="10914"/>
                      <a:pt x="16890" y="11823"/>
                      <a:pt x="15207" y="11293"/>
                    </a:cubicBezTo>
                    <a:cubicBezTo>
                      <a:pt x="15207" y="8109"/>
                      <a:pt x="15207" y="8109"/>
                      <a:pt x="15207" y="8109"/>
                    </a:cubicBezTo>
                    <a:cubicBezTo>
                      <a:pt x="15006" y="8034"/>
                      <a:pt x="14871" y="8034"/>
                      <a:pt x="14669" y="7882"/>
                    </a:cubicBezTo>
                    <a:cubicBezTo>
                      <a:pt x="13256" y="7124"/>
                      <a:pt x="12112" y="6366"/>
                      <a:pt x="10228" y="6366"/>
                    </a:cubicBezTo>
                    <a:cubicBezTo>
                      <a:pt x="10026" y="6366"/>
                      <a:pt x="9824" y="6366"/>
                      <a:pt x="9622" y="6366"/>
                    </a:cubicBezTo>
                    <a:cubicBezTo>
                      <a:pt x="9622" y="9474"/>
                      <a:pt x="9622" y="9474"/>
                      <a:pt x="9622" y="9474"/>
                    </a:cubicBezTo>
                    <a:cubicBezTo>
                      <a:pt x="9690" y="9474"/>
                      <a:pt x="9757" y="9474"/>
                      <a:pt x="9824" y="9474"/>
                    </a:cubicBezTo>
                    <a:cubicBezTo>
                      <a:pt x="11708" y="9474"/>
                      <a:pt x="13256" y="10232"/>
                      <a:pt x="14669" y="11065"/>
                    </a:cubicBezTo>
                    <a:cubicBezTo>
                      <a:pt x="14871" y="11141"/>
                      <a:pt x="15006" y="11217"/>
                      <a:pt x="15207" y="11293"/>
                    </a:cubicBezTo>
                    <a:cubicBezTo>
                      <a:pt x="15207" y="13945"/>
                      <a:pt x="15207" y="13945"/>
                      <a:pt x="15207" y="13945"/>
                    </a:cubicBezTo>
                    <a:cubicBezTo>
                      <a:pt x="15544" y="14097"/>
                      <a:pt x="15880" y="14173"/>
                      <a:pt x="16351" y="14173"/>
                    </a:cubicBezTo>
                    <a:cubicBezTo>
                      <a:pt x="17697" y="14173"/>
                      <a:pt x="19178" y="13339"/>
                      <a:pt x="19985" y="12884"/>
                    </a:cubicBezTo>
                    <a:lnTo>
                      <a:pt x="19985" y="10307"/>
                    </a:lnTo>
                    <a:close/>
                    <a:moveTo>
                      <a:pt x="19985" y="4168"/>
                    </a:moveTo>
                    <a:cubicBezTo>
                      <a:pt x="18976" y="4775"/>
                      <a:pt x="17563" y="5457"/>
                      <a:pt x="16150" y="5457"/>
                    </a:cubicBezTo>
                    <a:cubicBezTo>
                      <a:pt x="15813" y="5457"/>
                      <a:pt x="15477" y="5457"/>
                      <a:pt x="15207" y="5381"/>
                    </a:cubicBezTo>
                    <a:cubicBezTo>
                      <a:pt x="15207" y="8109"/>
                      <a:pt x="15207" y="8109"/>
                      <a:pt x="15207" y="8109"/>
                    </a:cubicBezTo>
                    <a:cubicBezTo>
                      <a:pt x="16890" y="8640"/>
                      <a:pt x="18841" y="7579"/>
                      <a:pt x="19985" y="6897"/>
                    </a:cubicBezTo>
                    <a:lnTo>
                      <a:pt x="19985" y="41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342" name="íSḻíḑê"/>
            <p:cNvGrpSpPr/>
            <p:nvPr/>
          </p:nvGrpSpPr>
          <p:grpSpPr bwMode="auto">
            <a:xfrm>
              <a:off x="4025770" y="2407655"/>
              <a:ext cx="808632" cy="808632"/>
              <a:chOff x="3025614" y="1870779"/>
              <a:chExt cx="808632" cy="808632"/>
            </a:xfrm>
          </p:grpSpPr>
          <p:sp>
            <p:nvSpPr>
              <p:cNvPr id="37" name="íṥ1iḓê"/>
              <p:cNvSpPr/>
              <p:nvPr/>
            </p:nvSpPr>
            <p:spPr>
              <a:xfrm>
                <a:off x="3025744" y="1871362"/>
                <a:ext cx="808038" cy="808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0" cap="flat">
                <a:solidFill>
                  <a:schemeClr val="tx1">
                    <a:lumMod val="50000"/>
                    <a:lumOff val="50000"/>
                  </a:schemeClr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</a:endParaRPr>
              </a:p>
            </p:txBody>
          </p:sp>
          <p:sp>
            <p:nvSpPr>
              <p:cNvPr id="38" name="íŝľïďé"/>
              <p:cNvSpPr/>
              <p:nvPr/>
            </p:nvSpPr>
            <p:spPr>
              <a:xfrm>
                <a:off x="3163857" y="2009474"/>
                <a:ext cx="531812" cy="531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</a:endParaRPr>
              </a:p>
            </p:txBody>
          </p:sp>
          <p:sp>
            <p:nvSpPr>
              <p:cNvPr id="14375" name="ïṩḻiḑé"/>
              <p:cNvSpPr/>
              <p:nvPr/>
            </p:nvSpPr>
            <p:spPr bwMode="auto">
              <a:xfrm>
                <a:off x="3282109" y="2117321"/>
                <a:ext cx="305623" cy="305434"/>
              </a:xfrm>
              <a:custGeom>
                <a:avLst/>
                <a:gdLst/>
                <a:ahLst/>
                <a:cxnLst/>
                <a:rect l="0" t="0" r="r" b="b"/>
                <a:pathLst>
                  <a:path w="607097" h="606722">
                    <a:moveTo>
                      <a:pt x="482620" y="381169"/>
                    </a:moveTo>
                    <a:cubicBezTo>
                      <a:pt x="486624" y="377172"/>
                      <a:pt x="492675" y="377172"/>
                      <a:pt x="496768" y="381169"/>
                    </a:cubicBezTo>
                    <a:lnTo>
                      <a:pt x="510916" y="395381"/>
                    </a:lnTo>
                    <a:cubicBezTo>
                      <a:pt x="515009" y="399379"/>
                      <a:pt x="515009" y="405419"/>
                      <a:pt x="510916" y="409505"/>
                    </a:cubicBezTo>
                    <a:cubicBezTo>
                      <a:pt x="509937" y="412525"/>
                      <a:pt x="506912" y="412525"/>
                      <a:pt x="503887" y="412525"/>
                    </a:cubicBezTo>
                    <a:cubicBezTo>
                      <a:pt x="500861" y="412525"/>
                      <a:pt x="498815" y="411548"/>
                      <a:pt x="496768" y="409505"/>
                    </a:cubicBezTo>
                    <a:lnTo>
                      <a:pt x="482620" y="395381"/>
                    </a:lnTo>
                    <a:cubicBezTo>
                      <a:pt x="478527" y="391295"/>
                      <a:pt x="478527" y="385255"/>
                      <a:pt x="482620" y="381169"/>
                    </a:cubicBezTo>
                    <a:close/>
                    <a:moveTo>
                      <a:pt x="546398" y="242745"/>
                    </a:moveTo>
                    <a:lnTo>
                      <a:pt x="566606" y="242745"/>
                    </a:lnTo>
                    <a:cubicBezTo>
                      <a:pt x="572659" y="242745"/>
                      <a:pt x="576754" y="246732"/>
                      <a:pt x="576754" y="252756"/>
                    </a:cubicBezTo>
                    <a:cubicBezTo>
                      <a:pt x="576754" y="258869"/>
                      <a:pt x="572659" y="262856"/>
                      <a:pt x="566606" y="262856"/>
                    </a:cubicBezTo>
                    <a:lnTo>
                      <a:pt x="546398" y="262856"/>
                    </a:lnTo>
                    <a:cubicBezTo>
                      <a:pt x="540255" y="262856"/>
                      <a:pt x="536249" y="258869"/>
                      <a:pt x="536249" y="252756"/>
                    </a:cubicBezTo>
                    <a:cubicBezTo>
                      <a:pt x="536249" y="246732"/>
                      <a:pt x="540255" y="242745"/>
                      <a:pt x="546398" y="242745"/>
                    </a:cubicBezTo>
                    <a:close/>
                    <a:moveTo>
                      <a:pt x="353968" y="101120"/>
                    </a:moveTo>
                    <a:cubicBezTo>
                      <a:pt x="360022" y="101120"/>
                      <a:pt x="364118" y="105119"/>
                      <a:pt x="364118" y="111251"/>
                    </a:cubicBezTo>
                    <a:lnTo>
                      <a:pt x="364118" y="242683"/>
                    </a:lnTo>
                    <a:lnTo>
                      <a:pt x="424838" y="242683"/>
                    </a:lnTo>
                    <a:cubicBezTo>
                      <a:pt x="430893" y="242683"/>
                      <a:pt x="434988" y="246682"/>
                      <a:pt x="434988" y="252725"/>
                    </a:cubicBezTo>
                    <a:cubicBezTo>
                      <a:pt x="434988" y="258857"/>
                      <a:pt x="430893" y="262856"/>
                      <a:pt x="424838" y="262856"/>
                    </a:cubicBezTo>
                    <a:lnTo>
                      <a:pt x="353968" y="262856"/>
                    </a:lnTo>
                    <a:cubicBezTo>
                      <a:pt x="347825" y="262856"/>
                      <a:pt x="343818" y="258857"/>
                      <a:pt x="343818" y="252725"/>
                    </a:cubicBezTo>
                    <a:lnTo>
                      <a:pt x="343818" y="111251"/>
                    </a:lnTo>
                    <a:cubicBezTo>
                      <a:pt x="343818" y="105119"/>
                      <a:pt x="347825" y="101120"/>
                      <a:pt x="353968" y="101120"/>
                    </a:cubicBezTo>
                    <a:close/>
                    <a:moveTo>
                      <a:pt x="496768" y="96101"/>
                    </a:moveTo>
                    <a:cubicBezTo>
                      <a:pt x="500861" y="92017"/>
                      <a:pt x="506912" y="92017"/>
                      <a:pt x="510916" y="96101"/>
                    </a:cubicBezTo>
                    <a:cubicBezTo>
                      <a:pt x="515009" y="100096"/>
                      <a:pt x="515009" y="106222"/>
                      <a:pt x="510916" y="110217"/>
                    </a:cubicBezTo>
                    <a:lnTo>
                      <a:pt x="496768" y="124334"/>
                    </a:lnTo>
                    <a:cubicBezTo>
                      <a:pt x="494722" y="126376"/>
                      <a:pt x="492675" y="127441"/>
                      <a:pt x="489650" y="127441"/>
                    </a:cubicBezTo>
                    <a:cubicBezTo>
                      <a:pt x="486624" y="127441"/>
                      <a:pt x="484578" y="126376"/>
                      <a:pt x="482620" y="124334"/>
                    </a:cubicBezTo>
                    <a:cubicBezTo>
                      <a:pt x="478527" y="120338"/>
                      <a:pt x="478527" y="114301"/>
                      <a:pt x="482620" y="110217"/>
                    </a:cubicBezTo>
                    <a:lnTo>
                      <a:pt x="496768" y="96101"/>
                    </a:lnTo>
                    <a:close/>
                    <a:moveTo>
                      <a:pt x="196955" y="96101"/>
                    </a:moveTo>
                    <a:cubicBezTo>
                      <a:pt x="201050" y="92017"/>
                      <a:pt x="207104" y="92017"/>
                      <a:pt x="211110" y="96101"/>
                    </a:cubicBezTo>
                    <a:lnTo>
                      <a:pt x="225355" y="110217"/>
                    </a:lnTo>
                    <a:cubicBezTo>
                      <a:pt x="229361" y="114301"/>
                      <a:pt x="229361" y="120338"/>
                      <a:pt x="225355" y="124334"/>
                    </a:cubicBezTo>
                    <a:cubicBezTo>
                      <a:pt x="223307" y="126376"/>
                      <a:pt x="220280" y="127441"/>
                      <a:pt x="218233" y="127441"/>
                    </a:cubicBezTo>
                    <a:cubicBezTo>
                      <a:pt x="215206" y="127441"/>
                      <a:pt x="213158" y="126376"/>
                      <a:pt x="211110" y="124334"/>
                    </a:cubicBezTo>
                    <a:lnTo>
                      <a:pt x="196955" y="110217"/>
                    </a:lnTo>
                    <a:cubicBezTo>
                      <a:pt x="192949" y="106222"/>
                      <a:pt x="192949" y="100096"/>
                      <a:pt x="196955" y="96101"/>
                    </a:cubicBezTo>
                    <a:close/>
                    <a:moveTo>
                      <a:pt x="103963" y="81761"/>
                    </a:moveTo>
                    <a:cubicBezTo>
                      <a:pt x="98011" y="82650"/>
                      <a:pt x="92182" y="85449"/>
                      <a:pt x="87598" y="90026"/>
                    </a:cubicBezTo>
                    <a:lnTo>
                      <a:pt x="62322" y="115266"/>
                    </a:lnTo>
                    <a:cubicBezTo>
                      <a:pt x="17732" y="159790"/>
                      <a:pt x="8654" y="209291"/>
                      <a:pt x="34998" y="265902"/>
                    </a:cubicBezTo>
                    <a:cubicBezTo>
                      <a:pt x="44077" y="285187"/>
                      <a:pt x="57249" y="304383"/>
                      <a:pt x="75494" y="322602"/>
                    </a:cubicBezTo>
                    <a:lnTo>
                      <a:pt x="283044" y="530826"/>
                    </a:lnTo>
                    <a:cubicBezTo>
                      <a:pt x="297284" y="545046"/>
                      <a:pt x="312415" y="557132"/>
                      <a:pt x="327634" y="565219"/>
                    </a:cubicBezTo>
                    <a:cubicBezTo>
                      <a:pt x="389401" y="599612"/>
                      <a:pt x="443068" y="592503"/>
                      <a:pt x="490684" y="545046"/>
                    </a:cubicBezTo>
                    <a:lnTo>
                      <a:pt x="515960" y="519717"/>
                    </a:lnTo>
                    <a:cubicBezTo>
                      <a:pt x="525127" y="510653"/>
                      <a:pt x="527085" y="496433"/>
                      <a:pt x="521033" y="485324"/>
                    </a:cubicBezTo>
                    <a:cubicBezTo>
                      <a:pt x="503856" y="451998"/>
                      <a:pt x="434969" y="411561"/>
                      <a:pt x="434969" y="411561"/>
                    </a:cubicBezTo>
                    <a:cubicBezTo>
                      <a:pt x="427582" y="407829"/>
                      <a:pt x="420195" y="405874"/>
                      <a:pt x="414321" y="406318"/>
                    </a:cubicBezTo>
                    <a:cubicBezTo>
                      <a:pt x="414143" y="406318"/>
                      <a:pt x="413876" y="406407"/>
                      <a:pt x="413698" y="406496"/>
                    </a:cubicBezTo>
                    <a:cubicBezTo>
                      <a:pt x="409604" y="407473"/>
                      <a:pt x="407646" y="409517"/>
                      <a:pt x="405599" y="413605"/>
                    </a:cubicBezTo>
                    <a:lnTo>
                      <a:pt x="404620" y="414583"/>
                    </a:lnTo>
                    <a:cubicBezTo>
                      <a:pt x="397500" y="423648"/>
                      <a:pt x="380323" y="443910"/>
                      <a:pt x="373202" y="447910"/>
                    </a:cubicBezTo>
                    <a:cubicBezTo>
                      <a:pt x="365548" y="453242"/>
                      <a:pt x="357538" y="457152"/>
                      <a:pt x="349528" y="459552"/>
                    </a:cubicBezTo>
                    <a:cubicBezTo>
                      <a:pt x="365281" y="466839"/>
                      <a:pt x="384328" y="473149"/>
                      <a:pt x="405599" y="475282"/>
                    </a:cubicBezTo>
                    <a:cubicBezTo>
                      <a:pt x="410672" y="476259"/>
                      <a:pt x="414677" y="480259"/>
                      <a:pt x="414677" y="486391"/>
                    </a:cubicBezTo>
                    <a:cubicBezTo>
                      <a:pt x="413698" y="491456"/>
                      <a:pt x="409604" y="495456"/>
                      <a:pt x="404620" y="495456"/>
                    </a:cubicBezTo>
                    <a:lnTo>
                      <a:pt x="403552" y="495456"/>
                    </a:lnTo>
                    <a:cubicBezTo>
                      <a:pt x="333686" y="488346"/>
                      <a:pt x="288117" y="443910"/>
                      <a:pt x="287138" y="441866"/>
                    </a:cubicBezTo>
                    <a:cubicBezTo>
                      <a:pt x="286871" y="441600"/>
                      <a:pt x="286604" y="441333"/>
                      <a:pt x="286426" y="441067"/>
                    </a:cubicBezTo>
                    <a:cubicBezTo>
                      <a:pt x="285625" y="440356"/>
                      <a:pt x="284824" y="439645"/>
                      <a:pt x="284112" y="438845"/>
                    </a:cubicBezTo>
                    <a:lnTo>
                      <a:pt x="176777" y="331666"/>
                    </a:lnTo>
                    <a:cubicBezTo>
                      <a:pt x="174730" y="329622"/>
                      <a:pt x="119015" y="284120"/>
                      <a:pt x="111895" y="213379"/>
                    </a:cubicBezTo>
                    <a:cubicBezTo>
                      <a:pt x="110916" y="208314"/>
                      <a:pt x="115010" y="203248"/>
                      <a:pt x="121062" y="202270"/>
                    </a:cubicBezTo>
                    <a:cubicBezTo>
                      <a:pt x="127115" y="201204"/>
                      <a:pt x="131209" y="205292"/>
                      <a:pt x="132188" y="211335"/>
                    </a:cubicBezTo>
                    <a:cubicBezTo>
                      <a:pt x="133968" y="229109"/>
                      <a:pt x="139486" y="245284"/>
                      <a:pt x="146428" y="259325"/>
                    </a:cubicBezTo>
                    <a:cubicBezTo>
                      <a:pt x="148653" y="250794"/>
                      <a:pt x="152658" y="242262"/>
                      <a:pt x="158532" y="233553"/>
                    </a:cubicBezTo>
                    <a:cubicBezTo>
                      <a:pt x="162537" y="227510"/>
                      <a:pt x="183808" y="210358"/>
                      <a:pt x="191907" y="202270"/>
                    </a:cubicBezTo>
                    <a:lnTo>
                      <a:pt x="192975" y="201204"/>
                    </a:lnTo>
                    <a:cubicBezTo>
                      <a:pt x="196980" y="199160"/>
                      <a:pt x="199027" y="196138"/>
                      <a:pt x="200006" y="193117"/>
                    </a:cubicBezTo>
                    <a:cubicBezTo>
                      <a:pt x="202053" y="187073"/>
                      <a:pt x="200006" y="178986"/>
                      <a:pt x="194933" y="170899"/>
                    </a:cubicBezTo>
                    <a:cubicBezTo>
                      <a:pt x="194933" y="169832"/>
                      <a:pt x="154438" y="102113"/>
                      <a:pt x="121062" y="84961"/>
                    </a:cubicBezTo>
                    <a:cubicBezTo>
                      <a:pt x="115989" y="81895"/>
                      <a:pt x="109915" y="80873"/>
                      <a:pt x="103963" y="81761"/>
                    </a:cubicBezTo>
                    <a:close/>
                    <a:moveTo>
                      <a:pt x="353980" y="30273"/>
                    </a:moveTo>
                    <a:cubicBezTo>
                      <a:pt x="360041" y="30273"/>
                      <a:pt x="364141" y="34368"/>
                      <a:pt x="364141" y="40422"/>
                    </a:cubicBezTo>
                    <a:lnTo>
                      <a:pt x="364141" y="60719"/>
                    </a:lnTo>
                    <a:cubicBezTo>
                      <a:pt x="364141" y="66772"/>
                      <a:pt x="360041" y="70778"/>
                      <a:pt x="353980" y="70778"/>
                    </a:cubicBezTo>
                    <a:cubicBezTo>
                      <a:pt x="347829" y="70778"/>
                      <a:pt x="343818" y="66772"/>
                      <a:pt x="343818" y="60719"/>
                    </a:cubicBezTo>
                    <a:lnTo>
                      <a:pt x="343818" y="40422"/>
                    </a:lnTo>
                    <a:cubicBezTo>
                      <a:pt x="343818" y="34368"/>
                      <a:pt x="347829" y="30273"/>
                      <a:pt x="353980" y="30273"/>
                    </a:cubicBezTo>
                    <a:close/>
                    <a:moveTo>
                      <a:pt x="353978" y="20263"/>
                    </a:moveTo>
                    <a:cubicBezTo>
                      <a:pt x="284112" y="20263"/>
                      <a:pt x="219409" y="50479"/>
                      <a:pt x="174819" y="104957"/>
                    </a:cubicBezTo>
                    <a:cubicBezTo>
                      <a:pt x="196446" y="130818"/>
                      <a:pt x="212911" y="158901"/>
                      <a:pt x="214246" y="160768"/>
                    </a:cubicBezTo>
                    <a:cubicBezTo>
                      <a:pt x="221278" y="173920"/>
                      <a:pt x="224304" y="187073"/>
                      <a:pt x="221278" y="198182"/>
                    </a:cubicBezTo>
                    <a:cubicBezTo>
                      <a:pt x="220299" y="202093"/>
                      <a:pt x="218430" y="205736"/>
                      <a:pt x="215938" y="209025"/>
                    </a:cubicBezTo>
                    <a:cubicBezTo>
                      <a:pt x="214336" y="211335"/>
                      <a:pt x="212466" y="213379"/>
                      <a:pt x="210152" y="215157"/>
                    </a:cubicBezTo>
                    <a:cubicBezTo>
                      <a:pt x="208906" y="216312"/>
                      <a:pt x="207482" y="217378"/>
                      <a:pt x="206147" y="218445"/>
                    </a:cubicBezTo>
                    <a:cubicBezTo>
                      <a:pt x="193954" y="228487"/>
                      <a:pt x="179803" y="241640"/>
                      <a:pt x="176777" y="244662"/>
                    </a:cubicBezTo>
                    <a:cubicBezTo>
                      <a:pt x="160579" y="269012"/>
                      <a:pt x="162537" y="287142"/>
                      <a:pt x="182829" y="308382"/>
                    </a:cubicBezTo>
                    <a:lnTo>
                      <a:pt x="189504" y="315136"/>
                    </a:lnTo>
                    <a:cubicBezTo>
                      <a:pt x="189771" y="315403"/>
                      <a:pt x="189949" y="315492"/>
                      <a:pt x="189949" y="315492"/>
                    </a:cubicBezTo>
                    <a:cubicBezTo>
                      <a:pt x="190572" y="316025"/>
                      <a:pt x="191195" y="316647"/>
                      <a:pt x="191640" y="317269"/>
                    </a:cubicBezTo>
                    <a:lnTo>
                      <a:pt x="298263" y="424714"/>
                    </a:lnTo>
                    <a:cubicBezTo>
                      <a:pt x="318556" y="444888"/>
                      <a:pt x="337780" y="446932"/>
                      <a:pt x="362077" y="430758"/>
                    </a:cubicBezTo>
                    <a:cubicBezTo>
                      <a:pt x="365103" y="428713"/>
                      <a:pt x="378275" y="414583"/>
                      <a:pt x="388422" y="401430"/>
                    </a:cubicBezTo>
                    <a:cubicBezTo>
                      <a:pt x="393406" y="393343"/>
                      <a:pt x="400526" y="388277"/>
                      <a:pt x="408625" y="386233"/>
                    </a:cubicBezTo>
                    <a:cubicBezTo>
                      <a:pt x="412096" y="385344"/>
                      <a:pt x="415834" y="384900"/>
                      <a:pt x="419661" y="384900"/>
                    </a:cubicBezTo>
                    <a:cubicBezTo>
                      <a:pt x="428294" y="384989"/>
                      <a:pt x="437728" y="387477"/>
                      <a:pt x="446094" y="392365"/>
                    </a:cubicBezTo>
                    <a:cubicBezTo>
                      <a:pt x="447963" y="393609"/>
                      <a:pt x="476088" y="410051"/>
                      <a:pt x="501987" y="431646"/>
                    </a:cubicBezTo>
                    <a:cubicBezTo>
                      <a:pt x="556545" y="387122"/>
                      <a:pt x="586894" y="322513"/>
                      <a:pt x="586894" y="252749"/>
                    </a:cubicBezTo>
                    <a:cubicBezTo>
                      <a:pt x="586894" y="124330"/>
                      <a:pt x="482585" y="20263"/>
                      <a:pt x="353978" y="20263"/>
                    </a:cubicBezTo>
                    <a:close/>
                    <a:moveTo>
                      <a:pt x="353978" y="0"/>
                    </a:moveTo>
                    <a:cubicBezTo>
                      <a:pt x="493710" y="0"/>
                      <a:pt x="607097" y="113222"/>
                      <a:pt x="607097" y="252749"/>
                    </a:cubicBezTo>
                    <a:cubicBezTo>
                      <a:pt x="607097" y="327578"/>
                      <a:pt x="574345" y="397786"/>
                      <a:pt x="517384" y="445421"/>
                    </a:cubicBezTo>
                    <a:cubicBezTo>
                      <a:pt x="526907" y="454753"/>
                      <a:pt x="535184" y="464617"/>
                      <a:pt x="540257" y="474215"/>
                    </a:cubicBezTo>
                    <a:cubicBezTo>
                      <a:pt x="550403" y="493412"/>
                      <a:pt x="547377" y="517673"/>
                      <a:pt x="531179" y="532870"/>
                    </a:cubicBezTo>
                    <a:lnTo>
                      <a:pt x="505814" y="559176"/>
                    </a:lnTo>
                    <a:cubicBezTo>
                      <a:pt x="474486" y="590548"/>
                      <a:pt x="438974" y="606722"/>
                      <a:pt x="401505" y="606722"/>
                    </a:cubicBezTo>
                    <a:cubicBezTo>
                      <a:pt x="375249" y="606722"/>
                      <a:pt x="346858" y="598635"/>
                      <a:pt x="318556" y="582460"/>
                    </a:cubicBezTo>
                    <a:cubicBezTo>
                      <a:pt x="301289" y="573307"/>
                      <a:pt x="285091" y="560154"/>
                      <a:pt x="268893" y="543979"/>
                    </a:cubicBezTo>
                    <a:lnTo>
                      <a:pt x="61343" y="336732"/>
                    </a:lnTo>
                    <a:cubicBezTo>
                      <a:pt x="42030" y="317536"/>
                      <a:pt x="26899" y="296296"/>
                      <a:pt x="16753" y="275056"/>
                    </a:cubicBezTo>
                    <a:cubicBezTo>
                      <a:pt x="-13596" y="210358"/>
                      <a:pt x="-2471" y="151703"/>
                      <a:pt x="48171" y="101135"/>
                    </a:cubicBezTo>
                    <a:lnTo>
                      <a:pt x="73447" y="75807"/>
                    </a:lnTo>
                    <a:cubicBezTo>
                      <a:pt x="88666" y="60699"/>
                      <a:pt x="112963" y="56611"/>
                      <a:pt x="132188" y="66742"/>
                    </a:cubicBezTo>
                    <a:cubicBezTo>
                      <a:pt x="141711" y="71719"/>
                      <a:pt x="151412" y="79895"/>
                      <a:pt x="160757" y="89315"/>
                    </a:cubicBezTo>
                    <a:cubicBezTo>
                      <a:pt x="209173" y="32971"/>
                      <a:pt x="278772" y="0"/>
                      <a:pt x="3539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343" name="išḻiḍê"/>
            <p:cNvGrpSpPr/>
            <p:nvPr/>
          </p:nvGrpSpPr>
          <p:grpSpPr bwMode="auto">
            <a:xfrm>
              <a:off x="5555940" y="3114502"/>
              <a:ext cx="808632" cy="808632"/>
              <a:chOff x="3025614" y="1870779"/>
              <a:chExt cx="808632" cy="808632"/>
            </a:xfrm>
          </p:grpSpPr>
          <p:sp>
            <p:nvSpPr>
              <p:cNvPr id="14370" name="îṧľiḋê"/>
              <p:cNvSpPr/>
              <p:nvPr/>
            </p:nvSpPr>
            <p:spPr bwMode="auto">
              <a:xfrm>
                <a:off x="3025614" y="1870779"/>
                <a:ext cx="808632" cy="808632"/>
              </a:xfrm>
              <a:custGeom>
                <a:avLst/>
                <a:gdLst>
                  <a:gd name="T0" fmla="*/ 404316 w 19679"/>
                  <a:gd name="T1" fmla="*/ 404316 h 19679"/>
                  <a:gd name="T2" fmla="*/ 404316 w 19679"/>
                  <a:gd name="T3" fmla="*/ 404316 h 19679"/>
                  <a:gd name="T4" fmla="*/ 404316 w 19679"/>
                  <a:gd name="T5" fmla="*/ 404316 h 19679"/>
                  <a:gd name="T6" fmla="*/ 404316 w 19679"/>
                  <a:gd name="T7" fmla="*/ 404316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0" cap="flat">
                <a:solidFill>
                  <a:schemeClr val="accent1"/>
                </a:solidFill>
                <a:miter lim="400000"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4371" name="iŝľidè"/>
              <p:cNvSpPr/>
              <p:nvPr/>
            </p:nvSpPr>
            <p:spPr bwMode="auto">
              <a:xfrm>
                <a:off x="3163933" y="2009098"/>
                <a:ext cx="531993" cy="531994"/>
              </a:xfrm>
              <a:custGeom>
                <a:avLst/>
                <a:gdLst>
                  <a:gd name="T0" fmla="*/ 265997 w 19679"/>
                  <a:gd name="T1" fmla="*/ 265997 h 19679"/>
                  <a:gd name="T2" fmla="*/ 265997 w 19679"/>
                  <a:gd name="T3" fmla="*/ 265997 h 19679"/>
                  <a:gd name="T4" fmla="*/ 265997 w 19679"/>
                  <a:gd name="T5" fmla="*/ 265997 h 19679"/>
                  <a:gd name="T6" fmla="*/ 265997 w 19679"/>
                  <a:gd name="T7" fmla="*/ 265997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4372" name="islîďe"/>
              <p:cNvSpPr/>
              <p:nvPr/>
            </p:nvSpPr>
            <p:spPr bwMode="auto">
              <a:xfrm>
                <a:off x="3282109" y="2117458"/>
                <a:ext cx="305623" cy="305161"/>
              </a:xfrm>
              <a:custGeom>
                <a:avLst/>
                <a:gdLst/>
                <a:ahLst/>
                <a:cxnLst/>
                <a:rect l="0" t="0" r="r" b="b"/>
                <a:pathLst>
                  <a:path w="607639" h="606722">
                    <a:moveTo>
                      <a:pt x="303775" y="525007"/>
                    </a:moveTo>
                    <a:cubicBezTo>
                      <a:pt x="310366" y="525007"/>
                      <a:pt x="315710" y="530333"/>
                      <a:pt x="315710" y="536902"/>
                    </a:cubicBezTo>
                    <a:lnTo>
                      <a:pt x="315710" y="552347"/>
                    </a:lnTo>
                    <a:cubicBezTo>
                      <a:pt x="315710" y="558915"/>
                      <a:pt x="310366" y="564241"/>
                      <a:pt x="303775" y="564241"/>
                    </a:cubicBezTo>
                    <a:cubicBezTo>
                      <a:pt x="297184" y="564241"/>
                      <a:pt x="291929" y="558915"/>
                      <a:pt x="291929" y="552347"/>
                    </a:cubicBezTo>
                    <a:lnTo>
                      <a:pt x="291929" y="536902"/>
                    </a:lnTo>
                    <a:cubicBezTo>
                      <a:pt x="291929" y="530333"/>
                      <a:pt x="297184" y="525007"/>
                      <a:pt x="303775" y="525007"/>
                    </a:cubicBezTo>
                    <a:close/>
                    <a:moveTo>
                      <a:pt x="429885" y="509483"/>
                    </a:moveTo>
                    <a:cubicBezTo>
                      <a:pt x="436472" y="509483"/>
                      <a:pt x="441811" y="514822"/>
                      <a:pt x="441811" y="521409"/>
                    </a:cubicBezTo>
                    <a:cubicBezTo>
                      <a:pt x="441811" y="527996"/>
                      <a:pt x="436472" y="533335"/>
                      <a:pt x="429885" y="533335"/>
                    </a:cubicBezTo>
                    <a:cubicBezTo>
                      <a:pt x="423298" y="533335"/>
                      <a:pt x="417959" y="527996"/>
                      <a:pt x="417959" y="521409"/>
                    </a:cubicBezTo>
                    <a:cubicBezTo>
                      <a:pt x="417959" y="514822"/>
                      <a:pt x="423298" y="509483"/>
                      <a:pt x="429885" y="509483"/>
                    </a:cubicBezTo>
                    <a:close/>
                    <a:moveTo>
                      <a:pt x="177720" y="509483"/>
                    </a:moveTo>
                    <a:cubicBezTo>
                      <a:pt x="184287" y="509483"/>
                      <a:pt x="189611" y="514822"/>
                      <a:pt x="189611" y="521409"/>
                    </a:cubicBezTo>
                    <a:cubicBezTo>
                      <a:pt x="189611" y="527996"/>
                      <a:pt x="184287" y="533335"/>
                      <a:pt x="177720" y="533335"/>
                    </a:cubicBezTo>
                    <a:cubicBezTo>
                      <a:pt x="171153" y="533335"/>
                      <a:pt x="165829" y="527996"/>
                      <a:pt x="165829" y="521409"/>
                    </a:cubicBezTo>
                    <a:cubicBezTo>
                      <a:pt x="165829" y="514822"/>
                      <a:pt x="171153" y="509483"/>
                      <a:pt x="177720" y="509483"/>
                    </a:cubicBezTo>
                    <a:close/>
                    <a:moveTo>
                      <a:pt x="522185" y="417324"/>
                    </a:moveTo>
                    <a:cubicBezTo>
                      <a:pt x="528772" y="417324"/>
                      <a:pt x="534111" y="422663"/>
                      <a:pt x="534111" y="429250"/>
                    </a:cubicBezTo>
                    <a:cubicBezTo>
                      <a:pt x="534111" y="435837"/>
                      <a:pt x="528772" y="441176"/>
                      <a:pt x="522185" y="441176"/>
                    </a:cubicBezTo>
                    <a:cubicBezTo>
                      <a:pt x="515598" y="441176"/>
                      <a:pt x="510259" y="435837"/>
                      <a:pt x="510259" y="429250"/>
                    </a:cubicBezTo>
                    <a:cubicBezTo>
                      <a:pt x="510259" y="422663"/>
                      <a:pt x="515598" y="417324"/>
                      <a:pt x="522185" y="417324"/>
                    </a:cubicBezTo>
                    <a:close/>
                    <a:moveTo>
                      <a:pt x="85420" y="417324"/>
                    </a:moveTo>
                    <a:cubicBezTo>
                      <a:pt x="91987" y="417324"/>
                      <a:pt x="97311" y="422663"/>
                      <a:pt x="97311" y="429250"/>
                    </a:cubicBezTo>
                    <a:cubicBezTo>
                      <a:pt x="97311" y="435837"/>
                      <a:pt x="91987" y="441176"/>
                      <a:pt x="85420" y="441176"/>
                    </a:cubicBezTo>
                    <a:cubicBezTo>
                      <a:pt x="78853" y="441176"/>
                      <a:pt x="73529" y="435837"/>
                      <a:pt x="73529" y="429250"/>
                    </a:cubicBezTo>
                    <a:cubicBezTo>
                      <a:pt x="73529" y="422663"/>
                      <a:pt x="78853" y="417324"/>
                      <a:pt x="85420" y="417324"/>
                    </a:cubicBezTo>
                    <a:close/>
                    <a:moveTo>
                      <a:pt x="537643" y="291506"/>
                    </a:moveTo>
                    <a:lnTo>
                      <a:pt x="555628" y="291506"/>
                    </a:lnTo>
                    <a:cubicBezTo>
                      <a:pt x="562216" y="291506"/>
                      <a:pt x="567558" y="296745"/>
                      <a:pt x="567558" y="303316"/>
                    </a:cubicBezTo>
                    <a:cubicBezTo>
                      <a:pt x="567558" y="309888"/>
                      <a:pt x="562216" y="315216"/>
                      <a:pt x="555628" y="315216"/>
                    </a:cubicBezTo>
                    <a:lnTo>
                      <a:pt x="537643" y="315216"/>
                    </a:lnTo>
                    <a:cubicBezTo>
                      <a:pt x="531055" y="315216"/>
                      <a:pt x="525713" y="309888"/>
                      <a:pt x="525713" y="303316"/>
                    </a:cubicBezTo>
                    <a:cubicBezTo>
                      <a:pt x="525713" y="296745"/>
                      <a:pt x="531055" y="291506"/>
                      <a:pt x="537643" y="291506"/>
                    </a:cubicBezTo>
                    <a:close/>
                    <a:moveTo>
                      <a:pt x="51991" y="291506"/>
                    </a:moveTo>
                    <a:lnTo>
                      <a:pt x="69946" y="291506"/>
                    </a:lnTo>
                    <a:cubicBezTo>
                      <a:pt x="76523" y="291506"/>
                      <a:pt x="81856" y="296745"/>
                      <a:pt x="81856" y="303316"/>
                    </a:cubicBezTo>
                    <a:cubicBezTo>
                      <a:pt x="81856" y="309888"/>
                      <a:pt x="76523" y="315216"/>
                      <a:pt x="69946" y="315216"/>
                    </a:cubicBezTo>
                    <a:lnTo>
                      <a:pt x="51991" y="315216"/>
                    </a:lnTo>
                    <a:cubicBezTo>
                      <a:pt x="45414" y="315216"/>
                      <a:pt x="40081" y="309888"/>
                      <a:pt x="40081" y="303316"/>
                    </a:cubicBezTo>
                    <a:cubicBezTo>
                      <a:pt x="40081" y="296745"/>
                      <a:pt x="45414" y="291506"/>
                      <a:pt x="51991" y="291506"/>
                    </a:cubicBezTo>
                    <a:close/>
                    <a:moveTo>
                      <a:pt x="412608" y="222096"/>
                    </a:moveTo>
                    <a:lnTo>
                      <a:pt x="345491" y="334245"/>
                    </a:lnTo>
                    <a:lnTo>
                      <a:pt x="412608" y="334245"/>
                    </a:lnTo>
                    <a:lnTo>
                      <a:pt x="412608" y="222096"/>
                    </a:lnTo>
                    <a:close/>
                    <a:moveTo>
                      <a:pt x="427651" y="167533"/>
                    </a:moveTo>
                    <a:cubicBezTo>
                      <a:pt x="432814" y="168954"/>
                      <a:pt x="436375" y="173664"/>
                      <a:pt x="436375" y="178996"/>
                    </a:cubicBezTo>
                    <a:lnTo>
                      <a:pt x="436375" y="334245"/>
                    </a:lnTo>
                    <a:lnTo>
                      <a:pt x="469399" y="334245"/>
                    </a:lnTo>
                    <a:cubicBezTo>
                      <a:pt x="475986" y="334245"/>
                      <a:pt x="481327" y="339577"/>
                      <a:pt x="481327" y="346153"/>
                    </a:cubicBezTo>
                    <a:cubicBezTo>
                      <a:pt x="481327" y="352641"/>
                      <a:pt x="475986" y="357973"/>
                      <a:pt x="469399" y="357973"/>
                    </a:cubicBezTo>
                    <a:lnTo>
                      <a:pt x="436375" y="357973"/>
                    </a:lnTo>
                    <a:lnTo>
                      <a:pt x="436375" y="427733"/>
                    </a:lnTo>
                    <a:cubicBezTo>
                      <a:pt x="436375" y="434220"/>
                      <a:pt x="431123" y="439552"/>
                      <a:pt x="424536" y="439552"/>
                    </a:cubicBezTo>
                    <a:cubicBezTo>
                      <a:pt x="417949" y="439552"/>
                      <a:pt x="412608" y="434220"/>
                      <a:pt x="412608" y="427733"/>
                    </a:cubicBezTo>
                    <a:lnTo>
                      <a:pt x="412608" y="357973"/>
                    </a:lnTo>
                    <a:lnTo>
                      <a:pt x="324573" y="357973"/>
                    </a:lnTo>
                    <a:cubicBezTo>
                      <a:pt x="320300" y="357973"/>
                      <a:pt x="316295" y="355662"/>
                      <a:pt x="314158" y="352019"/>
                    </a:cubicBezTo>
                    <a:cubicBezTo>
                      <a:pt x="312111" y="348286"/>
                      <a:pt x="312111" y="343665"/>
                      <a:pt x="314336" y="340022"/>
                    </a:cubicBezTo>
                    <a:lnTo>
                      <a:pt x="414299" y="172953"/>
                    </a:lnTo>
                    <a:cubicBezTo>
                      <a:pt x="417059" y="168332"/>
                      <a:pt x="422489" y="166111"/>
                      <a:pt x="427651" y="167533"/>
                    </a:cubicBezTo>
                    <a:close/>
                    <a:moveTo>
                      <a:pt x="216270" y="167099"/>
                    </a:moveTo>
                    <a:cubicBezTo>
                      <a:pt x="257222" y="167099"/>
                      <a:pt x="290518" y="200333"/>
                      <a:pt x="290518" y="241210"/>
                    </a:cubicBezTo>
                    <a:cubicBezTo>
                      <a:pt x="290518" y="284486"/>
                      <a:pt x="273603" y="325097"/>
                      <a:pt x="242978" y="355754"/>
                    </a:cubicBezTo>
                    <a:lnTo>
                      <a:pt x="182707" y="415825"/>
                    </a:lnTo>
                    <a:lnTo>
                      <a:pt x="278588" y="415825"/>
                    </a:lnTo>
                    <a:cubicBezTo>
                      <a:pt x="285176" y="415825"/>
                      <a:pt x="290518" y="421158"/>
                      <a:pt x="290518" y="427734"/>
                    </a:cubicBezTo>
                    <a:cubicBezTo>
                      <a:pt x="290518" y="434220"/>
                      <a:pt x="285176" y="439552"/>
                      <a:pt x="278588" y="439552"/>
                    </a:cubicBezTo>
                    <a:lnTo>
                      <a:pt x="154040" y="439552"/>
                    </a:lnTo>
                    <a:cubicBezTo>
                      <a:pt x="149232" y="439552"/>
                      <a:pt x="144870" y="436709"/>
                      <a:pt x="143001" y="432265"/>
                    </a:cubicBezTo>
                    <a:cubicBezTo>
                      <a:pt x="141131" y="427822"/>
                      <a:pt x="142199" y="422668"/>
                      <a:pt x="145582" y="419292"/>
                    </a:cubicBezTo>
                    <a:lnTo>
                      <a:pt x="226152" y="338959"/>
                    </a:lnTo>
                    <a:cubicBezTo>
                      <a:pt x="252236" y="312834"/>
                      <a:pt x="266659" y="278088"/>
                      <a:pt x="266659" y="241210"/>
                    </a:cubicBezTo>
                    <a:cubicBezTo>
                      <a:pt x="266659" y="213485"/>
                      <a:pt x="244046" y="190914"/>
                      <a:pt x="216270" y="190914"/>
                    </a:cubicBezTo>
                    <a:cubicBezTo>
                      <a:pt x="188493" y="190914"/>
                      <a:pt x="165880" y="213485"/>
                      <a:pt x="165880" y="241210"/>
                    </a:cubicBezTo>
                    <a:cubicBezTo>
                      <a:pt x="165880" y="247786"/>
                      <a:pt x="160539" y="253029"/>
                      <a:pt x="154040" y="253029"/>
                    </a:cubicBezTo>
                    <a:cubicBezTo>
                      <a:pt x="147452" y="253029"/>
                      <a:pt x="142110" y="247786"/>
                      <a:pt x="142110" y="241210"/>
                    </a:cubicBezTo>
                    <a:cubicBezTo>
                      <a:pt x="142110" y="200333"/>
                      <a:pt x="175406" y="167099"/>
                      <a:pt x="216270" y="167099"/>
                    </a:cubicBezTo>
                    <a:close/>
                    <a:moveTo>
                      <a:pt x="522185" y="165547"/>
                    </a:moveTo>
                    <a:cubicBezTo>
                      <a:pt x="528772" y="165547"/>
                      <a:pt x="534111" y="170871"/>
                      <a:pt x="534111" y="177438"/>
                    </a:cubicBezTo>
                    <a:cubicBezTo>
                      <a:pt x="534111" y="184005"/>
                      <a:pt x="528772" y="189329"/>
                      <a:pt x="522185" y="189329"/>
                    </a:cubicBezTo>
                    <a:cubicBezTo>
                      <a:pt x="515598" y="189329"/>
                      <a:pt x="510259" y="184005"/>
                      <a:pt x="510259" y="177438"/>
                    </a:cubicBezTo>
                    <a:cubicBezTo>
                      <a:pt x="510259" y="170871"/>
                      <a:pt x="515598" y="165547"/>
                      <a:pt x="522185" y="165547"/>
                    </a:cubicBezTo>
                    <a:close/>
                    <a:moveTo>
                      <a:pt x="85420" y="165547"/>
                    </a:moveTo>
                    <a:cubicBezTo>
                      <a:pt x="91987" y="165547"/>
                      <a:pt x="97311" y="170871"/>
                      <a:pt x="97311" y="177438"/>
                    </a:cubicBezTo>
                    <a:cubicBezTo>
                      <a:pt x="97311" y="184005"/>
                      <a:pt x="91987" y="189329"/>
                      <a:pt x="85420" y="189329"/>
                    </a:cubicBezTo>
                    <a:cubicBezTo>
                      <a:pt x="78853" y="189329"/>
                      <a:pt x="73529" y="184005"/>
                      <a:pt x="73529" y="177438"/>
                    </a:cubicBezTo>
                    <a:cubicBezTo>
                      <a:pt x="73529" y="170871"/>
                      <a:pt x="78853" y="165547"/>
                      <a:pt x="85420" y="165547"/>
                    </a:cubicBezTo>
                    <a:close/>
                    <a:moveTo>
                      <a:pt x="429885" y="73388"/>
                    </a:moveTo>
                    <a:cubicBezTo>
                      <a:pt x="436472" y="73388"/>
                      <a:pt x="441811" y="78712"/>
                      <a:pt x="441811" y="85279"/>
                    </a:cubicBezTo>
                    <a:cubicBezTo>
                      <a:pt x="441811" y="91846"/>
                      <a:pt x="436472" y="97170"/>
                      <a:pt x="429885" y="97170"/>
                    </a:cubicBezTo>
                    <a:cubicBezTo>
                      <a:pt x="423298" y="97170"/>
                      <a:pt x="417959" y="91846"/>
                      <a:pt x="417959" y="85279"/>
                    </a:cubicBezTo>
                    <a:cubicBezTo>
                      <a:pt x="417959" y="78712"/>
                      <a:pt x="423298" y="73388"/>
                      <a:pt x="429885" y="73388"/>
                    </a:cubicBezTo>
                    <a:close/>
                    <a:moveTo>
                      <a:pt x="177720" y="73388"/>
                    </a:moveTo>
                    <a:cubicBezTo>
                      <a:pt x="184287" y="73388"/>
                      <a:pt x="189611" y="78712"/>
                      <a:pt x="189611" y="85279"/>
                    </a:cubicBezTo>
                    <a:cubicBezTo>
                      <a:pt x="189611" y="91846"/>
                      <a:pt x="184287" y="97170"/>
                      <a:pt x="177720" y="97170"/>
                    </a:cubicBezTo>
                    <a:cubicBezTo>
                      <a:pt x="171153" y="97170"/>
                      <a:pt x="165829" y="91846"/>
                      <a:pt x="165829" y="85279"/>
                    </a:cubicBezTo>
                    <a:cubicBezTo>
                      <a:pt x="165829" y="78712"/>
                      <a:pt x="171153" y="73388"/>
                      <a:pt x="177720" y="73388"/>
                    </a:cubicBezTo>
                    <a:close/>
                    <a:moveTo>
                      <a:pt x="303775" y="42480"/>
                    </a:moveTo>
                    <a:cubicBezTo>
                      <a:pt x="310366" y="42480"/>
                      <a:pt x="315710" y="47815"/>
                      <a:pt x="315710" y="54396"/>
                    </a:cubicBezTo>
                    <a:lnTo>
                      <a:pt x="315710" y="69869"/>
                    </a:lnTo>
                    <a:cubicBezTo>
                      <a:pt x="315710" y="76449"/>
                      <a:pt x="310366" y="81785"/>
                      <a:pt x="303775" y="81785"/>
                    </a:cubicBezTo>
                    <a:cubicBezTo>
                      <a:pt x="297184" y="81785"/>
                      <a:pt x="291929" y="76449"/>
                      <a:pt x="291929" y="69869"/>
                    </a:cubicBezTo>
                    <a:lnTo>
                      <a:pt x="291929" y="54396"/>
                    </a:lnTo>
                    <a:cubicBezTo>
                      <a:pt x="291929" y="47815"/>
                      <a:pt x="297184" y="42480"/>
                      <a:pt x="303775" y="42480"/>
                    </a:cubicBezTo>
                    <a:close/>
                    <a:moveTo>
                      <a:pt x="303775" y="0"/>
                    </a:moveTo>
                    <a:cubicBezTo>
                      <a:pt x="394204" y="0"/>
                      <a:pt x="479560" y="40347"/>
                      <a:pt x="537058" y="108956"/>
                    </a:cubicBezTo>
                    <a:lnTo>
                      <a:pt x="537058" y="93048"/>
                    </a:lnTo>
                    <a:cubicBezTo>
                      <a:pt x="537058" y="86471"/>
                      <a:pt x="542309" y="81139"/>
                      <a:pt x="548895" y="81139"/>
                    </a:cubicBezTo>
                    <a:cubicBezTo>
                      <a:pt x="555482" y="81139"/>
                      <a:pt x="560822" y="86471"/>
                      <a:pt x="560822" y="93048"/>
                    </a:cubicBezTo>
                    <a:lnTo>
                      <a:pt x="560822" y="138994"/>
                    </a:lnTo>
                    <a:cubicBezTo>
                      <a:pt x="560822" y="145570"/>
                      <a:pt x="555482" y="150903"/>
                      <a:pt x="548895" y="150903"/>
                    </a:cubicBezTo>
                    <a:lnTo>
                      <a:pt x="502880" y="150903"/>
                    </a:lnTo>
                    <a:cubicBezTo>
                      <a:pt x="496293" y="150903"/>
                      <a:pt x="490953" y="145570"/>
                      <a:pt x="490953" y="138994"/>
                    </a:cubicBezTo>
                    <a:cubicBezTo>
                      <a:pt x="490953" y="132417"/>
                      <a:pt x="496293" y="127174"/>
                      <a:pt x="502880" y="127174"/>
                    </a:cubicBezTo>
                    <a:lnTo>
                      <a:pt x="521126" y="127174"/>
                    </a:lnTo>
                    <a:cubicBezTo>
                      <a:pt x="468168" y="62032"/>
                      <a:pt x="388419" y="23728"/>
                      <a:pt x="303775" y="23728"/>
                    </a:cubicBezTo>
                    <a:cubicBezTo>
                      <a:pt x="149440" y="23728"/>
                      <a:pt x="23764" y="149214"/>
                      <a:pt x="23764" y="303316"/>
                    </a:cubicBezTo>
                    <a:cubicBezTo>
                      <a:pt x="23764" y="457508"/>
                      <a:pt x="149440" y="582905"/>
                      <a:pt x="303775" y="582905"/>
                    </a:cubicBezTo>
                    <a:cubicBezTo>
                      <a:pt x="458199" y="582905"/>
                      <a:pt x="583786" y="457508"/>
                      <a:pt x="583786" y="303316"/>
                    </a:cubicBezTo>
                    <a:cubicBezTo>
                      <a:pt x="583786" y="278255"/>
                      <a:pt x="580492" y="253371"/>
                      <a:pt x="573906" y="229376"/>
                    </a:cubicBezTo>
                    <a:cubicBezTo>
                      <a:pt x="572126" y="223066"/>
                      <a:pt x="575864" y="216489"/>
                      <a:pt x="582273" y="214801"/>
                    </a:cubicBezTo>
                    <a:cubicBezTo>
                      <a:pt x="588592" y="213023"/>
                      <a:pt x="595089" y="216756"/>
                      <a:pt x="596869" y="223066"/>
                    </a:cubicBezTo>
                    <a:cubicBezTo>
                      <a:pt x="603990" y="249194"/>
                      <a:pt x="607639" y="276122"/>
                      <a:pt x="607639" y="303316"/>
                    </a:cubicBezTo>
                    <a:cubicBezTo>
                      <a:pt x="607639" y="470572"/>
                      <a:pt x="471283" y="606722"/>
                      <a:pt x="303775" y="606722"/>
                    </a:cubicBezTo>
                    <a:cubicBezTo>
                      <a:pt x="136267" y="606722"/>
                      <a:pt x="0" y="470572"/>
                      <a:pt x="0" y="303316"/>
                    </a:cubicBezTo>
                    <a:cubicBezTo>
                      <a:pt x="0" y="136061"/>
                      <a:pt x="136267" y="0"/>
                      <a:pt x="303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344" name="íṩļiḑe"/>
            <p:cNvGrpSpPr/>
            <p:nvPr/>
          </p:nvGrpSpPr>
          <p:grpSpPr bwMode="auto">
            <a:xfrm>
              <a:off x="7086110" y="3821349"/>
              <a:ext cx="808632" cy="808632"/>
              <a:chOff x="3025614" y="1870779"/>
              <a:chExt cx="808632" cy="808632"/>
            </a:xfrm>
          </p:grpSpPr>
          <p:sp>
            <p:nvSpPr>
              <p:cNvPr id="31" name="ïsḷiḍé"/>
              <p:cNvSpPr/>
              <p:nvPr/>
            </p:nvSpPr>
            <p:spPr>
              <a:xfrm>
                <a:off x="3026104" y="1870543"/>
                <a:ext cx="808038" cy="809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0" cap="flat">
                <a:solidFill>
                  <a:schemeClr val="tx1">
                    <a:lumMod val="50000"/>
                    <a:lumOff val="50000"/>
                  </a:schemeClr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</a:endParaRPr>
              </a:p>
            </p:txBody>
          </p:sp>
          <p:sp>
            <p:nvSpPr>
              <p:cNvPr id="32" name="î$1îḋê"/>
              <p:cNvSpPr/>
              <p:nvPr/>
            </p:nvSpPr>
            <p:spPr>
              <a:xfrm>
                <a:off x="3164217" y="2008655"/>
                <a:ext cx="531812" cy="533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</a:endParaRPr>
              </a:p>
            </p:txBody>
          </p:sp>
          <p:sp>
            <p:nvSpPr>
              <p:cNvPr id="14369" name="îşḻîḋè"/>
              <p:cNvSpPr/>
              <p:nvPr/>
            </p:nvSpPr>
            <p:spPr bwMode="auto">
              <a:xfrm>
                <a:off x="3282109" y="2117461"/>
                <a:ext cx="305623" cy="305154"/>
              </a:xfrm>
              <a:custGeom>
                <a:avLst/>
                <a:gdLst/>
                <a:ahLst/>
                <a:cxnLst/>
                <a:rect l="0" t="0" r="r" b="b"/>
                <a:pathLst>
                  <a:path w="607535" h="606604">
                    <a:moveTo>
                      <a:pt x="394900" y="353768"/>
                    </a:moveTo>
                    <a:cubicBezTo>
                      <a:pt x="400507" y="353768"/>
                      <a:pt x="405045" y="358301"/>
                      <a:pt x="405045" y="363900"/>
                    </a:cubicBezTo>
                    <a:lnTo>
                      <a:pt x="405045" y="515616"/>
                    </a:lnTo>
                    <a:cubicBezTo>
                      <a:pt x="405045" y="543435"/>
                      <a:pt x="382353" y="566099"/>
                      <a:pt x="354410" y="566099"/>
                    </a:cubicBezTo>
                    <a:lnTo>
                      <a:pt x="212649" y="566099"/>
                    </a:lnTo>
                    <a:cubicBezTo>
                      <a:pt x="207131" y="566099"/>
                      <a:pt x="202593" y="561566"/>
                      <a:pt x="202593" y="556056"/>
                    </a:cubicBezTo>
                    <a:cubicBezTo>
                      <a:pt x="202593" y="550457"/>
                      <a:pt x="207131" y="545924"/>
                      <a:pt x="212649" y="545924"/>
                    </a:cubicBezTo>
                    <a:lnTo>
                      <a:pt x="354410" y="545924"/>
                    </a:lnTo>
                    <a:cubicBezTo>
                      <a:pt x="371140" y="545924"/>
                      <a:pt x="384845" y="532325"/>
                      <a:pt x="384845" y="515616"/>
                    </a:cubicBezTo>
                    <a:lnTo>
                      <a:pt x="384845" y="363900"/>
                    </a:lnTo>
                    <a:cubicBezTo>
                      <a:pt x="384845" y="358301"/>
                      <a:pt x="389294" y="353768"/>
                      <a:pt x="394900" y="353768"/>
                    </a:cubicBezTo>
                    <a:close/>
                    <a:moveTo>
                      <a:pt x="131640" y="262739"/>
                    </a:moveTo>
                    <a:cubicBezTo>
                      <a:pt x="137236" y="262739"/>
                      <a:pt x="141766" y="267271"/>
                      <a:pt x="141766" y="272870"/>
                    </a:cubicBezTo>
                    <a:lnTo>
                      <a:pt x="141766" y="333565"/>
                    </a:lnTo>
                    <a:cubicBezTo>
                      <a:pt x="141766" y="339075"/>
                      <a:pt x="137236" y="343607"/>
                      <a:pt x="131640" y="343607"/>
                    </a:cubicBezTo>
                    <a:cubicBezTo>
                      <a:pt x="126044" y="343607"/>
                      <a:pt x="121514" y="339075"/>
                      <a:pt x="121514" y="333565"/>
                    </a:cubicBezTo>
                    <a:lnTo>
                      <a:pt x="121514" y="272870"/>
                    </a:lnTo>
                    <a:cubicBezTo>
                      <a:pt x="121514" y="267271"/>
                      <a:pt x="126044" y="262739"/>
                      <a:pt x="131640" y="262739"/>
                    </a:cubicBezTo>
                    <a:close/>
                    <a:moveTo>
                      <a:pt x="489057" y="194973"/>
                    </a:moveTo>
                    <a:cubicBezTo>
                      <a:pt x="492973" y="190974"/>
                      <a:pt x="499381" y="190974"/>
                      <a:pt x="503386" y="194973"/>
                    </a:cubicBezTo>
                    <a:lnTo>
                      <a:pt x="604576" y="296095"/>
                    </a:lnTo>
                    <a:cubicBezTo>
                      <a:pt x="605555" y="296983"/>
                      <a:pt x="606267" y="298138"/>
                      <a:pt x="606801" y="299383"/>
                    </a:cubicBezTo>
                    <a:cubicBezTo>
                      <a:pt x="607780" y="301871"/>
                      <a:pt x="607780" y="304625"/>
                      <a:pt x="606801" y="307113"/>
                    </a:cubicBezTo>
                    <a:cubicBezTo>
                      <a:pt x="606267" y="308357"/>
                      <a:pt x="605555" y="309424"/>
                      <a:pt x="604576" y="310401"/>
                    </a:cubicBezTo>
                    <a:lnTo>
                      <a:pt x="503386" y="411434"/>
                    </a:lnTo>
                    <a:cubicBezTo>
                      <a:pt x="501339" y="413478"/>
                      <a:pt x="498758" y="414455"/>
                      <a:pt x="496177" y="414455"/>
                    </a:cubicBezTo>
                    <a:cubicBezTo>
                      <a:pt x="493596" y="414455"/>
                      <a:pt x="491015" y="413478"/>
                      <a:pt x="489057" y="411434"/>
                    </a:cubicBezTo>
                    <a:cubicBezTo>
                      <a:pt x="485052" y="407524"/>
                      <a:pt x="485052" y="401126"/>
                      <a:pt x="489057" y="397217"/>
                    </a:cubicBezTo>
                    <a:lnTo>
                      <a:pt x="572982" y="313333"/>
                    </a:lnTo>
                    <a:lnTo>
                      <a:pt x="232921" y="313333"/>
                    </a:lnTo>
                    <a:cubicBezTo>
                      <a:pt x="227314" y="313333"/>
                      <a:pt x="222775" y="308802"/>
                      <a:pt x="222775" y="303203"/>
                    </a:cubicBezTo>
                    <a:cubicBezTo>
                      <a:pt x="222775" y="297605"/>
                      <a:pt x="227314" y="293074"/>
                      <a:pt x="232921" y="293074"/>
                    </a:cubicBezTo>
                    <a:lnTo>
                      <a:pt x="572982" y="293074"/>
                    </a:lnTo>
                    <a:lnTo>
                      <a:pt x="489057" y="209279"/>
                    </a:lnTo>
                    <a:cubicBezTo>
                      <a:pt x="485052" y="205281"/>
                      <a:pt x="485052" y="198883"/>
                      <a:pt x="489057" y="194973"/>
                    </a:cubicBezTo>
                    <a:close/>
                    <a:moveTo>
                      <a:pt x="211398" y="40317"/>
                    </a:moveTo>
                    <a:lnTo>
                      <a:pt x="354409" y="40317"/>
                    </a:lnTo>
                    <a:cubicBezTo>
                      <a:pt x="382353" y="40317"/>
                      <a:pt x="405046" y="62981"/>
                      <a:pt x="405046" y="90889"/>
                    </a:cubicBezTo>
                    <a:lnTo>
                      <a:pt x="405046" y="242605"/>
                    </a:lnTo>
                    <a:cubicBezTo>
                      <a:pt x="405046" y="248115"/>
                      <a:pt x="400508" y="252648"/>
                      <a:pt x="394901" y="252648"/>
                    </a:cubicBezTo>
                    <a:cubicBezTo>
                      <a:pt x="389295" y="252648"/>
                      <a:pt x="384845" y="248115"/>
                      <a:pt x="384845" y="242605"/>
                    </a:cubicBezTo>
                    <a:lnTo>
                      <a:pt x="384845" y="90889"/>
                    </a:lnTo>
                    <a:cubicBezTo>
                      <a:pt x="384845" y="74180"/>
                      <a:pt x="371140" y="60581"/>
                      <a:pt x="354409" y="60581"/>
                    </a:cubicBezTo>
                    <a:lnTo>
                      <a:pt x="211398" y="60581"/>
                    </a:lnTo>
                    <a:cubicBezTo>
                      <a:pt x="205791" y="60581"/>
                      <a:pt x="201253" y="56048"/>
                      <a:pt x="201253" y="50449"/>
                    </a:cubicBezTo>
                    <a:cubicBezTo>
                      <a:pt x="201253" y="44850"/>
                      <a:pt x="205791" y="40317"/>
                      <a:pt x="211398" y="40317"/>
                    </a:cubicBezTo>
                    <a:close/>
                    <a:moveTo>
                      <a:pt x="147115" y="20146"/>
                    </a:moveTo>
                    <a:cubicBezTo>
                      <a:pt x="144890" y="20146"/>
                      <a:pt x="142576" y="20590"/>
                      <a:pt x="140084" y="21568"/>
                    </a:cubicBezTo>
                    <a:lnTo>
                      <a:pt x="44232" y="59782"/>
                    </a:lnTo>
                    <a:cubicBezTo>
                      <a:pt x="24919" y="66981"/>
                      <a:pt x="20292" y="73024"/>
                      <a:pt x="20292" y="90887"/>
                    </a:cubicBezTo>
                    <a:lnTo>
                      <a:pt x="20292" y="515689"/>
                    </a:lnTo>
                    <a:cubicBezTo>
                      <a:pt x="20292" y="533464"/>
                      <a:pt x="24919" y="539596"/>
                      <a:pt x="44054" y="546616"/>
                    </a:cubicBezTo>
                    <a:lnTo>
                      <a:pt x="140262" y="585098"/>
                    </a:lnTo>
                    <a:cubicBezTo>
                      <a:pt x="142576" y="585897"/>
                      <a:pt x="144890" y="586431"/>
                      <a:pt x="147115" y="586431"/>
                    </a:cubicBezTo>
                    <a:cubicBezTo>
                      <a:pt x="156015" y="586431"/>
                      <a:pt x="161978" y="578254"/>
                      <a:pt x="161978" y="566257"/>
                    </a:cubicBezTo>
                    <a:lnTo>
                      <a:pt x="161978" y="40319"/>
                    </a:lnTo>
                    <a:cubicBezTo>
                      <a:pt x="161978" y="28233"/>
                      <a:pt x="156015" y="20146"/>
                      <a:pt x="147115" y="20146"/>
                    </a:cubicBezTo>
                    <a:close/>
                    <a:moveTo>
                      <a:pt x="151669" y="315"/>
                    </a:moveTo>
                    <a:cubicBezTo>
                      <a:pt x="169354" y="2727"/>
                      <a:pt x="182270" y="18724"/>
                      <a:pt x="182270" y="40319"/>
                    </a:cubicBezTo>
                    <a:lnTo>
                      <a:pt x="182270" y="566257"/>
                    </a:lnTo>
                    <a:cubicBezTo>
                      <a:pt x="182270" y="589630"/>
                      <a:pt x="167496" y="606604"/>
                      <a:pt x="147115" y="606604"/>
                    </a:cubicBezTo>
                    <a:cubicBezTo>
                      <a:pt x="142487" y="606604"/>
                      <a:pt x="137681" y="605716"/>
                      <a:pt x="132964" y="603938"/>
                    </a:cubicBezTo>
                    <a:lnTo>
                      <a:pt x="36756" y="565457"/>
                    </a:lnTo>
                    <a:cubicBezTo>
                      <a:pt x="10057" y="555592"/>
                      <a:pt x="0" y="542084"/>
                      <a:pt x="0" y="515689"/>
                    </a:cubicBezTo>
                    <a:lnTo>
                      <a:pt x="0" y="90887"/>
                    </a:lnTo>
                    <a:cubicBezTo>
                      <a:pt x="0" y="64492"/>
                      <a:pt x="10057" y="50895"/>
                      <a:pt x="37023" y="40942"/>
                    </a:cubicBezTo>
                    <a:lnTo>
                      <a:pt x="132697" y="2727"/>
                    </a:lnTo>
                    <a:cubicBezTo>
                      <a:pt x="139350" y="217"/>
                      <a:pt x="145774" y="-489"/>
                      <a:pt x="151669" y="3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345" name="íṥļíḋé"/>
            <p:cNvGrpSpPr/>
            <p:nvPr/>
          </p:nvGrpSpPr>
          <p:grpSpPr bwMode="auto">
            <a:xfrm>
              <a:off x="8616280" y="4528197"/>
              <a:ext cx="808632" cy="808632"/>
              <a:chOff x="3025614" y="1870779"/>
              <a:chExt cx="808632" cy="808632"/>
            </a:xfrm>
          </p:grpSpPr>
          <p:sp>
            <p:nvSpPr>
              <p:cNvPr id="28" name="ïslíďê"/>
              <p:cNvSpPr/>
              <p:nvPr/>
            </p:nvSpPr>
            <p:spPr>
              <a:xfrm>
                <a:off x="3026284" y="1870132"/>
                <a:ext cx="808038" cy="809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0" cap="flat">
                <a:solidFill>
                  <a:schemeClr val="tx1">
                    <a:lumMod val="50000"/>
                    <a:lumOff val="50000"/>
                  </a:schemeClr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</a:endParaRPr>
              </a:p>
            </p:txBody>
          </p:sp>
          <p:sp>
            <p:nvSpPr>
              <p:cNvPr id="29" name="íśļïḓé"/>
              <p:cNvSpPr/>
              <p:nvPr/>
            </p:nvSpPr>
            <p:spPr>
              <a:xfrm>
                <a:off x="3164397" y="2008245"/>
                <a:ext cx="531812" cy="533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</a:endParaRPr>
              </a:p>
            </p:txBody>
          </p:sp>
          <p:sp>
            <p:nvSpPr>
              <p:cNvPr id="14366" name="íśļîdè"/>
              <p:cNvSpPr/>
              <p:nvPr/>
            </p:nvSpPr>
            <p:spPr bwMode="auto">
              <a:xfrm>
                <a:off x="3282109" y="2117457"/>
                <a:ext cx="305623" cy="305163"/>
              </a:xfrm>
              <a:custGeom>
                <a:avLst/>
                <a:gdLst>
                  <a:gd name="T0" fmla="*/ 302683 w 6860"/>
                  <a:gd name="T1" fmla="*/ 147110 h 6860"/>
                  <a:gd name="T2" fmla="*/ 259646 w 6860"/>
                  <a:gd name="T3" fmla="*/ 104138 h 6860"/>
                  <a:gd name="T4" fmla="*/ 248864 w 6860"/>
                  <a:gd name="T5" fmla="*/ 104138 h 6860"/>
                  <a:gd name="T6" fmla="*/ 248864 w 6860"/>
                  <a:gd name="T7" fmla="*/ 114859 h 6860"/>
                  <a:gd name="T8" fmla="*/ 278937 w 6860"/>
                  <a:gd name="T9" fmla="*/ 144886 h 6860"/>
                  <a:gd name="T10" fmla="*/ 160430 w 6860"/>
                  <a:gd name="T11" fmla="*/ 144886 h 6860"/>
                  <a:gd name="T12" fmla="*/ 160430 w 6860"/>
                  <a:gd name="T13" fmla="*/ 26691 h 6860"/>
                  <a:gd name="T14" fmla="*/ 190502 w 6860"/>
                  <a:gd name="T15" fmla="*/ 56718 h 6860"/>
                  <a:gd name="T16" fmla="*/ 201239 w 6860"/>
                  <a:gd name="T17" fmla="*/ 56718 h 6860"/>
                  <a:gd name="T18" fmla="*/ 201239 w 6860"/>
                  <a:gd name="T19" fmla="*/ 45952 h 6860"/>
                  <a:gd name="T20" fmla="*/ 158202 w 6860"/>
                  <a:gd name="T21" fmla="*/ 2980 h 6860"/>
                  <a:gd name="T22" fmla="*/ 147465 w 6860"/>
                  <a:gd name="T23" fmla="*/ 2980 h 6860"/>
                  <a:gd name="T24" fmla="*/ 104384 w 6860"/>
                  <a:gd name="T25" fmla="*/ 45952 h 6860"/>
                  <a:gd name="T26" fmla="*/ 104384 w 6860"/>
                  <a:gd name="T27" fmla="*/ 56718 h 6860"/>
                  <a:gd name="T28" fmla="*/ 115166 w 6860"/>
                  <a:gd name="T29" fmla="*/ 56718 h 6860"/>
                  <a:gd name="T30" fmla="*/ 145238 w 6860"/>
                  <a:gd name="T31" fmla="*/ 26691 h 6860"/>
                  <a:gd name="T32" fmla="*/ 145238 w 6860"/>
                  <a:gd name="T33" fmla="*/ 144886 h 6860"/>
                  <a:gd name="T34" fmla="*/ 26731 w 6860"/>
                  <a:gd name="T35" fmla="*/ 144886 h 6860"/>
                  <a:gd name="T36" fmla="*/ 56803 w 6860"/>
                  <a:gd name="T37" fmla="*/ 114903 h 6860"/>
                  <a:gd name="T38" fmla="*/ 56803 w 6860"/>
                  <a:gd name="T39" fmla="*/ 104138 h 6860"/>
                  <a:gd name="T40" fmla="*/ 46022 w 6860"/>
                  <a:gd name="T41" fmla="*/ 104138 h 6860"/>
                  <a:gd name="T42" fmla="*/ 2985 w 6860"/>
                  <a:gd name="T43" fmla="*/ 147110 h 6860"/>
                  <a:gd name="T44" fmla="*/ 2985 w 6860"/>
                  <a:gd name="T45" fmla="*/ 157875 h 6860"/>
                  <a:gd name="T46" fmla="*/ 46022 w 6860"/>
                  <a:gd name="T47" fmla="*/ 200847 h 6860"/>
                  <a:gd name="T48" fmla="*/ 56803 w 6860"/>
                  <a:gd name="T49" fmla="*/ 200847 h 6860"/>
                  <a:gd name="T50" fmla="*/ 56803 w 6860"/>
                  <a:gd name="T51" fmla="*/ 190082 h 6860"/>
                  <a:gd name="T52" fmla="*/ 26731 w 6860"/>
                  <a:gd name="T53" fmla="*/ 160099 h 6860"/>
                  <a:gd name="T54" fmla="*/ 145238 w 6860"/>
                  <a:gd name="T55" fmla="*/ 160099 h 6860"/>
                  <a:gd name="T56" fmla="*/ 145238 w 6860"/>
                  <a:gd name="T57" fmla="*/ 278517 h 6860"/>
                  <a:gd name="T58" fmla="*/ 115166 w 6860"/>
                  <a:gd name="T59" fmla="*/ 248490 h 6860"/>
                  <a:gd name="T60" fmla="*/ 104429 w 6860"/>
                  <a:gd name="T61" fmla="*/ 248490 h 6860"/>
                  <a:gd name="T62" fmla="*/ 104429 w 6860"/>
                  <a:gd name="T63" fmla="*/ 259211 h 6860"/>
                  <a:gd name="T64" fmla="*/ 147465 w 6860"/>
                  <a:gd name="T65" fmla="*/ 302227 h 6860"/>
                  <a:gd name="T66" fmla="*/ 158202 w 6860"/>
                  <a:gd name="T67" fmla="*/ 302227 h 6860"/>
                  <a:gd name="T68" fmla="*/ 201239 w 6860"/>
                  <a:gd name="T69" fmla="*/ 259255 h 6860"/>
                  <a:gd name="T70" fmla="*/ 201239 w 6860"/>
                  <a:gd name="T71" fmla="*/ 248490 h 6860"/>
                  <a:gd name="T72" fmla="*/ 190502 w 6860"/>
                  <a:gd name="T73" fmla="*/ 248490 h 6860"/>
                  <a:gd name="T74" fmla="*/ 160430 w 6860"/>
                  <a:gd name="T75" fmla="*/ 278517 h 6860"/>
                  <a:gd name="T76" fmla="*/ 160430 w 6860"/>
                  <a:gd name="T77" fmla="*/ 160099 h 6860"/>
                  <a:gd name="T78" fmla="*/ 278937 w 6860"/>
                  <a:gd name="T79" fmla="*/ 160099 h 6860"/>
                  <a:gd name="T80" fmla="*/ 248864 w 6860"/>
                  <a:gd name="T81" fmla="*/ 190082 h 6860"/>
                  <a:gd name="T82" fmla="*/ 248864 w 6860"/>
                  <a:gd name="T83" fmla="*/ 200847 h 6860"/>
                  <a:gd name="T84" fmla="*/ 259646 w 6860"/>
                  <a:gd name="T85" fmla="*/ 200847 h 6860"/>
                  <a:gd name="T86" fmla="*/ 302683 w 6860"/>
                  <a:gd name="T87" fmla="*/ 157875 h 6860"/>
                  <a:gd name="T88" fmla="*/ 302683 w 6860"/>
                  <a:gd name="T89" fmla="*/ 147110 h 68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860" h="6860">
                    <a:moveTo>
                      <a:pt x="6794" y="3307"/>
                    </a:moveTo>
                    <a:lnTo>
                      <a:pt x="5828" y="2341"/>
                    </a:lnTo>
                    <a:cubicBezTo>
                      <a:pt x="5761" y="2274"/>
                      <a:pt x="5653" y="2274"/>
                      <a:pt x="5586" y="2341"/>
                    </a:cubicBezTo>
                    <a:cubicBezTo>
                      <a:pt x="5519" y="2408"/>
                      <a:pt x="5519" y="2516"/>
                      <a:pt x="5586" y="2582"/>
                    </a:cubicBezTo>
                    <a:lnTo>
                      <a:pt x="6261" y="3257"/>
                    </a:lnTo>
                    <a:lnTo>
                      <a:pt x="3601" y="3257"/>
                    </a:lnTo>
                    <a:lnTo>
                      <a:pt x="3601" y="600"/>
                    </a:lnTo>
                    <a:lnTo>
                      <a:pt x="4276" y="1275"/>
                    </a:lnTo>
                    <a:cubicBezTo>
                      <a:pt x="4343" y="1342"/>
                      <a:pt x="4450" y="1342"/>
                      <a:pt x="4517" y="1275"/>
                    </a:cubicBezTo>
                    <a:cubicBezTo>
                      <a:pt x="4584" y="1208"/>
                      <a:pt x="4584" y="1100"/>
                      <a:pt x="4517" y="1033"/>
                    </a:cubicBezTo>
                    <a:lnTo>
                      <a:pt x="3551" y="67"/>
                    </a:lnTo>
                    <a:cubicBezTo>
                      <a:pt x="3484" y="0"/>
                      <a:pt x="3376" y="0"/>
                      <a:pt x="3310" y="67"/>
                    </a:cubicBezTo>
                    <a:lnTo>
                      <a:pt x="2343" y="1033"/>
                    </a:lnTo>
                    <a:cubicBezTo>
                      <a:pt x="2277" y="1100"/>
                      <a:pt x="2277" y="1208"/>
                      <a:pt x="2343" y="1275"/>
                    </a:cubicBezTo>
                    <a:cubicBezTo>
                      <a:pt x="2410" y="1342"/>
                      <a:pt x="2518" y="1342"/>
                      <a:pt x="2585" y="1275"/>
                    </a:cubicBezTo>
                    <a:lnTo>
                      <a:pt x="3260" y="600"/>
                    </a:lnTo>
                    <a:lnTo>
                      <a:pt x="3260" y="3257"/>
                    </a:lnTo>
                    <a:lnTo>
                      <a:pt x="600" y="3257"/>
                    </a:lnTo>
                    <a:lnTo>
                      <a:pt x="1275" y="2583"/>
                    </a:lnTo>
                    <a:cubicBezTo>
                      <a:pt x="1342" y="2516"/>
                      <a:pt x="1342" y="2408"/>
                      <a:pt x="1275" y="2341"/>
                    </a:cubicBezTo>
                    <a:cubicBezTo>
                      <a:pt x="1208" y="2274"/>
                      <a:pt x="1100" y="2274"/>
                      <a:pt x="1033" y="2341"/>
                    </a:cubicBezTo>
                    <a:lnTo>
                      <a:pt x="67" y="3307"/>
                    </a:lnTo>
                    <a:cubicBezTo>
                      <a:pt x="0" y="3374"/>
                      <a:pt x="0" y="3482"/>
                      <a:pt x="67" y="3549"/>
                    </a:cubicBezTo>
                    <a:lnTo>
                      <a:pt x="1033" y="4515"/>
                    </a:lnTo>
                    <a:cubicBezTo>
                      <a:pt x="1100" y="4582"/>
                      <a:pt x="1208" y="4582"/>
                      <a:pt x="1275" y="4515"/>
                    </a:cubicBezTo>
                    <a:cubicBezTo>
                      <a:pt x="1342" y="4448"/>
                      <a:pt x="1342" y="4340"/>
                      <a:pt x="1275" y="4273"/>
                    </a:cubicBezTo>
                    <a:lnTo>
                      <a:pt x="600" y="3599"/>
                    </a:lnTo>
                    <a:lnTo>
                      <a:pt x="3260" y="3599"/>
                    </a:lnTo>
                    <a:lnTo>
                      <a:pt x="3260" y="6261"/>
                    </a:lnTo>
                    <a:lnTo>
                      <a:pt x="2585" y="5586"/>
                    </a:lnTo>
                    <a:cubicBezTo>
                      <a:pt x="2518" y="5519"/>
                      <a:pt x="2410" y="5519"/>
                      <a:pt x="2344" y="5586"/>
                    </a:cubicBezTo>
                    <a:cubicBezTo>
                      <a:pt x="2277" y="5653"/>
                      <a:pt x="2277" y="5761"/>
                      <a:pt x="2344" y="5827"/>
                    </a:cubicBezTo>
                    <a:lnTo>
                      <a:pt x="3310" y="6794"/>
                    </a:lnTo>
                    <a:cubicBezTo>
                      <a:pt x="3376" y="6860"/>
                      <a:pt x="3484" y="6860"/>
                      <a:pt x="3551" y="6794"/>
                    </a:cubicBezTo>
                    <a:lnTo>
                      <a:pt x="4517" y="5828"/>
                    </a:lnTo>
                    <a:cubicBezTo>
                      <a:pt x="4584" y="5761"/>
                      <a:pt x="4584" y="5653"/>
                      <a:pt x="4517" y="5586"/>
                    </a:cubicBezTo>
                    <a:cubicBezTo>
                      <a:pt x="4451" y="5519"/>
                      <a:pt x="4343" y="5519"/>
                      <a:pt x="4276" y="5586"/>
                    </a:cubicBezTo>
                    <a:lnTo>
                      <a:pt x="3601" y="6261"/>
                    </a:lnTo>
                    <a:lnTo>
                      <a:pt x="3601" y="3599"/>
                    </a:lnTo>
                    <a:lnTo>
                      <a:pt x="6261" y="3599"/>
                    </a:lnTo>
                    <a:lnTo>
                      <a:pt x="5586" y="4273"/>
                    </a:lnTo>
                    <a:cubicBezTo>
                      <a:pt x="5519" y="4340"/>
                      <a:pt x="5519" y="4448"/>
                      <a:pt x="5586" y="4515"/>
                    </a:cubicBezTo>
                    <a:cubicBezTo>
                      <a:pt x="5653" y="4582"/>
                      <a:pt x="5761" y="4582"/>
                      <a:pt x="5828" y="4515"/>
                    </a:cubicBezTo>
                    <a:lnTo>
                      <a:pt x="6794" y="3549"/>
                    </a:lnTo>
                    <a:cubicBezTo>
                      <a:pt x="6860" y="3482"/>
                      <a:pt x="6860" y="3374"/>
                      <a:pt x="6794" y="33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346" name="ïs1iḍè"/>
            <p:cNvGrpSpPr/>
            <p:nvPr/>
          </p:nvGrpSpPr>
          <p:grpSpPr bwMode="auto">
            <a:xfrm>
              <a:off x="1237152" y="2725249"/>
              <a:ext cx="2164253" cy="722497"/>
              <a:chOff x="9137748" y="2246943"/>
              <a:chExt cx="2164253" cy="722497"/>
            </a:xfrm>
          </p:grpSpPr>
          <p:sp>
            <p:nvSpPr>
              <p:cNvPr id="14362" name="ïṥlïḍe"/>
              <p:cNvSpPr>
                <a:spLocks noChangeArrowheads="1"/>
              </p:cNvSpPr>
              <p:nvPr/>
            </p:nvSpPr>
            <p:spPr bwMode="auto">
              <a:xfrm>
                <a:off x="9137748" y="2598082"/>
                <a:ext cx="2164253" cy="371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eaLnBrk="1" hangingPunct="1">
                  <a:lnSpc>
                    <a:spcPct val="120000"/>
                  </a:lnSpc>
                </a:pPr>
                <a:r>
                  <a:rPr lang="zh-CN" altLang="en-US" sz="1000" dirty="0"/>
                  <a:t>此部分内容作为文字排版占位</a:t>
                </a:r>
                <a:br>
                  <a:rPr lang="zh-CN" altLang="en-US" sz="1000" dirty="0"/>
                </a:br>
                <a:r>
                  <a:rPr lang="zh-CN" altLang="en-US" sz="1000" dirty="0"/>
                  <a:t>（建议使用主题字体）</a:t>
                </a:r>
              </a:p>
            </p:txBody>
          </p:sp>
          <p:sp>
            <p:nvSpPr>
              <p:cNvPr id="27" name="îŝļîḍe"/>
              <p:cNvSpPr txBox="1"/>
              <p:nvPr/>
            </p:nvSpPr>
            <p:spPr bwMode="auto">
              <a:xfrm>
                <a:off x="9137259" y="2247432"/>
                <a:ext cx="2165350" cy="35083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>
                <a:normAutofit lnSpcReduction="10000"/>
              </a:bodyPr>
              <a:lstStyle/>
              <a:p>
                <a:pPr algn="r" eaLnBrk="1" fontAlgn="auto" hangingPunct="1">
                  <a:spcAft>
                    <a:spcPts val="0"/>
                  </a:spcAft>
                  <a:defRPr/>
                </a:pPr>
                <a:r>
                  <a:rPr lang="zh-CN" altLang="en-US" b="1" dirty="0">
                    <a:latin typeface="+mn-lt"/>
                  </a:rPr>
                  <a:t>开场</a:t>
                </a:r>
              </a:p>
            </p:txBody>
          </p:sp>
        </p:grpSp>
        <p:grpSp>
          <p:nvGrpSpPr>
            <p:cNvPr id="14347" name="îšlîḋè"/>
            <p:cNvGrpSpPr/>
            <p:nvPr/>
          </p:nvGrpSpPr>
          <p:grpSpPr bwMode="auto">
            <a:xfrm>
              <a:off x="4931065" y="2029547"/>
              <a:ext cx="2164253" cy="733817"/>
              <a:chOff x="9137748" y="2246943"/>
              <a:chExt cx="2164253" cy="733817"/>
            </a:xfrm>
          </p:grpSpPr>
          <p:sp>
            <p:nvSpPr>
              <p:cNvPr id="14360" name="îṥḻîḓê"/>
              <p:cNvSpPr>
                <a:spLocks noChangeArrowheads="1"/>
              </p:cNvSpPr>
              <p:nvPr/>
            </p:nvSpPr>
            <p:spPr bwMode="auto">
              <a:xfrm>
                <a:off x="9137748" y="2598082"/>
                <a:ext cx="2164253" cy="382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zh-CN" altLang="en-US" sz="1000" dirty="0"/>
                  <a:t>此部分内容作为文字排版占位</a:t>
                </a:r>
                <a:br>
                  <a:rPr lang="zh-CN" altLang="en-US" sz="1000" dirty="0"/>
                </a:br>
                <a:r>
                  <a:rPr lang="zh-CN" altLang="en-US" sz="1000" dirty="0"/>
                  <a:t>（建议使用主题字体）</a:t>
                </a:r>
              </a:p>
            </p:txBody>
          </p:sp>
          <p:sp>
            <p:nvSpPr>
              <p:cNvPr id="25" name="iṣlïḑe"/>
              <p:cNvSpPr txBox="1"/>
              <p:nvPr/>
            </p:nvSpPr>
            <p:spPr bwMode="auto">
              <a:xfrm>
                <a:off x="9137458" y="2246221"/>
                <a:ext cx="2163763" cy="35242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>
                <a:normAutofit lnSpcReduction="10000"/>
              </a:bodyPr>
              <a:lstStyle/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zh-CN" altLang="en-US" b="1" dirty="0">
                    <a:latin typeface="+mn-lt"/>
                  </a:rPr>
                  <a:t>领导讲话</a:t>
                </a:r>
              </a:p>
            </p:txBody>
          </p:sp>
        </p:grpSp>
        <p:grpSp>
          <p:nvGrpSpPr>
            <p:cNvPr id="14348" name="íṩlîḍé"/>
            <p:cNvGrpSpPr/>
            <p:nvPr/>
          </p:nvGrpSpPr>
          <p:grpSpPr bwMode="auto">
            <a:xfrm>
              <a:off x="4252196" y="4099551"/>
              <a:ext cx="2164253" cy="744286"/>
              <a:chOff x="9137748" y="2246943"/>
              <a:chExt cx="2164253" cy="744286"/>
            </a:xfrm>
          </p:grpSpPr>
          <p:sp>
            <p:nvSpPr>
              <p:cNvPr id="14358" name="ïšľídê"/>
              <p:cNvSpPr>
                <a:spLocks noChangeArrowheads="1"/>
              </p:cNvSpPr>
              <p:nvPr/>
            </p:nvSpPr>
            <p:spPr bwMode="auto">
              <a:xfrm>
                <a:off x="9137748" y="2598082"/>
                <a:ext cx="2164253" cy="393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eaLnBrk="1" hangingPunct="1">
                  <a:lnSpc>
                    <a:spcPct val="120000"/>
                  </a:lnSpc>
                </a:pPr>
                <a:r>
                  <a:rPr lang="zh-CN" altLang="en-US" sz="1000" dirty="0"/>
                  <a:t>此部分内容作为文字排版占位</a:t>
                </a:r>
                <a:br>
                  <a:rPr lang="zh-CN" altLang="en-US" sz="1000" dirty="0"/>
                </a:br>
                <a:r>
                  <a:rPr lang="zh-CN" altLang="en-US" sz="1000" dirty="0"/>
                  <a:t>（建议使用主题字体）</a:t>
                </a:r>
              </a:p>
            </p:txBody>
          </p:sp>
          <p:sp>
            <p:nvSpPr>
              <p:cNvPr id="23" name="ísḻíḑé"/>
              <p:cNvSpPr txBox="1"/>
              <p:nvPr/>
            </p:nvSpPr>
            <p:spPr bwMode="auto">
              <a:xfrm>
                <a:off x="9138465" y="2246317"/>
                <a:ext cx="2163762" cy="3508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>
                <a:normAutofit lnSpcReduction="10000"/>
              </a:bodyPr>
              <a:lstStyle/>
              <a:p>
                <a:pPr algn="r" eaLnBrk="1" fontAlgn="auto" hangingPunct="1">
                  <a:spcAft>
                    <a:spcPts val="0"/>
                  </a:spcAft>
                  <a:defRPr/>
                </a:pPr>
                <a:r>
                  <a:rPr lang="zh-CN" altLang="en-US" b="1" dirty="0">
                    <a:solidFill>
                      <a:schemeClr val="accent1"/>
                    </a:solidFill>
                    <a:latin typeface="+mn-lt"/>
                  </a:rPr>
                  <a:t>活动启动仪式</a:t>
                </a:r>
              </a:p>
            </p:txBody>
          </p:sp>
        </p:grpSp>
        <p:grpSp>
          <p:nvGrpSpPr>
            <p:cNvPr id="14349" name="îsļiḓè"/>
            <p:cNvGrpSpPr/>
            <p:nvPr/>
          </p:nvGrpSpPr>
          <p:grpSpPr bwMode="auto">
            <a:xfrm>
              <a:off x="7953726" y="3447746"/>
              <a:ext cx="2164253" cy="769730"/>
              <a:chOff x="8887009" y="2246943"/>
              <a:chExt cx="2164253" cy="769730"/>
            </a:xfrm>
          </p:grpSpPr>
          <p:sp>
            <p:nvSpPr>
              <p:cNvPr id="14356" name="işļiḓe"/>
              <p:cNvSpPr>
                <a:spLocks noChangeArrowheads="1"/>
              </p:cNvSpPr>
              <p:nvPr/>
            </p:nvSpPr>
            <p:spPr bwMode="auto">
              <a:xfrm>
                <a:off x="8887009" y="2598082"/>
                <a:ext cx="2164253" cy="418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zh-CN" altLang="en-US" sz="1000" dirty="0"/>
                  <a:t>此部分内容作为文字排版占位</a:t>
                </a:r>
                <a:br>
                  <a:rPr lang="zh-CN" altLang="en-US" sz="1000" dirty="0"/>
                </a:br>
                <a:r>
                  <a:rPr lang="zh-CN" altLang="en-US" sz="1000" dirty="0"/>
                  <a:t>（建议使用主题字体）</a:t>
                </a:r>
              </a:p>
            </p:txBody>
          </p:sp>
          <p:sp>
            <p:nvSpPr>
              <p:cNvPr id="21" name="íṧḻîḋè"/>
              <p:cNvSpPr txBox="1"/>
              <p:nvPr/>
            </p:nvSpPr>
            <p:spPr bwMode="auto">
              <a:xfrm>
                <a:off x="8886658" y="2247247"/>
                <a:ext cx="2165350" cy="3508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>
                <a:normAutofit lnSpcReduction="10000"/>
              </a:bodyPr>
              <a:lstStyle/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zh-CN" altLang="en-US" b="1" dirty="0">
                    <a:latin typeface="+mn-lt"/>
                  </a:rPr>
                  <a:t>比赛时间</a:t>
                </a:r>
              </a:p>
            </p:txBody>
          </p:sp>
        </p:grpSp>
        <p:grpSp>
          <p:nvGrpSpPr>
            <p:cNvPr id="14350" name="iṣḷídê"/>
            <p:cNvGrpSpPr/>
            <p:nvPr/>
          </p:nvGrpSpPr>
          <p:grpSpPr bwMode="auto">
            <a:xfrm>
              <a:off x="6451600" y="5099050"/>
              <a:ext cx="2165350" cy="749133"/>
              <a:chOff x="9137322" y="2247455"/>
              <a:chExt cx="2165350" cy="749133"/>
            </a:xfrm>
          </p:grpSpPr>
          <p:sp>
            <p:nvSpPr>
              <p:cNvPr id="14354" name="ïṧľîḑè"/>
              <p:cNvSpPr>
                <a:spLocks noChangeArrowheads="1"/>
              </p:cNvSpPr>
              <p:nvPr/>
            </p:nvSpPr>
            <p:spPr bwMode="auto">
              <a:xfrm>
                <a:off x="9137748" y="2598082"/>
                <a:ext cx="2164253" cy="398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eaLnBrk="1" hangingPunct="1">
                  <a:lnSpc>
                    <a:spcPct val="120000"/>
                  </a:lnSpc>
                </a:pPr>
                <a:r>
                  <a:rPr lang="zh-CN" altLang="en-US" sz="1000" dirty="0"/>
                  <a:t>此部分内容作为文字排版占位</a:t>
                </a:r>
                <a:br>
                  <a:rPr lang="zh-CN" altLang="en-US" sz="1000" dirty="0"/>
                </a:br>
                <a:r>
                  <a:rPr lang="zh-CN" altLang="en-US" sz="1000" dirty="0"/>
                  <a:t>（建议使用主题字体）</a:t>
                </a:r>
              </a:p>
            </p:txBody>
          </p:sp>
          <p:sp>
            <p:nvSpPr>
              <p:cNvPr id="19" name="iSḻiďé"/>
              <p:cNvSpPr txBox="1"/>
              <p:nvPr/>
            </p:nvSpPr>
            <p:spPr bwMode="auto">
              <a:xfrm>
                <a:off x="9137322" y="2247455"/>
                <a:ext cx="2165350" cy="3508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>
                <a:normAutofit lnSpcReduction="10000"/>
              </a:bodyPr>
              <a:lstStyle/>
              <a:p>
                <a:pPr algn="r" eaLnBrk="1" fontAlgn="auto" hangingPunct="1">
                  <a:spcAft>
                    <a:spcPts val="0"/>
                  </a:spcAft>
                  <a:defRPr/>
                </a:pPr>
                <a:r>
                  <a:rPr lang="zh-CN" altLang="en-US" b="1" dirty="0">
                    <a:latin typeface="+mn-lt"/>
                  </a:rPr>
                  <a:t>颁奖仪式</a:t>
                </a:r>
              </a:p>
            </p:txBody>
          </p:sp>
        </p:grpSp>
        <p:cxnSp>
          <p:nvCxnSpPr>
            <p:cNvPr id="15" name="直接连接符 14"/>
            <p:cNvCxnSpPr/>
            <p:nvPr/>
          </p:nvCxnSpPr>
          <p:spPr>
            <a:xfrm>
              <a:off x="1416050" y="3879850"/>
              <a:ext cx="4140200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2954338" y="5099050"/>
              <a:ext cx="4140200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087938" y="2959100"/>
              <a:ext cx="5280025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图片 2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 bwMode="auto">
          <a:xfrm>
            <a:off x="-1" y="4243561"/>
            <a:ext cx="416039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0e026943-957a-4a60-83fe-e16111a1027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689100" y="1331913"/>
            <a:ext cx="8813800" cy="4194175"/>
            <a:chOff x="1026585" y="1516270"/>
            <a:chExt cx="8813832" cy="4195489"/>
          </a:xfrm>
        </p:grpSpPr>
        <p:sp>
          <p:nvSpPr>
            <p:cNvPr id="4" name="iŝḻîḑê"/>
            <p:cNvSpPr/>
            <p:nvPr/>
          </p:nvSpPr>
          <p:spPr>
            <a:xfrm>
              <a:off x="1026585" y="1516270"/>
              <a:ext cx="2360622" cy="944858"/>
            </a:xfrm>
            <a:custGeom>
              <a:avLst/>
              <a:gdLst>
                <a:gd name="connsiteX0" fmla="*/ 0 w 1770228"/>
                <a:gd name="connsiteY0" fmla="*/ 0 h 708091"/>
                <a:gd name="connsiteX1" fmla="*/ 1416183 w 1770228"/>
                <a:gd name="connsiteY1" fmla="*/ 0 h 708091"/>
                <a:gd name="connsiteX2" fmla="*/ 1770228 w 1770228"/>
                <a:gd name="connsiteY2" fmla="*/ 354046 h 708091"/>
                <a:gd name="connsiteX3" fmla="*/ 1416183 w 1770228"/>
                <a:gd name="connsiteY3" fmla="*/ 708091 h 708091"/>
                <a:gd name="connsiteX4" fmla="*/ 0 w 1770228"/>
                <a:gd name="connsiteY4" fmla="*/ 708091 h 708091"/>
                <a:gd name="connsiteX5" fmla="*/ 354046 w 1770228"/>
                <a:gd name="connsiteY5" fmla="*/ 354046 h 708091"/>
                <a:gd name="connsiteX6" fmla="*/ 0 w 1770228"/>
                <a:gd name="connsiteY6" fmla="*/ 0 h 70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0228" h="708091">
                  <a:moveTo>
                    <a:pt x="0" y="0"/>
                  </a:moveTo>
                  <a:lnTo>
                    <a:pt x="1416183" y="0"/>
                  </a:lnTo>
                  <a:lnTo>
                    <a:pt x="1770228" y="354046"/>
                  </a:lnTo>
                  <a:lnTo>
                    <a:pt x="1416183" y="708091"/>
                  </a:lnTo>
                  <a:lnTo>
                    <a:pt x="0" y="708091"/>
                  </a:lnTo>
                  <a:lnTo>
                    <a:pt x="354046" y="354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" name="îṧḷîdé"/>
            <p:cNvSpPr/>
            <p:nvPr/>
          </p:nvSpPr>
          <p:spPr>
            <a:xfrm>
              <a:off x="1026585" y="2592932"/>
              <a:ext cx="2360622" cy="943270"/>
            </a:xfrm>
            <a:custGeom>
              <a:avLst/>
              <a:gdLst>
                <a:gd name="connsiteX0" fmla="*/ 0 w 1770228"/>
                <a:gd name="connsiteY0" fmla="*/ 0 h 708091"/>
                <a:gd name="connsiteX1" fmla="*/ 1416183 w 1770228"/>
                <a:gd name="connsiteY1" fmla="*/ 0 h 708091"/>
                <a:gd name="connsiteX2" fmla="*/ 1770228 w 1770228"/>
                <a:gd name="connsiteY2" fmla="*/ 354046 h 708091"/>
                <a:gd name="connsiteX3" fmla="*/ 1416183 w 1770228"/>
                <a:gd name="connsiteY3" fmla="*/ 708091 h 708091"/>
                <a:gd name="connsiteX4" fmla="*/ 0 w 1770228"/>
                <a:gd name="connsiteY4" fmla="*/ 708091 h 708091"/>
                <a:gd name="connsiteX5" fmla="*/ 354046 w 1770228"/>
                <a:gd name="connsiteY5" fmla="*/ 354046 h 708091"/>
                <a:gd name="connsiteX6" fmla="*/ 0 w 1770228"/>
                <a:gd name="connsiteY6" fmla="*/ 0 h 70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0228" h="708091">
                  <a:moveTo>
                    <a:pt x="0" y="0"/>
                  </a:moveTo>
                  <a:lnTo>
                    <a:pt x="1416183" y="0"/>
                  </a:lnTo>
                  <a:lnTo>
                    <a:pt x="1770228" y="354046"/>
                  </a:lnTo>
                  <a:lnTo>
                    <a:pt x="1416183" y="708091"/>
                  </a:lnTo>
                  <a:lnTo>
                    <a:pt x="0" y="708091"/>
                  </a:lnTo>
                  <a:lnTo>
                    <a:pt x="354046" y="354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î$ľíḑé"/>
            <p:cNvSpPr/>
            <p:nvPr/>
          </p:nvSpPr>
          <p:spPr>
            <a:xfrm>
              <a:off x="1026585" y="3669594"/>
              <a:ext cx="2360622" cy="943270"/>
            </a:xfrm>
            <a:custGeom>
              <a:avLst/>
              <a:gdLst>
                <a:gd name="connsiteX0" fmla="*/ 0 w 1770228"/>
                <a:gd name="connsiteY0" fmla="*/ 0 h 708091"/>
                <a:gd name="connsiteX1" fmla="*/ 1416183 w 1770228"/>
                <a:gd name="connsiteY1" fmla="*/ 0 h 708091"/>
                <a:gd name="connsiteX2" fmla="*/ 1770228 w 1770228"/>
                <a:gd name="connsiteY2" fmla="*/ 354046 h 708091"/>
                <a:gd name="connsiteX3" fmla="*/ 1416183 w 1770228"/>
                <a:gd name="connsiteY3" fmla="*/ 708091 h 708091"/>
                <a:gd name="connsiteX4" fmla="*/ 0 w 1770228"/>
                <a:gd name="connsiteY4" fmla="*/ 708091 h 708091"/>
                <a:gd name="connsiteX5" fmla="*/ 354046 w 1770228"/>
                <a:gd name="connsiteY5" fmla="*/ 354046 h 708091"/>
                <a:gd name="connsiteX6" fmla="*/ 0 w 1770228"/>
                <a:gd name="connsiteY6" fmla="*/ 0 h 70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0228" h="708091">
                  <a:moveTo>
                    <a:pt x="0" y="0"/>
                  </a:moveTo>
                  <a:lnTo>
                    <a:pt x="1416183" y="0"/>
                  </a:lnTo>
                  <a:lnTo>
                    <a:pt x="1770228" y="354046"/>
                  </a:lnTo>
                  <a:lnTo>
                    <a:pt x="1416183" y="708091"/>
                  </a:lnTo>
                  <a:lnTo>
                    <a:pt x="0" y="708091"/>
                  </a:lnTo>
                  <a:lnTo>
                    <a:pt x="354046" y="354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islïḍè"/>
            <p:cNvSpPr/>
            <p:nvPr/>
          </p:nvSpPr>
          <p:spPr>
            <a:xfrm>
              <a:off x="1026585" y="4766900"/>
              <a:ext cx="2360622" cy="944859"/>
            </a:xfrm>
            <a:custGeom>
              <a:avLst/>
              <a:gdLst>
                <a:gd name="connsiteX0" fmla="*/ 0 w 1770228"/>
                <a:gd name="connsiteY0" fmla="*/ 0 h 708091"/>
                <a:gd name="connsiteX1" fmla="*/ 1416183 w 1770228"/>
                <a:gd name="connsiteY1" fmla="*/ 0 h 708091"/>
                <a:gd name="connsiteX2" fmla="*/ 1770228 w 1770228"/>
                <a:gd name="connsiteY2" fmla="*/ 354046 h 708091"/>
                <a:gd name="connsiteX3" fmla="*/ 1416183 w 1770228"/>
                <a:gd name="connsiteY3" fmla="*/ 708091 h 708091"/>
                <a:gd name="connsiteX4" fmla="*/ 0 w 1770228"/>
                <a:gd name="connsiteY4" fmla="*/ 708091 h 708091"/>
                <a:gd name="connsiteX5" fmla="*/ 354046 w 1770228"/>
                <a:gd name="connsiteY5" fmla="*/ 354046 h 708091"/>
                <a:gd name="connsiteX6" fmla="*/ 0 w 1770228"/>
                <a:gd name="connsiteY6" fmla="*/ 0 h 70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0228" h="708091">
                  <a:moveTo>
                    <a:pt x="0" y="0"/>
                  </a:moveTo>
                  <a:lnTo>
                    <a:pt x="1416183" y="0"/>
                  </a:lnTo>
                  <a:lnTo>
                    <a:pt x="1770228" y="354046"/>
                  </a:lnTo>
                  <a:lnTo>
                    <a:pt x="1416183" y="708091"/>
                  </a:lnTo>
                  <a:lnTo>
                    <a:pt x="0" y="708091"/>
                  </a:lnTo>
                  <a:lnTo>
                    <a:pt x="354046" y="354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42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îṣ1íḓe"/>
            <p:cNvSpPr txBox="1"/>
            <p:nvPr/>
          </p:nvSpPr>
          <p:spPr>
            <a:xfrm>
              <a:off x="5743065" y="1781465"/>
              <a:ext cx="4097352" cy="477988"/>
            </a:xfrm>
            <a:prstGeom prst="rect">
              <a:avLst/>
            </a:prstGeom>
          </p:spPr>
          <p:txBody>
            <a:bodyPr lIns="144000" tIns="0" rIns="0" bIns="0">
              <a:norm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latin typeface="+mn-lt"/>
                </a:rPr>
                <a:t>此部分内容作为文字排版占位显示（建议使用主题字体）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latin typeface="+mn-lt"/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latin typeface="+mn-lt"/>
                </a:rPr>
                <a:t>如需更改请在（设置形状格式）菜单下（文本选项）中调整</a:t>
              </a:r>
            </a:p>
          </p:txBody>
        </p:sp>
        <p:sp>
          <p:nvSpPr>
            <p:cNvPr id="9" name="ïṡľíďè"/>
            <p:cNvSpPr txBox="1"/>
            <p:nvPr/>
          </p:nvSpPr>
          <p:spPr>
            <a:xfrm>
              <a:off x="5743065" y="2896239"/>
              <a:ext cx="4097352" cy="477988"/>
            </a:xfrm>
            <a:prstGeom prst="rect">
              <a:avLst/>
            </a:prstGeom>
          </p:spPr>
          <p:txBody>
            <a:bodyPr lIns="144000" tIns="0" rIns="0" bIns="0">
              <a:norm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latin typeface="+mn-lt"/>
                </a:rPr>
                <a:t>此部分内容作为文字排版占位显示（建议使用主题字体）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latin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latin typeface="+mn-lt"/>
                </a:rPr>
                <a:t>如需更改请在（设置形状格式）菜单下（文本选项）中调整</a:t>
              </a:r>
            </a:p>
          </p:txBody>
        </p:sp>
        <p:sp>
          <p:nvSpPr>
            <p:cNvPr id="10" name="işḻiḍé"/>
            <p:cNvSpPr txBox="1"/>
            <p:nvPr/>
          </p:nvSpPr>
          <p:spPr>
            <a:xfrm>
              <a:off x="5743065" y="3918909"/>
              <a:ext cx="4097352" cy="477988"/>
            </a:xfrm>
            <a:prstGeom prst="rect">
              <a:avLst/>
            </a:prstGeom>
          </p:spPr>
          <p:txBody>
            <a:bodyPr lIns="144000" tIns="0" rIns="0" bIns="0">
              <a:norm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latin typeface="+mn-lt"/>
                </a:rPr>
                <a:t>此部分内容作为文字排版占位显示（建议使用主题字体）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latin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latin typeface="+mn-lt"/>
                </a:rPr>
                <a:t>如需更改请在（设置形状格式）菜单下（文本选项）中调整</a:t>
              </a:r>
            </a:p>
          </p:txBody>
        </p:sp>
        <p:sp>
          <p:nvSpPr>
            <p:cNvPr id="11" name="iŝḷîḍé"/>
            <p:cNvSpPr txBox="1"/>
            <p:nvPr/>
          </p:nvSpPr>
          <p:spPr>
            <a:xfrm>
              <a:off x="5743065" y="5020980"/>
              <a:ext cx="4097352" cy="476399"/>
            </a:xfrm>
            <a:prstGeom prst="rect">
              <a:avLst/>
            </a:prstGeom>
          </p:spPr>
          <p:txBody>
            <a:bodyPr lIns="144000" tIns="0" rIns="0" bIns="0">
              <a:norm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latin typeface="+mn-lt"/>
                </a:rPr>
                <a:t>此部分内容作为文字排版占位显示（建议使用主题字体）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latin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latin typeface="+mn-lt"/>
                </a:rPr>
                <a:t>如需更改请在（设置形状格式）菜单下（文本选项）中调整</a:t>
              </a:r>
            </a:p>
          </p:txBody>
        </p:sp>
        <p:sp>
          <p:nvSpPr>
            <p:cNvPr id="13324" name="îṣļïḍé"/>
            <p:cNvSpPr/>
            <p:nvPr/>
          </p:nvSpPr>
          <p:spPr bwMode="auto">
            <a:xfrm>
              <a:off x="5327908" y="1827335"/>
              <a:ext cx="414624" cy="414624"/>
            </a:xfrm>
            <a:custGeom>
              <a:avLst/>
              <a:gdLst>
                <a:gd name="T0" fmla="*/ 27 w 55"/>
                <a:gd name="T1" fmla="*/ 55 h 55"/>
                <a:gd name="T2" fmla="*/ 0 w 55"/>
                <a:gd name="T3" fmla="*/ 27 h 55"/>
                <a:gd name="T4" fmla="*/ 27 w 55"/>
                <a:gd name="T5" fmla="*/ 0 h 55"/>
                <a:gd name="T6" fmla="*/ 55 w 55"/>
                <a:gd name="T7" fmla="*/ 27 h 55"/>
                <a:gd name="T8" fmla="*/ 27 w 55"/>
                <a:gd name="T9" fmla="*/ 55 h 55"/>
                <a:gd name="T10" fmla="*/ 45 w 55"/>
                <a:gd name="T11" fmla="*/ 20 h 55"/>
                <a:gd name="T12" fmla="*/ 42 w 55"/>
                <a:gd name="T13" fmla="*/ 17 h 55"/>
                <a:gd name="T14" fmla="*/ 40 w 55"/>
                <a:gd name="T15" fmla="*/ 16 h 55"/>
                <a:gd name="T16" fmla="*/ 38 w 55"/>
                <a:gd name="T17" fmla="*/ 17 h 55"/>
                <a:gd name="T18" fmla="*/ 24 w 55"/>
                <a:gd name="T19" fmla="*/ 31 h 55"/>
                <a:gd name="T20" fmla="*/ 16 w 55"/>
                <a:gd name="T21" fmla="*/ 23 h 55"/>
                <a:gd name="T22" fmla="*/ 14 w 55"/>
                <a:gd name="T23" fmla="*/ 22 h 55"/>
                <a:gd name="T24" fmla="*/ 13 w 55"/>
                <a:gd name="T25" fmla="*/ 23 h 55"/>
                <a:gd name="T26" fmla="*/ 9 w 55"/>
                <a:gd name="T27" fmla="*/ 26 h 55"/>
                <a:gd name="T28" fmla="*/ 9 w 55"/>
                <a:gd name="T29" fmla="*/ 28 h 55"/>
                <a:gd name="T30" fmla="*/ 9 w 55"/>
                <a:gd name="T31" fmla="*/ 30 h 55"/>
                <a:gd name="T32" fmla="*/ 22 w 55"/>
                <a:gd name="T33" fmla="*/ 43 h 55"/>
                <a:gd name="T34" fmla="*/ 24 w 55"/>
                <a:gd name="T35" fmla="*/ 43 h 55"/>
                <a:gd name="T36" fmla="*/ 26 w 55"/>
                <a:gd name="T37" fmla="*/ 43 h 55"/>
                <a:gd name="T38" fmla="*/ 45 w 55"/>
                <a:gd name="T39" fmla="*/ 23 h 55"/>
                <a:gd name="T40" fmla="*/ 46 w 55"/>
                <a:gd name="T41" fmla="*/ 22 h 55"/>
                <a:gd name="T42" fmla="*/ 45 w 55"/>
                <a:gd name="T43" fmla="*/ 20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>
                <a:alpha val="4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325" name="í$lídê"/>
            <p:cNvSpPr/>
            <p:nvPr/>
          </p:nvSpPr>
          <p:spPr bwMode="auto">
            <a:xfrm>
              <a:off x="5327908" y="2926650"/>
              <a:ext cx="414624" cy="414624"/>
            </a:xfrm>
            <a:custGeom>
              <a:avLst/>
              <a:gdLst>
                <a:gd name="T0" fmla="*/ 27 w 55"/>
                <a:gd name="T1" fmla="*/ 55 h 55"/>
                <a:gd name="T2" fmla="*/ 0 w 55"/>
                <a:gd name="T3" fmla="*/ 27 h 55"/>
                <a:gd name="T4" fmla="*/ 27 w 55"/>
                <a:gd name="T5" fmla="*/ 0 h 55"/>
                <a:gd name="T6" fmla="*/ 55 w 55"/>
                <a:gd name="T7" fmla="*/ 27 h 55"/>
                <a:gd name="T8" fmla="*/ 27 w 55"/>
                <a:gd name="T9" fmla="*/ 55 h 55"/>
                <a:gd name="T10" fmla="*/ 45 w 55"/>
                <a:gd name="T11" fmla="*/ 20 h 55"/>
                <a:gd name="T12" fmla="*/ 42 w 55"/>
                <a:gd name="T13" fmla="*/ 17 h 55"/>
                <a:gd name="T14" fmla="*/ 40 w 55"/>
                <a:gd name="T15" fmla="*/ 16 h 55"/>
                <a:gd name="T16" fmla="*/ 38 w 55"/>
                <a:gd name="T17" fmla="*/ 17 h 55"/>
                <a:gd name="T18" fmla="*/ 24 w 55"/>
                <a:gd name="T19" fmla="*/ 31 h 55"/>
                <a:gd name="T20" fmla="*/ 16 w 55"/>
                <a:gd name="T21" fmla="*/ 23 h 55"/>
                <a:gd name="T22" fmla="*/ 14 w 55"/>
                <a:gd name="T23" fmla="*/ 22 h 55"/>
                <a:gd name="T24" fmla="*/ 13 w 55"/>
                <a:gd name="T25" fmla="*/ 23 h 55"/>
                <a:gd name="T26" fmla="*/ 9 w 55"/>
                <a:gd name="T27" fmla="*/ 26 h 55"/>
                <a:gd name="T28" fmla="*/ 9 w 55"/>
                <a:gd name="T29" fmla="*/ 28 h 55"/>
                <a:gd name="T30" fmla="*/ 9 w 55"/>
                <a:gd name="T31" fmla="*/ 30 h 55"/>
                <a:gd name="T32" fmla="*/ 22 w 55"/>
                <a:gd name="T33" fmla="*/ 43 h 55"/>
                <a:gd name="T34" fmla="*/ 24 w 55"/>
                <a:gd name="T35" fmla="*/ 43 h 55"/>
                <a:gd name="T36" fmla="*/ 26 w 55"/>
                <a:gd name="T37" fmla="*/ 43 h 55"/>
                <a:gd name="T38" fmla="*/ 45 w 55"/>
                <a:gd name="T39" fmla="*/ 23 h 55"/>
                <a:gd name="T40" fmla="*/ 46 w 55"/>
                <a:gd name="T41" fmla="*/ 22 h 55"/>
                <a:gd name="T42" fmla="*/ 45 w 55"/>
                <a:gd name="T43" fmla="*/ 20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" name="ïSḻîḓé"/>
            <p:cNvSpPr/>
            <p:nvPr/>
          </p:nvSpPr>
          <p:spPr bwMode="auto">
            <a:xfrm>
              <a:off x="5327139" y="3949082"/>
              <a:ext cx="415927" cy="414467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3">
                <a:alpha val="42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15" name="í$ľiḋé"/>
            <p:cNvSpPr/>
            <p:nvPr/>
          </p:nvSpPr>
          <p:spPr bwMode="auto">
            <a:xfrm>
              <a:off x="5327139" y="5047976"/>
              <a:ext cx="415927" cy="414467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4">
                <a:alpha val="42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13328" name="ïṧḷíḓé"/>
            <p:cNvSpPr/>
            <p:nvPr/>
          </p:nvSpPr>
          <p:spPr bwMode="auto">
            <a:xfrm>
              <a:off x="1852456" y="1711750"/>
              <a:ext cx="708563" cy="457915"/>
            </a:xfrm>
            <a:custGeom>
              <a:avLst/>
              <a:gdLst>
                <a:gd name="T0" fmla="*/ 68 w 68"/>
                <a:gd name="T1" fmla="*/ 25 h 44"/>
                <a:gd name="T2" fmla="*/ 34 w 68"/>
                <a:gd name="T3" fmla="*/ 44 h 44"/>
                <a:gd name="T4" fmla="*/ 1 w 68"/>
                <a:gd name="T5" fmla="*/ 25 h 44"/>
                <a:gd name="T6" fmla="*/ 0 w 68"/>
                <a:gd name="T7" fmla="*/ 22 h 44"/>
                <a:gd name="T8" fmla="*/ 1 w 68"/>
                <a:gd name="T9" fmla="*/ 20 h 44"/>
                <a:gd name="T10" fmla="*/ 34 w 68"/>
                <a:gd name="T11" fmla="*/ 0 h 44"/>
                <a:gd name="T12" fmla="*/ 68 w 68"/>
                <a:gd name="T13" fmla="*/ 20 h 44"/>
                <a:gd name="T14" fmla="*/ 68 w 68"/>
                <a:gd name="T15" fmla="*/ 22 h 44"/>
                <a:gd name="T16" fmla="*/ 68 w 68"/>
                <a:gd name="T17" fmla="*/ 25 h 44"/>
                <a:gd name="T18" fmla="*/ 49 w 68"/>
                <a:gd name="T19" fmla="*/ 9 h 44"/>
                <a:gd name="T20" fmla="*/ 51 w 68"/>
                <a:gd name="T21" fmla="*/ 17 h 44"/>
                <a:gd name="T22" fmla="*/ 34 w 68"/>
                <a:gd name="T23" fmla="*/ 34 h 44"/>
                <a:gd name="T24" fmla="*/ 17 w 68"/>
                <a:gd name="T25" fmla="*/ 17 h 44"/>
                <a:gd name="T26" fmla="*/ 20 w 68"/>
                <a:gd name="T27" fmla="*/ 9 h 44"/>
                <a:gd name="T28" fmla="*/ 5 w 68"/>
                <a:gd name="T29" fmla="*/ 22 h 44"/>
                <a:gd name="T30" fmla="*/ 34 w 68"/>
                <a:gd name="T31" fmla="*/ 39 h 44"/>
                <a:gd name="T32" fmla="*/ 64 w 68"/>
                <a:gd name="T33" fmla="*/ 22 h 44"/>
                <a:gd name="T34" fmla="*/ 49 w 68"/>
                <a:gd name="T35" fmla="*/ 9 h 44"/>
                <a:gd name="T36" fmla="*/ 34 w 68"/>
                <a:gd name="T37" fmla="*/ 6 h 44"/>
                <a:gd name="T38" fmla="*/ 23 w 68"/>
                <a:gd name="T39" fmla="*/ 17 h 44"/>
                <a:gd name="T40" fmla="*/ 25 w 68"/>
                <a:gd name="T41" fmla="*/ 19 h 44"/>
                <a:gd name="T42" fmla="*/ 27 w 68"/>
                <a:gd name="T43" fmla="*/ 17 h 44"/>
                <a:gd name="T44" fmla="*/ 34 w 68"/>
                <a:gd name="T45" fmla="*/ 9 h 44"/>
                <a:gd name="T46" fmla="*/ 36 w 68"/>
                <a:gd name="T47" fmla="*/ 8 h 44"/>
                <a:gd name="T48" fmla="*/ 34 w 68"/>
                <a:gd name="T49" fmla="*/ 6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329" name="ïşlíḓe"/>
            <p:cNvSpPr/>
            <p:nvPr/>
          </p:nvSpPr>
          <p:spPr bwMode="auto">
            <a:xfrm>
              <a:off x="1883859" y="2744549"/>
              <a:ext cx="645757" cy="645757"/>
            </a:xfrm>
            <a:custGeom>
              <a:avLst/>
              <a:gdLst>
                <a:gd name="T0" fmla="*/ 27 w 55"/>
                <a:gd name="T1" fmla="*/ 55 h 55"/>
                <a:gd name="T2" fmla="*/ 0 w 55"/>
                <a:gd name="T3" fmla="*/ 27 h 55"/>
                <a:gd name="T4" fmla="*/ 27 w 55"/>
                <a:gd name="T5" fmla="*/ 0 h 55"/>
                <a:gd name="T6" fmla="*/ 55 w 55"/>
                <a:gd name="T7" fmla="*/ 27 h 55"/>
                <a:gd name="T8" fmla="*/ 27 w 55"/>
                <a:gd name="T9" fmla="*/ 55 h 55"/>
                <a:gd name="T10" fmla="*/ 27 w 55"/>
                <a:gd name="T11" fmla="*/ 8 h 55"/>
                <a:gd name="T12" fmla="*/ 8 w 55"/>
                <a:gd name="T13" fmla="*/ 27 h 55"/>
                <a:gd name="T14" fmla="*/ 27 w 55"/>
                <a:gd name="T15" fmla="*/ 47 h 55"/>
                <a:gd name="T16" fmla="*/ 47 w 55"/>
                <a:gd name="T17" fmla="*/ 27 h 55"/>
                <a:gd name="T18" fmla="*/ 27 w 55"/>
                <a:gd name="T19" fmla="*/ 8 h 55"/>
                <a:gd name="T20" fmla="*/ 32 w 55"/>
                <a:gd name="T21" fmla="*/ 31 h 55"/>
                <a:gd name="T22" fmla="*/ 31 w 55"/>
                <a:gd name="T23" fmla="*/ 32 h 55"/>
                <a:gd name="T24" fmla="*/ 19 w 55"/>
                <a:gd name="T25" fmla="*/ 32 h 55"/>
                <a:gd name="T26" fmla="*/ 18 w 55"/>
                <a:gd name="T27" fmla="*/ 31 h 55"/>
                <a:gd name="T28" fmla="*/ 18 w 55"/>
                <a:gd name="T29" fmla="*/ 28 h 55"/>
                <a:gd name="T30" fmla="*/ 19 w 55"/>
                <a:gd name="T31" fmla="*/ 27 h 55"/>
                <a:gd name="T32" fmla="*/ 27 w 55"/>
                <a:gd name="T33" fmla="*/ 27 h 55"/>
                <a:gd name="T34" fmla="*/ 27 w 55"/>
                <a:gd name="T35" fmla="*/ 15 h 55"/>
                <a:gd name="T36" fmla="*/ 28 w 55"/>
                <a:gd name="T37" fmla="*/ 14 h 55"/>
                <a:gd name="T38" fmla="*/ 31 w 55"/>
                <a:gd name="T39" fmla="*/ 14 h 55"/>
                <a:gd name="T40" fmla="*/ 32 w 55"/>
                <a:gd name="T41" fmla="*/ 15 h 55"/>
                <a:gd name="T42" fmla="*/ 32 w 55"/>
                <a:gd name="T43" fmla="*/ 31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27" y="8"/>
                  </a:moveTo>
                  <a:cubicBezTo>
                    <a:pt x="16" y="8"/>
                    <a:pt x="8" y="17"/>
                    <a:pt x="8" y="27"/>
                  </a:cubicBezTo>
                  <a:cubicBezTo>
                    <a:pt x="8" y="38"/>
                    <a:pt x="16" y="47"/>
                    <a:pt x="27" y="47"/>
                  </a:cubicBezTo>
                  <a:cubicBezTo>
                    <a:pt x="38" y="47"/>
                    <a:pt x="47" y="38"/>
                    <a:pt x="47" y="27"/>
                  </a:cubicBezTo>
                  <a:cubicBezTo>
                    <a:pt x="47" y="17"/>
                    <a:pt x="38" y="8"/>
                    <a:pt x="27" y="8"/>
                  </a:cubicBezTo>
                  <a:close/>
                  <a:moveTo>
                    <a:pt x="32" y="31"/>
                  </a:moveTo>
                  <a:cubicBezTo>
                    <a:pt x="32" y="31"/>
                    <a:pt x="31" y="32"/>
                    <a:pt x="31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8" y="31"/>
                    <a:pt x="18" y="31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7"/>
                    <a:pt x="1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8" y="14"/>
                    <a:pt x="28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2" y="14"/>
                    <a:pt x="32" y="15"/>
                  </a:cubicBezTo>
                  <a:lnTo>
                    <a:pt x="32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330" name="íşḻîdé"/>
            <p:cNvSpPr/>
            <p:nvPr/>
          </p:nvSpPr>
          <p:spPr bwMode="auto">
            <a:xfrm>
              <a:off x="1897559" y="3868335"/>
              <a:ext cx="618359" cy="618359"/>
            </a:xfrm>
            <a:custGeom>
              <a:avLst/>
              <a:gdLst>
                <a:gd name="T0" fmla="*/ 64 w 64"/>
                <a:gd name="T1" fmla="*/ 42 h 64"/>
                <a:gd name="T2" fmla="*/ 63 w 64"/>
                <a:gd name="T3" fmla="*/ 44 h 64"/>
                <a:gd name="T4" fmla="*/ 33 w 64"/>
                <a:gd name="T5" fmla="*/ 64 h 64"/>
                <a:gd name="T6" fmla="*/ 32 w 64"/>
                <a:gd name="T7" fmla="*/ 64 h 64"/>
                <a:gd name="T8" fmla="*/ 30 w 64"/>
                <a:gd name="T9" fmla="*/ 64 h 64"/>
                <a:gd name="T10" fmla="*/ 1 w 64"/>
                <a:gd name="T11" fmla="*/ 44 h 64"/>
                <a:gd name="T12" fmla="*/ 0 w 64"/>
                <a:gd name="T13" fmla="*/ 42 h 64"/>
                <a:gd name="T14" fmla="*/ 0 w 64"/>
                <a:gd name="T15" fmla="*/ 23 h 64"/>
                <a:gd name="T16" fmla="*/ 1 w 64"/>
                <a:gd name="T17" fmla="*/ 20 h 64"/>
                <a:gd name="T18" fmla="*/ 30 w 64"/>
                <a:gd name="T19" fmla="*/ 1 h 64"/>
                <a:gd name="T20" fmla="*/ 32 w 64"/>
                <a:gd name="T21" fmla="*/ 0 h 64"/>
                <a:gd name="T22" fmla="*/ 33 w 64"/>
                <a:gd name="T23" fmla="*/ 1 h 64"/>
                <a:gd name="T24" fmla="*/ 63 w 64"/>
                <a:gd name="T25" fmla="*/ 20 h 64"/>
                <a:gd name="T26" fmla="*/ 64 w 64"/>
                <a:gd name="T27" fmla="*/ 23 h 64"/>
                <a:gd name="T28" fmla="*/ 64 w 64"/>
                <a:gd name="T29" fmla="*/ 42 h 64"/>
                <a:gd name="T30" fmla="*/ 12 w 64"/>
                <a:gd name="T31" fmla="*/ 32 h 64"/>
                <a:gd name="T32" fmla="*/ 5 w 64"/>
                <a:gd name="T33" fmla="*/ 28 h 64"/>
                <a:gd name="T34" fmla="*/ 5 w 64"/>
                <a:gd name="T35" fmla="*/ 37 h 64"/>
                <a:gd name="T36" fmla="*/ 12 w 64"/>
                <a:gd name="T37" fmla="*/ 32 h 64"/>
                <a:gd name="T38" fmla="*/ 29 w 64"/>
                <a:gd name="T39" fmla="*/ 21 h 64"/>
                <a:gd name="T40" fmla="*/ 29 w 64"/>
                <a:gd name="T41" fmla="*/ 8 h 64"/>
                <a:gd name="T42" fmla="*/ 7 w 64"/>
                <a:gd name="T43" fmla="*/ 23 h 64"/>
                <a:gd name="T44" fmla="*/ 17 w 64"/>
                <a:gd name="T45" fmla="*/ 29 h 64"/>
                <a:gd name="T46" fmla="*/ 29 w 64"/>
                <a:gd name="T47" fmla="*/ 21 h 64"/>
                <a:gd name="T48" fmla="*/ 29 w 64"/>
                <a:gd name="T49" fmla="*/ 56 h 64"/>
                <a:gd name="T50" fmla="*/ 29 w 64"/>
                <a:gd name="T51" fmla="*/ 44 h 64"/>
                <a:gd name="T52" fmla="*/ 17 w 64"/>
                <a:gd name="T53" fmla="*/ 36 h 64"/>
                <a:gd name="T54" fmla="*/ 7 w 64"/>
                <a:gd name="T55" fmla="*/ 42 h 64"/>
                <a:gd name="T56" fmla="*/ 29 w 64"/>
                <a:gd name="T57" fmla="*/ 56 h 64"/>
                <a:gd name="T58" fmla="*/ 41 w 64"/>
                <a:gd name="T59" fmla="*/ 32 h 64"/>
                <a:gd name="T60" fmla="*/ 32 w 64"/>
                <a:gd name="T61" fmla="*/ 26 h 64"/>
                <a:gd name="T62" fmla="*/ 22 w 64"/>
                <a:gd name="T63" fmla="*/ 32 h 64"/>
                <a:gd name="T64" fmla="*/ 32 w 64"/>
                <a:gd name="T65" fmla="*/ 39 h 64"/>
                <a:gd name="T66" fmla="*/ 41 w 64"/>
                <a:gd name="T67" fmla="*/ 32 h 64"/>
                <a:gd name="T68" fmla="*/ 56 w 64"/>
                <a:gd name="T69" fmla="*/ 23 h 64"/>
                <a:gd name="T70" fmla="*/ 35 w 64"/>
                <a:gd name="T71" fmla="*/ 8 h 64"/>
                <a:gd name="T72" fmla="*/ 35 w 64"/>
                <a:gd name="T73" fmla="*/ 21 h 64"/>
                <a:gd name="T74" fmla="*/ 46 w 64"/>
                <a:gd name="T75" fmla="*/ 29 h 64"/>
                <a:gd name="T76" fmla="*/ 56 w 64"/>
                <a:gd name="T77" fmla="*/ 23 h 64"/>
                <a:gd name="T78" fmla="*/ 56 w 64"/>
                <a:gd name="T79" fmla="*/ 42 h 64"/>
                <a:gd name="T80" fmla="*/ 46 w 64"/>
                <a:gd name="T81" fmla="*/ 36 h 64"/>
                <a:gd name="T82" fmla="*/ 35 w 64"/>
                <a:gd name="T83" fmla="*/ 44 h 64"/>
                <a:gd name="T84" fmla="*/ 35 w 64"/>
                <a:gd name="T85" fmla="*/ 56 h 64"/>
                <a:gd name="T86" fmla="*/ 56 w 64"/>
                <a:gd name="T87" fmla="*/ 42 h 64"/>
                <a:gd name="T88" fmla="*/ 58 w 64"/>
                <a:gd name="T89" fmla="*/ 37 h 64"/>
                <a:gd name="T90" fmla="*/ 58 w 64"/>
                <a:gd name="T91" fmla="*/ 28 h 64"/>
                <a:gd name="T92" fmla="*/ 51 w 64"/>
                <a:gd name="T93" fmla="*/ 32 h 64"/>
                <a:gd name="T94" fmla="*/ 58 w 64"/>
                <a:gd name="T95" fmla="*/ 37 h 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331" name="iŝḻiḍè"/>
            <p:cNvSpPr/>
            <p:nvPr/>
          </p:nvSpPr>
          <p:spPr bwMode="auto">
            <a:xfrm>
              <a:off x="1904938" y="4943666"/>
              <a:ext cx="603601" cy="557809"/>
            </a:xfrm>
            <a:custGeom>
              <a:avLst/>
              <a:gdLst>
                <a:gd name="T0" fmla="*/ 67 w 67"/>
                <a:gd name="T1" fmla="*/ 20 h 62"/>
                <a:gd name="T2" fmla="*/ 46 w 67"/>
                <a:gd name="T3" fmla="*/ 36 h 62"/>
                <a:gd name="T4" fmla="*/ 42 w 67"/>
                <a:gd name="T5" fmla="*/ 40 h 62"/>
                <a:gd name="T6" fmla="*/ 39 w 67"/>
                <a:gd name="T7" fmla="*/ 47 h 62"/>
                <a:gd name="T8" fmla="*/ 44 w 67"/>
                <a:gd name="T9" fmla="*/ 52 h 62"/>
                <a:gd name="T10" fmla="*/ 52 w 67"/>
                <a:gd name="T11" fmla="*/ 58 h 62"/>
                <a:gd name="T12" fmla="*/ 52 w 67"/>
                <a:gd name="T13" fmla="*/ 61 h 62"/>
                <a:gd name="T14" fmla="*/ 51 w 67"/>
                <a:gd name="T15" fmla="*/ 62 h 62"/>
                <a:gd name="T16" fmla="*/ 17 w 67"/>
                <a:gd name="T17" fmla="*/ 62 h 62"/>
                <a:gd name="T18" fmla="*/ 16 w 67"/>
                <a:gd name="T19" fmla="*/ 61 h 62"/>
                <a:gd name="T20" fmla="*/ 16 w 67"/>
                <a:gd name="T21" fmla="*/ 58 h 62"/>
                <a:gd name="T22" fmla="*/ 24 w 67"/>
                <a:gd name="T23" fmla="*/ 52 h 62"/>
                <a:gd name="T24" fmla="*/ 29 w 67"/>
                <a:gd name="T25" fmla="*/ 47 h 62"/>
                <a:gd name="T26" fmla="*/ 26 w 67"/>
                <a:gd name="T27" fmla="*/ 40 h 62"/>
                <a:gd name="T28" fmla="*/ 22 w 67"/>
                <a:gd name="T29" fmla="*/ 36 h 62"/>
                <a:gd name="T30" fmla="*/ 0 w 67"/>
                <a:gd name="T31" fmla="*/ 20 h 62"/>
                <a:gd name="T32" fmla="*/ 0 w 67"/>
                <a:gd name="T33" fmla="*/ 15 h 62"/>
                <a:gd name="T34" fmla="*/ 4 w 67"/>
                <a:gd name="T35" fmla="*/ 11 h 62"/>
                <a:gd name="T36" fmla="*/ 16 w 67"/>
                <a:gd name="T37" fmla="*/ 11 h 62"/>
                <a:gd name="T38" fmla="*/ 16 w 67"/>
                <a:gd name="T39" fmla="*/ 7 h 62"/>
                <a:gd name="T40" fmla="*/ 22 w 67"/>
                <a:gd name="T41" fmla="*/ 0 h 62"/>
                <a:gd name="T42" fmla="*/ 45 w 67"/>
                <a:gd name="T43" fmla="*/ 0 h 62"/>
                <a:gd name="T44" fmla="*/ 52 w 67"/>
                <a:gd name="T45" fmla="*/ 7 h 62"/>
                <a:gd name="T46" fmla="*/ 52 w 67"/>
                <a:gd name="T47" fmla="*/ 11 h 62"/>
                <a:gd name="T48" fmla="*/ 63 w 67"/>
                <a:gd name="T49" fmla="*/ 11 h 62"/>
                <a:gd name="T50" fmla="*/ 67 w 67"/>
                <a:gd name="T51" fmla="*/ 15 h 62"/>
                <a:gd name="T52" fmla="*/ 67 w 67"/>
                <a:gd name="T53" fmla="*/ 20 h 62"/>
                <a:gd name="T54" fmla="*/ 16 w 67"/>
                <a:gd name="T55" fmla="*/ 16 h 62"/>
                <a:gd name="T56" fmla="*/ 6 w 67"/>
                <a:gd name="T57" fmla="*/ 16 h 62"/>
                <a:gd name="T58" fmla="*/ 6 w 67"/>
                <a:gd name="T59" fmla="*/ 20 h 62"/>
                <a:gd name="T60" fmla="*/ 19 w 67"/>
                <a:gd name="T61" fmla="*/ 31 h 62"/>
                <a:gd name="T62" fmla="*/ 16 w 67"/>
                <a:gd name="T63" fmla="*/ 16 h 62"/>
                <a:gd name="T64" fmla="*/ 62 w 67"/>
                <a:gd name="T65" fmla="*/ 16 h 62"/>
                <a:gd name="T66" fmla="*/ 52 w 67"/>
                <a:gd name="T67" fmla="*/ 16 h 62"/>
                <a:gd name="T68" fmla="*/ 49 w 67"/>
                <a:gd name="T69" fmla="*/ 31 h 62"/>
                <a:gd name="T70" fmla="*/ 62 w 67"/>
                <a:gd name="T71" fmla="*/ 20 h 62"/>
                <a:gd name="T72" fmla="*/ 62 w 67"/>
                <a:gd name="T73" fmla="*/ 16 h 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" name="îṡḻiḋe"/>
            <p:cNvSpPr/>
            <p:nvPr/>
          </p:nvSpPr>
          <p:spPr>
            <a:xfrm>
              <a:off x="3080817" y="1597257"/>
              <a:ext cx="1958982" cy="782883"/>
            </a:xfrm>
            <a:custGeom>
              <a:avLst/>
              <a:gdLst>
                <a:gd name="connsiteX0" fmla="*/ 0 w 1469290"/>
                <a:gd name="connsiteY0" fmla="*/ 0 h 587716"/>
                <a:gd name="connsiteX1" fmla="*/ 1175432 w 1469290"/>
                <a:gd name="connsiteY1" fmla="*/ 0 h 587716"/>
                <a:gd name="connsiteX2" fmla="*/ 1469290 w 1469290"/>
                <a:gd name="connsiteY2" fmla="*/ 293858 h 587716"/>
                <a:gd name="connsiteX3" fmla="*/ 1175432 w 1469290"/>
                <a:gd name="connsiteY3" fmla="*/ 587716 h 587716"/>
                <a:gd name="connsiteX4" fmla="*/ 0 w 1469290"/>
                <a:gd name="connsiteY4" fmla="*/ 587716 h 587716"/>
                <a:gd name="connsiteX5" fmla="*/ 293858 w 1469290"/>
                <a:gd name="connsiteY5" fmla="*/ 293858 h 587716"/>
                <a:gd name="connsiteX6" fmla="*/ 0 w 1469290"/>
                <a:gd name="connsiteY6" fmla="*/ 0 h 58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290" h="587716">
                  <a:moveTo>
                    <a:pt x="0" y="0"/>
                  </a:moveTo>
                  <a:lnTo>
                    <a:pt x="1175432" y="0"/>
                  </a:lnTo>
                  <a:lnTo>
                    <a:pt x="1469290" y="293858"/>
                  </a:lnTo>
                  <a:lnTo>
                    <a:pt x="1175432" y="587716"/>
                  </a:lnTo>
                  <a:lnTo>
                    <a:pt x="0" y="587716"/>
                  </a:lnTo>
                  <a:lnTo>
                    <a:pt x="293858" y="293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" name="íṩlïdé"/>
            <p:cNvSpPr txBox="1"/>
            <p:nvPr/>
          </p:nvSpPr>
          <p:spPr>
            <a:xfrm>
              <a:off x="3571357" y="1895801"/>
              <a:ext cx="923928" cy="184208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defTabSz="1219200" eaLnBrk="1" fontAlgn="auto" hangingPunct="1">
                <a:spcAft>
                  <a:spcPts val="0"/>
                </a:spcAft>
                <a:defRPr/>
              </a:pPr>
              <a:r>
                <a:rPr lang="zh-CN" altLang="en-US" sz="1200" b="1">
                  <a:solidFill>
                    <a:schemeClr val="dk1">
                      <a:lumMod val="100000"/>
                    </a:schemeClr>
                  </a:solidFill>
                  <a:latin typeface="+mn-lt"/>
                </a:rPr>
                <a:t>标题文本预设</a:t>
              </a:r>
            </a:p>
          </p:txBody>
        </p:sp>
        <p:sp>
          <p:nvSpPr>
            <p:cNvPr id="22" name="ïšľîḓe"/>
            <p:cNvSpPr/>
            <p:nvPr/>
          </p:nvSpPr>
          <p:spPr>
            <a:xfrm>
              <a:off x="3080817" y="2672332"/>
              <a:ext cx="1958982" cy="784471"/>
            </a:xfrm>
            <a:custGeom>
              <a:avLst/>
              <a:gdLst>
                <a:gd name="connsiteX0" fmla="*/ 0 w 1469290"/>
                <a:gd name="connsiteY0" fmla="*/ 0 h 587716"/>
                <a:gd name="connsiteX1" fmla="*/ 1175432 w 1469290"/>
                <a:gd name="connsiteY1" fmla="*/ 0 h 587716"/>
                <a:gd name="connsiteX2" fmla="*/ 1469290 w 1469290"/>
                <a:gd name="connsiteY2" fmla="*/ 293858 h 587716"/>
                <a:gd name="connsiteX3" fmla="*/ 1175432 w 1469290"/>
                <a:gd name="connsiteY3" fmla="*/ 587716 h 587716"/>
                <a:gd name="connsiteX4" fmla="*/ 0 w 1469290"/>
                <a:gd name="connsiteY4" fmla="*/ 587716 h 587716"/>
                <a:gd name="connsiteX5" fmla="*/ 293858 w 1469290"/>
                <a:gd name="connsiteY5" fmla="*/ 293858 h 587716"/>
                <a:gd name="connsiteX6" fmla="*/ 0 w 1469290"/>
                <a:gd name="connsiteY6" fmla="*/ 0 h 58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290" h="587716">
                  <a:moveTo>
                    <a:pt x="0" y="0"/>
                  </a:moveTo>
                  <a:lnTo>
                    <a:pt x="1175432" y="0"/>
                  </a:lnTo>
                  <a:lnTo>
                    <a:pt x="1469290" y="293858"/>
                  </a:lnTo>
                  <a:lnTo>
                    <a:pt x="1175432" y="587716"/>
                  </a:lnTo>
                  <a:lnTo>
                    <a:pt x="0" y="587716"/>
                  </a:lnTo>
                  <a:lnTo>
                    <a:pt x="293858" y="293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3" name="îṡlïḋê"/>
            <p:cNvSpPr txBox="1"/>
            <p:nvPr/>
          </p:nvSpPr>
          <p:spPr>
            <a:xfrm>
              <a:off x="3571357" y="2972463"/>
              <a:ext cx="923928" cy="184208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defTabSz="1219200" eaLnBrk="1" fontAlgn="auto" hangingPunct="1">
                <a:spcAft>
                  <a:spcPts val="0"/>
                </a:spcAft>
                <a:defRPr/>
              </a:pPr>
              <a:r>
                <a:rPr lang="zh-CN" altLang="en-US" sz="1200" b="1">
                  <a:solidFill>
                    <a:schemeClr val="dk1">
                      <a:lumMod val="100000"/>
                    </a:schemeClr>
                  </a:solidFill>
                  <a:latin typeface="+mn-lt"/>
                </a:rPr>
                <a:t>标题文本预设</a:t>
              </a:r>
            </a:p>
          </p:txBody>
        </p:sp>
        <p:sp>
          <p:nvSpPr>
            <p:cNvPr id="24" name="ïṣlïḋé"/>
            <p:cNvSpPr/>
            <p:nvPr/>
          </p:nvSpPr>
          <p:spPr>
            <a:xfrm>
              <a:off x="3080817" y="3748994"/>
              <a:ext cx="1958982" cy="784471"/>
            </a:xfrm>
            <a:custGeom>
              <a:avLst/>
              <a:gdLst>
                <a:gd name="connsiteX0" fmla="*/ 0 w 1469290"/>
                <a:gd name="connsiteY0" fmla="*/ 0 h 587716"/>
                <a:gd name="connsiteX1" fmla="*/ 1175432 w 1469290"/>
                <a:gd name="connsiteY1" fmla="*/ 0 h 587716"/>
                <a:gd name="connsiteX2" fmla="*/ 1469290 w 1469290"/>
                <a:gd name="connsiteY2" fmla="*/ 293858 h 587716"/>
                <a:gd name="connsiteX3" fmla="*/ 1175432 w 1469290"/>
                <a:gd name="connsiteY3" fmla="*/ 587716 h 587716"/>
                <a:gd name="connsiteX4" fmla="*/ 0 w 1469290"/>
                <a:gd name="connsiteY4" fmla="*/ 587716 h 587716"/>
                <a:gd name="connsiteX5" fmla="*/ 293858 w 1469290"/>
                <a:gd name="connsiteY5" fmla="*/ 293858 h 587716"/>
                <a:gd name="connsiteX6" fmla="*/ 0 w 1469290"/>
                <a:gd name="connsiteY6" fmla="*/ 0 h 58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290" h="587716">
                  <a:moveTo>
                    <a:pt x="0" y="0"/>
                  </a:moveTo>
                  <a:lnTo>
                    <a:pt x="1175432" y="0"/>
                  </a:lnTo>
                  <a:lnTo>
                    <a:pt x="1469290" y="293858"/>
                  </a:lnTo>
                  <a:lnTo>
                    <a:pt x="1175432" y="587716"/>
                  </a:lnTo>
                  <a:lnTo>
                    <a:pt x="0" y="587716"/>
                  </a:lnTo>
                  <a:lnTo>
                    <a:pt x="293858" y="293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5" name="îṧlíḓè"/>
            <p:cNvSpPr txBox="1"/>
            <p:nvPr/>
          </p:nvSpPr>
          <p:spPr>
            <a:xfrm>
              <a:off x="3571357" y="4049125"/>
              <a:ext cx="923928" cy="184208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defTabSz="1219200" eaLnBrk="1" fontAlgn="auto" hangingPunct="1">
                <a:spcAft>
                  <a:spcPts val="0"/>
                </a:spcAft>
                <a:defRPr/>
              </a:pPr>
              <a:r>
                <a:rPr lang="zh-CN" altLang="en-US" sz="1200" b="1">
                  <a:solidFill>
                    <a:schemeClr val="dk1">
                      <a:lumMod val="100000"/>
                    </a:schemeClr>
                  </a:solidFill>
                  <a:latin typeface="+mn-lt"/>
                </a:rPr>
                <a:t>标题文本预设</a:t>
              </a:r>
            </a:p>
          </p:txBody>
        </p:sp>
        <p:sp>
          <p:nvSpPr>
            <p:cNvPr id="26" name="ïŝḷidè"/>
            <p:cNvSpPr/>
            <p:nvPr/>
          </p:nvSpPr>
          <p:spPr>
            <a:xfrm>
              <a:off x="3080817" y="4847888"/>
              <a:ext cx="1958982" cy="782882"/>
            </a:xfrm>
            <a:custGeom>
              <a:avLst/>
              <a:gdLst>
                <a:gd name="connsiteX0" fmla="*/ 0 w 1469290"/>
                <a:gd name="connsiteY0" fmla="*/ 0 h 587716"/>
                <a:gd name="connsiteX1" fmla="*/ 1175432 w 1469290"/>
                <a:gd name="connsiteY1" fmla="*/ 0 h 587716"/>
                <a:gd name="connsiteX2" fmla="*/ 1469290 w 1469290"/>
                <a:gd name="connsiteY2" fmla="*/ 293858 h 587716"/>
                <a:gd name="connsiteX3" fmla="*/ 1175432 w 1469290"/>
                <a:gd name="connsiteY3" fmla="*/ 587716 h 587716"/>
                <a:gd name="connsiteX4" fmla="*/ 0 w 1469290"/>
                <a:gd name="connsiteY4" fmla="*/ 587716 h 587716"/>
                <a:gd name="connsiteX5" fmla="*/ 293858 w 1469290"/>
                <a:gd name="connsiteY5" fmla="*/ 293858 h 587716"/>
                <a:gd name="connsiteX6" fmla="*/ 0 w 1469290"/>
                <a:gd name="connsiteY6" fmla="*/ 0 h 58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290" h="587716">
                  <a:moveTo>
                    <a:pt x="0" y="0"/>
                  </a:moveTo>
                  <a:lnTo>
                    <a:pt x="1175432" y="0"/>
                  </a:lnTo>
                  <a:lnTo>
                    <a:pt x="1469290" y="293858"/>
                  </a:lnTo>
                  <a:lnTo>
                    <a:pt x="1175432" y="587716"/>
                  </a:lnTo>
                  <a:lnTo>
                    <a:pt x="0" y="587716"/>
                  </a:lnTo>
                  <a:lnTo>
                    <a:pt x="293858" y="293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7" name="ïṩḻíḓe"/>
            <p:cNvSpPr txBox="1"/>
            <p:nvPr/>
          </p:nvSpPr>
          <p:spPr>
            <a:xfrm>
              <a:off x="3571357" y="5148019"/>
              <a:ext cx="923928" cy="184208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defTabSz="1219200" eaLnBrk="1" fontAlgn="auto" hangingPunct="1">
                <a:spcAft>
                  <a:spcPts val="0"/>
                </a:spcAft>
                <a:defRPr/>
              </a:pPr>
              <a:r>
                <a:rPr lang="zh-CN" altLang="en-US" sz="1200" b="1">
                  <a:solidFill>
                    <a:schemeClr val="dk1">
                      <a:lumMod val="100000"/>
                    </a:schemeClr>
                  </a:solidFill>
                  <a:latin typeface="+mn-lt"/>
                </a:rPr>
                <a:t>标题文本预设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359696" y="2132856"/>
            <a:ext cx="32624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倩繁体" panose="03000509000000000000" pitchFamily="65" charset="-122"/>
                <a:ea typeface="方正粗倩繁体" panose="03000509000000000000" pitchFamily="65" charset="-122"/>
              </a:rPr>
              <a:t>活动内容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909342" y="2174795"/>
            <a:ext cx="1439862" cy="1323439"/>
            <a:chOff x="1343472" y="2177569"/>
            <a:chExt cx="1439862" cy="1323439"/>
          </a:xfrm>
        </p:grpSpPr>
        <p:sp>
          <p:nvSpPr>
            <p:cNvPr id="5" name="矩形 4"/>
            <p:cNvSpPr/>
            <p:nvPr/>
          </p:nvSpPr>
          <p:spPr>
            <a:xfrm>
              <a:off x="1343472" y="2190007"/>
              <a:ext cx="1224136" cy="1238994"/>
            </a:xfrm>
            <a:prstGeom prst="rect">
              <a:avLst/>
            </a:prstGeom>
            <a:blipFill>
              <a:blip r:embed="rId3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/>
            </a:p>
          </p:txBody>
        </p:sp>
        <p:sp>
          <p:nvSpPr>
            <p:cNvPr id="6" name="文本框 9"/>
            <p:cNvSpPr txBox="1">
              <a:spLocks noChangeArrowheads="1"/>
            </p:cNvSpPr>
            <p:nvPr/>
          </p:nvSpPr>
          <p:spPr bwMode="auto">
            <a:xfrm>
              <a:off x="1343472" y="2177569"/>
              <a:ext cx="1439862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zh-CN" altLang="en-US" sz="4000" dirty="0">
                  <a:solidFill>
                    <a:srgbClr val="F6F6F9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第五部分</a:t>
              </a:r>
            </a:p>
          </p:txBody>
        </p:sp>
      </p:grpSp>
      <p:sp>
        <p:nvSpPr>
          <p:cNvPr id="7" name="副标题 3074"/>
          <p:cNvSpPr txBox="1">
            <a:spLocks noChangeArrowheads="1"/>
          </p:cNvSpPr>
          <p:nvPr/>
        </p:nvSpPr>
        <p:spPr bwMode="auto">
          <a:xfrm>
            <a:off x="3214737" y="3140968"/>
            <a:ext cx="3889375" cy="29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400" eaLnBrk="1" hangingPunct="1"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美黑简体" panose="03000509000000000000" pitchFamily="65" charset="-122"/>
                <a:ea typeface="方正美黑简体" panose="03000509000000000000" pitchFamily="65" charset="-122"/>
              </a:rPr>
              <a:t>经济管理学院  经济学  主办经济管理经济管理</a:t>
            </a:r>
            <a:endParaRPr lang="zh-CN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方正美黑简体" panose="03000509000000000000" pitchFamily="65" charset="-122"/>
              <a:ea typeface="方正美黑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0ea8bfbf-a72a-4de0-ae73-b5b2c6ce2dba" descr="6QUAAB+LCAAAAAAABAC9VE1PwkAQ/S+r3iopjWDbG2owPaBGiB4MMQs7tmvaLVm2iiH8d2eXfoaiaIzppZ19M/PezOuuybH6WADxyTihUl1xGkqaBAoSYpGAEV9kcWyRCy4YF+G1TLPFkvhP6zKtfvLIVXSZxql8oHEGuoDgitN4++nvJDWwd5Ijgw8T24dF2E6t25cXPod7mINQBeg+nBHf81zXds6QvMyWESKPhsMLt3/uuYiYmOTuZmORMcxTwX7fehJBAgVmwoUaCDaOKEOE3bF1ex5GSsASB3dqd7o9i9zOXmGuaom+06B55eqnpGlrmvuGWMxvxAVPsiSHmc4juqqFuvY2yBmLoQ4LhAL5Vq6pq2PmfawkNhimMqEKG67tzUk1hn6vY3gFgsEKKxVkSWOrOUltqFbf6IPSNsZEVdIdRSsCcmtRvZtXoS0yEGGMYOfc6CuGWBbG7SzgBtGaUi5Vh8i0KaLgg6XRXLvyNtb/6jlEzTswHTzVm3v2HMfr/aGqCazUz/TojLqSNkt9uRjTslKQM2hwz2lPW4iX11KA//j3F5JBtXk6Tz/UzU34IXPSGRXuV8vNmzZGsxU0xecTZ3sn8+kFAAA="/>
          <p:cNvGrpSpPr>
            <a:grpSpLocks noChangeAspect="1"/>
          </p:cNvGrpSpPr>
          <p:nvPr/>
        </p:nvGrpSpPr>
        <p:grpSpPr>
          <a:xfrm>
            <a:off x="7392144" y="2142732"/>
            <a:ext cx="3374406" cy="1214260"/>
            <a:chOff x="2098441" y="2281767"/>
            <a:chExt cx="7468892" cy="2687637"/>
          </a:xfrm>
        </p:grpSpPr>
        <p:sp>
          <p:nvSpPr>
            <p:cNvPr id="3" name="CustomText"/>
            <p:cNvSpPr/>
            <p:nvPr/>
          </p:nvSpPr>
          <p:spPr>
            <a:xfrm>
              <a:off x="5113967" y="4123935"/>
              <a:ext cx="4453366" cy="84546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600" b="1" dirty="0"/>
                <a:t>参赛男女比例</a:t>
              </a:r>
            </a:p>
          </p:txBody>
        </p:sp>
        <p:sp>
          <p:nvSpPr>
            <p:cNvPr id="4" name="ValueText"/>
            <p:cNvSpPr txBox="1"/>
            <p:nvPr/>
          </p:nvSpPr>
          <p:spPr>
            <a:xfrm>
              <a:off x="5113967" y="2840005"/>
              <a:ext cx="1393711" cy="1045283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1">
              <a:prstTxWarp prst="textPlain">
                <a:avLst/>
              </a:prstTxWarp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6000" dirty="0">
                  <a:latin typeface="Impact" panose="020B0806030902050204" pitchFamily="34" charset="0"/>
                </a:rPr>
                <a:t>65%</a:t>
              </a:r>
            </a:p>
          </p:txBody>
        </p:sp>
        <p:cxnSp>
          <p:nvCxnSpPr>
            <p:cNvPr id="5" name="LineShape"/>
            <p:cNvCxnSpPr/>
            <p:nvPr/>
          </p:nvCxnSpPr>
          <p:spPr>
            <a:xfrm flipH="1">
              <a:off x="5113967" y="4049113"/>
              <a:ext cx="4368700" cy="0"/>
            </a:xfrm>
            <a:prstGeom prst="straightConnector1">
              <a:avLst/>
            </a:prstGeom>
            <a:noFill/>
            <a:ln w="12700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6" name="ValueShape"/>
            <p:cNvSpPr/>
            <p:nvPr/>
          </p:nvSpPr>
          <p:spPr bwMode="auto">
            <a:xfrm>
              <a:off x="2098441" y="2281767"/>
              <a:ext cx="2812755" cy="2687637"/>
            </a:xfrm>
            <a:custGeom>
              <a:avLst/>
              <a:gdLst>
                <a:gd name="connsiteX0" fmla="*/ 1812998 w 2812755"/>
                <a:gd name="connsiteY0" fmla="*/ 527050 h 2687637"/>
                <a:gd name="connsiteX1" fmla="*/ 1934867 w 2812755"/>
                <a:gd name="connsiteY1" fmla="*/ 992981 h 2687637"/>
                <a:gd name="connsiteX2" fmla="*/ 1812998 w 2812755"/>
                <a:gd name="connsiteY2" fmla="*/ 1458912 h 2687637"/>
                <a:gd name="connsiteX3" fmla="*/ 1458617 w 2812755"/>
                <a:gd name="connsiteY3" fmla="*/ 1287000 h 2687637"/>
                <a:gd name="connsiteX4" fmla="*/ 1543605 w 2812755"/>
                <a:gd name="connsiteY4" fmla="*/ 992981 h 2687637"/>
                <a:gd name="connsiteX5" fmla="*/ 1458617 w 2812755"/>
                <a:gd name="connsiteY5" fmla="*/ 698963 h 2687637"/>
                <a:gd name="connsiteX6" fmla="*/ 1812998 w 2812755"/>
                <a:gd name="connsiteY6" fmla="*/ 527050 h 2687637"/>
                <a:gd name="connsiteX7" fmla="*/ 1819774 w 2812755"/>
                <a:gd name="connsiteY7" fmla="*/ 481985 h 2687637"/>
                <a:gd name="connsiteX8" fmla="*/ 1308822 w 2812755"/>
                <a:gd name="connsiteY8" fmla="*/ 992888 h 2687637"/>
                <a:gd name="connsiteX9" fmla="*/ 1819774 w 2812755"/>
                <a:gd name="connsiteY9" fmla="*/ 1503792 h 2687637"/>
                <a:gd name="connsiteX10" fmla="*/ 2330725 w 2812755"/>
                <a:gd name="connsiteY10" fmla="*/ 992888 h 2687637"/>
                <a:gd name="connsiteX11" fmla="*/ 1819774 w 2812755"/>
                <a:gd name="connsiteY11" fmla="*/ 481985 h 2687637"/>
                <a:gd name="connsiteX12" fmla="*/ 988180 w 2812755"/>
                <a:gd name="connsiteY12" fmla="*/ 44450 h 2687637"/>
                <a:gd name="connsiteX13" fmla="*/ 1296693 w 2812755"/>
                <a:gd name="connsiteY13" fmla="*/ 95868 h 2687637"/>
                <a:gd name="connsiteX14" fmla="*/ 1086198 w 2812755"/>
                <a:gd name="connsiteY14" fmla="*/ 258155 h 2687637"/>
                <a:gd name="connsiteX15" fmla="*/ 941582 w 2812755"/>
                <a:gd name="connsiteY15" fmla="*/ 438116 h 2687637"/>
                <a:gd name="connsiteX16" fmla="*/ 432215 w 2812755"/>
                <a:gd name="connsiteY16" fmla="*/ 992463 h 2687637"/>
                <a:gd name="connsiteX17" fmla="*/ 941582 w 2812755"/>
                <a:gd name="connsiteY17" fmla="*/ 1546809 h 2687637"/>
                <a:gd name="connsiteX18" fmla="*/ 1086198 w 2812755"/>
                <a:gd name="connsiteY18" fmla="*/ 1726770 h 2687637"/>
                <a:gd name="connsiteX19" fmla="*/ 1296693 w 2812755"/>
                <a:gd name="connsiteY19" fmla="*/ 1889057 h 2687637"/>
                <a:gd name="connsiteX20" fmla="*/ 988180 w 2812755"/>
                <a:gd name="connsiteY20" fmla="*/ 1940475 h 2687637"/>
                <a:gd name="connsiteX21" fmla="*/ 760009 w 2812755"/>
                <a:gd name="connsiteY21" fmla="*/ 1913159 h 2687637"/>
                <a:gd name="connsiteX22" fmla="*/ 660385 w 2812755"/>
                <a:gd name="connsiteY22" fmla="*/ 2212024 h 2687637"/>
                <a:gd name="connsiteX23" fmla="*/ 737514 w 2812755"/>
                <a:gd name="connsiteY23" fmla="*/ 2173461 h 2687637"/>
                <a:gd name="connsiteX24" fmla="*/ 965685 w 2812755"/>
                <a:gd name="connsiteY24" fmla="*/ 2248981 h 2687637"/>
                <a:gd name="connsiteX25" fmla="*/ 888557 w 2812755"/>
                <a:gd name="connsiteY25" fmla="*/ 2477146 h 2687637"/>
                <a:gd name="connsiteX26" fmla="*/ 451497 w 2812755"/>
                <a:gd name="connsiteY26" fmla="*/ 2668356 h 2687637"/>
                <a:gd name="connsiteX27" fmla="*/ 375975 w 2812755"/>
                <a:gd name="connsiteY27" fmla="*/ 2687637 h 2687637"/>
                <a:gd name="connsiteX28" fmla="*/ 223326 w 2812755"/>
                <a:gd name="connsiteY28" fmla="*/ 2591229 h 2687637"/>
                <a:gd name="connsiteX29" fmla="*/ 14437 w 2812755"/>
                <a:gd name="connsiteY29" fmla="*/ 2134898 h 2687637"/>
                <a:gd name="connsiteX30" fmla="*/ 91565 w 2812755"/>
                <a:gd name="connsiteY30" fmla="*/ 1926014 h 2687637"/>
                <a:gd name="connsiteX31" fmla="*/ 318129 w 2812755"/>
                <a:gd name="connsiteY31" fmla="*/ 2003140 h 2687637"/>
                <a:gd name="connsiteX32" fmla="*/ 356693 w 2812755"/>
                <a:gd name="connsiteY32" fmla="*/ 2078660 h 2687637"/>
                <a:gd name="connsiteX33" fmla="*/ 461138 w 2812755"/>
                <a:gd name="connsiteY33" fmla="*/ 1781402 h 2687637"/>
                <a:gd name="connsiteX34" fmla="*/ 40147 w 2812755"/>
                <a:gd name="connsiteY34" fmla="*/ 992463 h 2687637"/>
                <a:gd name="connsiteX35" fmla="*/ 988180 w 2812755"/>
                <a:gd name="connsiteY35" fmla="*/ 44450 h 2687637"/>
                <a:gd name="connsiteX36" fmla="*/ 1819774 w 2812755"/>
                <a:gd name="connsiteY36" fmla="*/ 0 h 2687637"/>
                <a:gd name="connsiteX37" fmla="*/ 2812755 w 2812755"/>
                <a:gd name="connsiteY37" fmla="*/ 992888 h 2687637"/>
                <a:gd name="connsiteX38" fmla="*/ 2313051 w 2812755"/>
                <a:gd name="connsiteY38" fmla="*/ 1854034 h 2687637"/>
                <a:gd name="connsiteX39" fmla="*/ 2369288 w 2812755"/>
                <a:gd name="connsiteY39" fmla="*/ 1984169 h 2687637"/>
                <a:gd name="connsiteX40" fmla="*/ 2560493 w 2812755"/>
                <a:gd name="connsiteY40" fmla="*/ 1889379 h 2687637"/>
                <a:gd name="connsiteX41" fmla="*/ 2769373 w 2812755"/>
                <a:gd name="connsiteY41" fmla="*/ 1984169 h 2687637"/>
                <a:gd name="connsiteX42" fmla="*/ 2693854 w 2812755"/>
                <a:gd name="connsiteY42" fmla="*/ 2193029 h 2687637"/>
                <a:gd name="connsiteX43" fmla="*/ 2502649 w 2812755"/>
                <a:gd name="connsiteY43" fmla="*/ 2289426 h 2687637"/>
                <a:gd name="connsiteX44" fmla="*/ 2560493 w 2812755"/>
                <a:gd name="connsiteY44" fmla="*/ 2440448 h 2687637"/>
                <a:gd name="connsiteX45" fmla="*/ 2483368 w 2812755"/>
                <a:gd name="connsiteY45" fmla="*/ 2650914 h 2687637"/>
                <a:gd name="connsiteX46" fmla="*/ 2407850 w 2812755"/>
                <a:gd name="connsiteY46" fmla="*/ 2668587 h 2687637"/>
                <a:gd name="connsiteX47" fmla="*/ 2256814 w 2812755"/>
                <a:gd name="connsiteY47" fmla="*/ 2573797 h 2687637"/>
                <a:gd name="connsiteX48" fmla="*/ 2198971 w 2812755"/>
                <a:gd name="connsiteY48" fmla="*/ 2422775 h 2687637"/>
                <a:gd name="connsiteX49" fmla="*/ 2009372 w 2812755"/>
                <a:gd name="connsiteY49" fmla="*/ 2498286 h 2687637"/>
                <a:gd name="connsiteX50" fmla="*/ 1951529 w 2812755"/>
                <a:gd name="connsiteY50" fmla="*/ 2517565 h 2687637"/>
                <a:gd name="connsiteX51" fmla="*/ 1800492 w 2812755"/>
                <a:gd name="connsiteY51" fmla="*/ 2403496 h 2687637"/>
                <a:gd name="connsiteX52" fmla="*/ 1876011 w 2812755"/>
                <a:gd name="connsiteY52" fmla="*/ 2193029 h 2687637"/>
                <a:gd name="connsiteX53" fmla="*/ 2065609 w 2812755"/>
                <a:gd name="connsiteY53" fmla="*/ 2117518 h 2687637"/>
                <a:gd name="connsiteX54" fmla="*/ 1999731 w 2812755"/>
                <a:gd name="connsiteY54" fmla="*/ 1969710 h 2687637"/>
                <a:gd name="connsiteX55" fmla="*/ 1819774 w 2812755"/>
                <a:gd name="connsiteY55" fmla="*/ 1985776 h 2687637"/>
                <a:gd name="connsiteX56" fmla="*/ 826792 w 2812755"/>
                <a:gd name="connsiteY56" fmla="*/ 992888 h 2687637"/>
                <a:gd name="connsiteX57" fmla="*/ 1819774 w 2812755"/>
                <a:gd name="connsiteY57" fmla="*/ 0 h 268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812755" h="2687637">
                  <a:moveTo>
                    <a:pt x="1812998" y="527050"/>
                  </a:moveTo>
                  <a:cubicBezTo>
                    <a:pt x="1889968" y="665223"/>
                    <a:pt x="1934867" y="824282"/>
                    <a:pt x="1934867" y="992981"/>
                  </a:cubicBezTo>
                  <a:cubicBezTo>
                    <a:pt x="1934867" y="1161680"/>
                    <a:pt x="1889968" y="1320740"/>
                    <a:pt x="1812998" y="1458912"/>
                  </a:cubicBezTo>
                  <a:cubicBezTo>
                    <a:pt x="1670284" y="1457305"/>
                    <a:pt x="1543605" y="1389826"/>
                    <a:pt x="1458617" y="1287000"/>
                  </a:cubicBezTo>
                  <a:cubicBezTo>
                    <a:pt x="1513137" y="1201847"/>
                    <a:pt x="1543605" y="1100627"/>
                    <a:pt x="1543605" y="992981"/>
                  </a:cubicBezTo>
                  <a:cubicBezTo>
                    <a:pt x="1543605" y="885335"/>
                    <a:pt x="1513137" y="784116"/>
                    <a:pt x="1458617" y="698963"/>
                  </a:cubicBezTo>
                  <a:cubicBezTo>
                    <a:pt x="1543605" y="596136"/>
                    <a:pt x="1670284" y="528657"/>
                    <a:pt x="1812998" y="527050"/>
                  </a:cubicBezTo>
                  <a:close/>
                  <a:moveTo>
                    <a:pt x="1819774" y="481985"/>
                  </a:moveTo>
                  <a:cubicBezTo>
                    <a:pt x="1538590" y="481985"/>
                    <a:pt x="1308822" y="711730"/>
                    <a:pt x="1308822" y="992888"/>
                  </a:cubicBezTo>
                  <a:cubicBezTo>
                    <a:pt x="1308822" y="1274046"/>
                    <a:pt x="1538590" y="1503792"/>
                    <a:pt x="1819774" y="1503792"/>
                  </a:cubicBezTo>
                  <a:cubicBezTo>
                    <a:pt x="2100958" y="1503792"/>
                    <a:pt x="2330725" y="1274046"/>
                    <a:pt x="2330725" y="992888"/>
                  </a:cubicBezTo>
                  <a:cubicBezTo>
                    <a:pt x="2330725" y="711730"/>
                    <a:pt x="2100958" y="481985"/>
                    <a:pt x="1819774" y="481985"/>
                  </a:cubicBezTo>
                  <a:close/>
                  <a:moveTo>
                    <a:pt x="988180" y="44450"/>
                  </a:moveTo>
                  <a:cubicBezTo>
                    <a:pt x="1095839" y="44450"/>
                    <a:pt x="1200283" y="62125"/>
                    <a:pt x="1296693" y="95868"/>
                  </a:cubicBezTo>
                  <a:cubicBezTo>
                    <a:pt x="1221172" y="140858"/>
                    <a:pt x="1150471" y="195489"/>
                    <a:pt x="1086198" y="258155"/>
                  </a:cubicBezTo>
                  <a:cubicBezTo>
                    <a:pt x="1031565" y="314393"/>
                    <a:pt x="983360" y="373844"/>
                    <a:pt x="941582" y="438116"/>
                  </a:cubicBezTo>
                  <a:cubicBezTo>
                    <a:pt x="657172" y="462218"/>
                    <a:pt x="432215" y="701632"/>
                    <a:pt x="432215" y="992463"/>
                  </a:cubicBezTo>
                  <a:cubicBezTo>
                    <a:pt x="432215" y="1283293"/>
                    <a:pt x="657172" y="1522707"/>
                    <a:pt x="941582" y="1546809"/>
                  </a:cubicBezTo>
                  <a:cubicBezTo>
                    <a:pt x="983360" y="1611081"/>
                    <a:pt x="1031565" y="1670532"/>
                    <a:pt x="1086198" y="1726770"/>
                  </a:cubicBezTo>
                  <a:cubicBezTo>
                    <a:pt x="1150471" y="1789436"/>
                    <a:pt x="1221172" y="1844067"/>
                    <a:pt x="1296693" y="1889057"/>
                  </a:cubicBezTo>
                  <a:cubicBezTo>
                    <a:pt x="1200283" y="1922800"/>
                    <a:pt x="1095839" y="1940475"/>
                    <a:pt x="988180" y="1940475"/>
                  </a:cubicBezTo>
                  <a:cubicBezTo>
                    <a:pt x="909445" y="1940475"/>
                    <a:pt x="833924" y="1930834"/>
                    <a:pt x="760009" y="1913159"/>
                  </a:cubicBezTo>
                  <a:cubicBezTo>
                    <a:pt x="745548" y="1956543"/>
                    <a:pt x="718232" y="2041703"/>
                    <a:pt x="660385" y="2212024"/>
                  </a:cubicBezTo>
                  <a:cubicBezTo>
                    <a:pt x="660385" y="2212024"/>
                    <a:pt x="660385" y="2212024"/>
                    <a:pt x="737514" y="2173461"/>
                  </a:cubicBezTo>
                  <a:cubicBezTo>
                    <a:pt x="832317" y="2134898"/>
                    <a:pt x="927121" y="2154179"/>
                    <a:pt x="965685" y="2248981"/>
                  </a:cubicBezTo>
                  <a:cubicBezTo>
                    <a:pt x="1002642" y="2326107"/>
                    <a:pt x="965685" y="2420908"/>
                    <a:pt x="888557" y="2477146"/>
                  </a:cubicBezTo>
                  <a:cubicBezTo>
                    <a:pt x="888557" y="2477146"/>
                    <a:pt x="888557" y="2477146"/>
                    <a:pt x="451497" y="2668356"/>
                  </a:cubicBezTo>
                  <a:cubicBezTo>
                    <a:pt x="432215" y="2687637"/>
                    <a:pt x="395257" y="2687637"/>
                    <a:pt x="375975" y="2687637"/>
                  </a:cubicBezTo>
                  <a:cubicBezTo>
                    <a:pt x="318129" y="2687637"/>
                    <a:pt x="261890" y="2649074"/>
                    <a:pt x="223326" y="2591229"/>
                  </a:cubicBezTo>
                  <a:cubicBezTo>
                    <a:pt x="223326" y="2591229"/>
                    <a:pt x="223326" y="2591229"/>
                    <a:pt x="14437" y="2134898"/>
                  </a:cubicBezTo>
                  <a:cubicBezTo>
                    <a:pt x="-22520" y="2059378"/>
                    <a:pt x="14437" y="1964577"/>
                    <a:pt x="91565" y="1926014"/>
                  </a:cubicBezTo>
                  <a:cubicBezTo>
                    <a:pt x="167087" y="1869776"/>
                    <a:pt x="281172" y="1906732"/>
                    <a:pt x="318129" y="2003140"/>
                  </a:cubicBezTo>
                  <a:cubicBezTo>
                    <a:pt x="318129" y="2003140"/>
                    <a:pt x="318129" y="2003140"/>
                    <a:pt x="356693" y="2078660"/>
                  </a:cubicBezTo>
                  <a:cubicBezTo>
                    <a:pt x="356693" y="2078660"/>
                    <a:pt x="356693" y="2078660"/>
                    <a:pt x="461138" y="1781402"/>
                  </a:cubicBezTo>
                  <a:cubicBezTo>
                    <a:pt x="207258" y="1611081"/>
                    <a:pt x="40147" y="1321857"/>
                    <a:pt x="40147" y="992463"/>
                  </a:cubicBezTo>
                  <a:cubicBezTo>
                    <a:pt x="40147" y="468646"/>
                    <a:pt x="464351" y="44450"/>
                    <a:pt x="988180" y="44450"/>
                  </a:cubicBezTo>
                  <a:close/>
                  <a:moveTo>
                    <a:pt x="1819774" y="0"/>
                  </a:moveTo>
                  <a:cubicBezTo>
                    <a:pt x="2367681" y="0"/>
                    <a:pt x="2812755" y="445032"/>
                    <a:pt x="2812755" y="992888"/>
                  </a:cubicBezTo>
                  <a:cubicBezTo>
                    <a:pt x="2812755" y="1360803"/>
                    <a:pt x="2611909" y="1683732"/>
                    <a:pt x="2313051" y="1854034"/>
                  </a:cubicBezTo>
                  <a:cubicBezTo>
                    <a:pt x="2324298" y="1879739"/>
                    <a:pt x="2341973" y="1919905"/>
                    <a:pt x="2369288" y="1984169"/>
                  </a:cubicBezTo>
                  <a:cubicBezTo>
                    <a:pt x="2369288" y="1984169"/>
                    <a:pt x="2369288" y="1984169"/>
                    <a:pt x="2560493" y="1889379"/>
                  </a:cubicBezTo>
                  <a:cubicBezTo>
                    <a:pt x="2636011" y="1850820"/>
                    <a:pt x="2730810" y="1889379"/>
                    <a:pt x="2769373" y="1984169"/>
                  </a:cubicBezTo>
                  <a:cubicBezTo>
                    <a:pt x="2806328" y="2061287"/>
                    <a:pt x="2769373" y="2175356"/>
                    <a:pt x="2693854" y="2193029"/>
                  </a:cubicBezTo>
                  <a:cubicBezTo>
                    <a:pt x="2693854" y="2193029"/>
                    <a:pt x="2693854" y="2193029"/>
                    <a:pt x="2502649" y="2289426"/>
                  </a:cubicBezTo>
                  <a:cubicBezTo>
                    <a:pt x="2502649" y="2289426"/>
                    <a:pt x="2502649" y="2289426"/>
                    <a:pt x="2560493" y="2440448"/>
                  </a:cubicBezTo>
                  <a:cubicBezTo>
                    <a:pt x="2597449" y="2517565"/>
                    <a:pt x="2560493" y="2631635"/>
                    <a:pt x="2483368" y="2650914"/>
                  </a:cubicBezTo>
                  <a:cubicBezTo>
                    <a:pt x="2465694" y="2668587"/>
                    <a:pt x="2446412" y="2668587"/>
                    <a:pt x="2407850" y="2668587"/>
                  </a:cubicBezTo>
                  <a:cubicBezTo>
                    <a:pt x="2351613" y="2668587"/>
                    <a:pt x="2293770" y="2631635"/>
                    <a:pt x="2256814" y="2573797"/>
                  </a:cubicBezTo>
                  <a:cubicBezTo>
                    <a:pt x="2256814" y="2573797"/>
                    <a:pt x="2256814" y="2573797"/>
                    <a:pt x="2198971" y="2422775"/>
                  </a:cubicBezTo>
                  <a:cubicBezTo>
                    <a:pt x="2198971" y="2422775"/>
                    <a:pt x="2198971" y="2422775"/>
                    <a:pt x="2009372" y="2498286"/>
                  </a:cubicBezTo>
                  <a:cubicBezTo>
                    <a:pt x="1990091" y="2498286"/>
                    <a:pt x="1970810" y="2517565"/>
                    <a:pt x="1951529" y="2517565"/>
                  </a:cubicBezTo>
                  <a:cubicBezTo>
                    <a:pt x="1876011" y="2517565"/>
                    <a:pt x="1819774" y="2479007"/>
                    <a:pt x="1800492" y="2403496"/>
                  </a:cubicBezTo>
                  <a:cubicBezTo>
                    <a:pt x="1761930" y="2326378"/>
                    <a:pt x="1800492" y="2231588"/>
                    <a:pt x="1876011" y="2193029"/>
                  </a:cubicBezTo>
                  <a:cubicBezTo>
                    <a:pt x="1876011" y="2193029"/>
                    <a:pt x="1876011" y="2193029"/>
                    <a:pt x="2065609" y="2117518"/>
                  </a:cubicBezTo>
                  <a:cubicBezTo>
                    <a:pt x="2065609" y="2117518"/>
                    <a:pt x="2065609" y="2117518"/>
                    <a:pt x="1999731" y="1969710"/>
                  </a:cubicBezTo>
                  <a:cubicBezTo>
                    <a:pt x="1941888" y="1979349"/>
                    <a:pt x="1880831" y="1985776"/>
                    <a:pt x="1819774" y="1985776"/>
                  </a:cubicBezTo>
                  <a:cubicBezTo>
                    <a:pt x="1271866" y="1985776"/>
                    <a:pt x="826792" y="1540744"/>
                    <a:pt x="826792" y="992888"/>
                  </a:cubicBezTo>
                  <a:cubicBezTo>
                    <a:pt x="826792" y="445032"/>
                    <a:pt x="1271866" y="0"/>
                    <a:pt x="181977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86798"/>
                </a:gs>
                <a:gs pos="100000">
                  <a:schemeClr val="lt1">
                    <a:lumMod val="85000"/>
                  </a:schemeClr>
                </a:gs>
                <a:gs pos="65000">
                  <a:srgbClr val="B86798"/>
                </a:gs>
                <a:gs pos="65100">
                  <a:schemeClr val="lt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" name="wedding-ring_92295"/>
            <p:cNvSpPr>
              <a:spLocks noChangeAspect="1"/>
            </p:cNvSpPr>
            <p:nvPr/>
          </p:nvSpPr>
          <p:spPr bwMode="auto">
            <a:xfrm>
              <a:off x="6626373" y="2840006"/>
              <a:ext cx="337130" cy="460524"/>
            </a:xfrm>
            <a:custGeom>
              <a:avLst/>
              <a:gdLst>
                <a:gd name="connsiteX0" fmla="*/ 121444 w 242888"/>
                <a:gd name="connsiteY0" fmla="*/ 117475 h 331788"/>
                <a:gd name="connsiteX1" fmla="*/ 28575 w 242888"/>
                <a:gd name="connsiteY1" fmla="*/ 209550 h 331788"/>
                <a:gd name="connsiteX2" fmla="*/ 121444 w 242888"/>
                <a:gd name="connsiteY2" fmla="*/ 301625 h 331788"/>
                <a:gd name="connsiteX3" fmla="*/ 214313 w 242888"/>
                <a:gd name="connsiteY3" fmla="*/ 209550 h 331788"/>
                <a:gd name="connsiteX4" fmla="*/ 121444 w 242888"/>
                <a:gd name="connsiteY4" fmla="*/ 117475 h 331788"/>
                <a:gd name="connsiteX5" fmla="*/ 92075 w 242888"/>
                <a:gd name="connsiteY5" fmla="*/ 30163 h 331788"/>
                <a:gd name="connsiteX6" fmla="*/ 92075 w 242888"/>
                <a:gd name="connsiteY6" fmla="*/ 37874 h 331788"/>
                <a:gd name="connsiteX7" fmla="*/ 121444 w 242888"/>
                <a:gd name="connsiteY7" fmla="*/ 84138 h 331788"/>
                <a:gd name="connsiteX8" fmla="*/ 138044 w 242888"/>
                <a:gd name="connsiteY8" fmla="*/ 66146 h 331788"/>
                <a:gd name="connsiteX9" fmla="*/ 150813 w 242888"/>
                <a:gd name="connsiteY9" fmla="*/ 37874 h 331788"/>
                <a:gd name="connsiteX10" fmla="*/ 150813 w 242888"/>
                <a:gd name="connsiteY10" fmla="*/ 30163 h 331788"/>
                <a:gd name="connsiteX11" fmla="*/ 129106 w 242888"/>
                <a:gd name="connsiteY11" fmla="*/ 30163 h 331788"/>
                <a:gd name="connsiteX12" fmla="*/ 121444 w 242888"/>
                <a:gd name="connsiteY12" fmla="*/ 30163 h 331788"/>
                <a:gd name="connsiteX13" fmla="*/ 113783 w 242888"/>
                <a:gd name="connsiteY13" fmla="*/ 30163 h 331788"/>
                <a:gd name="connsiteX14" fmla="*/ 92075 w 242888"/>
                <a:gd name="connsiteY14" fmla="*/ 30163 h 331788"/>
                <a:gd name="connsiteX15" fmla="*/ 113693 w 242888"/>
                <a:gd name="connsiteY15" fmla="*/ 0 h 331788"/>
                <a:gd name="connsiteX16" fmla="*/ 121444 w 242888"/>
                <a:gd name="connsiteY16" fmla="*/ 0 h 331788"/>
                <a:gd name="connsiteX17" fmla="*/ 129196 w 242888"/>
                <a:gd name="connsiteY17" fmla="*/ 0 h 331788"/>
                <a:gd name="connsiteX18" fmla="*/ 169247 w 242888"/>
                <a:gd name="connsiteY18" fmla="*/ 5184 h 331788"/>
                <a:gd name="connsiteX19" fmla="*/ 180874 w 242888"/>
                <a:gd name="connsiteY19" fmla="*/ 37585 h 331788"/>
                <a:gd name="connsiteX20" fmla="*/ 176998 w 242888"/>
                <a:gd name="connsiteY20" fmla="*/ 55730 h 331788"/>
                <a:gd name="connsiteX21" fmla="*/ 180874 w 242888"/>
                <a:gd name="connsiteY21" fmla="*/ 55730 h 331788"/>
                <a:gd name="connsiteX22" fmla="*/ 183458 w 242888"/>
                <a:gd name="connsiteY22" fmla="*/ 55730 h 331788"/>
                <a:gd name="connsiteX23" fmla="*/ 187334 w 242888"/>
                <a:gd name="connsiteY23" fmla="*/ 55730 h 331788"/>
                <a:gd name="connsiteX24" fmla="*/ 223509 w 242888"/>
                <a:gd name="connsiteY24" fmla="*/ 77763 h 331788"/>
                <a:gd name="connsiteX25" fmla="*/ 208005 w 242888"/>
                <a:gd name="connsiteY25" fmla="*/ 111460 h 331788"/>
                <a:gd name="connsiteX26" fmla="*/ 202838 w 242888"/>
                <a:gd name="connsiteY26" fmla="*/ 117940 h 331788"/>
                <a:gd name="connsiteX27" fmla="*/ 242888 w 242888"/>
                <a:gd name="connsiteY27" fmla="*/ 209960 h 331788"/>
                <a:gd name="connsiteX28" fmla="*/ 121444 w 242888"/>
                <a:gd name="connsiteY28" fmla="*/ 331788 h 331788"/>
                <a:gd name="connsiteX29" fmla="*/ 0 w 242888"/>
                <a:gd name="connsiteY29" fmla="*/ 209960 h 331788"/>
                <a:gd name="connsiteX30" fmla="*/ 41343 w 242888"/>
                <a:gd name="connsiteY30" fmla="*/ 117940 h 331788"/>
                <a:gd name="connsiteX31" fmla="*/ 34883 w 242888"/>
                <a:gd name="connsiteY31" fmla="*/ 111460 h 331788"/>
                <a:gd name="connsiteX32" fmla="*/ 19379 w 242888"/>
                <a:gd name="connsiteY32" fmla="*/ 77763 h 331788"/>
                <a:gd name="connsiteX33" fmla="*/ 55554 w 242888"/>
                <a:gd name="connsiteY33" fmla="*/ 55730 h 331788"/>
                <a:gd name="connsiteX34" fmla="*/ 59430 w 242888"/>
                <a:gd name="connsiteY34" fmla="*/ 55730 h 331788"/>
                <a:gd name="connsiteX35" fmla="*/ 62014 w 242888"/>
                <a:gd name="connsiteY35" fmla="*/ 55730 h 331788"/>
                <a:gd name="connsiteX36" fmla="*/ 65890 w 242888"/>
                <a:gd name="connsiteY36" fmla="*/ 55730 h 331788"/>
                <a:gd name="connsiteX37" fmla="*/ 62014 w 242888"/>
                <a:gd name="connsiteY37" fmla="*/ 37585 h 331788"/>
                <a:gd name="connsiteX38" fmla="*/ 73642 w 242888"/>
                <a:gd name="connsiteY38" fmla="*/ 5184 h 331788"/>
                <a:gd name="connsiteX39" fmla="*/ 113693 w 242888"/>
                <a:gd name="connsiteY39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2888" h="331788">
                  <a:moveTo>
                    <a:pt x="121444" y="117475"/>
                  </a:moveTo>
                  <a:cubicBezTo>
                    <a:pt x="70154" y="117475"/>
                    <a:pt x="28575" y="158698"/>
                    <a:pt x="28575" y="209550"/>
                  </a:cubicBezTo>
                  <a:cubicBezTo>
                    <a:pt x="28575" y="260402"/>
                    <a:pt x="70154" y="301625"/>
                    <a:pt x="121444" y="301625"/>
                  </a:cubicBezTo>
                  <a:cubicBezTo>
                    <a:pt x="172734" y="301625"/>
                    <a:pt x="214313" y="260402"/>
                    <a:pt x="214313" y="209550"/>
                  </a:cubicBezTo>
                  <a:cubicBezTo>
                    <a:pt x="214313" y="158698"/>
                    <a:pt x="172734" y="117475"/>
                    <a:pt x="121444" y="117475"/>
                  </a:cubicBezTo>
                  <a:close/>
                  <a:moveTo>
                    <a:pt x="92075" y="30163"/>
                  </a:moveTo>
                  <a:cubicBezTo>
                    <a:pt x="92075" y="32733"/>
                    <a:pt x="92075" y="35303"/>
                    <a:pt x="92075" y="37874"/>
                  </a:cubicBezTo>
                  <a:cubicBezTo>
                    <a:pt x="92075" y="50725"/>
                    <a:pt x="111229" y="75142"/>
                    <a:pt x="121444" y="84138"/>
                  </a:cubicBezTo>
                  <a:cubicBezTo>
                    <a:pt x="125275" y="81568"/>
                    <a:pt x="131660" y="75142"/>
                    <a:pt x="138044" y="66146"/>
                  </a:cubicBezTo>
                  <a:cubicBezTo>
                    <a:pt x="146983" y="52010"/>
                    <a:pt x="150813" y="41729"/>
                    <a:pt x="150813" y="37874"/>
                  </a:cubicBezTo>
                  <a:cubicBezTo>
                    <a:pt x="150813" y="35303"/>
                    <a:pt x="150813" y="32733"/>
                    <a:pt x="150813" y="30163"/>
                  </a:cubicBezTo>
                  <a:cubicBezTo>
                    <a:pt x="145706" y="30163"/>
                    <a:pt x="136767" y="30163"/>
                    <a:pt x="129106" y="30163"/>
                  </a:cubicBezTo>
                  <a:cubicBezTo>
                    <a:pt x="129106" y="30163"/>
                    <a:pt x="129106" y="30163"/>
                    <a:pt x="121444" y="30163"/>
                  </a:cubicBezTo>
                  <a:cubicBezTo>
                    <a:pt x="121444" y="30163"/>
                    <a:pt x="121444" y="30163"/>
                    <a:pt x="113783" y="30163"/>
                  </a:cubicBezTo>
                  <a:cubicBezTo>
                    <a:pt x="106121" y="30163"/>
                    <a:pt x="97183" y="30163"/>
                    <a:pt x="92075" y="30163"/>
                  </a:cubicBezTo>
                  <a:close/>
                  <a:moveTo>
                    <a:pt x="113693" y="0"/>
                  </a:moveTo>
                  <a:cubicBezTo>
                    <a:pt x="113693" y="0"/>
                    <a:pt x="113693" y="0"/>
                    <a:pt x="121444" y="0"/>
                  </a:cubicBezTo>
                  <a:cubicBezTo>
                    <a:pt x="121444" y="0"/>
                    <a:pt x="121444" y="0"/>
                    <a:pt x="129196" y="0"/>
                  </a:cubicBezTo>
                  <a:cubicBezTo>
                    <a:pt x="149867" y="0"/>
                    <a:pt x="160203" y="0"/>
                    <a:pt x="169247" y="5184"/>
                  </a:cubicBezTo>
                  <a:cubicBezTo>
                    <a:pt x="180874" y="12960"/>
                    <a:pt x="180874" y="24625"/>
                    <a:pt x="180874" y="37585"/>
                  </a:cubicBezTo>
                  <a:cubicBezTo>
                    <a:pt x="180874" y="42770"/>
                    <a:pt x="179582" y="49250"/>
                    <a:pt x="176998" y="55730"/>
                  </a:cubicBezTo>
                  <a:cubicBezTo>
                    <a:pt x="178290" y="55730"/>
                    <a:pt x="179582" y="55730"/>
                    <a:pt x="180874" y="55730"/>
                  </a:cubicBezTo>
                  <a:cubicBezTo>
                    <a:pt x="180874" y="55730"/>
                    <a:pt x="180874" y="55730"/>
                    <a:pt x="183458" y="55730"/>
                  </a:cubicBezTo>
                  <a:cubicBezTo>
                    <a:pt x="183458" y="55730"/>
                    <a:pt x="183458" y="55730"/>
                    <a:pt x="187334" y="55730"/>
                  </a:cubicBezTo>
                  <a:cubicBezTo>
                    <a:pt x="202838" y="55730"/>
                    <a:pt x="223509" y="55730"/>
                    <a:pt x="223509" y="77763"/>
                  </a:cubicBezTo>
                  <a:cubicBezTo>
                    <a:pt x="223509" y="90723"/>
                    <a:pt x="211881" y="104980"/>
                    <a:pt x="208005" y="111460"/>
                  </a:cubicBezTo>
                  <a:cubicBezTo>
                    <a:pt x="206713" y="112756"/>
                    <a:pt x="205421" y="115348"/>
                    <a:pt x="202838" y="117940"/>
                  </a:cubicBezTo>
                  <a:cubicBezTo>
                    <a:pt x="227385" y="141269"/>
                    <a:pt x="242888" y="173670"/>
                    <a:pt x="242888" y="209960"/>
                  </a:cubicBezTo>
                  <a:cubicBezTo>
                    <a:pt x="242888" y="277354"/>
                    <a:pt x="188626" y="331788"/>
                    <a:pt x="121444" y="331788"/>
                  </a:cubicBezTo>
                  <a:cubicBezTo>
                    <a:pt x="54262" y="331788"/>
                    <a:pt x="0" y="277354"/>
                    <a:pt x="0" y="209960"/>
                  </a:cubicBezTo>
                  <a:cubicBezTo>
                    <a:pt x="0" y="173670"/>
                    <a:pt x="15503" y="139973"/>
                    <a:pt x="41343" y="117940"/>
                  </a:cubicBezTo>
                  <a:cubicBezTo>
                    <a:pt x="38759" y="115348"/>
                    <a:pt x="36175" y="112756"/>
                    <a:pt x="34883" y="111460"/>
                  </a:cubicBezTo>
                  <a:cubicBezTo>
                    <a:pt x="29715" y="103684"/>
                    <a:pt x="19379" y="89427"/>
                    <a:pt x="19379" y="77763"/>
                  </a:cubicBezTo>
                  <a:cubicBezTo>
                    <a:pt x="19379" y="55730"/>
                    <a:pt x="40051" y="55730"/>
                    <a:pt x="55554" y="55730"/>
                  </a:cubicBezTo>
                  <a:cubicBezTo>
                    <a:pt x="55554" y="55730"/>
                    <a:pt x="55554" y="55730"/>
                    <a:pt x="59430" y="55730"/>
                  </a:cubicBezTo>
                  <a:cubicBezTo>
                    <a:pt x="59430" y="55730"/>
                    <a:pt x="59430" y="55730"/>
                    <a:pt x="62014" y="55730"/>
                  </a:cubicBezTo>
                  <a:cubicBezTo>
                    <a:pt x="63306" y="55730"/>
                    <a:pt x="64598" y="55730"/>
                    <a:pt x="65890" y="55730"/>
                  </a:cubicBezTo>
                  <a:cubicBezTo>
                    <a:pt x="63306" y="49250"/>
                    <a:pt x="62014" y="42770"/>
                    <a:pt x="62014" y="37585"/>
                  </a:cubicBezTo>
                  <a:cubicBezTo>
                    <a:pt x="62014" y="24625"/>
                    <a:pt x="62014" y="12960"/>
                    <a:pt x="73642" y="5184"/>
                  </a:cubicBezTo>
                  <a:cubicBezTo>
                    <a:pt x="82686" y="0"/>
                    <a:pt x="93021" y="0"/>
                    <a:pt x="113693" y="0"/>
                  </a:cubicBezTo>
                  <a:close/>
                </a:path>
              </a:pathLst>
            </a:custGeom>
            <a:solidFill>
              <a:srgbClr val="B86798"/>
            </a:solidFill>
            <a:ln>
              <a:noFill/>
            </a:ln>
          </p:spPr>
        </p:sp>
        <p:sp>
          <p:nvSpPr>
            <p:cNvPr id="8" name="wedding-ring_92295"/>
            <p:cNvSpPr>
              <a:spLocks noChangeAspect="1"/>
            </p:cNvSpPr>
            <p:nvPr/>
          </p:nvSpPr>
          <p:spPr bwMode="auto">
            <a:xfrm>
              <a:off x="7072594" y="2840006"/>
              <a:ext cx="337130" cy="460524"/>
            </a:xfrm>
            <a:custGeom>
              <a:avLst/>
              <a:gdLst>
                <a:gd name="connsiteX0" fmla="*/ 121444 w 242888"/>
                <a:gd name="connsiteY0" fmla="*/ 117475 h 331788"/>
                <a:gd name="connsiteX1" fmla="*/ 28575 w 242888"/>
                <a:gd name="connsiteY1" fmla="*/ 209550 h 331788"/>
                <a:gd name="connsiteX2" fmla="*/ 121444 w 242888"/>
                <a:gd name="connsiteY2" fmla="*/ 301625 h 331788"/>
                <a:gd name="connsiteX3" fmla="*/ 214313 w 242888"/>
                <a:gd name="connsiteY3" fmla="*/ 209550 h 331788"/>
                <a:gd name="connsiteX4" fmla="*/ 121444 w 242888"/>
                <a:gd name="connsiteY4" fmla="*/ 117475 h 331788"/>
                <a:gd name="connsiteX5" fmla="*/ 92075 w 242888"/>
                <a:gd name="connsiteY5" fmla="*/ 30163 h 331788"/>
                <a:gd name="connsiteX6" fmla="*/ 92075 w 242888"/>
                <a:gd name="connsiteY6" fmla="*/ 37874 h 331788"/>
                <a:gd name="connsiteX7" fmla="*/ 121444 w 242888"/>
                <a:gd name="connsiteY7" fmla="*/ 84138 h 331788"/>
                <a:gd name="connsiteX8" fmla="*/ 138044 w 242888"/>
                <a:gd name="connsiteY8" fmla="*/ 66146 h 331788"/>
                <a:gd name="connsiteX9" fmla="*/ 150813 w 242888"/>
                <a:gd name="connsiteY9" fmla="*/ 37874 h 331788"/>
                <a:gd name="connsiteX10" fmla="*/ 150813 w 242888"/>
                <a:gd name="connsiteY10" fmla="*/ 30163 h 331788"/>
                <a:gd name="connsiteX11" fmla="*/ 129106 w 242888"/>
                <a:gd name="connsiteY11" fmla="*/ 30163 h 331788"/>
                <a:gd name="connsiteX12" fmla="*/ 121444 w 242888"/>
                <a:gd name="connsiteY12" fmla="*/ 30163 h 331788"/>
                <a:gd name="connsiteX13" fmla="*/ 113783 w 242888"/>
                <a:gd name="connsiteY13" fmla="*/ 30163 h 331788"/>
                <a:gd name="connsiteX14" fmla="*/ 92075 w 242888"/>
                <a:gd name="connsiteY14" fmla="*/ 30163 h 331788"/>
                <a:gd name="connsiteX15" fmla="*/ 113693 w 242888"/>
                <a:gd name="connsiteY15" fmla="*/ 0 h 331788"/>
                <a:gd name="connsiteX16" fmla="*/ 121444 w 242888"/>
                <a:gd name="connsiteY16" fmla="*/ 0 h 331788"/>
                <a:gd name="connsiteX17" fmla="*/ 129196 w 242888"/>
                <a:gd name="connsiteY17" fmla="*/ 0 h 331788"/>
                <a:gd name="connsiteX18" fmla="*/ 169247 w 242888"/>
                <a:gd name="connsiteY18" fmla="*/ 5184 h 331788"/>
                <a:gd name="connsiteX19" fmla="*/ 180874 w 242888"/>
                <a:gd name="connsiteY19" fmla="*/ 37585 h 331788"/>
                <a:gd name="connsiteX20" fmla="*/ 176998 w 242888"/>
                <a:gd name="connsiteY20" fmla="*/ 55730 h 331788"/>
                <a:gd name="connsiteX21" fmla="*/ 180874 w 242888"/>
                <a:gd name="connsiteY21" fmla="*/ 55730 h 331788"/>
                <a:gd name="connsiteX22" fmla="*/ 183458 w 242888"/>
                <a:gd name="connsiteY22" fmla="*/ 55730 h 331788"/>
                <a:gd name="connsiteX23" fmla="*/ 187334 w 242888"/>
                <a:gd name="connsiteY23" fmla="*/ 55730 h 331788"/>
                <a:gd name="connsiteX24" fmla="*/ 223509 w 242888"/>
                <a:gd name="connsiteY24" fmla="*/ 77763 h 331788"/>
                <a:gd name="connsiteX25" fmla="*/ 208005 w 242888"/>
                <a:gd name="connsiteY25" fmla="*/ 111460 h 331788"/>
                <a:gd name="connsiteX26" fmla="*/ 202838 w 242888"/>
                <a:gd name="connsiteY26" fmla="*/ 117940 h 331788"/>
                <a:gd name="connsiteX27" fmla="*/ 242888 w 242888"/>
                <a:gd name="connsiteY27" fmla="*/ 209960 h 331788"/>
                <a:gd name="connsiteX28" fmla="*/ 121444 w 242888"/>
                <a:gd name="connsiteY28" fmla="*/ 331788 h 331788"/>
                <a:gd name="connsiteX29" fmla="*/ 0 w 242888"/>
                <a:gd name="connsiteY29" fmla="*/ 209960 h 331788"/>
                <a:gd name="connsiteX30" fmla="*/ 41343 w 242888"/>
                <a:gd name="connsiteY30" fmla="*/ 117940 h 331788"/>
                <a:gd name="connsiteX31" fmla="*/ 34883 w 242888"/>
                <a:gd name="connsiteY31" fmla="*/ 111460 h 331788"/>
                <a:gd name="connsiteX32" fmla="*/ 19379 w 242888"/>
                <a:gd name="connsiteY32" fmla="*/ 77763 h 331788"/>
                <a:gd name="connsiteX33" fmla="*/ 55554 w 242888"/>
                <a:gd name="connsiteY33" fmla="*/ 55730 h 331788"/>
                <a:gd name="connsiteX34" fmla="*/ 59430 w 242888"/>
                <a:gd name="connsiteY34" fmla="*/ 55730 h 331788"/>
                <a:gd name="connsiteX35" fmla="*/ 62014 w 242888"/>
                <a:gd name="connsiteY35" fmla="*/ 55730 h 331788"/>
                <a:gd name="connsiteX36" fmla="*/ 65890 w 242888"/>
                <a:gd name="connsiteY36" fmla="*/ 55730 h 331788"/>
                <a:gd name="connsiteX37" fmla="*/ 62014 w 242888"/>
                <a:gd name="connsiteY37" fmla="*/ 37585 h 331788"/>
                <a:gd name="connsiteX38" fmla="*/ 73642 w 242888"/>
                <a:gd name="connsiteY38" fmla="*/ 5184 h 331788"/>
                <a:gd name="connsiteX39" fmla="*/ 113693 w 242888"/>
                <a:gd name="connsiteY39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2888" h="331788">
                  <a:moveTo>
                    <a:pt x="121444" y="117475"/>
                  </a:moveTo>
                  <a:cubicBezTo>
                    <a:pt x="70154" y="117475"/>
                    <a:pt x="28575" y="158698"/>
                    <a:pt x="28575" y="209550"/>
                  </a:cubicBezTo>
                  <a:cubicBezTo>
                    <a:pt x="28575" y="260402"/>
                    <a:pt x="70154" y="301625"/>
                    <a:pt x="121444" y="301625"/>
                  </a:cubicBezTo>
                  <a:cubicBezTo>
                    <a:pt x="172734" y="301625"/>
                    <a:pt x="214313" y="260402"/>
                    <a:pt x="214313" y="209550"/>
                  </a:cubicBezTo>
                  <a:cubicBezTo>
                    <a:pt x="214313" y="158698"/>
                    <a:pt x="172734" y="117475"/>
                    <a:pt x="121444" y="117475"/>
                  </a:cubicBezTo>
                  <a:close/>
                  <a:moveTo>
                    <a:pt x="92075" y="30163"/>
                  </a:moveTo>
                  <a:cubicBezTo>
                    <a:pt x="92075" y="32733"/>
                    <a:pt x="92075" y="35303"/>
                    <a:pt x="92075" y="37874"/>
                  </a:cubicBezTo>
                  <a:cubicBezTo>
                    <a:pt x="92075" y="50725"/>
                    <a:pt x="111229" y="75142"/>
                    <a:pt x="121444" y="84138"/>
                  </a:cubicBezTo>
                  <a:cubicBezTo>
                    <a:pt x="125275" y="81568"/>
                    <a:pt x="131660" y="75142"/>
                    <a:pt x="138044" y="66146"/>
                  </a:cubicBezTo>
                  <a:cubicBezTo>
                    <a:pt x="146983" y="52010"/>
                    <a:pt x="150813" y="41729"/>
                    <a:pt x="150813" y="37874"/>
                  </a:cubicBezTo>
                  <a:cubicBezTo>
                    <a:pt x="150813" y="35303"/>
                    <a:pt x="150813" y="32733"/>
                    <a:pt x="150813" y="30163"/>
                  </a:cubicBezTo>
                  <a:cubicBezTo>
                    <a:pt x="145706" y="30163"/>
                    <a:pt x="136767" y="30163"/>
                    <a:pt x="129106" y="30163"/>
                  </a:cubicBezTo>
                  <a:cubicBezTo>
                    <a:pt x="129106" y="30163"/>
                    <a:pt x="129106" y="30163"/>
                    <a:pt x="121444" y="30163"/>
                  </a:cubicBezTo>
                  <a:cubicBezTo>
                    <a:pt x="121444" y="30163"/>
                    <a:pt x="121444" y="30163"/>
                    <a:pt x="113783" y="30163"/>
                  </a:cubicBezTo>
                  <a:cubicBezTo>
                    <a:pt x="106121" y="30163"/>
                    <a:pt x="97183" y="30163"/>
                    <a:pt x="92075" y="30163"/>
                  </a:cubicBezTo>
                  <a:close/>
                  <a:moveTo>
                    <a:pt x="113693" y="0"/>
                  </a:moveTo>
                  <a:cubicBezTo>
                    <a:pt x="113693" y="0"/>
                    <a:pt x="113693" y="0"/>
                    <a:pt x="121444" y="0"/>
                  </a:cubicBezTo>
                  <a:cubicBezTo>
                    <a:pt x="121444" y="0"/>
                    <a:pt x="121444" y="0"/>
                    <a:pt x="129196" y="0"/>
                  </a:cubicBezTo>
                  <a:cubicBezTo>
                    <a:pt x="149867" y="0"/>
                    <a:pt x="160203" y="0"/>
                    <a:pt x="169247" y="5184"/>
                  </a:cubicBezTo>
                  <a:cubicBezTo>
                    <a:pt x="180874" y="12960"/>
                    <a:pt x="180874" y="24625"/>
                    <a:pt x="180874" y="37585"/>
                  </a:cubicBezTo>
                  <a:cubicBezTo>
                    <a:pt x="180874" y="42770"/>
                    <a:pt x="179582" y="49250"/>
                    <a:pt x="176998" y="55730"/>
                  </a:cubicBezTo>
                  <a:cubicBezTo>
                    <a:pt x="178290" y="55730"/>
                    <a:pt x="179582" y="55730"/>
                    <a:pt x="180874" y="55730"/>
                  </a:cubicBezTo>
                  <a:cubicBezTo>
                    <a:pt x="180874" y="55730"/>
                    <a:pt x="180874" y="55730"/>
                    <a:pt x="183458" y="55730"/>
                  </a:cubicBezTo>
                  <a:cubicBezTo>
                    <a:pt x="183458" y="55730"/>
                    <a:pt x="183458" y="55730"/>
                    <a:pt x="187334" y="55730"/>
                  </a:cubicBezTo>
                  <a:cubicBezTo>
                    <a:pt x="202838" y="55730"/>
                    <a:pt x="223509" y="55730"/>
                    <a:pt x="223509" y="77763"/>
                  </a:cubicBezTo>
                  <a:cubicBezTo>
                    <a:pt x="223509" y="90723"/>
                    <a:pt x="211881" y="104980"/>
                    <a:pt x="208005" y="111460"/>
                  </a:cubicBezTo>
                  <a:cubicBezTo>
                    <a:pt x="206713" y="112756"/>
                    <a:pt x="205421" y="115348"/>
                    <a:pt x="202838" y="117940"/>
                  </a:cubicBezTo>
                  <a:cubicBezTo>
                    <a:pt x="227385" y="141269"/>
                    <a:pt x="242888" y="173670"/>
                    <a:pt x="242888" y="209960"/>
                  </a:cubicBezTo>
                  <a:cubicBezTo>
                    <a:pt x="242888" y="277354"/>
                    <a:pt x="188626" y="331788"/>
                    <a:pt x="121444" y="331788"/>
                  </a:cubicBezTo>
                  <a:cubicBezTo>
                    <a:pt x="54262" y="331788"/>
                    <a:pt x="0" y="277354"/>
                    <a:pt x="0" y="209960"/>
                  </a:cubicBezTo>
                  <a:cubicBezTo>
                    <a:pt x="0" y="173670"/>
                    <a:pt x="15503" y="139973"/>
                    <a:pt x="41343" y="117940"/>
                  </a:cubicBezTo>
                  <a:cubicBezTo>
                    <a:pt x="38759" y="115348"/>
                    <a:pt x="36175" y="112756"/>
                    <a:pt x="34883" y="111460"/>
                  </a:cubicBezTo>
                  <a:cubicBezTo>
                    <a:pt x="29715" y="103684"/>
                    <a:pt x="19379" y="89427"/>
                    <a:pt x="19379" y="77763"/>
                  </a:cubicBezTo>
                  <a:cubicBezTo>
                    <a:pt x="19379" y="55730"/>
                    <a:pt x="40051" y="55730"/>
                    <a:pt x="55554" y="55730"/>
                  </a:cubicBezTo>
                  <a:cubicBezTo>
                    <a:pt x="55554" y="55730"/>
                    <a:pt x="55554" y="55730"/>
                    <a:pt x="59430" y="55730"/>
                  </a:cubicBezTo>
                  <a:cubicBezTo>
                    <a:pt x="59430" y="55730"/>
                    <a:pt x="59430" y="55730"/>
                    <a:pt x="62014" y="55730"/>
                  </a:cubicBezTo>
                  <a:cubicBezTo>
                    <a:pt x="63306" y="55730"/>
                    <a:pt x="64598" y="55730"/>
                    <a:pt x="65890" y="55730"/>
                  </a:cubicBezTo>
                  <a:cubicBezTo>
                    <a:pt x="63306" y="49250"/>
                    <a:pt x="62014" y="42770"/>
                    <a:pt x="62014" y="37585"/>
                  </a:cubicBezTo>
                  <a:cubicBezTo>
                    <a:pt x="62014" y="24625"/>
                    <a:pt x="62014" y="12960"/>
                    <a:pt x="73642" y="5184"/>
                  </a:cubicBezTo>
                  <a:cubicBezTo>
                    <a:pt x="82686" y="0"/>
                    <a:pt x="93021" y="0"/>
                    <a:pt x="113693" y="0"/>
                  </a:cubicBezTo>
                  <a:close/>
                </a:path>
              </a:pathLst>
            </a:custGeom>
            <a:solidFill>
              <a:srgbClr val="B86798"/>
            </a:solidFill>
            <a:ln>
              <a:noFill/>
            </a:ln>
          </p:spPr>
        </p:sp>
        <p:sp>
          <p:nvSpPr>
            <p:cNvPr id="9" name="wedding-ring_92295"/>
            <p:cNvSpPr>
              <a:spLocks noChangeAspect="1"/>
            </p:cNvSpPr>
            <p:nvPr/>
          </p:nvSpPr>
          <p:spPr bwMode="auto">
            <a:xfrm>
              <a:off x="7518814" y="2840006"/>
              <a:ext cx="337130" cy="460524"/>
            </a:xfrm>
            <a:custGeom>
              <a:avLst/>
              <a:gdLst>
                <a:gd name="connsiteX0" fmla="*/ 121444 w 242888"/>
                <a:gd name="connsiteY0" fmla="*/ 117475 h 331788"/>
                <a:gd name="connsiteX1" fmla="*/ 28575 w 242888"/>
                <a:gd name="connsiteY1" fmla="*/ 209550 h 331788"/>
                <a:gd name="connsiteX2" fmla="*/ 121444 w 242888"/>
                <a:gd name="connsiteY2" fmla="*/ 301625 h 331788"/>
                <a:gd name="connsiteX3" fmla="*/ 214313 w 242888"/>
                <a:gd name="connsiteY3" fmla="*/ 209550 h 331788"/>
                <a:gd name="connsiteX4" fmla="*/ 121444 w 242888"/>
                <a:gd name="connsiteY4" fmla="*/ 117475 h 331788"/>
                <a:gd name="connsiteX5" fmla="*/ 92075 w 242888"/>
                <a:gd name="connsiteY5" fmla="*/ 30163 h 331788"/>
                <a:gd name="connsiteX6" fmla="*/ 92075 w 242888"/>
                <a:gd name="connsiteY6" fmla="*/ 37874 h 331788"/>
                <a:gd name="connsiteX7" fmla="*/ 121444 w 242888"/>
                <a:gd name="connsiteY7" fmla="*/ 84138 h 331788"/>
                <a:gd name="connsiteX8" fmla="*/ 138044 w 242888"/>
                <a:gd name="connsiteY8" fmla="*/ 66146 h 331788"/>
                <a:gd name="connsiteX9" fmla="*/ 150813 w 242888"/>
                <a:gd name="connsiteY9" fmla="*/ 37874 h 331788"/>
                <a:gd name="connsiteX10" fmla="*/ 150813 w 242888"/>
                <a:gd name="connsiteY10" fmla="*/ 30163 h 331788"/>
                <a:gd name="connsiteX11" fmla="*/ 129106 w 242888"/>
                <a:gd name="connsiteY11" fmla="*/ 30163 h 331788"/>
                <a:gd name="connsiteX12" fmla="*/ 121444 w 242888"/>
                <a:gd name="connsiteY12" fmla="*/ 30163 h 331788"/>
                <a:gd name="connsiteX13" fmla="*/ 113783 w 242888"/>
                <a:gd name="connsiteY13" fmla="*/ 30163 h 331788"/>
                <a:gd name="connsiteX14" fmla="*/ 92075 w 242888"/>
                <a:gd name="connsiteY14" fmla="*/ 30163 h 331788"/>
                <a:gd name="connsiteX15" fmla="*/ 113693 w 242888"/>
                <a:gd name="connsiteY15" fmla="*/ 0 h 331788"/>
                <a:gd name="connsiteX16" fmla="*/ 121444 w 242888"/>
                <a:gd name="connsiteY16" fmla="*/ 0 h 331788"/>
                <a:gd name="connsiteX17" fmla="*/ 129196 w 242888"/>
                <a:gd name="connsiteY17" fmla="*/ 0 h 331788"/>
                <a:gd name="connsiteX18" fmla="*/ 169247 w 242888"/>
                <a:gd name="connsiteY18" fmla="*/ 5184 h 331788"/>
                <a:gd name="connsiteX19" fmla="*/ 180874 w 242888"/>
                <a:gd name="connsiteY19" fmla="*/ 37585 h 331788"/>
                <a:gd name="connsiteX20" fmla="*/ 176998 w 242888"/>
                <a:gd name="connsiteY20" fmla="*/ 55730 h 331788"/>
                <a:gd name="connsiteX21" fmla="*/ 180874 w 242888"/>
                <a:gd name="connsiteY21" fmla="*/ 55730 h 331788"/>
                <a:gd name="connsiteX22" fmla="*/ 183458 w 242888"/>
                <a:gd name="connsiteY22" fmla="*/ 55730 h 331788"/>
                <a:gd name="connsiteX23" fmla="*/ 187334 w 242888"/>
                <a:gd name="connsiteY23" fmla="*/ 55730 h 331788"/>
                <a:gd name="connsiteX24" fmla="*/ 223509 w 242888"/>
                <a:gd name="connsiteY24" fmla="*/ 77763 h 331788"/>
                <a:gd name="connsiteX25" fmla="*/ 208005 w 242888"/>
                <a:gd name="connsiteY25" fmla="*/ 111460 h 331788"/>
                <a:gd name="connsiteX26" fmla="*/ 202838 w 242888"/>
                <a:gd name="connsiteY26" fmla="*/ 117940 h 331788"/>
                <a:gd name="connsiteX27" fmla="*/ 242888 w 242888"/>
                <a:gd name="connsiteY27" fmla="*/ 209960 h 331788"/>
                <a:gd name="connsiteX28" fmla="*/ 121444 w 242888"/>
                <a:gd name="connsiteY28" fmla="*/ 331788 h 331788"/>
                <a:gd name="connsiteX29" fmla="*/ 0 w 242888"/>
                <a:gd name="connsiteY29" fmla="*/ 209960 h 331788"/>
                <a:gd name="connsiteX30" fmla="*/ 41343 w 242888"/>
                <a:gd name="connsiteY30" fmla="*/ 117940 h 331788"/>
                <a:gd name="connsiteX31" fmla="*/ 34883 w 242888"/>
                <a:gd name="connsiteY31" fmla="*/ 111460 h 331788"/>
                <a:gd name="connsiteX32" fmla="*/ 19379 w 242888"/>
                <a:gd name="connsiteY32" fmla="*/ 77763 h 331788"/>
                <a:gd name="connsiteX33" fmla="*/ 55554 w 242888"/>
                <a:gd name="connsiteY33" fmla="*/ 55730 h 331788"/>
                <a:gd name="connsiteX34" fmla="*/ 59430 w 242888"/>
                <a:gd name="connsiteY34" fmla="*/ 55730 h 331788"/>
                <a:gd name="connsiteX35" fmla="*/ 62014 w 242888"/>
                <a:gd name="connsiteY35" fmla="*/ 55730 h 331788"/>
                <a:gd name="connsiteX36" fmla="*/ 65890 w 242888"/>
                <a:gd name="connsiteY36" fmla="*/ 55730 h 331788"/>
                <a:gd name="connsiteX37" fmla="*/ 62014 w 242888"/>
                <a:gd name="connsiteY37" fmla="*/ 37585 h 331788"/>
                <a:gd name="connsiteX38" fmla="*/ 73642 w 242888"/>
                <a:gd name="connsiteY38" fmla="*/ 5184 h 331788"/>
                <a:gd name="connsiteX39" fmla="*/ 113693 w 242888"/>
                <a:gd name="connsiteY39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2888" h="331788">
                  <a:moveTo>
                    <a:pt x="121444" y="117475"/>
                  </a:moveTo>
                  <a:cubicBezTo>
                    <a:pt x="70154" y="117475"/>
                    <a:pt x="28575" y="158698"/>
                    <a:pt x="28575" y="209550"/>
                  </a:cubicBezTo>
                  <a:cubicBezTo>
                    <a:pt x="28575" y="260402"/>
                    <a:pt x="70154" y="301625"/>
                    <a:pt x="121444" y="301625"/>
                  </a:cubicBezTo>
                  <a:cubicBezTo>
                    <a:pt x="172734" y="301625"/>
                    <a:pt x="214313" y="260402"/>
                    <a:pt x="214313" y="209550"/>
                  </a:cubicBezTo>
                  <a:cubicBezTo>
                    <a:pt x="214313" y="158698"/>
                    <a:pt x="172734" y="117475"/>
                    <a:pt x="121444" y="117475"/>
                  </a:cubicBezTo>
                  <a:close/>
                  <a:moveTo>
                    <a:pt x="92075" y="30163"/>
                  </a:moveTo>
                  <a:cubicBezTo>
                    <a:pt x="92075" y="32733"/>
                    <a:pt x="92075" y="35303"/>
                    <a:pt x="92075" y="37874"/>
                  </a:cubicBezTo>
                  <a:cubicBezTo>
                    <a:pt x="92075" y="50725"/>
                    <a:pt x="111229" y="75142"/>
                    <a:pt x="121444" y="84138"/>
                  </a:cubicBezTo>
                  <a:cubicBezTo>
                    <a:pt x="125275" y="81568"/>
                    <a:pt x="131660" y="75142"/>
                    <a:pt x="138044" y="66146"/>
                  </a:cubicBezTo>
                  <a:cubicBezTo>
                    <a:pt x="146983" y="52010"/>
                    <a:pt x="150813" y="41729"/>
                    <a:pt x="150813" y="37874"/>
                  </a:cubicBezTo>
                  <a:cubicBezTo>
                    <a:pt x="150813" y="35303"/>
                    <a:pt x="150813" y="32733"/>
                    <a:pt x="150813" y="30163"/>
                  </a:cubicBezTo>
                  <a:cubicBezTo>
                    <a:pt x="145706" y="30163"/>
                    <a:pt x="136767" y="30163"/>
                    <a:pt x="129106" y="30163"/>
                  </a:cubicBezTo>
                  <a:cubicBezTo>
                    <a:pt x="129106" y="30163"/>
                    <a:pt x="129106" y="30163"/>
                    <a:pt x="121444" y="30163"/>
                  </a:cubicBezTo>
                  <a:cubicBezTo>
                    <a:pt x="121444" y="30163"/>
                    <a:pt x="121444" y="30163"/>
                    <a:pt x="113783" y="30163"/>
                  </a:cubicBezTo>
                  <a:cubicBezTo>
                    <a:pt x="106121" y="30163"/>
                    <a:pt x="97183" y="30163"/>
                    <a:pt x="92075" y="30163"/>
                  </a:cubicBezTo>
                  <a:close/>
                  <a:moveTo>
                    <a:pt x="113693" y="0"/>
                  </a:moveTo>
                  <a:cubicBezTo>
                    <a:pt x="113693" y="0"/>
                    <a:pt x="113693" y="0"/>
                    <a:pt x="121444" y="0"/>
                  </a:cubicBezTo>
                  <a:cubicBezTo>
                    <a:pt x="121444" y="0"/>
                    <a:pt x="121444" y="0"/>
                    <a:pt x="129196" y="0"/>
                  </a:cubicBezTo>
                  <a:cubicBezTo>
                    <a:pt x="149867" y="0"/>
                    <a:pt x="160203" y="0"/>
                    <a:pt x="169247" y="5184"/>
                  </a:cubicBezTo>
                  <a:cubicBezTo>
                    <a:pt x="180874" y="12960"/>
                    <a:pt x="180874" y="24625"/>
                    <a:pt x="180874" y="37585"/>
                  </a:cubicBezTo>
                  <a:cubicBezTo>
                    <a:pt x="180874" y="42770"/>
                    <a:pt x="179582" y="49250"/>
                    <a:pt x="176998" y="55730"/>
                  </a:cubicBezTo>
                  <a:cubicBezTo>
                    <a:pt x="178290" y="55730"/>
                    <a:pt x="179582" y="55730"/>
                    <a:pt x="180874" y="55730"/>
                  </a:cubicBezTo>
                  <a:cubicBezTo>
                    <a:pt x="180874" y="55730"/>
                    <a:pt x="180874" y="55730"/>
                    <a:pt x="183458" y="55730"/>
                  </a:cubicBezTo>
                  <a:cubicBezTo>
                    <a:pt x="183458" y="55730"/>
                    <a:pt x="183458" y="55730"/>
                    <a:pt x="187334" y="55730"/>
                  </a:cubicBezTo>
                  <a:cubicBezTo>
                    <a:pt x="202838" y="55730"/>
                    <a:pt x="223509" y="55730"/>
                    <a:pt x="223509" y="77763"/>
                  </a:cubicBezTo>
                  <a:cubicBezTo>
                    <a:pt x="223509" y="90723"/>
                    <a:pt x="211881" y="104980"/>
                    <a:pt x="208005" y="111460"/>
                  </a:cubicBezTo>
                  <a:cubicBezTo>
                    <a:pt x="206713" y="112756"/>
                    <a:pt x="205421" y="115348"/>
                    <a:pt x="202838" y="117940"/>
                  </a:cubicBezTo>
                  <a:cubicBezTo>
                    <a:pt x="227385" y="141269"/>
                    <a:pt x="242888" y="173670"/>
                    <a:pt x="242888" y="209960"/>
                  </a:cubicBezTo>
                  <a:cubicBezTo>
                    <a:pt x="242888" y="277354"/>
                    <a:pt x="188626" y="331788"/>
                    <a:pt x="121444" y="331788"/>
                  </a:cubicBezTo>
                  <a:cubicBezTo>
                    <a:pt x="54262" y="331788"/>
                    <a:pt x="0" y="277354"/>
                    <a:pt x="0" y="209960"/>
                  </a:cubicBezTo>
                  <a:cubicBezTo>
                    <a:pt x="0" y="173670"/>
                    <a:pt x="15503" y="139973"/>
                    <a:pt x="41343" y="117940"/>
                  </a:cubicBezTo>
                  <a:cubicBezTo>
                    <a:pt x="38759" y="115348"/>
                    <a:pt x="36175" y="112756"/>
                    <a:pt x="34883" y="111460"/>
                  </a:cubicBezTo>
                  <a:cubicBezTo>
                    <a:pt x="29715" y="103684"/>
                    <a:pt x="19379" y="89427"/>
                    <a:pt x="19379" y="77763"/>
                  </a:cubicBezTo>
                  <a:cubicBezTo>
                    <a:pt x="19379" y="55730"/>
                    <a:pt x="40051" y="55730"/>
                    <a:pt x="55554" y="55730"/>
                  </a:cubicBezTo>
                  <a:cubicBezTo>
                    <a:pt x="55554" y="55730"/>
                    <a:pt x="55554" y="55730"/>
                    <a:pt x="59430" y="55730"/>
                  </a:cubicBezTo>
                  <a:cubicBezTo>
                    <a:pt x="59430" y="55730"/>
                    <a:pt x="59430" y="55730"/>
                    <a:pt x="62014" y="55730"/>
                  </a:cubicBezTo>
                  <a:cubicBezTo>
                    <a:pt x="63306" y="55730"/>
                    <a:pt x="64598" y="55730"/>
                    <a:pt x="65890" y="55730"/>
                  </a:cubicBezTo>
                  <a:cubicBezTo>
                    <a:pt x="63306" y="49250"/>
                    <a:pt x="62014" y="42770"/>
                    <a:pt x="62014" y="37585"/>
                  </a:cubicBezTo>
                  <a:cubicBezTo>
                    <a:pt x="62014" y="24625"/>
                    <a:pt x="62014" y="12960"/>
                    <a:pt x="73642" y="5184"/>
                  </a:cubicBezTo>
                  <a:cubicBezTo>
                    <a:pt x="82686" y="0"/>
                    <a:pt x="93021" y="0"/>
                    <a:pt x="113693" y="0"/>
                  </a:cubicBezTo>
                  <a:close/>
                </a:path>
              </a:pathLst>
            </a:custGeom>
            <a:solidFill>
              <a:srgbClr val="B86798"/>
            </a:solidFill>
            <a:ln>
              <a:noFill/>
            </a:ln>
          </p:spPr>
        </p:sp>
        <p:sp>
          <p:nvSpPr>
            <p:cNvPr id="10" name="wedding-ring_92295"/>
            <p:cNvSpPr>
              <a:spLocks noChangeAspect="1"/>
            </p:cNvSpPr>
            <p:nvPr/>
          </p:nvSpPr>
          <p:spPr bwMode="auto">
            <a:xfrm>
              <a:off x="7965035" y="2840006"/>
              <a:ext cx="337130" cy="460524"/>
            </a:xfrm>
            <a:custGeom>
              <a:avLst/>
              <a:gdLst>
                <a:gd name="connsiteX0" fmla="*/ 121444 w 242888"/>
                <a:gd name="connsiteY0" fmla="*/ 117475 h 331788"/>
                <a:gd name="connsiteX1" fmla="*/ 28575 w 242888"/>
                <a:gd name="connsiteY1" fmla="*/ 209550 h 331788"/>
                <a:gd name="connsiteX2" fmla="*/ 121444 w 242888"/>
                <a:gd name="connsiteY2" fmla="*/ 301625 h 331788"/>
                <a:gd name="connsiteX3" fmla="*/ 214313 w 242888"/>
                <a:gd name="connsiteY3" fmla="*/ 209550 h 331788"/>
                <a:gd name="connsiteX4" fmla="*/ 121444 w 242888"/>
                <a:gd name="connsiteY4" fmla="*/ 117475 h 331788"/>
                <a:gd name="connsiteX5" fmla="*/ 92075 w 242888"/>
                <a:gd name="connsiteY5" fmla="*/ 30163 h 331788"/>
                <a:gd name="connsiteX6" fmla="*/ 92075 w 242888"/>
                <a:gd name="connsiteY6" fmla="*/ 37874 h 331788"/>
                <a:gd name="connsiteX7" fmla="*/ 121444 w 242888"/>
                <a:gd name="connsiteY7" fmla="*/ 84138 h 331788"/>
                <a:gd name="connsiteX8" fmla="*/ 138044 w 242888"/>
                <a:gd name="connsiteY8" fmla="*/ 66146 h 331788"/>
                <a:gd name="connsiteX9" fmla="*/ 150813 w 242888"/>
                <a:gd name="connsiteY9" fmla="*/ 37874 h 331788"/>
                <a:gd name="connsiteX10" fmla="*/ 150813 w 242888"/>
                <a:gd name="connsiteY10" fmla="*/ 30163 h 331788"/>
                <a:gd name="connsiteX11" fmla="*/ 129106 w 242888"/>
                <a:gd name="connsiteY11" fmla="*/ 30163 h 331788"/>
                <a:gd name="connsiteX12" fmla="*/ 121444 w 242888"/>
                <a:gd name="connsiteY12" fmla="*/ 30163 h 331788"/>
                <a:gd name="connsiteX13" fmla="*/ 113783 w 242888"/>
                <a:gd name="connsiteY13" fmla="*/ 30163 h 331788"/>
                <a:gd name="connsiteX14" fmla="*/ 92075 w 242888"/>
                <a:gd name="connsiteY14" fmla="*/ 30163 h 331788"/>
                <a:gd name="connsiteX15" fmla="*/ 113693 w 242888"/>
                <a:gd name="connsiteY15" fmla="*/ 0 h 331788"/>
                <a:gd name="connsiteX16" fmla="*/ 121444 w 242888"/>
                <a:gd name="connsiteY16" fmla="*/ 0 h 331788"/>
                <a:gd name="connsiteX17" fmla="*/ 129196 w 242888"/>
                <a:gd name="connsiteY17" fmla="*/ 0 h 331788"/>
                <a:gd name="connsiteX18" fmla="*/ 169247 w 242888"/>
                <a:gd name="connsiteY18" fmla="*/ 5184 h 331788"/>
                <a:gd name="connsiteX19" fmla="*/ 180874 w 242888"/>
                <a:gd name="connsiteY19" fmla="*/ 37585 h 331788"/>
                <a:gd name="connsiteX20" fmla="*/ 176998 w 242888"/>
                <a:gd name="connsiteY20" fmla="*/ 55730 h 331788"/>
                <a:gd name="connsiteX21" fmla="*/ 180874 w 242888"/>
                <a:gd name="connsiteY21" fmla="*/ 55730 h 331788"/>
                <a:gd name="connsiteX22" fmla="*/ 183458 w 242888"/>
                <a:gd name="connsiteY22" fmla="*/ 55730 h 331788"/>
                <a:gd name="connsiteX23" fmla="*/ 187334 w 242888"/>
                <a:gd name="connsiteY23" fmla="*/ 55730 h 331788"/>
                <a:gd name="connsiteX24" fmla="*/ 223509 w 242888"/>
                <a:gd name="connsiteY24" fmla="*/ 77763 h 331788"/>
                <a:gd name="connsiteX25" fmla="*/ 208005 w 242888"/>
                <a:gd name="connsiteY25" fmla="*/ 111460 h 331788"/>
                <a:gd name="connsiteX26" fmla="*/ 202838 w 242888"/>
                <a:gd name="connsiteY26" fmla="*/ 117940 h 331788"/>
                <a:gd name="connsiteX27" fmla="*/ 242888 w 242888"/>
                <a:gd name="connsiteY27" fmla="*/ 209960 h 331788"/>
                <a:gd name="connsiteX28" fmla="*/ 121444 w 242888"/>
                <a:gd name="connsiteY28" fmla="*/ 331788 h 331788"/>
                <a:gd name="connsiteX29" fmla="*/ 0 w 242888"/>
                <a:gd name="connsiteY29" fmla="*/ 209960 h 331788"/>
                <a:gd name="connsiteX30" fmla="*/ 41343 w 242888"/>
                <a:gd name="connsiteY30" fmla="*/ 117940 h 331788"/>
                <a:gd name="connsiteX31" fmla="*/ 34883 w 242888"/>
                <a:gd name="connsiteY31" fmla="*/ 111460 h 331788"/>
                <a:gd name="connsiteX32" fmla="*/ 19379 w 242888"/>
                <a:gd name="connsiteY32" fmla="*/ 77763 h 331788"/>
                <a:gd name="connsiteX33" fmla="*/ 55554 w 242888"/>
                <a:gd name="connsiteY33" fmla="*/ 55730 h 331788"/>
                <a:gd name="connsiteX34" fmla="*/ 59430 w 242888"/>
                <a:gd name="connsiteY34" fmla="*/ 55730 h 331788"/>
                <a:gd name="connsiteX35" fmla="*/ 62014 w 242888"/>
                <a:gd name="connsiteY35" fmla="*/ 55730 h 331788"/>
                <a:gd name="connsiteX36" fmla="*/ 65890 w 242888"/>
                <a:gd name="connsiteY36" fmla="*/ 55730 h 331788"/>
                <a:gd name="connsiteX37" fmla="*/ 62014 w 242888"/>
                <a:gd name="connsiteY37" fmla="*/ 37585 h 331788"/>
                <a:gd name="connsiteX38" fmla="*/ 73642 w 242888"/>
                <a:gd name="connsiteY38" fmla="*/ 5184 h 331788"/>
                <a:gd name="connsiteX39" fmla="*/ 113693 w 242888"/>
                <a:gd name="connsiteY39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2888" h="331788">
                  <a:moveTo>
                    <a:pt x="121444" y="117475"/>
                  </a:moveTo>
                  <a:cubicBezTo>
                    <a:pt x="70154" y="117475"/>
                    <a:pt x="28575" y="158698"/>
                    <a:pt x="28575" y="209550"/>
                  </a:cubicBezTo>
                  <a:cubicBezTo>
                    <a:pt x="28575" y="260402"/>
                    <a:pt x="70154" y="301625"/>
                    <a:pt x="121444" y="301625"/>
                  </a:cubicBezTo>
                  <a:cubicBezTo>
                    <a:pt x="172734" y="301625"/>
                    <a:pt x="214313" y="260402"/>
                    <a:pt x="214313" y="209550"/>
                  </a:cubicBezTo>
                  <a:cubicBezTo>
                    <a:pt x="214313" y="158698"/>
                    <a:pt x="172734" y="117475"/>
                    <a:pt x="121444" y="117475"/>
                  </a:cubicBezTo>
                  <a:close/>
                  <a:moveTo>
                    <a:pt x="92075" y="30163"/>
                  </a:moveTo>
                  <a:cubicBezTo>
                    <a:pt x="92075" y="32733"/>
                    <a:pt x="92075" y="35303"/>
                    <a:pt x="92075" y="37874"/>
                  </a:cubicBezTo>
                  <a:cubicBezTo>
                    <a:pt x="92075" y="50725"/>
                    <a:pt x="111229" y="75142"/>
                    <a:pt x="121444" y="84138"/>
                  </a:cubicBezTo>
                  <a:cubicBezTo>
                    <a:pt x="125275" y="81568"/>
                    <a:pt x="131660" y="75142"/>
                    <a:pt x="138044" y="66146"/>
                  </a:cubicBezTo>
                  <a:cubicBezTo>
                    <a:pt x="146983" y="52010"/>
                    <a:pt x="150813" y="41729"/>
                    <a:pt x="150813" y="37874"/>
                  </a:cubicBezTo>
                  <a:cubicBezTo>
                    <a:pt x="150813" y="35303"/>
                    <a:pt x="150813" y="32733"/>
                    <a:pt x="150813" y="30163"/>
                  </a:cubicBezTo>
                  <a:cubicBezTo>
                    <a:pt x="145706" y="30163"/>
                    <a:pt x="136767" y="30163"/>
                    <a:pt x="129106" y="30163"/>
                  </a:cubicBezTo>
                  <a:cubicBezTo>
                    <a:pt x="129106" y="30163"/>
                    <a:pt x="129106" y="30163"/>
                    <a:pt x="121444" y="30163"/>
                  </a:cubicBezTo>
                  <a:cubicBezTo>
                    <a:pt x="121444" y="30163"/>
                    <a:pt x="121444" y="30163"/>
                    <a:pt x="113783" y="30163"/>
                  </a:cubicBezTo>
                  <a:cubicBezTo>
                    <a:pt x="106121" y="30163"/>
                    <a:pt x="97183" y="30163"/>
                    <a:pt x="92075" y="30163"/>
                  </a:cubicBezTo>
                  <a:close/>
                  <a:moveTo>
                    <a:pt x="113693" y="0"/>
                  </a:moveTo>
                  <a:cubicBezTo>
                    <a:pt x="113693" y="0"/>
                    <a:pt x="113693" y="0"/>
                    <a:pt x="121444" y="0"/>
                  </a:cubicBezTo>
                  <a:cubicBezTo>
                    <a:pt x="121444" y="0"/>
                    <a:pt x="121444" y="0"/>
                    <a:pt x="129196" y="0"/>
                  </a:cubicBezTo>
                  <a:cubicBezTo>
                    <a:pt x="149867" y="0"/>
                    <a:pt x="160203" y="0"/>
                    <a:pt x="169247" y="5184"/>
                  </a:cubicBezTo>
                  <a:cubicBezTo>
                    <a:pt x="180874" y="12960"/>
                    <a:pt x="180874" y="24625"/>
                    <a:pt x="180874" y="37585"/>
                  </a:cubicBezTo>
                  <a:cubicBezTo>
                    <a:pt x="180874" y="42770"/>
                    <a:pt x="179582" y="49250"/>
                    <a:pt x="176998" y="55730"/>
                  </a:cubicBezTo>
                  <a:cubicBezTo>
                    <a:pt x="178290" y="55730"/>
                    <a:pt x="179582" y="55730"/>
                    <a:pt x="180874" y="55730"/>
                  </a:cubicBezTo>
                  <a:cubicBezTo>
                    <a:pt x="180874" y="55730"/>
                    <a:pt x="180874" y="55730"/>
                    <a:pt x="183458" y="55730"/>
                  </a:cubicBezTo>
                  <a:cubicBezTo>
                    <a:pt x="183458" y="55730"/>
                    <a:pt x="183458" y="55730"/>
                    <a:pt x="187334" y="55730"/>
                  </a:cubicBezTo>
                  <a:cubicBezTo>
                    <a:pt x="202838" y="55730"/>
                    <a:pt x="223509" y="55730"/>
                    <a:pt x="223509" y="77763"/>
                  </a:cubicBezTo>
                  <a:cubicBezTo>
                    <a:pt x="223509" y="90723"/>
                    <a:pt x="211881" y="104980"/>
                    <a:pt x="208005" y="111460"/>
                  </a:cubicBezTo>
                  <a:cubicBezTo>
                    <a:pt x="206713" y="112756"/>
                    <a:pt x="205421" y="115348"/>
                    <a:pt x="202838" y="117940"/>
                  </a:cubicBezTo>
                  <a:cubicBezTo>
                    <a:pt x="227385" y="141269"/>
                    <a:pt x="242888" y="173670"/>
                    <a:pt x="242888" y="209960"/>
                  </a:cubicBezTo>
                  <a:cubicBezTo>
                    <a:pt x="242888" y="277354"/>
                    <a:pt x="188626" y="331788"/>
                    <a:pt x="121444" y="331788"/>
                  </a:cubicBezTo>
                  <a:cubicBezTo>
                    <a:pt x="54262" y="331788"/>
                    <a:pt x="0" y="277354"/>
                    <a:pt x="0" y="209960"/>
                  </a:cubicBezTo>
                  <a:cubicBezTo>
                    <a:pt x="0" y="173670"/>
                    <a:pt x="15503" y="139973"/>
                    <a:pt x="41343" y="117940"/>
                  </a:cubicBezTo>
                  <a:cubicBezTo>
                    <a:pt x="38759" y="115348"/>
                    <a:pt x="36175" y="112756"/>
                    <a:pt x="34883" y="111460"/>
                  </a:cubicBezTo>
                  <a:cubicBezTo>
                    <a:pt x="29715" y="103684"/>
                    <a:pt x="19379" y="89427"/>
                    <a:pt x="19379" y="77763"/>
                  </a:cubicBezTo>
                  <a:cubicBezTo>
                    <a:pt x="19379" y="55730"/>
                    <a:pt x="40051" y="55730"/>
                    <a:pt x="55554" y="55730"/>
                  </a:cubicBezTo>
                  <a:cubicBezTo>
                    <a:pt x="55554" y="55730"/>
                    <a:pt x="55554" y="55730"/>
                    <a:pt x="59430" y="55730"/>
                  </a:cubicBezTo>
                  <a:cubicBezTo>
                    <a:pt x="59430" y="55730"/>
                    <a:pt x="59430" y="55730"/>
                    <a:pt x="62014" y="55730"/>
                  </a:cubicBezTo>
                  <a:cubicBezTo>
                    <a:pt x="63306" y="55730"/>
                    <a:pt x="64598" y="55730"/>
                    <a:pt x="65890" y="55730"/>
                  </a:cubicBezTo>
                  <a:cubicBezTo>
                    <a:pt x="63306" y="49250"/>
                    <a:pt x="62014" y="42770"/>
                    <a:pt x="62014" y="37585"/>
                  </a:cubicBezTo>
                  <a:cubicBezTo>
                    <a:pt x="62014" y="24625"/>
                    <a:pt x="62014" y="12960"/>
                    <a:pt x="73642" y="5184"/>
                  </a:cubicBezTo>
                  <a:cubicBezTo>
                    <a:pt x="82686" y="0"/>
                    <a:pt x="93021" y="0"/>
                    <a:pt x="113693" y="0"/>
                  </a:cubicBezTo>
                  <a:close/>
                </a:path>
              </a:pathLst>
            </a:custGeom>
            <a:solidFill>
              <a:srgbClr val="B86798"/>
            </a:solidFill>
            <a:ln>
              <a:noFill/>
            </a:ln>
          </p:spPr>
        </p:sp>
        <p:sp>
          <p:nvSpPr>
            <p:cNvPr id="11" name="wedding-ring_92295"/>
            <p:cNvSpPr>
              <a:spLocks noChangeAspect="1"/>
            </p:cNvSpPr>
            <p:nvPr/>
          </p:nvSpPr>
          <p:spPr bwMode="auto">
            <a:xfrm>
              <a:off x="8411255" y="2840006"/>
              <a:ext cx="337130" cy="460524"/>
            </a:xfrm>
            <a:custGeom>
              <a:avLst/>
              <a:gdLst>
                <a:gd name="connsiteX0" fmla="*/ 121444 w 242888"/>
                <a:gd name="connsiteY0" fmla="*/ 117475 h 331788"/>
                <a:gd name="connsiteX1" fmla="*/ 28575 w 242888"/>
                <a:gd name="connsiteY1" fmla="*/ 209550 h 331788"/>
                <a:gd name="connsiteX2" fmla="*/ 121444 w 242888"/>
                <a:gd name="connsiteY2" fmla="*/ 301625 h 331788"/>
                <a:gd name="connsiteX3" fmla="*/ 214313 w 242888"/>
                <a:gd name="connsiteY3" fmla="*/ 209550 h 331788"/>
                <a:gd name="connsiteX4" fmla="*/ 121444 w 242888"/>
                <a:gd name="connsiteY4" fmla="*/ 117475 h 331788"/>
                <a:gd name="connsiteX5" fmla="*/ 92075 w 242888"/>
                <a:gd name="connsiteY5" fmla="*/ 30163 h 331788"/>
                <a:gd name="connsiteX6" fmla="*/ 92075 w 242888"/>
                <a:gd name="connsiteY6" fmla="*/ 37874 h 331788"/>
                <a:gd name="connsiteX7" fmla="*/ 121444 w 242888"/>
                <a:gd name="connsiteY7" fmla="*/ 84138 h 331788"/>
                <a:gd name="connsiteX8" fmla="*/ 138044 w 242888"/>
                <a:gd name="connsiteY8" fmla="*/ 66146 h 331788"/>
                <a:gd name="connsiteX9" fmla="*/ 150813 w 242888"/>
                <a:gd name="connsiteY9" fmla="*/ 37874 h 331788"/>
                <a:gd name="connsiteX10" fmla="*/ 150813 w 242888"/>
                <a:gd name="connsiteY10" fmla="*/ 30163 h 331788"/>
                <a:gd name="connsiteX11" fmla="*/ 129106 w 242888"/>
                <a:gd name="connsiteY11" fmla="*/ 30163 h 331788"/>
                <a:gd name="connsiteX12" fmla="*/ 121444 w 242888"/>
                <a:gd name="connsiteY12" fmla="*/ 30163 h 331788"/>
                <a:gd name="connsiteX13" fmla="*/ 113783 w 242888"/>
                <a:gd name="connsiteY13" fmla="*/ 30163 h 331788"/>
                <a:gd name="connsiteX14" fmla="*/ 92075 w 242888"/>
                <a:gd name="connsiteY14" fmla="*/ 30163 h 331788"/>
                <a:gd name="connsiteX15" fmla="*/ 113693 w 242888"/>
                <a:gd name="connsiteY15" fmla="*/ 0 h 331788"/>
                <a:gd name="connsiteX16" fmla="*/ 121444 w 242888"/>
                <a:gd name="connsiteY16" fmla="*/ 0 h 331788"/>
                <a:gd name="connsiteX17" fmla="*/ 129196 w 242888"/>
                <a:gd name="connsiteY17" fmla="*/ 0 h 331788"/>
                <a:gd name="connsiteX18" fmla="*/ 169247 w 242888"/>
                <a:gd name="connsiteY18" fmla="*/ 5184 h 331788"/>
                <a:gd name="connsiteX19" fmla="*/ 180874 w 242888"/>
                <a:gd name="connsiteY19" fmla="*/ 37585 h 331788"/>
                <a:gd name="connsiteX20" fmla="*/ 176998 w 242888"/>
                <a:gd name="connsiteY20" fmla="*/ 55730 h 331788"/>
                <a:gd name="connsiteX21" fmla="*/ 180874 w 242888"/>
                <a:gd name="connsiteY21" fmla="*/ 55730 h 331788"/>
                <a:gd name="connsiteX22" fmla="*/ 183458 w 242888"/>
                <a:gd name="connsiteY22" fmla="*/ 55730 h 331788"/>
                <a:gd name="connsiteX23" fmla="*/ 187334 w 242888"/>
                <a:gd name="connsiteY23" fmla="*/ 55730 h 331788"/>
                <a:gd name="connsiteX24" fmla="*/ 223509 w 242888"/>
                <a:gd name="connsiteY24" fmla="*/ 77763 h 331788"/>
                <a:gd name="connsiteX25" fmla="*/ 208005 w 242888"/>
                <a:gd name="connsiteY25" fmla="*/ 111460 h 331788"/>
                <a:gd name="connsiteX26" fmla="*/ 202838 w 242888"/>
                <a:gd name="connsiteY26" fmla="*/ 117940 h 331788"/>
                <a:gd name="connsiteX27" fmla="*/ 242888 w 242888"/>
                <a:gd name="connsiteY27" fmla="*/ 209960 h 331788"/>
                <a:gd name="connsiteX28" fmla="*/ 121444 w 242888"/>
                <a:gd name="connsiteY28" fmla="*/ 331788 h 331788"/>
                <a:gd name="connsiteX29" fmla="*/ 0 w 242888"/>
                <a:gd name="connsiteY29" fmla="*/ 209960 h 331788"/>
                <a:gd name="connsiteX30" fmla="*/ 41343 w 242888"/>
                <a:gd name="connsiteY30" fmla="*/ 117940 h 331788"/>
                <a:gd name="connsiteX31" fmla="*/ 34883 w 242888"/>
                <a:gd name="connsiteY31" fmla="*/ 111460 h 331788"/>
                <a:gd name="connsiteX32" fmla="*/ 19379 w 242888"/>
                <a:gd name="connsiteY32" fmla="*/ 77763 h 331788"/>
                <a:gd name="connsiteX33" fmla="*/ 55554 w 242888"/>
                <a:gd name="connsiteY33" fmla="*/ 55730 h 331788"/>
                <a:gd name="connsiteX34" fmla="*/ 59430 w 242888"/>
                <a:gd name="connsiteY34" fmla="*/ 55730 h 331788"/>
                <a:gd name="connsiteX35" fmla="*/ 62014 w 242888"/>
                <a:gd name="connsiteY35" fmla="*/ 55730 h 331788"/>
                <a:gd name="connsiteX36" fmla="*/ 65890 w 242888"/>
                <a:gd name="connsiteY36" fmla="*/ 55730 h 331788"/>
                <a:gd name="connsiteX37" fmla="*/ 62014 w 242888"/>
                <a:gd name="connsiteY37" fmla="*/ 37585 h 331788"/>
                <a:gd name="connsiteX38" fmla="*/ 73642 w 242888"/>
                <a:gd name="connsiteY38" fmla="*/ 5184 h 331788"/>
                <a:gd name="connsiteX39" fmla="*/ 113693 w 242888"/>
                <a:gd name="connsiteY39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2888" h="331788">
                  <a:moveTo>
                    <a:pt x="121444" y="117475"/>
                  </a:moveTo>
                  <a:cubicBezTo>
                    <a:pt x="70154" y="117475"/>
                    <a:pt x="28575" y="158698"/>
                    <a:pt x="28575" y="209550"/>
                  </a:cubicBezTo>
                  <a:cubicBezTo>
                    <a:pt x="28575" y="260402"/>
                    <a:pt x="70154" y="301625"/>
                    <a:pt x="121444" y="301625"/>
                  </a:cubicBezTo>
                  <a:cubicBezTo>
                    <a:pt x="172734" y="301625"/>
                    <a:pt x="214313" y="260402"/>
                    <a:pt x="214313" y="209550"/>
                  </a:cubicBezTo>
                  <a:cubicBezTo>
                    <a:pt x="214313" y="158698"/>
                    <a:pt x="172734" y="117475"/>
                    <a:pt x="121444" y="117475"/>
                  </a:cubicBezTo>
                  <a:close/>
                  <a:moveTo>
                    <a:pt x="92075" y="30163"/>
                  </a:moveTo>
                  <a:cubicBezTo>
                    <a:pt x="92075" y="32733"/>
                    <a:pt x="92075" y="35303"/>
                    <a:pt x="92075" y="37874"/>
                  </a:cubicBezTo>
                  <a:cubicBezTo>
                    <a:pt x="92075" y="50725"/>
                    <a:pt x="111229" y="75142"/>
                    <a:pt x="121444" y="84138"/>
                  </a:cubicBezTo>
                  <a:cubicBezTo>
                    <a:pt x="125275" y="81568"/>
                    <a:pt x="131660" y="75142"/>
                    <a:pt x="138044" y="66146"/>
                  </a:cubicBezTo>
                  <a:cubicBezTo>
                    <a:pt x="146983" y="52010"/>
                    <a:pt x="150813" y="41729"/>
                    <a:pt x="150813" y="37874"/>
                  </a:cubicBezTo>
                  <a:cubicBezTo>
                    <a:pt x="150813" y="35303"/>
                    <a:pt x="150813" y="32733"/>
                    <a:pt x="150813" y="30163"/>
                  </a:cubicBezTo>
                  <a:cubicBezTo>
                    <a:pt x="145706" y="30163"/>
                    <a:pt x="136767" y="30163"/>
                    <a:pt x="129106" y="30163"/>
                  </a:cubicBezTo>
                  <a:cubicBezTo>
                    <a:pt x="129106" y="30163"/>
                    <a:pt x="129106" y="30163"/>
                    <a:pt x="121444" y="30163"/>
                  </a:cubicBezTo>
                  <a:cubicBezTo>
                    <a:pt x="121444" y="30163"/>
                    <a:pt x="121444" y="30163"/>
                    <a:pt x="113783" y="30163"/>
                  </a:cubicBezTo>
                  <a:cubicBezTo>
                    <a:pt x="106121" y="30163"/>
                    <a:pt x="97183" y="30163"/>
                    <a:pt x="92075" y="30163"/>
                  </a:cubicBezTo>
                  <a:close/>
                  <a:moveTo>
                    <a:pt x="113693" y="0"/>
                  </a:moveTo>
                  <a:cubicBezTo>
                    <a:pt x="113693" y="0"/>
                    <a:pt x="113693" y="0"/>
                    <a:pt x="121444" y="0"/>
                  </a:cubicBezTo>
                  <a:cubicBezTo>
                    <a:pt x="121444" y="0"/>
                    <a:pt x="121444" y="0"/>
                    <a:pt x="129196" y="0"/>
                  </a:cubicBezTo>
                  <a:cubicBezTo>
                    <a:pt x="149867" y="0"/>
                    <a:pt x="160203" y="0"/>
                    <a:pt x="169247" y="5184"/>
                  </a:cubicBezTo>
                  <a:cubicBezTo>
                    <a:pt x="180874" y="12960"/>
                    <a:pt x="180874" y="24625"/>
                    <a:pt x="180874" y="37585"/>
                  </a:cubicBezTo>
                  <a:cubicBezTo>
                    <a:pt x="180874" y="42770"/>
                    <a:pt x="179582" y="49250"/>
                    <a:pt x="176998" y="55730"/>
                  </a:cubicBezTo>
                  <a:cubicBezTo>
                    <a:pt x="178290" y="55730"/>
                    <a:pt x="179582" y="55730"/>
                    <a:pt x="180874" y="55730"/>
                  </a:cubicBezTo>
                  <a:cubicBezTo>
                    <a:pt x="180874" y="55730"/>
                    <a:pt x="180874" y="55730"/>
                    <a:pt x="183458" y="55730"/>
                  </a:cubicBezTo>
                  <a:cubicBezTo>
                    <a:pt x="183458" y="55730"/>
                    <a:pt x="183458" y="55730"/>
                    <a:pt x="187334" y="55730"/>
                  </a:cubicBezTo>
                  <a:cubicBezTo>
                    <a:pt x="202838" y="55730"/>
                    <a:pt x="223509" y="55730"/>
                    <a:pt x="223509" y="77763"/>
                  </a:cubicBezTo>
                  <a:cubicBezTo>
                    <a:pt x="223509" y="90723"/>
                    <a:pt x="211881" y="104980"/>
                    <a:pt x="208005" y="111460"/>
                  </a:cubicBezTo>
                  <a:cubicBezTo>
                    <a:pt x="206713" y="112756"/>
                    <a:pt x="205421" y="115348"/>
                    <a:pt x="202838" y="117940"/>
                  </a:cubicBezTo>
                  <a:cubicBezTo>
                    <a:pt x="227385" y="141269"/>
                    <a:pt x="242888" y="173670"/>
                    <a:pt x="242888" y="209960"/>
                  </a:cubicBezTo>
                  <a:cubicBezTo>
                    <a:pt x="242888" y="277354"/>
                    <a:pt x="188626" y="331788"/>
                    <a:pt x="121444" y="331788"/>
                  </a:cubicBezTo>
                  <a:cubicBezTo>
                    <a:pt x="54262" y="331788"/>
                    <a:pt x="0" y="277354"/>
                    <a:pt x="0" y="209960"/>
                  </a:cubicBezTo>
                  <a:cubicBezTo>
                    <a:pt x="0" y="173670"/>
                    <a:pt x="15503" y="139973"/>
                    <a:pt x="41343" y="117940"/>
                  </a:cubicBezTo>
                  <a:cubicBezTo>
                    <a:pt x="38759" y="115348"/>
                    <a:pt x="36175" y="112756"/>
                    <a:pt x="34883" y="111460"/>
                  </a:cubicBezTo>
                  <a:cubicBezTo>
                    <a:pt x="29715" y="103684"/>
                    <a:pt x="19379" y="89427"/>
                    <a:pt x="19379" y="77763"/>
                  </a:cubicBezTo>
                  <a:cubicBezTo>
                    <a:pt x="19379" y="55730"/>
                    <a:pt x="40051" y="55730"/>
                    <a:pt x="55554" y="55730"/>
                  </a:cubicBezTo>
                  <a:cubicBezTo>
                    <a:pt x="55554" y="55730"/>
                    <a:pt x="55554" y="55730"/>
                    <a:pt x="59430" y="55730"/>
                  </a:cubicBezTo>
                  <a:cubicBezTo>
                    <a:pt x="59430" y="55730"/>
                    <a:pt x="59430" y="55730"/>
                    <a:pt x="62014" y="55730"/>
                  </a:cubicBezTo>
                  <a:cubicBezTo>
                    <a:pt x="63306" y="55730"/>
                    <a:pt x="64598" y="55730"/>
                    <a:pt x="65890" y="55730"/>
                  </a:cubicBezTo>
                  <a:cubicBezTo>
                    <a:pt x="63306" y="49250"/>
                    <a:pt x="62014" y="42770"/>
                    <a:pt x="62014" y="37585"/>
                  </a:cubicBezTo>
                  <a:cubicBezTo>
                    <a:pt x="62014" y="24625"/>
                    <a:pt x="62014" y="12960"/>
                    <a:pt x="73642" y="5184"/>
                  </a:cubicBezTo>
                  <a:cubicBezTo>
                    <a:pt x="82686" y="0"/>
                    <a:pt x="93021" y="0"/>
                    <a:pt x="113693" y="0"/>
                  </a:cubicBezTo>
                  <a:close/>
                </a:path>
              </a:pathLst>
            </a:custGeom>
            <a:solidFill>
              <a:srgbClr val="B86798"/>
            </a:solidFill>
            <a:ln>
              <a:noFill/>
            </a:ln>
          </p:spPr>
        </p:sp>
        <p:sp>
          <p:nvSpPr>
            <p:cNvPr id="12" name="wedding-ring_92295"/>
            <p:cNvSpPr>
              <a:spLocks noChangeAspect="1"/>
            </p:cNvSpPr>
            <p:nvPr/>
          </p:nvSpPr>
          <p:spPr bwMode="auto">
            <a:xfrm>
              <a:off x="6626373" y="3424764"/>
              <a:ext cx="337130" cy="460524"/>
            </a:xfrm>
            <a:custGeom>
              <a:avLst/>
              <a:gdLst>
                <a:gd name="connsiteX0" fmla="*/ 121444 w 242888"/>
                <a:gd name="connsiteY0" fmla="*/ 117475 h 331788"/>
                <a:gd name="connsiteX1" fmla="*/ 28575 w 242888"/>
                <a:gd name="connsiteY1" fmla="*/ 209550 h 331788"/>
                <a:gd name="connsiteX2" fmla="*/ 121444 w 242888"/>
                <a:gd name="connsiteY2" fmla="*/ 301625 h 331788"/>
                <a:gd name="connsiteX3" fmla="*/ 214313 w 242888"/>
                <a:gd name="connsiteY3" fmla="*/ 209550 h 331788"/>
                <a:gd name="connsiteX4" fmla="*/ 121444 w 242888"/>
                <a:gd name="connsiteY4" fmla="*/ 117475 h 331788"/>
                <a:gd name="connsiteX5" fmla="*/ 92075 w 242888"/>
                <a:gd name="connsiteY5" fmla="*/ 30163 h 331788"/>
                <a:gd name="connsiteX6" fmla="*/ 92075 w 242888"/>
                <a:gd name="connsiteY6" fmla="*/ 37874 h 331788"/>
                <a:gd name="connsiteX7" fmla="*/ 121444 w 242888"/>
                <a:gd name="connsiteY7" fmla="*/ 84138 h 331788"/>
                <a:gd name="connsiteX8" fmla="*/ 138044 w 242888"/>
                <a:gd name="connsiteY8" fmla="*/ 66146 h 331788"/>
                <a:gd name="connsiteX9" fmla="*/ 150813 w 242888"/>
                <a:gd name="connsiteY9" fmla="*/ 37874 h 331788"/>
                <a:gd name="connsiteX10" fmla="*/ 150813 w 242888"/>
                <a:gd name="connsiteY10" fmla="*/ 30163 h 331788"/>
                <a:gd name="connsiteX11" fmla="*/ 129106 w 242888"/>
                <a:gd name="connsiteY11" fmla="*/ 30163 h 331788"/>
                <a:gd name="connsiteX12" fmla="*/ 121444 w 242888"/>
                <a:gd name="connsiteY12" fmla="*/ 30163 h 331788"/>
                <a:gd name="connsiteX13" fmla="*/ 113783 w 242888"/>
                <a:gd name="connsiteY13" fmla="*/ 30163 h 331788"/>
                <a:gd name="connsiteX14" fmla="*/ 92075 w 242888"/>
                <a:gd name="connsiteY14" fmla="*/ 30163 h 331788"/>
                <a:gd name="connsiteX15" fmla="*/ 113693 w 242888"/>
                <a:gd name="connsiteY15" fmla="*/ 0 h 331788"/>
                <a:gd name="connsiteX16" fmla="*/ 121444 w 242888"/>
                <a:gd name="connsiteY16" fmla="*/ 0 h 331788"/>
                <a:gd name="connsiteX17" fmla="*/ 129196 w 242888"/>
                <a:gd name="connsiteY17" fmla="*/ 0 h 331788"/>
                <a:gd name="connsiteX18" fmla="*/ 169247 w 242888"/>
                <a:gd name="connsiteY18" fmla="*/ 5184 h 331788"/>
                <a:gd name="connsiteX19" fmla="*/ 180874 w 242888"/>
                <a:gd name="connsiteY19" fmla="*/ 37585 h 331788"/>
                <a:gd name="connsiteX20" fmla="*/ 176998 w 242888"/>
                <a:gd name="connsiteY20" fmla="*/ 55730 h 331788"/>
                <a:gd name="connsiteX21" fmla="*/ 180874 w 242888"/>
                <a:gd name="connsiteY21" fmla="*/ 55730 h 331788"/>
                <a:gd name="connsiteX22" fmla="*/ 183458 w 242888"/>
                <a:gd name="connsiteY22" fmla="*/ 55730 h 331788"/>
                <a:gd name="connsiteX23" fmla="*/ 187334 w 242888"/>
                <a:gd name="connsiteY23" fmla="*/ 55730 h 331788"/>
                <a:gd name="connsiteX24" fmla="*/ 223509 w 242888"/>
                <a:gd name="connsiteY24" fmla="*/ 77763 h 331788"/>
                <a:gd name="connsiteX25" fmla="*/ 208005 w 242888"/>
                <a:gd name="connsiteY25" fmla="*/ 111460 h 331788"/>
                <a:gd name="connsiteX26" fmla="*/ 202838 w 242888"/>
                <a:gd name="connsiteY26" fmla="*/ 117940 h 331788"/>
                <a:gd name="connsiteX27" fmla="*/ 242888 w 242888"/>
                <a:gd name="connsiteY27" fmla="*/ 209960 h 331788"/>
                <a:gd name="connsiteX28" fmla="*/ 121444 w 242888"/>
                <a:gd name="connsiteY28" fmla="*/ 331788 h 331788"/>
                <a:gd name="connsiteX29" fmla="*/ 0 w 242888"/>
                <a:gd name="connsiteY29" fmla="*/ 209960 h 331788"/>
                <a:gd name="connsiteX30" fmla="*/ 41343 w 242888"/>
                <a:gd name="connsiteY30" fmla="*/ 117940 h 331788"/>
                <a:gd name="connsiteX31" fmla="*/ 34883 w 242888"/>
                <a:gd name="connsiteY31" fmla="*/ 111460 h 331788"/>
                <a:gd name="connsiteX32" fmla="*/ 19379 w 242888"/>
                <a:gd name="connsiteY32" fmla="*/ 77763 h 331788"/>
                <a:gd name="connsiteX33" fmla="*/ 55554 w 242888"/>
                <a:gd name="connsiteY33" fmla="*/ 55730 h 331788"/>
                <a:gd name="connsiteX34" fmla="*/ 59430 w 242888"/>
                <a:gd name="connsiteY34" fmla="*/ 55730 h 331788"/>
                <a:gd name="connsiteX35" fmla="*/ 62014 w 242888"/>
                <a:gd name="connsiteY35" fmla="*/ 55730 h 331788"/>
                <a:gd name="connsiteX36" fmla="*/ 65890 w 242888"/>
                <a:gd name="connsiteY36" fmla="*/ 55730 h 331788"/>
                <a:gd name="connsiteX37" fmla="*/ 62014 w 242888"/>
                <a:gd name="connsiteY37" fmla="*/ 37585 h 331788"/>
                <a:gd name="connsiteX38" fmla="*/ 73642 w 242888"/>
                <a:gd name="connsiteY38" fmla="*/ 5184 h 331788"/>
                <a:gd name="connsiteX39" fmla="*/ 113693 w 242888"/>
                <a:gd name="connsiteY39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2888" h="331788">
                  <a:moveTo>
                    <a:pt x="121444" y="117475"/>
                  </a:moveTo>
                  <a:cubicBezTo>
                    <a:pt x="70154" y="117475"/>
                    <a:pt x="28575" y="158698"/>
                    <a:pt x="28575" y="209550"/>
                  </a:cubicBezTo>
                  <a:cubicBezTo>
                    <a:pt x="28575" y="260402"/>
                    <a:pt x="70154" y="301625"/>
                    <a:pt x="121444" y="301625"/>
                  </a:cubicBezTo>
                  <a:cubicBezTo>
                    <a:pt x="172734" y="301625"/>
                    <a:pt x="214313" y="260402"/>
                    <a:pt x="214313" y="209550"/>
                  </a:cubicBezTo>
                  <a:cubicBezTo>
                    <a:pt x="214313" y="158698"/>
                    <a:pt x="172734" y="117475"/>
                    <a:pt x="121444" y="117475"/>
                  </a:cubicBezTo>
                  <a:close/>
                  <a:moveTo>
                    <a:pt x="92075" y="30163"/>
                  </a:moveTo>
                  <a:cubicBezTo>
                    <a:pt x="92075" y="32733"/>
                    <a:pt x="92075" y="35303"/>
                    <a:pt x="92075" y="37874"/>
                  </a:cubicBezTo>
                  <a:cubicBezTo>
                    <a:pt x="92075" y="50725"/>
                    <a:pt x="111229" y="75142"/>
                    <a:pt x="121444" y="84138"/>
                  </a:cubicBezTo>
                  <a:cubicBezTo>
                    <a:pt x="125275" y="81568"/>
                    <a:pt x="131660" y="75142"/>
                    <a:pt x="138044" y="66146"/>
                  </a:cubicBezTo>
                  <a:cubicBezTo>
                    <a:pt x="146983" y="52010"/>
                    <a:pt x="150813" y="41729"/>
                    <a:pt x="150813" y="37874"/>
                  </a:cubicBezTo>
                  <a:cubicBezTo>
                    <a:pt x="150813" y="35303"/>
                    <a:pt x="150813" y="32733"/>
                    <a:pt x="150813" y="30163"/>
                  </a:cubicBezTo>
                  <a:cubicBezTo>
                    <a:pt x="145706" y="30163"/>
                    <a:pt x="136767" y="30163"/>
                    <a:pt x="129106" y="30163"/>
                  </a:cubicBezTo>
                  <a:cubicBezTo>
                    <a:pt x="129106" y="30163"/>
                    <a:pt x="129106" y="30163"/>
                    <a:pt x="121444" y="30163"/>
                  </a:cubicBezTo>
                  <a:cubicBezTo>
                    <a:pt x="121444" y="30163"/>
                    <a:pt x="121444" y="30163"/>
                    <a:pt x="113783" y="30163"/>
                  </a:cubicBezTo>
                  <a:cubicBezTo>
                    <a:pt x="106121" y="30163"/>
                    <a:pt x="97183" y="30163"/>
                    <a:pt x="92075" y="30163"/>
                  </a:cubicBezTo>
                  <a:close/>
                  <a:moveTo>
                    <a:pt x="113693" y="0"/>
                  </a:moveTo>
                  <a:cubicBezTo>
                    <a:pt x="113693" y="0"/>
                    <a:pt x="113693" y="0"/>
                    <a:pt x="121444" y="0"/>
                  </a:cubicBezTo>
                  <a:cubicBezTo>
                    <a:pt x="121444" y="0"/>
                    <a:pt x="121444" y="0"/>
                    <a:pt x="129196" y="0"/>
                  </a:cubicBezTo>
                  <a:cubicBezTo>
                    <a:pt x="149867" y="0"/>
                    <a:pt x="160203" y="0"/>
                    <a:pt x="169247" y="5184"/>
                  </a:cubicBezTo>
                  <a:cubicBezTo>
                    <a:pt x="180874" y="12960"/>
                    <a:pt x="180874" y="24625"/>
                    <a:pt x="180874" y="37585"/>
                  </a:cubicBezTo>
                  <a:cubicBezTo>
                    <a:pt x="180874" y="42770"/>
                    <a:pt x="179582" y="49250"/>
                    <a:pt x="176998" y="55730"/>
                  </a:cubicBezTo>
                  <a:cubicBezTo>
                    <a:pt x="178290" y="55730"/>
                    <a:pt x="179582" y="55730"/>
                    <a:pt x="180874" y="55730"/>
                  </a:cubicBezTo>
                  <a:cubicBezTo>
                    <a:pt x="180874" y="55730"/>
                    <a:pt x="180874" y="55730"/>
                    <a:pt x="183458" y="55730"/>
                  </a:cubicBezTo>
                  <a:cubicBezTo>
                    <a:pt x="183458" y="55730"/>
                    <a:pt x="183458" y="55730"/>
                    <a:pt x="187334" y="55730"/>
                  </a:cubicBezTo>
                  <a:cubicBezTo>
                    <a:pt x="202838" y="55730"/>
                    <a:pt x="223509" y="55730"/>
                    <a:pt x="223509" y="77763"/>
                  </a:cubicBezTo>
                  <a:cubicBezTo>
                    <a:pt x="223509" y="90723"/>
                    <a:pt x="211881" y="104980"/>
                    <a:pt x="208005" y="111460"/>
                  </a:cubicBezTo>
                  <a:cubicBezTo>
                    <a:pt x="206713" y="112756"/>
                    <a:pt x="205421" y="115348"/>
                    <a:pt x="202838" y="117940"/>
                  </a:cubicBezTo>
                  <a:cubicBezTo>
                    <a:pt x="227385" y="141269"/>
                    <a:pt x="242888" y="173670"/>
                    <a:pt x="242888" y="209960"/>
                  </a:cubicBezTo>
                  <a:cubicBezTo>
                    <a:pt x="242888" y="277354"/>
                    <a:pt x="188626" y="331788"/>
                    <a:pt x="121444" y="331788"/>
                  </a:cubicBezTo>
                  <a:cubicBezTo>
                    <a:pt x="54262" y="331788"/>
                    <a:pt x="0" y="277354"/>
                    <a:pt x="0" y="209960"/>
                  </a:cubicBezTo>
                  <a:cubicBezTo>
                    <a:pt x="0" y="173670"/>
                    <a:pt x="15503" y="139973"/>
                    <a:pt x="41343" y="117940"/>
                  </a:cubicBezTo>
                  <a:cubicBezTo>
                    <a:pt x="38759" y="115348"/>
                    <a:pt x="36175" y="112756"/>
                    <a:pt x="34883" y="111460"/>
                  </a:cubicBezTo>
                  <a:cubicBezTo>
                    <a:pt x="29715" y="103684"/>
                    <a:pt x="19379" y="89427"/>
                    <a:pt x="19379" y="77763"/>
                  </a:cubicBezTo>
                  <a:cubicBezTo>
                    <a:pt x="19379" y="55730"/>
                    <a:pt x="40051" y="55730"/>
                    <a:pt x="55554" y="55730"/>
                  </a:cubicBezTo>
                  <a:cubicBezTo>
                    <a:pt x="55554" y="55730"/>
                    <a:pt x="55554" y="55730"/>
                    <a:pt x="59430" y="55730"/>
                  </a:cubicBezTo>
                  <a:cubicBezTo>
                    <a:pt x="59430" y="55730"/>
                    <a:pt x="59430" y="55730"/>
                    <a:pt x="62014" y="55730"/>
                  </a:cubicBezTo>
                  <a:cubicBezTo>
                    <a:pt x="63306" y="55730"/>
                    <a:pt x="64598" y="55730"/>
                    <a:pt x="65890" y="55730"/>
                  </a:cubicBezTo>
                  <a:cubicBezTo>
                    <a:pt x="63306" y="49250"/>
                    <a:pt x="62014" y="42770"/>
                    <a:pt x="62014" y="37585"/>
                  </a:cubicBezTo>
                  <a:cubicBezTo>
                    <a:pt x="62014" y="24625"/>
                    <a:pt x="62014" y="12960"/>
                    <a:pt x="73642" y="5184"/>
                  </a:cubicBezTo>
                  <a:cubicBezTo>
                    <a:pt x="82686" y="0"/>
                    <a:pt x="93021" y="0"/>
                    <a:pt x="113693" y="0"/>
                  </a:cubicBezTo>
                  <a:close/>
                </a:path>
              </a:pathLst>
            </a:custGeom>
            <a:solidFill>
              <a:srgbClr val="B86798"/>
            </a:solidFill>
            <a:ln>
              <a:noFill/>
            </a:ln>
          </p:spPr>
        </p:sp>
        <p:sp>
          <p:nvSpPr>
            <p:cNvPr id="13" name="wedding-ring_92295"/>
            <p:cNvSpPr>
              <a:spLocks noChangeAspect="1"/>
            </p:cNvSpPr>
            <p:nvPr/>
          </p:nvSpPr>
          <p:spPr bwMode="auto">
            <a:xfrm>
              <a:off x="7072594" y="3424764"/>
              <a:ext cx="337130" cy="460524"/>
            </a:xfrm>
            <a:custGeom>
              <a:avLst/>
              <a:gdLst>
                <a:gd name="connsiteX0" fmla="*/ 121444 w 242888"/>
                <a:gd name="connsiteY0" fmla="*/ 117475 h 331788"/>
                <a:gd name="connsiteX1" fmla="*/ 28575 w 242888"/>
                <a:gd name="connsiteY1" fmla="*/ 209550 h 331788"/>
                <a:gd name="connsiteX2" fmla="*/ 121444 w 242888"/>
                <a:gd name="connsiteY2" fmla="*/ 301625 h 331788"/>
                <a:gd name="connsiteX3" fmla="*/ 214313 w 242888"/>
                <a:gd name="connsiteY3" fmla="*/ 209550 h 331788"/>
                <a:gd name="connsiteX4" fmla="*/ 121444 w 242888"/>
                <a:gd name="connsiteY4" fmla="*/ 117475 h 331788"/>
                <a:gd name="connsiteX5" fmla="*/ 92075 w 242888"/>
                <a:gd name="connsiteY5" fmla="*/ 30163 h 331788"/>
                <a:gd name="connsiteX6" fmla="*/ 92075 w 242888"/>
                <a:gd name="connsiteY6" fmla="*/ 37874 h 331788"/>
                <a:gd name="connsiteX7" fmla="*/ 121444 w 242888"/>
                <a:gd name="connsiteY7" fmla="*/ 84138 h 331788"/>
                <a:gd name="connsiteX8" fmla="*/ 138044 w 242888"/>
                <a:gd name="connsiteY8" fmla="*/ 66146 h 331788"/>
                <a:gd name="connsiteX9" fmla="*/ 150813 w 242888"/>
                <a:gd name="connsiteY9" fmla="*/ 37874 h 331788"/>
                <a:gd name="connsiteX10" fmla="*/ 150813 w 242888"/>
                <a:gd name="connsiteY10" fmla="*/ 30163 h 331788"/>
                <a:gd name="connsiteX11" fmla="*/ 129106 w 242888"/>
                <a:gd name="connsiteY11" fmla="*/ 30163 h 331788"/>
                <a:gd name="connsiteX12" fmla="*/ 121444 w 242888"/>
                <a:gd name="connsiteY12" fmla="*/ 30163 h 331788"/>
                <a:gd name="connsiteX13" fmla="*/ 113783 w 242888"/>
                <a:gd name="connsiteY13" fmla="*/ 30163 h 331788"/>
                <a:gd name="connsiteX14" fmla="*/ 92075 w 242888"/>
                <a:gd name="connsiteY14" fmla="*/ 30163 h 331788"/>
                <a:gd name="connsiteX15" fmla="*/ 113693 w 242888"/>
                <a:gd name="connsiteY15" fmla="*/ 0 h 331788"/>
                <a:gd name="connsiteX16" fmla="*/ 121444 w 242888"/>
                <a:gd name="connsiteY16" fmla="*/ 0 h 331788"/>
                <a:gd name="connsiteX17" fmla="*/ 129196 w 242888"/>
                <a:gd name="connsiteY17" fmla="*/ 0 h 331788"/>
                <a:gd name="connsiteX18" fmla="*/ 169247 w 242888"/>
                <a:gd name="connsiteY18" fmla="*/ 5184 h 331788"/>
                <a:gd name="connsiteX19" fmla="*/ 180874 w 242888"/>
                <a:gd name="connsiteY19" fmla="*/ 37585 h 331788"/>
                <a:gd name="connsiteX20" fmla="*/ 176998 w 242888"/>
                <a:gd name="connsiteY20" fmla="*/ 55730 h 331788"/>
                <a:gd name="connsiteX21" fmla="*/ 180874 w 242888"/>
                <a:gd name="connsiteY21" fmla="*/ 55730 h 331788"/>
                <a:gd name="connsiteX22" fmla="*/ 183458 w 242888"/>
                <a:gd name="connsiteY22" fmla="*/ 55730 h 331788"/>
                <a:gd name="connsiteX23" fmla="*/ 187334 w 242888"/>
                <a:gd name="connsiteY23" fmla="*/ 55730 h 331788"/>
                <a:gd name="connsiteX24" fmla="*/ 223509 w 242888"/>
                <a:gd name="connsiteY24" fmla="*/ 77763 h 331788"/>
                <a:gd name="connsiteX25" fmla="*/ 208005 w 242888"/>
                <a:gd name="connsiteY25" fmla="*/ 111460 h 331788"/>
                <a:gd name="connsiteX26" fmla="*/ 202838 w 242888"/>
                <a:gd name="connsiteY26" fmla="*/ 117940 h 331788"/>
                <a:gd name="connsiteX27" fmla="*/ 242888 w 242888"/>
                <a:gd name="connsiteY27" fmla="*/ 209960 h 331788"/>
                <a:gd name="connsiteX28" fmla="*/ 121444 w 242888"/>
                <a:gd name="connsiteY28" fmla="*/ 331788 h 331788"/>
                <a:gd name="connsiteX29" fmla="*/ 0 w 242888"/>
                <a:gd name="connsiteY29" fmla="*/ 209960 h 331788"/>
                <a:gd name="connsiteX30" fmla="*/ 41343 w 242888"/>
                <a:gd name="connsiteY30" fmla="*/ 117940 h 331788"/>
                <a:gd name="connsiteX31" fmla="*/ 34883 w 242888"/>
                <a:gd name="connsiteY31" fmla="*/ 111460 h 331788"/>
                <a:gd name="connsiteX32" fmla="*/ 19379 w 242888"/>
                <a:gd name="connsiteY32" fmla="*/ 77763 h 331788"/>
                <a:gd name="connsiteX33" fmla="*/ 55554 w 242888"/>
                <a:gd name="connsiteY33" fmla="*/ 55730 h 331788"/>
                <a:gd name="connsiteX34" fmla="*/ 59430 w 242888"/>
                <a:gd name="connsiteY34" fmla="*/ 55730 h 331788"/>
                <a:gd name="connsiteX35" fmla="*/ 62014 w 242888"/>
                <a:gd name="connsiteY35" fmla="*/ 55730 h 331788"/>
                <a:gd name="connsiteX36" fmla="*/ 65890 w 242888"/>
                <a:gd name="connsiteY36" fmla="*/ 55730 h 331788"/>
                <a:gd name="connsiteX37" fmla="*/ 62014 w 242888"/>
                <a:gd name="connsiteY37" fmla="*/ 37585 h 331788"/>
                <a:gd name="connsiteX38" fmla="*/ 73642 w 242888"/>
                <a:gd name="connsiteY38" fmla="*/ 5184 h 331788"/>
                <a:gd name="connsiteX39" fmla="*/ 113693 w 242888"/>
                <a:gd name="connsiteY39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2888" h="331788">
                  <a:moveTo>
                    <a:pt x="121444" y="117475"/>
                  </a:moveTo>
                  <a:cubicBezTo>
                    <a:pt x="70154" y="117475"/>
                    <a:pt x="28575" y="158698"/>
                    <a:pt x="28575" y="209550"/>
                  </a:cubicBezTo>
                  <a:cubicBezTo>
                    <a:pt x="28575" y="260402"/>
                    <a:pt x="70154" y="301625"/>
                    <a:pt x="121444" y="301625"/>
                  </a:cubicBezTo>
                  <a:cubicBezTo>
                    <a:pt x="172734" y="301625"/>
                    <a:pt x="214313" y="260402"/>
                    <a:pt x="214313" y="209550"/>
                  </a:cubicBezTo>
                  <a:cubicBezTo>
                    <a:pt x="214313" y="158698"/>
                    <a:pt x="172734" y="117475"/>
                    <a:pt x="121444" y="117475"/>
                  </a:cubicBezTo>
                  <a:close/>
                  <a:moveTo>
                    <a:pt x="92075" y="30163"/>
                  </a:moveTo>
                  <a:cubicBezTo>
                    <a:pt x="92075" y="32733"/>
                    <a:pt x="92075" y="35303"/>
                    <a:pt x="92075" y="37874"/>
                  </a:cubicBezTo>
                  <a:cubicBezTo>
                    <a:pt x="92075" y="50725"/>
                    <a:pt x="111229" y="75142"/>
                    <a:pt x="121444" y="84138"/>
                  </a:cubicBezTo>
                  <a:cubicBezTo>
                    <a:pt x="125275" y="81568"/>
                    <a:pt x="131660" y="75142"/>
                    <a:pt x="138044" y="66146"/>
                  </a:cubicBezTo>
                  <a:cubicBezTo>
                    <a:pt x="146983" y="52010"/>
                    <a:pt x="150813" y="41729"/>
                    <a:pt x="150813" y="37874"/>
                  </a:cubicBezTo>
                  <a:cubicBezTo>
                    <a:pt x="150813" y="35303"/>
                    <a:pt x="150813" y="32733"/>
                    <a:pt x="150813" y="30163"/>
                  </a:cubicBezTo>
                  <a:cubicBezTo>
                    <a:pt x="145706" y="30163"/>
                    <a:pt x="136767" y="30163"/>
                    <a:pt x="129106" y="30163"/>
                  </a:cubicBezTo>
                  <a:cubicBezTo>
                    <a:pt x="129106" y="30163"/>
                    <a:pt x="129106" y="30163"/>
                    <a:pt x="121444" y="30163"/>
                  </a:cubicBezTo>
                  <a:cubicBezTo>
                    <a:pt x="121444" y="30163"/>
                    <a:pt x="121444" y="30163"/>
                    <a:pt x="113783" y="30163"/>
                  </a:cubicBezTo>
                  <a:cubicBezTo>
                    <a:pt x="106121" y="30163"/>
                    <a:pt x="97183" y="30163"/>
                    <a:pt x="92075" y="30163"/>
                  </a:cubicBezTo>
                  <a:close/>
                  <a:moveTo>
                    <a:pt x="113693" y="0"/>
                  </a:moveTo>
                  <a:cubicBezTo>
                    <a:pt x="113693" y="0"/>
                    <a:pt x="113693" y="0"/>
                    <a:pt x="121444" y="0"/>
                  </a:cubicBezTo>
                  <a:cubicBezTo>
                    <a:pt x="121444" y="0"/>
                    <a:pt x="121444" y="0"/>
                    <a:pt x="129196" y="0"/>
                  </a:cubicBezTo>
                  <a:cubicBezTo>
                    <a:pt x="149867" y="0"/>
                    <a:pt x="160203" y="0"/>
                    <a:pt x="169247" y="5184"/>
                  </a:cubicBezTo>
                  <a:cubicBezTo>
                    <a:pt x="180874" y="12960"/>
                    <a:pt x="180874" y="24625"/>
                    <a:pt x="180874" y="37585"/>
                  </a:cubicBezTo>
                  <a:cubicBezTo>
                    <a:pt x="180874" y="42770"/>
                    <a:pt x="179582" y="49250"/>
                    <a:pt x="176998" y="55730"/>
                  </a:cubicBezTo>
                  <a:cubicBezTo>
                    <a:pt x="178290" y="55730"/>
                    <a:pt x="179582" y="55730"/>
                    <a:pt x="180874" y="55730"/>
                  </a:cubicBezTo>
                  <a:cubicBezTo>
                    <a:pt x="180874" y="55730"/>
                    <a:pt x="180874" y="55730"/>
                    <a:pt x="183458" y="55730"/>
                  </a:cubicBezTo>
                  <a:cubicBezTo>
                    <a:pt x="183458" y="55730"/>
                    <a:pt x="183458" y="55730"/>
                    <a:pt x="187334" y="55730"/>
                  </a:cubicBezTo>
                  <a:cubicBezTo>
                    <a:pt x="202838" y="55730"/>
                    <a:pt x="223509" y="55730"/>
                    <a:pt x="223509" y="77763"/>
                  </a:cubicBezTo>
                  <a:cubicBezTo>
                    <a:pt x="223509" y="90723"/>
                    <a:pt x="211881" y="104980"/>
                    <a:pt x="208005" y="111460"/>
                  </a:cubicBezTo>
                  <a:cubicBezTo>
                    <a:pt x="206713" y="112756"/>
                    <a:pt x="205421" y="115348"/>
                    <a:pt x="202838" y="117940"/>
                  </a:cubicBezTo>
                  <a:cubicBezTo>
                    <a:pt x="227385" y="141269"/>
                    <a:pt x="242888" y="173670"/>
                    <a:pt x="242888" y="209960"/>
                  </a:cubicBezTo>
                  <a:cubicBezTo>
                    <a:pt x="242888" y="277354"/>
                    <a:pt x="188626" y="331788"/>
                    <a:pt x="121444" y="331788"/>
                  </a:cubicBezTo>
                  <a:cubicBezTo>
                    <a:pt x="54262" y="331788"/>
                    <a:pt x="0" y="277354"/>
                    <a:pt x="0" y="209960"/>
                  </a:cubicBezTo>
                  <a:cubicBezTo>
                    <a:pt x="0" y="173670"/>
                    <a:pt x="15503" y="139973"/>
                    <a:pt x="41343" y="117940"/>
                  </a:cubicBezTo>
                  <a:cubicBezTo>
                    <a:pt x="38759" y="115348"/>
                    <a:pt x="36175" y="112756"/>
                    <a:pt x="34883" y="111460"/>
                  </a:cubicBezTo>
                  <a:cubicBezTo>
                    <a:pt x="29715" y="103684"/>
                    <a:pt x="19379" y="89427"/>
                    <a:pt x="19379" y="77763"/>
                  </a:cubicBezTo>
                  <a:cubicBezTo>
                    <a:pt x="19379" y="55730"/>
                    <a:pt x="40051" y="55730"/>
                    <a:pt x="55554" y="55730"/>
                  </a:cubicBezTo>
                  <a:cubicBezTo>
                    <a:pt x="55554" y="55730"/>
                    <a:pt x="55554" y="55730"/>
                    <a:pt x="59430" y="55730"/>
                  </a:cubicBezTo>
                  <a:cubicBezTo>
                    <a:pt x="59430" y="55730"/>
                    <a:pt x="59430" y="55730"/>
                    <a:pt x="62014" y="55730"/>
                  </a:cubicBezTo>
                  <a:cubicBezTo>
                    <a:pt x="63306" y="55730"/>
                    <a:pt x="64598" y="55730"/>
                    <a:pt x="65890" y="55730"/>
                  </a:cubicBezTo>
                  <a:cubicBezTo>
                    <a:pt x="63306" y="49250"/>
                    <a:pt x="62014" y="42770"/>
                    <a:pt x="62014" y="37585"/>
                  </a:cubicBezTo>
                  <a:cubicBezTo>
                    <a:pt x="62014" y="24625"/>
                    <a:pt x="62014" y="12960"/>
                    <a:pt x="73642" y="5184"/>
                  </a:cubicBezTo>
                  <a:cubicBezTo>
                    <a:pt x="82686" y="0"/>
                    <a:pt x="93021" y="0"/>
                    <a:pt x="1136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86798"/>
                </a:gs>
                <a:gs pos="100000">
                  <a:schemeClr val="lt1">
                    <a:lumMod val="85000"/>
                  </a:schemeClr>
                </a:gs>
                <a:gs pos="50000">
                  <a:srgbClr val="B86798"/>
                </a:gs>
                <a:gs pos="50100">
                  <a:schemeClr val="lt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</p:sp>
        <p:sp>
          <p:nvSpPr>
            <p:cNvPr id="14" name="wedding-ring_92295"/>
            <p:cNvSpPr>
              <a:spLocks noChangeAspect="1"/>
            </p:cNvSpPr>
            <p:nvPr/>
          </p:nvSpPr>
          <p:spPr bwMode="auto">
            <a:xfrm>
              <a:off x="7518814" y="3424764"/>
              <a:ext cx="337130" cy="460524"/>
            </a:xfrm>
            <a:custGeom>
              <a:avLst/>
              <a:gdLst>
                <a:gd name="connsiteX0" fmla="*/ 121444 w 242888"/>
                <a:gd name="connsiteY0" fmla="*/ 117475 h 331788"/>
                <a:gd name="connsiteX1" fmla="*/ 28575 w 242888"/>
                <a:gd name="connsiteY1" fmla="*/ 209550 h 331788"/>
                <a:gd name="connsiteX2" fmla="*/ 121444 w 242888"/>
                <a:gd name="connsiteY2" fmla="*/ 301625 h 331788"/>
                <a:gd name="connsiteX3" fmla="*/ 214313 w 242888"/>
                <a:gd name="connsiteY3" fmla="*/ 209550 h 331788"/>
                <a:gd name="connsiteX4" fmla="*/ 121444 w 242888"/>
                <a:gd name="connsiteY4" fmla="*/ 117475 h 331788"/>
                <a:gd name="connsiteX5" fmla="*/ 92075 w 242888"/>
                <a:gd name="connsiteY5" fmla="*/ 30163 h 331788"/>
                <a:gd name="connsiteX6" fmla="*/ 92075 w 242888"/>
                <a:gd name="connsiteY6" fmla="*/ 37874 h 331788"/>
                <a:gd name="connsiteX7" fmla="*/ 121444 w 242888"/>
                <a:gd name="connsiteY7" fmla="*/ 84138 h 331788"/>
                <a:gd name="connsiteX8" fmla="*/ 138044 w 242888"/>
                <a:gd name="connsiteY8" fmla="*/ 66146 h 331788"/>
                <a:gd name="connsiteX9" fmla="*/ 150813 w 242888"/>
                <a:gd name="connsiteY9" fmla="*/ 37874 h 331788"/>
                <a:gd name="connsiteX10" fmla="*/ 150813 w 242888"/>
                <a:gd name="connsiteY10" fmla="*/ 30163 h 331788"/>
                <a:gd name="connsiteX11" fmla="*/ 129106 w 242888"/>
                <a:gd name="connsiteY11" fmla="*/ 30163 h 331788"/>
                <a:gd name="connsiteX12" fmla="*/ 121444 w 242888"/>
                <a:gd name="connsiteY12" fmla="*/ 30163 h 331788"/>
                <a:gd name="connsiteX13" fmla="*/ 113783 w 242888"/>
                <a:gd name="connsiteY13" fmla="*/ 30163 h 331788"/>
                <a:gd name="connsiteX14" fmla="*/ 92075 w 242888"/>
                <a:gd name="connsiteY14" fmla="*/ 30163 h 331788"/>
                <a:gd name="connsiteX15" fmla="*/ 113693 w 242888"/>
                <a:gd name="connsiteY15" fmla="*/ 0 h 331788"/>
                <a:gd name="connsiteX16" fmla="*/ 121444 w 242888"/>
                <a:gd name="connsiteY16" fmla="*/ 0 h 331788"/>
                <a:gd name="connsiteX17" fmla="*/ 129196 w 242888"/>
                <a:gd name="connsiteY17" fmla="*/ 0 h 331788"/>
                <a:gd name="connsiteX18" fmla="*/ 169247 w 242888"/>
                <a:gd name="connsiteY18" fmla="*/ 5184 h 331788"/>
                <a:gd name="connsiteX19" fmla="*/ 180874 w 242888"/>
                <a:gd name="connsiteY19" fmla="*/ 37585 h 331788"/>
                <a:gd name="connsiteX20" fmla="*/ 176998 w 242888"/>
                <a:gd name="connsiteY20" fmla="*/ 55730 h 331788"/>
                <a:gd name="connsiteX21" fmla="*/ 180874 w 242888"/>
                <a:gd name="connsiteY21" fmla="*/ 55730 h 331788"/>
                <a:gd name="connsiteX22" fmla="*/ 183458 w 242888"/>
                <a:gd name="connsiteY22" fmla="*/ 55730 h 331788"/>
                <a:gd name="connsiteX23" fmla="*/ 187334 w 242888"/>
                <a:gd name="connsiteY23" fmla="*/ 55730 h 331788"/>
                <a:gd name="connsiteX24" fmla="*/ 223509 w 242888"/>
                <a:gd name="connsiteY24" fmla="*/ 77763 h 331788"/>
                <a:gd name="connsiteX25" fmla="*/ 208005 w 242888"/>
                <a:gd name="connsiteY25" fmla="*/ 111460 h 331788"/>
                <a:gd name="connsiteX26" fmla="*/ 202838 w 242888"/>
                <a:gd name="connsiteY26" fmla="*/ 117940 h 331788"/>
                <a:gd name="connsiteX27" fmla="*/ 242888 w 242888"/>
                <a:gd name="connsiteY27" fmla="*/ 209960 h 331788"/>
                <a:gd name="connsiteX28" fmla="*/ 121444 w 242888"/>
                <a:gd name="connsiteY28" fmla="*/ 331788 h 331788"/>
                <a:gd name="connsiteX29" fmla="*/ 0 w 242888"/>
                <a:gd name="connsiteY29" fmla="*/ 209960 h 331788"/>
                <a:gd name="connsiteX30" fmla="*/ 41343 w 242888"/>
                <a:gd name="connsiteY30" fmla="*/ 117940 h 331788"/>
                <a:gd name="connsiteX31" fmla="*/ 34883 w 242888"/>
                <a:gd name="connsiteY31" fmla="*/ 111460 h 331788"/>
                <a:gd name="connsiteX32" fmla="*/ 19379 w 242888"/>
                <a:gd name="connsiteY32" fmla="*/ 77763 h 331788"/>
                <a:gd name="connsiteX33" fmla="*/ 55554 w 242888"/>
                <a:gd name="connsiteY33" fmla="*/ 55730 h 331788"/>
                <a:gd name="connsiteX34" fmla="*/ 59430 w 242888"/>
                <a:gd name="connsiteY34" fmla="*/ 55730 h 331788"/>
                <a:gd name="connsiteX35" fmla="*/ 62014 w 242888"/>
                <a:gd name="connsiteY35" fmla="*/ 55730 h 331788"/>
                <a:gd name="connsiteX36" fmla="*/ 65890 w 242888"/>
                <a:gd name="connsiteY36" fmla="*/ 55730 h 331788"/>
                <a:gd name="connsiteX37" fmla="*/ 62014 w 242888"/>
                <a:gd name="connsiteY37" fmla="*/ 37585 h 331788"/>
                <a:gd name="connsiteX38" fmla="*/ 73642 w 242888"/>
                <a:gd name="connsiteY38" fmla="*/ 5184 h 331788"/>
                <a:gd name="connsiteX39" fmla="*/ 113693 w 242888"/>
                <a:gd name="connsiteY39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2888" h="331788">
                  <a:moveTo>
                    <a:pt x="121444" y="117475"/>
                  </a:moveTo>
                  <a:cubicBezTo>
                    <a:pt x="70154" y="117475"/>
                    <a:pt x="28575" y="158698"/>
                    <a:pt x="28575" y="209550"/>
                  </a:cubicBezTo>
                  <a:cubicBezTo>
                    <a:pt x="28575" y="260402"/>
                    <a:pt x="70154" y="301625"/>
                    <a:pt x="121444" y="301625"/>
                  </a:cubicBezTo>
                  <a:cubicBezTo>
                    <a:pt x="172734" y="301625"/>
                    <a:pt x="214313" y="260402"/>
                    <a:pt x="214313" y="209550"/>
                  </a:cubicBezTo>
                  <a:cubicBezTo>
                    <a:pt x="214313" y="158698"/>
                    <a:pt x="172734" y="117475"/>
                    <a:pt x="121444" y="117475"/>
                  </a:cubicBezTo>
                  <a:close/>
                  <a:moveTo>
                    <a:pt x="92075" y="30163"/>
                  </a:moveTo>
                  <a:cubicBezTo>
                    <a:pt x="92075" y="32733"/>
                    <a:pt x="92075" y="35303"/>
                    <a:pt x="92075" y="37874"/>
                  </a:cubicBezTo>
                  <a:cubicBezTo>
                    <a:pt x="92075" y="50725"/>
                    <a:pt x="111229" y="75142"/>
                    <a:pt x="121444" y="84138"/>
                  </a:cubicBezTo>
                  <a:cubicBezTo>
                    <a:pt x="125275" y="81568"/>
                    <a:pt x="131660" y="75142"/>
                    <a:pt x="138044" y="66146"/>
                  </a:cubicBezTo>
                  <a:cubicBezTo>
                    <a:pt x="146983" y="52010"/>
                    <a:pt x="150813" y="41729"/>
                    <a:pt x="150813" y="37874"/>
                  </a:cubicBezTo>
                  <a:cubicBezTo>
                    <a:pt x="150813" y="35303"/>
                    <a:pt x="150813" y="32733"/>
                    <a:pt x="150813" y="30163"/>
                  </a:cubicBezTo>
                  <a:cubicBezTo>
                    <a:pt x="145706" y="30163"/>
                    <a:pt x="136767" y="30163"/>
                    <a:pt x="129106" y="30163"/>
                  </a:cubicBezTo>
                  <a:cubicBezTo>
                    <a:pt x="129106" y="30163"/>
                    <a:pt x="129106" y="30163"/>
                    <a:pt x="121444" y="30163"/>
                  </a:cubicBezTo>
                  <a:cubicBezTo>
                    <a:pt x="121444" y="30163"/>
                    <a:pt x="121444" y="30163"/>
                    <a:pt x="113783" y="30163"/>
                  </a:cubicBezTo>
                  <a:cubicBezTo>
                    <a:pt x="106121" y="30163"/>
                    <a:pt x="97183" y="30163"/>
                    <a:pt x="92075" y="30163"/>
                  </a:cubicBezTo>
                  <a:close/>
                  <a:moveTo>
                    <a:pt x="113693" y="0"/>
                  </a:moveTo>
                  <a:cubicBezTo>
                    <a:pt x="113693" y="0"/>
                    <a:pt x="113693" y="0"/>
                    <a:pt x="121444" y="0"/>
                  </a:cubicBezTo>
                  <a:cubicBezTo>
                    <a:pt x="121444" y="0"/>
                    <a:pt x="121444" y="0"/>
                    <a:pt x="129196" y="0"/>
                  </a:cubicBezTo>
                  <a:cubicBezTo>
                    <a:pt x="149867" y="0"/>
                    <a:pt x="160203" y="0"/>
                    <a:pt x="169247" y="5184"/>
                  </a:cubicBezTo>
                  <a:cubicBezTo>
                    <a:pt x="180874" y="12960"/>
                    <a:pt x="180874" y="24625"/>
                    <a:pt x="180874" y="37585"/>
                  </a:cubicBezTo>
                  <a:cubicBezTo>
                    <a:pt x="180874" y="42770"/>
                    <a:pt x="179582" y="49250"/>
                    <a:pt x="176998" y="55730"/>
                  </a:cubicBezTo>
                  <a:cubicBezTo>
                    <a:pt x="178290" y="55730"/>
                    <a:pt x="179582" y="55730"/>
                    <a:pt x="180874" y="55730"/>
                  </a:cubicBezTo>
                  <a:cubicBezTo>
                    <a:pt x="180874" y="55730"/>
                    <a:pt x="180874" y="55730"/>
                    <a:pt x="183458" y="55730"/>
                  </a:cubicBezTo>
                  <a:cubicBezTo>
                    <a:pt x="183458" y="55730"/>
                    <a:pt x="183458" y="55730"/>
                    <a:pt x="187334" y="55730"/>
                  </a:cubicBezTo>
                  <a:cubicBezTo>
                    <a:pt x="202838" y="55730"/>
                    <a:pt x="223509" y="55730"/>
                    <a:pt x="223509" y="77763"/>
                  </a:cubicBezTo>
                  <a:cubicBezTo>
                    <a:pt x="223509" y="90723"/>
                    <a:pt x="211881" y="104980"/>
                    <a:pt x="208005" y="111460"/>
                  </a:cubicBezTo>
                  <a:cubicBezTo>
                    <a:pt x="206713" y="112756"/>
                    <a:pt x="205421" y="115348"/>
                    <a:pt x="202838" y="117940"/>
                  </a:cubicBezTo>
                  <a:cubicBezTo>
                    <a:pt x="227385" y="141269"/>
                    <a:pt x="242888" y="173670"/>
                    <a:pt x="242888" y="209960"/>
                  </a:cubicBezTo>
                  <a:cubicBezTo>
                    <a:pt x="242888" y="277354"/>
                    <a:pt x="188626" y="331788"/>
                    <a:pt x="121444" y="331788"/>
                  </a:cubicBezTo>
                  <a:cubicBezTo>
                    <a:pt x="54262" y="331788"/>
                    <a:pt x="0" y="277354"/>
                    <a:pt x="0" y="209960"/>
                  </a:cubicBezTo>
                  <a:cubicBezTo>
                    <a:pt x="0" y="173670"/>
                    <a:pt x="15503" y="139973"/>
                    <a:pt x="41343" y="117940"/>
                  </a:cubicBezTo>
                  <a:cubicBezTo>
                    <a:pt x="38759" y="115348"/>
                    <a:pt x="36175" y="112756"/>
                    <a:pt x="34883" y="111460"/>
                  </a:cubicBezTo>
                  <a:cubicBezTo>
                    <a:pt x="29715" y="103684"/>
                    <a:pt x="19379" y="89427"/>
                    <a:pt x="19379" y="77763"/>
                  </a:cubicBezTo>
                  <a:cubicBezTo>
                    <a:pt x="19379" y="55730"/>
                    <a:pt x="40051" y="55730"/>
                    <a:pt x="55554" y="55730"/>
                  </a:cubicBezTo>
                  <a:cubicBezTo>
                    <a:pt x="55554" y="55730"/>
                    <a:pt x="55554" y="55730"/>
                    <a:pt x="59430" y="55730"/>
                  </a:cubicBezTo>
                  <a:cubicBezTo>
                    <a:pt x="59430" y="55730"/>
                    <a:pt x="59430" y="55730"/>
                    <a:pt x="62014" y="55730"/>
                  </a:cubicBezTo>
                  <a:cubicBezTo>
                    <a:pt x="63306" y="55730"/>
                    <a:pt x="64598" y="55730"/>
                    <a:pt x="65890" y="55730"/>
                  </a:cubicBezTo>
                  <a:cubicBezTo>
                    <a:pt x="63306" y="49250"/>
                    <a:pt x="62014" y="42770"/>
                    <a:pt x="62014" y="37585"/>
                  </a:cubicBezTo>
                  <a:cubicBezTo>
                    <a:pt x="62014" y="24625"/>
                    <a:pt x="62014" y="12960"/>
                    <a:pt x="73642" y="5184"/>
                  </a:cubicBezTo>
                  <a:cubicBezTo>
                    <a:pt x="82686" y="0"/>
                    <a:pt x="93021" y="0"/>
                    <a:pt x="113693" y="0"/>
                  </a:cubicBezTo>
                  <a:close/>
                </a:path>
              </a:pathLst>
            </a:custGeom>
            <a:solidFill>
              <a:schemeClr val="lt1">
                <a:lumMod val="85000"/>
              </a:schemeClr>
            </a:solidFill>
            <a:ln>
              <a:noFill/>
            </a:ln>
          </p:spPr>
        </p:sp>
        <p:sp>
          <p:nvSpPr>
            <p:cNvPr id="15" name="wedding-ring_92295"/>
            <p:cNvSpPr>
              <a:spLocks noChangeAspect="1"/>
            </p:cNvSpPr>
            <p:nvPr/>
          </p:nvSpPr>
          <p:spPr bwMode="auto">
            <a:xfrm>
              <a:off x="7965035" y="3424764"/>
              <a:ext cx="337130" cy="460524"/>
            </a:xfrm>
            <a:custGeom>
              <a:avLst/>
              <a:gdLst>
                <a:gd name="connsiteX0" fmla="*/ 121444 w 242888"/>
                <a:gd name="connsiteY0" fmla="*/ 117475 h 331788"/>
                <a:gd name="connsiteX1" fmla="*/ 28575 w 242888"/>
                <a:gd name="connsiteY1" fmla="*/ 209550 h 331788"/>
                <a:gd name="connsiteX2" fmla="*/ 121444 w 242888"/>
                <a:gd name="connsiteY2" fmla="*/ 301625 h 331788"/>
                <a:gd name="connsiteX3" fmla="*/ 214313 w 242888"/>
                <a:gd name="connsiteY3" fmla="*/ 209550 h 331788"/>
                <a:gd name="connsiteX4" fmla="*/ 121444 w 242888"/>
                <a:gd name="connsiteY4" fmla="*/ 117475 h 331788"/>
                <a:gd name="connsiteX5" fmla="*/ 92075 w 242888"/>
                <a:gd name="connsiteY5" fmla="*/ 30163 h 331788"/>
                <a:gd name="connsiteX6" fmla="*/ 92075 w 242888"/>
                <a:gd name="connsiteY6" fmla="*/ 37874 h 331788"/>
                <a:gd name="connsiteX7" fmla="*/ 121444 w 242888"/>
                <a:gd name="connsiteY7" fmla="*/ 84138 h 331788"/>
                <a:gd name="connsiteX8" fmla="*/ 138044 w 242888"/>
                <a:gd name="connsiteY8" fmla="*/ 66146 h 331788"/>
                <a:gd name="connsiteX9" fmla="*/ 150813 w 242888"/>
                <a:gd name="connsiteY9" fmla="*/ 37874 h 331788"/>
                <a:gd name="connsiteX10" fmla="*/ 150813 w 242888"/>
                <a:gd name="connsiteY10" fmla="*/ 30163 h 331788"/>
                <a:gd name="connsiteX11" fmla="*/ 129106 w 242888"/>
                <a:gd name="connsiteY11" fmla="*/ 30163 h 331788"/>
                <a:gd name="connsiteX12" fmla="*/ 121444 w 242888"/>
                <a:gd name="connsiteY12" fmla="*/ 30163 h 331788"/>
                <a:gd name="connsiteX13" fmla="*/ 113783 w 242888"/>
                <a:gd name="connsiteY13" fmla="*/ 30163 h 331788"/>
                <a:gd name="connsiteX14" fmla="*/ 92075 w 242888"/>
                <a:gd name="connsiteY14" fmla="*/ 30163 h 331788"/>
                <a:gd name="connsiteX15" fmla="*/ 113693 w 242888"/>
                <a:gd name="connsiteY15" fmla="*/ 0 h 331788"/>
                <a:gd name="connsiteX16" fmla="*/ 121444 w 242888"/>
                <a:gd name="connsiteY16" fmla="*/ 0 h 331788"/>
                <a:gd name="connsiteX17" fmla="*/ 129196 w 242888"/>
                <a:gd name="connsiteY17" fmla="*/ 0 h 331788"/>
                <a:gd name="connsiteX18" fmla="*/ 169247 w 242888"/>
                <a:gd name="connsiteY18" fmla="*/ 5184 h 331788"/>
                <a:gd name="connsiteX19" fmla="*/ 180874 w 242888"/>
                <a:gd name="connsiteY19" fmla="*/ 37585 h 331788"/>
                <a:gd name="connsiteX20" fmla="*/ 176998 w 242888"/>
                <a:gd name="connsiteY20" fmla="*/ 55730 h 331788"/>
                <a:gd name="connsiteX21" fmla="*/ 180874 w 242888"/>
                <a:gd name="connsiteY21" fmla="*/ 55730 h 331788"/>
                <a:gd name="connsiteX22" fmla="*/ 183458 w 242888"/>
                <a:gd name="connsiteY22" fmla="*/ 55730 h 331788"/>
                <a:gd name="connsiteX23" fmla="*/ 187334 w 242888"/>
                <a:gd name="connsiteY23" fmla="*/ 55730 h 331788"/>
                <a:gd name="connsiteX24" fmla="*/ 223509 w 242888"/>
                <a:gd name="connsiteY24" fmla="*/ 77763 h 331788"/>
                <a:gd name="connsiteX25" fmla="*/ 208005 w 242888"/>
                <a:gd name="connsiteY25" fmla="*/ 111460 h 331788"/>
                <a:gd name="connsiteX26" fmla="*/ 202838 w 242888"/>
                <a:gd name="connsiteY26" fmla="*/ 117940 h 331788"/>
                <a:gd name="connsiteX27" fmla="*/ 242888 w 242888"/>
                <a:gd name="connsiteY27" fmla="*/ 209960 h 331788"/>
                <a:gd name="connsiteX28" fmla="*/ 121444 w 242888"/>
                <a:gd name="connsiteY28" fmla="*/ 331788 h 331788"/>
                <a:gd name="connsiteX29" fmla="*/ 0 w 242888"/>
                <a:gd name="connsiteY29" fmla="*/ 209960 h 331788"/>
                <a:gd name="connsiteX30" fmla="*/ 41343 w 242888"/>
                <a:gd name="connsiteY30" fmla="*/ 117940 h 331788"/>
                <a:gd name="connsiteX31" fmla="*/ 34883 w 242888"/>
                <a:gd name="connsiteY31" fmla="*/ 111460 h 331788"/>
                <a:gd name="connsiteX32" fmla="*/ 19379 w 242888"/>
                <a:gd name="connsiteY32" fmla="*/ 77763 h 331788"/>
                <a:gd name="connsiteX33" fmla="*/ 55554 w 242888"/>
                <a:gd name="connsiteY33" fmla="*/ 55730 h 331788"/>
                <a:gd name="connsiteX34" fmla="*/ 59430 w 242888"/>
                <a:gd name="connsiteY34" fmla="*/ 55730 h 331788"/>
                <a:gd name="connsiteX35" fmla="*/ 62014 w 242888"/>
                <a:gd name="connsiteY35" fmla="*/ 55730 h 331788"/>
                <a:gd name="connsiteX36" fmla="*/ 65890 w 242888"/>
                <a:gd name="connsiteY36" fmla="*/ 55730 h 331788"/>
                <a:gd name="connsiteX37" fmla="*/ 62014 w 242888"/>
                <a:gd name="connsiteY37" fmla="*/ 37585 h 331788"/>
                <a:gd name="connsiteX38" fmla="*/ 73642 w 242888"/>
                <a:gd name="connsiteY38" fmla="*/ 5184 h 331788"/>
                <a:gd name="connsiteX39" fmla="*/ 113693 w 242888"/>
                <a:gd name="connsiteY39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2888" h="331788">
                  <a:moveTo>
                    <a:pt x="121444" y="117475"/>
                  </a:moveTo>
                  <a:cubicBezTo>
                    <a:pt x="70154" y="117475"/>
                    <a:pt x="28575" y="158698"/>
                    <a:pt x="28575" y="209550"/>
                  </a:cubicBezTo>
                  <a:cubicBezTo>
                    <a:pt x="28575" y="260402"/>
                    <a:pt x="70154" y="301625"/>
                    <a:pt x="121444" y="301625"/>
                  </a:cubicBezTo>
                  <a:cubicBezTo>
                    <a:pt x="172734" y="301625"/>
                    <a:pt x="214313" y="260402"/>
                    <a:pt x="214313" y="209550"/>
                  </a:cubicBezTo>
                  <a:cubicBezTo>
                    <a:pt x="214313" y="158698"/>
                    <a:pt x="172734" y="117475"/>
                    <a:pt x="121444" y="117475"/>
                  </a:cubicBezTo>
                  <a:close/>
                  <a:moveTo>
                    <a:pt x="92075" y="30163"/>
                  </a:moveTo>
                  <a:cubicBezTo>
                    <a:pt x="92075" y="32733"/>
                    <a:pt x="92075" y="35303"/>
                    <a:pt x="92075" y="37874"/>
                  </a:cubicBezTo>
                  <a:cubicBezTo>
                    <a:pt x="92075" y="50725"/>
                    <a:pt x="111229" y="75142"/>
                    <a:pt x="121444" y="84138"/>
                  </a:cubicBezTo>
                  <a:cubicBezTo>
                    <a:pt x="125275" y="81568"/>
                    <a:pt x="131660" y="75142"/>
                    <a:pt x="138044" y="66146"/>
                  </a:cubicBezTo>
                  <a:cubicBezTo>
                    <a:pt x="146983" y="52010"/>
                    <a:pt x="150813" y="41729"/>
                    <a:pt x="150813" y="37874"/>
                  </a:cubicBezTo>
                  <a:cubicBezTo>
                    <a:pt x="150813" y="35303"/>
                    <a:pt x="150813" y="32733"/>
                    <a:pt x="150813" y="30163"/>
                  </a:cubicBezTo>
                  <a:cubicBezTo>
                    <a:pt x="145706" y="30163"/>
                    <a:pt x="136767" y="30163"/>
                    <a:pt x="129106" y="30163"/>
                  </a:cubicBezTo>
                  <a:cubicBezTo>
                    <a:pt x="129106" y="30163"/>
                    <a:pt x="129106" y="30163"/>
                    <a:pt x="121444" y="30163"/>
                  </a:cubicBezTo>
                  <a:cubicBezTo>
                    <a:pt x="121444" y="30163"/>
                    <a:pt x="121444" y="30163"/>
                    <a:pt x="113783" y="30163"/>
                  </a:cubicBezTo>
                  <a:cubicBezTo>
                    <a:pt x="106121" y="30163"/>
                    <a:pt x="97183" y="30163"/>
                    <a:pt x="92075" y="30163"/>
                  </a:cubicBezTo>
                  <a:close/>
                  <a:moveTo>
                    <a:pt x="113693" y="0"/>
                  </a:moveTo>
                  <a:cubicBezTo>
                    <a:pt x="113693" y="0"/>
                    <a:pt x="113693" y="0"/>
                    <a:pt x="121444" y="0"/>
                  </a:cubicBezTo>
                  <a:cubicBezTo>
                    <a:pt x="121444" y="0"/>
                    <a:pt x="121444" y="0"/>
                    <a:pt x="129196" y="0"/>
                  </a:cubicBezTo>
                  <a:cubicBezTo>
                    <a:pt x="149867" y="0"/>
                    <a:pt x="160203" y="0"/>
                    <a:pt x="169247" y="5184"/>
                  </a:cubicBezTo>
                  <a:cubicBezTo>
                    <a:pt x="180874" y="12960"/>
                    <a:pt x="180874" y="24625"/>
                    <a:pt x="180874" y="37585"/>
                  </a:cubicBezTo>
                  <a:cubicBezTo>
                    <a:pt x="180874" y="42770"/>
                    <a:pt x="179582" y="49250"/>
                    <a:pt x="176998" y="55730"/>
                  </a:cubicBezTo>
                  <a:cubicBezTo>
                    <a:pt x="178290" y="55730"/>
                    <a:pt x="179582" y="55730"/>
                    <a:pt x="180874" y="55730"/>
                  </a:cubicBezTo>
                  <a:cubicBezTo>
                    <a:pt x="180874" y="55730"/>
                    <a:pt x="180874" y="55730"/>
                    <a:pt x="183458" y="55730"/>
                  </a:cubicBezTo>
                  <a:cubicBezTo>
                    <a:pt x="183458" y="55730"/>
                    <a:pt x="183458" y="55730"/>
                    <a:pt x="187334" y="55730"/>
                  </a:cubicBezTo>
                  <a:cubicBezTo>
                    <a:pt x="202838" y="55730"/>
                    <a:pt x="223509" y="55730"/>
                    <a:pt x="223509" y="77763"/>
                  </a:cubicBezTo>
                  <a:cubicBezTo>
                    <a:pt x="223509" y="90723"/>
                    <a:pt x="211881" y="104980"/>
                    <a:pt x="208005" y="111460"/>
                  </a:cubicBezTo>
                  <a:cubicBezTo>
                    <a:pt x="206713" y="112756"/>
                    <a:pt x="205421" y="115348"/>
                    <a:pt x="202838" y="117940"/>
                  </a:cubicBezTo>
                  <a:cubicBezTo>
                    <a:pt x="227385" y="141269"/>
                    <a:pt x="242888" y="173670"/>
                    <a:pt x="242888" y="209960"/>
                  </a:cubicBezTo>
                  <a:cubicBezTo>
                    <a:pt x="242888" y="277354"/>
                    <a:pt x="188626" y="331788"/>
                    <a:pt x="121444" y="331788"/>
                  </a:cubicBezTo>
                  <a:cubicBezTo>
                    <a:pt x="54262" y="331788"/>
                    <a:pt x="0" y="277354"/>
                    <a:pt x="0" y="209960"/>
                  </a:cubicBezTo>
                  <a:cubicBezTo>
                    <a:pt x="0" y="173670"/>
                    <a:pt x="15503" y="139973"/>
                    <a:pt x="41343" y="117940"/>
                  </a:cubicBezTo>
                  <a:cubicBezTo>
                    <a:pt x="38759" y="115348"/>
                    <a:pt x="36175" y="112756"/>
                    <a:pt x="34883" y="111460"/>
                  </a:cubicBezTo>
                  <a:cubicBezTo>
                    <a:pt x="29715" y="103684"/>
                    <a:pt x="19379" y="89427"/>
                    <a:pt x="19379" y="77763"/>
                  </a:cubicBezTo>
                  <a:cubicBezTo>
                    <a:pt x="19379" y="55730"/>
                    <a:pt x="40051" y="55730"/>
                    <a:pt x="55554" y="55730"/>
                  </a:cubicBezTo>
                  <a:cubicBezTo>
                    <a:pt x="55554" y="55730"/>
                    <a:pt x="55554" y="55730"/>
                    <a:pt x="59430" y="55730"/>
                  </a:cubicBezTo>
                  <a:cubicBezTo>
                    <a:pt x="59430" y="55730"/>
                    <a:pt x="59430" y="55730"/>
                    <a:pt x="62014" y="55730"/>
                  </a:cubicBezTo>
                  <a:cubicBezTo>
                    <a:pt x="63306" y="55730"/>
                    <a:pt x="64598" y="55730"/>
                    <a:pt x="65890" y="55730"/>
                  </a:cubicBezTo>
                  <a:cubicBezTo>
                    <a:pt x="63306" y="49250"/>
                    <a:pt x="62014" y="42770"/>
                    <a:pt x="62014" y="37585"/>
                  </a:cubicBezTo>
                  <a:cubicBezTo>
                    <a:pt x="62014" y="24625"/>
                    <a:pt x="62014" y="12960"/>
                    <a:pt x="73642" y="5184"/>
                  </a:cubicBezTo>
                  <a:cubicBezTo>
                    <a:pt x="82686" y="0"/>
                    <a:pt x="93021" y="0"/>
                    <a:pt x="113693" y="0"/>
                  </a:cubicBezTo>
                  <a:close/>
                </a:path>
              </a:pathLst>
            </a:custGeom>
            <a:solidFill>
              <a:schemeClr val="lt1">
                <a:lumMod val="85000"/>
              </a:schemeClr>
            </a:solidFill>
            <a:ln>
              <a:noFill/>
            </a:ln>
          </p:spPr>
        </p:sp>
        <p:sp>
          <p:nvSpPr>
            <p:cNvPr id="16" name="wedding-ring_92295"/>
            <p:cNvSpPr>
              <a:spLocks noChangeAspect="1"/>
            </p:cNvSpPr>
            <p:nvPr/>
          </p:nvSpPr>
          <p:spPr bwMode="auto">
            <a:xfrm>
              <a:off x="8411255" y="3424764"/>
              <a:ext cx="337130" cy="460524"/>
            </a:xfrm>
            <a:custGeom>
              <a:avLst/>
              <a:gdLst>
                <a:gd name="connsiteX0" fmla="*/ 121444 w 242888"/>
                <a:gd name="connsiteY0" fmla="*/ 117475 h 331788"/>
                <a:gd name="connsiteX1" fmla="*/ 28575 w 242888"/>
                <a:gd name="connsiteY1" fmla="*/ 209550 h 331788"/>
                <a:gd name="connsiteX2" fmla="*/ 121444 w 242888"/>
                <a:gd name="connsiteY2" fmla="*/ 301625 h 331788"/>
                <a:gd name="connsiteX3" fmla="*/ 214313 w 242888"/>
                <a:gd name="connsiteY3" fmla="*/ 209550 h 331788"/>
                <a:gd name="connsiteX4" fmla="*/ 121444 w 242888"/>
                <a:gd name="connsiteY4" fmla="*/ 117475 h 331788"/>
                <a:gd name="connsiteX5" fmla="*/ 92075 w 242888"/>
                <a:gd name="connsiteY5" fmla="*/ 30163 h 331788"/>
                <a:gd name="connsiteX6" fmla="*/ 92075 w 242888"/>
                <a:gd name="connsiteY6" fmla="*/ 37874 h 331788"/>
                <a:gd name="connsiteX7" fmla="*/ 121444 w 242888"/>
                <a:gd name="connsiteY7" fmla="*/ 84138 h 331788"/>
                <a:gd name="connsiteX8" fmla="*/ 138044 w 242888"/>
                <a:gd name="connsiteY8" fmla="*/ 66146 h 331788"/>
                <a:gd name="connsiteX9" fmla="*/ 150813 w 242888"/>
                <a:gd name="connsiteY9" fmla="*/ 37874 h 331788"/>
                <a:gd name="connsiteX10" fmla="*/ 150813 w 242888"/>
                <a:gd name="connsiteY10" fmla="*/ 30163 h 331788"/>
                <a:gd name="connsiteX11" fmla="*/ 129106 w 242888"/>
                <a:gd name="connsiteY11" fmla="*/ 30163 h 331788"/>
                <a:gd name="connsiteX12" fmla="*/ 121444 w 242888"/>
                <a:gd name="connsiteY12" fmla="*/ 30163 h 331788"/>
                <a:gd name="connsiteX13" fmla="*/ 113783 w 242888"/>
                <a:gd name="connsiteY13" fmla="*/ 30163 h 331788"/>
                <a:gd name="connsiteX14" fmla="*/ 92075 w 242888"/>
                <a:gd name="connsiteY14" fmla="*/ 30163 h 331788"/>
                <a:gd name="connsiteX15" fmla="*/ 113693 w 242888"/>
                <a:gd name="connsiteY15" fmla="*/ 0 h 331788"/>
                <a:gd name="connsiteX16" fmla="*/ 121444 w 242888"/>
                <a:gd name="connsiteY16" fmla="*/ 0 h 331788"/>
                <a:gd name="connsiteX17" fmla="*/ 129196 w 242888"/>
                <a:gd name="connsiteY17" fmla="*/ 0 h 331788"/>
                <a:gd name="connsiteX18" fmla="*/ 169247 w 242888"/>
                <a:gd name="connsiteY18" fmla="*/ 5184 h 331788"/>
                <a:gd name="connsiteX19" fmla="*/ 180874 w 242888"/>
                <a:gd name="connsiteY19" fmla="*/ 37585 h 331788"/>
                <a:gd name="connsiteX20" fmla="*/ 176998 w 242888"/>
                <a:gd name="connsiteY20" fmla="*/ 55730 h 331788"/>
                <a:gd name="connsiteX21" fmla="*/ 180874 w 242888"/>
                <a:gd name="connsiteY21" fmla="*/ 55730 h 331788"/>
                <a:gd name="connsiteX22" fmla="*/ 183458 w 242888"/>
                <a:gd name="connsiteY22" fmla="*/ 55730 h 331788"/>
                <a:gd name="connsiteX23" fmla="*/ 187334 w 242888"/>
                <a:gd name="connsiteY23" fmla="*/ 55730 h 331788"/>
                <a:gd name="connsiteX24" fmla="*/ 223509 w 242888"/>
                <a:gd name="connsiteY24" fmla="*/ 77763 h 331788"/>
                <a:gd name="connsiteX25" fmla="*/ 208005 w 242888"/>
                <a:gd name="connsiteY25" fmla="*/ 111460 h 331788"/>
                <a:gd name="connsiteX26" fmla="*/ 202838 w 242888"/>
                <a:gd name="connsiteY26" fmla="*/ 117940 h 331788"/>
                <a:gd name="connsiteX27" fmla="*/ 242888 w 242888"/>
                <a:gd name="connsiteY27" fmla="*/ 209960 h 331788"/>
                <a:gd name="connsiteX28" fmla="*/ 121444 w 242888"/>
                <a:gd name="connsiteY28" fmla="*/ 331788 h 331788"/>
                <a:gd name="connsiteX29" fmla="*/ 0 w 242888"/>
                <a:gd name="connsiteY29" fmla="*/ 209960 h 331788"/>
                <a:gd name="connsiteX30" fmla="*/ 41343 w 242888"/>
                <a:gd name="connsiteY30" fmla="*/ 117940 h 331788"/>
                <a:gd name="connsiteX31" fmla="*/ 34883 w 242888"/>
                <a:gd name="connsiteY31" fmla="*/ 111460 h 331788"/>
                <a:gd name="connsiteX32" fmla="*/ 19379 w 242888"/>
                <a:gd name="connsiteY32" fmla="*/ 77763 h 331788"/>
                <a:gd name="connsiteX33" fmla="*/ 55554 w 242888"/>
                <a:gd name="connsiteY33" fmla="*/ 55730 h 331788"/>
                <a:gd name="connsiteX34" fmla="*/ 59430 w 242888"/>
                <a:gd name="connsiteY34" fmla="*/ 55730 h 331788"/>
                <a:gd name="connsiteX35" fmla="*/ 62014 w 242888"/>
                <a:gd name="connsiteY35" fmla="*/ 55730 h 331788"/>
                <a:gd name="connsiteX36" fmla="*/ 65890 w 242888"/>
                <a:gd name="connsiteY36" fmla="*/ 55730 h 331788"/>
                <a:gd name="connsiteX37" fmla="*/ 62014 w 242888"/>
                <a:gd name="connsiteY37" fmla="*/ 37585 h 331788"/>
                <a:gd name="connsiteX38" fmla="*/ 73642 w 242888"/>
                <a:gd name="connsiteY38" fmla="*/ 5184 h 331788"/>
                <a:gd name="connsiteX39" fmla="*/ 113693 w 242888"/>
                <a:gd name="connsiteY39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2888" h="331788">
                  <a:moveTo>
                    <a:pt x="121444" y="117475"/>
                  </a:moveTo>
                  <a:cubicBezTo>
                    <a:pt x="70154" y="117475"/>
                    <a:pt x="28575" y="158698"/>
                    <a:pt x="28575" y="209550"/>
                  </a:cubicBezTo>
                  <a:cubicBezTo>
                    <a:pt x="28575" y="260402"/>
                    <a:pt x="70154" y="301625"/>
                    <a:pt x="121444" y="301625"/>
                  </a:cubicBezTo>
                  <a:cubicBezTo>
                    <a:pt x="172734" y="301625"/>
                    <a:pt x="214313" y="260402"/>
                    <a:pt x="214313" y="209550"/>
                  </a:cubicBezTo>
                  <a:cubicBezTo>
                    <a:pt x="214313" y="158698"/>
                    <a:pt x="172734" y="117475"/>
                    <a:pt x="121444" y="117475"/>
                  </a:cubicBezTo>
                  <a:close/>
                  <a:moveTo>
                    <a:pt x="92075" y="30163"/>
                  </a:moveTo>
                  <a:cubicBezTo>
                    <a:pt x="92075" y="32733"/>
                    <a:pt x="92075" y="35303"/>
                    <a:pt x="92075" y="37874"/>
                  </a:cubicBezTo>
                  <a:cubicBezTo>
                    <a:pt x="92075" y="50725"/>
                    <a:pt x="111229" y="75142"/>
                    <a:pt x="121444" y="84138"/>
                  </a:cubicBezTo>
                  <a:cubicBezTo>
                    <a:pt x="125275" y="81568"/>
                    <a:pt x="131660" y="75142"/>
                    <a:pt x="138044" y="66146"/>
                  </a:cubicBezTo>
                  <a:cubicBezTo>
                    <a:pt x="146983" y="52010"/>
                    <a:pt x="150813" y="41729"/>
                    <a:pt x="150813" y="37874"/>
                  </a:cubicBezTo>
                  <a:cubicBezTo>
                    <a:pt x="150813" y="35303"/>
                    <a:pt x="150813" y="32733"/>
                    <a:pt x="150813" y="30163"/>
                  </a:cubicBezTo>
                  <a:cubicBezTo>
                    <a:pt x="145706" y="30163"/>
                    <a:pt x="136767" y="30163"/>
                    <a:pt x="129106" y="30163"/>
                  </a:cubicBezTo>
                  <a:cubicBezTo>
                    <a:pt x="129106" y="30163"/>
                    <a:pt x="129106" y="30163"/>
                    <a:pt x="121444" y="30163"/>
                  </a:cubicBezTo>
                  <a:cubicBezTo>
                    <a:pt x="121444" y="30163"/>
                    <a:pt x="121444" y="30163"/>
                    <a:pt x="113783" y="30163"/>
                  </a:cubicBezTo>
                  <a:cubicBezTo>
                    <a:pt x="106121" y="30163"/>
                    <a:pt x="97183" y="30163"/>
                    <a:pt x="92075" y="30163"/>
                  </a:cubicBezTo>
                  <a:close/>
                  <a:moveTo>
                    <a:pt x="113693" y="0"/>
                  </a:moveTo>
                  <a:cubicBezTo>
                    <a:pt x="113693" y="0"/>
                    <a:pt x="113693" y="0"/>
                    <a:pt x="121444" y="0"/>
                  </a:cubicBezTo>
                  <a:cubicBezTo>
                    <a:pt x="121444" y="0"/>
                    <a:pt x="121444" y="0"/>
                    <a:pt x="129196" y="0"/>
                  </a:cubicBezTo>
                  <a:cubicBezTo>
                    <a:pt x="149867" y="0"/>
                    <a:pt x="160203" y="0"/>
                    <a:pt x="169247" y="5184"/>
                  </a:cubicBezTo>
                  <a:cubicBezTo>
                    <a:pt x="180874" y="12960"/>
                    <a:pt x="180874" y="24625"/>
                    <a:pt x="180874" y="37585"/>
                  </a:cubicBezTo>
                  <a:cubicBezTo>
                    <a:pt x="180874" y="42770"/>
                    <a:pt x="179582" y="49250"/>
                    <a:pt x="176998" y="55730"/>
                  </a:cubicBezTo>
                  <a:cubicBezTo>
                    <a:pt x="178290" y="55730"/>
                    <a:pt x="179582" y="55730"/>
                    <a:pt x="180874" y="55730"/>
                  </a:cubicBezTo>
                  <a:cubicBezTo>
                    <a:pt x="180874" y="55730"/>
                    <a:pt x="180874" y="55730"/>
                    <a:pt x="183458" y="55730"/>
                  </a:cubicBezTo>
                  <a:cubicBezTo>
                    <a:pt x="183458" y="55730"/>
                    <a:pt x="183458" y="55730"/>
                    <a:pt x="187334" y="55730"/>
                  </a:cubicBezTo>
                  <a:cubicBezTo>
                    <a:pt x="202838" y="55730"/>
                    <a:pt x="223509" y="55730"/>
                    <a:pt x="223509" y="77763"/>
                  </a:cubicBezTo>
                  <a:cubicBezTo>
                    <a:pt x="223509" y="90723"/>
                    <a:pt x="211881" y="104980"/>
                    <a:pt x="208005" y="111460"/>
                  </a:cubicBezTo>
                  <a:cubicBezTo>
                    <a:pt x="206713" y="112756"/>
                    <a:pt x="205421" y="115348"/>
                    <a:pt x="202838" y="117940"/>
                  </a:cubicBezTo>
                  <a:cubicBezTo>
                    <a:pt x="227385" y="141269"/>
                    <a:pt x="242888" y="173670"/>
                    <a:pt x="242888" y="209960"/>
                  </a:cubicBezTo>
                  <a:cubicBezTo>
                    <a:pt x="242888" y="277354"/>
                    <a:pt x="188626" y="331788"/>
                    <a:pt x="121444" y="331788"/>
                  </a:cubicBezTo>
                  <a:cubicBezTo>
                    <a:pt x="54262" y="331788"/>
                    <a:pt x="0" y="277354"/>
                    <a:pt x="0" y="209960"/>
                  </a:cubicBezTo>
                  <a:cubicBezTo>
                    <a:pt x="0" y="173670"/>
                    <a:pt x="15503" y="139973"/>
                    <a:pt x="41343" y="117940"/>
                  </a:cubicBezTo>
                  <a:cubicBezTo>
                    <a:pt x="38759" y="115348"/>
                    <a:pt x="36175" y="112756"/>
                    <a:pt x="34883" y="111460"/>
                  </a:cubicBezTo>
                  <a:cubicBezTo>
                    <a:pt x="29715" y="103684"/>
                    <a:pt x="19379" y="89427"/>
                    <a:pt x="19379" y="77763"/>
                  </a:cubicBezTo>
                  <a:cubicBezTo>
                    <a:pt x="19379" y="55730"/>
                    <a:pt x="40051" y="55730"/>
                    <a:pt x="55554" y="55730"/>
                  </a:cubicBezTo>
                  <a:cubicBezTo>
                    <a:pt x="55554" y="55730"/>
                    <a:pt x="55554" y="55730"/>
                    <a:pt x="59430" y="55730"/>
                  </a:cubicBezTo>
                  <a:cubicBezTo>
                    <a:pt x="59430" y="55730"/>
                    <a:pt x="59430" y="55730"/>
                    <a:pt x="62014" y="55730"/>
                  </a:cubicBezTo>
                  <a:cubicBezTo>
                    <a:pt x="63306" y="55730"/>
                    <a:pt x="64598" y="55730"/>
                    <a:pt x="65890" y="55730"/>
                  </a:cubicBezTo>
                  <a:cubicBezTo>
                    <a:pt x="63306" y="49250"/>
                    <a:pt x="62014" y="42770"/>
                    <a:pt x="62014" y="37585"/>
                  </a:cubicBezTo>
                  <a:cubicBezTo>
                    <a:pt x="62014" y="24625"/>
                    <a:pt x="62014" y="12960"/>
                    <a:pt x="73642" y="5184"/>
                  </a:cubicBezTo>
                  <a:cubicBezTo>
                    <a:pt x="82686" y="0"/>
                    <a:pt x="93021" y="0"/>
                    <a:pt x="113693" y="0"/>
                  </a:cubicBezTo>
                  <a:close/>
                </a:path>
              </a:pathLst>
            </a:custGeom>
            <a:solidFill>
              <a:schemeClr val="lt1">
                <a:lumMod val="85000"/>
              </a:schemeClr>
            </a:solidFill>
            <a:ln>
              <a:noFill/>
            </a:ln>
          </p:spPr>
        </p:sp>
      </p:grpSp>
      <p:grpSp>
        <p:nvGrpSpPr>
          <p:cNvPr id="17" name="0ea8bfbf-a72a-4de0-ae73-b5b2c6ce2dba" descr="6QUAAB+LCAAAAAAABAC9VE1PwkAQ/S+r3iopjWDbG2owPaBGiB4MMQs7tmvaLVm2iiH8d2eXfoaiaIzppZ19M/PezOuuybH6WADxyTihUl1xGkqaBAoSYpGAEV9kcWyRCy4YF+G1TLPFkvhP6zKtfvLIVXSZxql8oHEGuoDgitN4++nvJDWwd5Ijgw8T24dF2E6t25cXPod7mINQBeg+nBHf81zXds6QvMyWESKPhsMLt3/uuYiYmOTuZmORMcxTwX7fehJBAgVmwoUaCDaOKEOE3bF1ex5GSsASB3dqd7o9i9zOXmGuaom+06B55eqnpGlrmvuGWMxvxAVPsiSHmc4juqqFuvY2yBmLoQ4LhAL5Vq6pq2PmfawkNhimMqEKG67tzUk1hn6vY3gFgsEKKxVkSWOrOUltqFbf6IPSNsZEVdIdRSsCcmtRvZtXoS0yEGGMYOfc6CuGWBbG7SzgBtGaUi5Vh8i0KaLgg6XRXLvyNtb/6jlEzTswHTzVm3v2HMfr/aGqCazUz/TojLqSNkt9uRjTslKQM2hwz2lPW4iX11KA//j3F5JBtXk6Tz/UzU34IXPSGRXuV8vNmzZGsxU0xecTZ3sn8+kFAAA="/>
          <p:cNvGrpSpPr>
            <a:grpSpLocks noChangeAspect="1"/>
          </p:cNvGrpSpPr>
          <p:nvPr/>
        </p:nvGrpSpPr>
        <p:grpSpPr>
          <a:xfrm>
            <a:off x="7320136" y="3870924"/>
            <a:ext cx="3374406" cy="1214260"/>
            <a:chOff x="2098441" y="2281767"/>
            <a:chExt cx="7468892" cy="2687637"/>
          </a:xfrm>
        </p:grpSpPr>
        <p:sp>
          <p:nvSpPr>
            <p:cNvPr id="18" name="CustomText"/>
            <p:cNvSpPr/>
            <p:nvPr/>
          </p:nvSpPr>
          <p:spPr>
            <a:xfrm>
              <a:off x="5113967" y="4123935"/>
              <a:ext cx="4453366" cy="84546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600" b="1" dirty="0"/>
                <a:t>参赛男女比例</a:t>
              </a:r>
            </a:p>
          </p:txBody>
        </p:sp>
        <p:sp>
          <p:nvSpPr>
            <p:cNvPr id="19" name="ValueText"/>
            <p:cNvSpPr txBox="1"/>
            <p:nvPr/>
          </p:nvSpPr>
          <p:spPr>
            <a:xfrm>
              <a:off x="5113967" y="2840005"/>
              <a:ext cx="1393711" cy="1045283"/>
            </a:xfrm>
            <a:prstGeom prst="rect">
              <a:avLst/>
            </a:prstGeom>
            <a:noFill/>
          </p:spPr>
          <p:txBody>
            <a:bodyPr wrap="square" lIns="0" tIns="0" rIns="0" bIns="0" numCol="1" anchor="ctr" anchorCtr="1">
              <a:prstTxWarp prst="textPlain">
                <a:avLst/>
              </a:prstTxWarp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6000" dirty="0">
                  <a:latin typeface="Impact" panose="020B0806030902050204" pitchFamily="34" charset="0"/>
                </a:rPr>
                <a:t>65%</a:t>
              </a:r>
            </a:p>
          </p:txBody>
        </p:sp>
        <p:cxnSp>
          <p:nvCxnSpPr>
            <p:cNvPr id="20" name="LineShape"/>
            <p:cNvCxnSpPr/>
            <p:nvPr/>
          </p:nvCxnSpPr>
          <p:spPr>
            <a:xfrm flipH="1">
              <a:off x="5113967" y="4049113"/>
              <a:ext cx="4368700" cy="0"/>
            </a:xfrm>
            <a:prstGeom prst="straightConnector1">
              <a:avLst/>
            </a:prstGeom>
            <a:noFill/>
            <a:ln w="12700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1" name="ValueShape"/>
            <p:cNvSpPr/>
            <p:nvPr/>
          </p:nvSpPr>
          <p:spPr bwMode="auto">
            <a:xfrm>
              <a:off x="2098441" y="2281767"/>
              <a:ext cx="2812755" cy="2687637"/>
            </a:xfrm>
            <a:custGeom>
              <a:avLst/>
              <a:gdLst>
                <a:gd name="connsiteX0" fmla="*/ 1812998 w 2812755"/>
                <a:gd name="connsiteY0" fmla="*/ 527050 h 2687637"/>
                <a:gd name="connsiteX1" fmla="*/ 1934867 w 2812755"/>
                <a:gd name="connsiteY1" fmla="*/ 992981 h 2687637"/>
                <a:gd name="connsiteX2" fmla="*/ 1812998 w 2812755"/>
                <a:gd name="connsiteY2" fmla="*/ 1458912 h 2687637"/>
                <a:gd name="connsiteX3" fmla="*/ 1458617 w 2812755"/>
                <a:gd name="connsiteY3" fmla="*/ 1287000 h 2687637"/>
                <a:gd name="connsiteX4" fmla="*/ 1543605 w 2812755"/>
                <a:gd name="connsiteY4" fmla="*/ 992981 h 2687637"/>
                <a:gd name="connsiteX5" fmla="*/ 1458617 w 2812755"/>
                <a:gd name="connsiteY5" fmla="*/ 698963 h 2687637"/>
                <a:gd name="connsiteX6" fmla="*/ 1812998 w 2812755"/>
                <a:gd name="connsiteY6" fmla="*/ 527050 h 2687637"/>
                <a:gd name="connsiteX7" fmla="*/ 1819774 w 2812755"/>
                <a:gd name="connsiteY7" fmla="*/ 481985 h 2687637"/>
                <a:gd name="connsiteX8" fmla="*/ 1308822 w 2812755"/>
                <a:gd name="connsiteY8" fmla="*/ 992888 h 2687637"/>
                <a:gd name="connsiteX9" fmla="*/ 1819774 w 2812755"/>
                <a:gd name="connsiteY9" fmla="*/ 1503792 h 2687637"/>
                <a:gd name="connsiteX10" fmla="*/ 2330725 w 2812755"/>
                <a:gd name="connsiteY10" fmla="*/ 992888 h 2687637"/>
                <a:gd name="connsiteX11" fmla="*/ 1819774 w 2812755"/>
                <a:gd name="connsiteY11" fmla="*/ 481985 h 2687637"/>
                <a:gd name="connsiteX12" fmla="*/ 988180 w 2812755"/>
                <a:gd name="connsiteY12" fmla="*/ 44450 h 2687637"/>
                <a:gd name="connsiteX13" fmla="*/ 1296693 w 2812755"/>
                <a:gd name="connsiteY13" fmla="*/ 95868 h 2687637"/>
                <a:gd name="connsiteX14" fmla="*/ 1086198 w 2812755"/>
                <a:gd name="connsiteY14" fmla="*/ 258155 h 2687637"/>
                <a:gd name="connsiteX15" fmla="*/ 941582 w 2812755"/>
                <a:gd name="connsiteY15" fmla="*/ 438116 h 2687637"/>
                <a:gd name="connsiteX16" fmla="*/ 432215 w 2812755"/>
                <a:gd name="connsiteY16" fmla="*/ 992463 h 2687637"/>
                <a:gd name="connsiteX17" fmla="*/ 941582 w 2812755"/>
                <a:gd name="connsiteY17" fmla="*/ 1546809 h 2687637"/>
                <a:gd name="connsiteX18" fmla="*/ 1086198 w 2812755"/>
                <a:gd name="connsiteY18" fmla="*/ 1726770 h 2687637"/>
                <a:gd name="connsiteX19" fmla="*/ 1296693 w 2812755"/>
                <a:gd name="connsiteY19" fmla="*/ 1889057 h 2687637"/>
                <a:gd name="connsiteX20" fmla="*/ 988180 w 2812755"/>
                <a:gd name="connsiteY20" fmla="*/ 1940475 h 2687637"/>
                <a:gd name="connsiteX21" fmla="*/ 760009 w 2812755"/>
                <a:gd name="connsiteY21" fmla="*/ 1913159 h 2687637"/>
                <a:gd name="connsiteX22" fmla="*/ 660385 w 2812755"/>
                <a:gd name="connsiteY22" fmla="*/ 2212024 h 2687637"/>
                <a:gd name="connsiteX23" fmla="*/ 737514 w 2812755"/>
                <a:gd name="connsiteY23" fmla="*/ 2173461 h 2687637"/>
                <a:gd name="connsiteX24" fmla="*/ 965685 w 2812755"/>
                <a:gd name="connsiteY24" fmla="*/ 2248981 h 2687637"/>
                <a:gd name="connsiteX25" fmla="*/ 888557 w 2812755"/>
                <a:gd name="connsiteY25" fmla="*/ 2477146 h 2687637"/>
                <a:gd name="connsiteX26" fmla="*/ 451497 w 2812755"/>
                <a:gd name="connsiteY26" fmla="*/ 2668356 h 2687637"/>
                <a:gd name="connsiteX27" fmla="*/ 375975 w 2812755"/>
                <a:gd name="connsiteY27" fmla="*/ 2687637 h 2687637"/>
                <a:gd name="connsiteX28" fmla="*/ 223326 w 2812755"/>
                <a:gd name="connsiteY28" fmla="*/ 2591229 h 2687637"/>
                <a:gd name="connsiteX29" fmla="*/ 14437 w 2812755"/>
                <a:gd name="connsiteY29" fmla="*/ 2134898 h 2687637"/>
                <a:gd name="connsiteX30" fmla="*/ 91565 w 2812755"/>
                <a:gd name="connsiteY30" fmla="*/ 1926014 h 2687637"/>
                <a:gd name="connsiteX31" fmla="*/ 318129 w 2812755"/>
                <a:gd name="connsiteY31" fmla="*/ 2003140 h 2687637"/>
                <a:gd name="connsiteX32" fmla="*/ 356693 w 2812755"/>
                <a:gd name="connsiteY32" fmla="*/ 2078660 h 2687637"/>
                <a:gd name="connsiteX33" fmla="*/ 461138 w 2812755"/>
                <a:gd name="connsiteY33" fmla="*/ 1781402 h 2687637"/>
                <a:gd name="connsiteX34" fmla="*/ 40147 w 2812755"/>
                <a:gd name="connsiteY34" fmla="*/ 992463 h 2687637"/>
                <a:gd name="connsiteX35" fmla="*/ 988180 w 2812755"/>
                <a:gd name="connsiteY35" fmla="*/ 44450 h 2687637"/>
                <a:gd name="connsiteX36" fmla="*/ 1819774 w 2812755"/>
                <a:gd name="connsiteY36" fmla="*/ 0 h 2687637"/>
                <a:gd name="connsiteX37" fmla="*/ 2812755 w 2812755"/>
                <a:gd name="connsiteY37" fmla="*/ 992888 h 2687637"/>
                <a:gd name="connsiteX38" fmla="*/ 2313051 w 2812755"/>
                <a:gd name="connsiteY38" fmla="*/ 1854034 h 2687637"/>
                <a:gd name="connsiteX39" fmla="*/ 2369288 w 2812755"/>
                <a:gd name="connsiteY39" fmla="*/ 1984169 h 2687637"/>
                <a:gd name="connsiteX40" fmla="*/ 2560493 w 2812755"/>
                <a:gd name="connsiteY40" fmla="*/ 1889379 h 2687637"/>
                <a:gd name="connsiteX41" fmla="*/ 2769373 w 2812755"/>
                <a:gd name="connsiteY41" fmla="*/ 1984169 h 2687637"/>
                <a:gd name="connsiteX42" fmla="*/ 2693854 w 2812755"/>
                <a:gd name="connsiteY42" fmla="*/ 2193029 h 2687637"/>
                <a:gd name="connsiteX43" fmla="*/ 2502649 w 2812755"/>
                <a:gd name="connsiteY43" fmla="*/ 2289426 h 2687637"/>
                <a:gd name="connsiteX44" fmla="*/ 2560493 w 2812755"/>
                <a:gd name="connsiteY44" fmla="*/ 2440448 h 2687637"/>
                <a:gd name="connsiteX45" fmla="*/ 2483368 w 2812755"/>
                <a:gd name="connsiteY45" fmla="*/ 2650914 h 2687637"/>
                <a:gd name="connsiteX46" fmla="*/ 2407850 w 2812755"/>
                <a:gd name="connsiteY46" fmla="*/ 2668587 h 2687637"/>
                <a:gd name="connsiteX47" fmla="*/ 2256814 w 2812755"/>
                <a:gd name="connsiteY47" fmla="*/ 2573797 h 2687637"/>
                <a:gd name="connsiteX48" fmla="*/ 2198971 w 2812755"/>
                <a:gd name="connsiteY48" fmla="*/ 2422775 h 2687637"/>
                <a:gd name="connsiteX49" fmla="*/ 2009372 w 2812755"/>
                <a:gd name="connsiteY49" fmla="*/ 2498286 h 2687637"/>
                <a:gd name="connsiteX50" fmla="*/ 1951529 w 2812755"/>
                <a:gd name="connsiteY50" fmla="*/ 2517565 h 2687637"/>
                <a:gd name="connsiteX51" fmla="*/ 1800492 w 2812755"/>
                <a:gd name="connsiteY51" fmla="*/ 2403496 h 2687637"/>
                <a:gd name="connsiteX52" fmla="*/ 1876011 w 2812755"/>
                <a:gd name="connsiteY52" fmla="*/ 2193029 h 2687637"/>
                <a:gd name="connsiteX53" fmla="*/ 2065609 w 2812755"/>
                <a:gd name="connsiteY53" fmla="*/ 2117518 h 2687637"/>
                <a:gd name="connsiteX54" fmla="*/ 1999731 w 2812755"/>
                <a:gd name="connsiteY54" fmla="*/ 1969710 h 2687637"/>
                <a:gd name="connsiteX55" fmla="*/ 1819774 w 2812755"/>
                <a:gd name="connsiteY55" fmla="*/ 1985776 h 2687637"/>
                <a:gd name="connsiteX56" fmla="*/ 826792 w 2812755"/>
                <a:gd name="connsiteY56" fmla="*/ 992888 h 2687637"/>
                <a:gd name="connsiteX57" fmla="*/ 1819774 w 2812755"/>
                <a:gd name="connsiteY57" fmla="*/ 0 h 268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812755" h="2687637">
                  <a:moveTo>
                    <a:pt x="1812998" y="527050"/>
                  </a:moveTo>
                  <a:cubicBezTo>
                    <a:pt x="1889968" y="665223"/>
                    <a:pt x="1934867" y="824282"/>
                    <a:pt x="1934867" y="992981"/>
                  </a:cubicBezTo>
                  <a:cubicBezTo>
                    <a:pt x="1934867" y="1161680"/>
                    <a:pt x="1889968" y="1320740"/>
                    <a:pt x="1812998" y="1458912"/>
                  </a:cubicBezTo>
                  <a:cubicBezTo>
                    <a:pt x="1670284" y="1457305"/>
                    <a:pt x="1543605" y="1389826"/>
                    <a:pt x="1458617" y="1287000"/>
                  </a:cubicBezTo>
                  <a:cubicBezTo>
                    <a:pt x="1513137" y="1201847"/>
                    <a:pt x="1543605" y="1100627"/>
                    <a:pt x="1543605" y="992981"/>
                  </a:cubicBezTo>
                  <a:cubicBezTo>
                    <a:pt x="1543605" y="885335"/>
                    <a:pt x="1513137" y="784116"/>
                    <a:pt x="1458617" y="698963"/>
                  </a:cubicBezTo>
                  <a:cubicBezTo>
                    <a:pt x="1543605" y="596136"/>
                    <a:pt x="1670284" y="528657"/>
                    <a:pt x="1812998" y="527050"/>
                  </a:cubicBezTo>
                  <a:close/>
                  <a:moveTo>
                    <a:pt x="1819774" y="481985"/>
                  </a:moveTo>
                  <a:cubicBezTo>
                    <a:pt x="1538590" y="481985"/>
                    <a:pt x="1308822" y="711730"/>
                    <a:pt x="1308822" y="992888"/>
                  </a:cubicBezTo>
                  <a:cubicBezTo>
                    <a:pt x="1308822" y="1274046"/>
                    <a:pt x="1538590" y="1503792"/>
                    <a:pt x="1819774" y="1503792"/>
                  </a:cubicBezTo>
                  <a:cubicBezTo>
                    <a:pt x="2100958" y="1503792"/>
                    <a:pt x="2330725" y="1274046"/>
                    <a:pt x="2330725" y="992888"/>
                  </a:cubicBezTo>
                  <a:cubicBezTo>
                    <a:pt x="2330725" y="711730"/>
                    <a:pt x="2100958" y="481985"/>
                    <a:pt x="1819774" y="481985"/>
                  </a:cubicBezTo>
                  <a:close/>
                  <a:moveTo>
                    <a:pt x="988180" y="44450"/>
                  </a:moveTo>
                  <a:cubicBezTo>
                    <a:pt x="1095839" y="44450"/>
                    <a:pt x="1200283" y="62125"/>
                    <a:pt x="1296693" y="95868"/>
                  </a:cubicBezTo>
                  <a:cubicBezTo>
                    <a:pt x="1221172" y="140858"/>
                    <a:pt x="1150471" y="195489"/>
                    <a:pt x="1086198" y="258155"/>
                  </a:cubicBezTo>
                  <a:cubicBezTo>
                    <a:pt x="1031565" y="314393"/>
                    <a:pt x="983360" y="373844"/>
                    <a:pt x="941582" y="438116"/>
                  </a:cubicBezTo>
                  <a:cubicBezTo>
                    <a:pt x="657172" y="462218"/>
                    <a:pt x="432215" y="701632"/>
                    <a:pt x="432215" y="992463"/>
                  </a:cubicBezTo>
                  <a:cubicBezTo>
                    <a:pt x="432215" y="1283293"/>
                    <a:pt x="657172" y="1522707"/>
                    <a:pt x="941582" y="1546809"/>
                  </a:cubicBezTo>
                  <a:cubicBezTo>
                    <a:pt x="983360" y="1611081"/>
                    <a:pt x="1031565" y="1670532"/>
                    <a:pt x="1086198" y="1726770"/>
                  </a:cubicBezTo>
                  <a:cubicBezTo>
                    <a:pt x="1150471" y="1789436"/>
                    <a:pt x="1221172" y="1844067"/>
                    <a:pt x="1296693" y="1889057"/>
                  </a:cubicBezTo>
                  <a:cubicBezTo>
                    <a:pt x="1200283" y="1922800"/>
                    <a:pt x="1095839" y="1940475"/>
                    <a:pt x="988180" y="1940475"/>
                  </a:cubicBezTo>
                  <a:cubicBezTo>
                    <a:pt x="909445" y="1940475"/>
                    <a:pt x="833924" y="1930834"/>
                    <a:pt x="760009" y="1913159"/>
                  </a:cubicBezTo>
                  <a:cubicBezTo>
                    <a:pt x="745548" y="1956543"/>
                    <a:pt x="718232" y="2041703"/>
                    <a:pt x="660385" y="2212024"/>
                  </a:cubicBezTo>
                  <a:cubicBezTo>
                    <a:pt x="660385" y="2212024"/>
                    <a:pt x="660385" y="2212024"/>
                    <a:pt x="737514" y="2173461"/>
                  </a:cubicBezTo>
                  <a:cubicBezTo>
                    <a:pt x="832317" y="2134898"/>
                    <a:pt x="927121" y="2154179"/>
                    <a:pt x="965685" y="2248981"/>
                  </a:cubicBezTo>
                  <a:cubicBezTo>
                    <a:pt x="1002642" y="2326107"/>
                    <a:pt x="965685" y="2420908"/>
                    <a:pt x="888557" y="2477146"/>
                  </a:cubicBezTo>
                  <a:cubicBezTo>
                    <a:pt x="888557" y="2477146"/>
                    <a:pt x="888557" y="2477146"/>
                    <a:pt x="451497" y="2668356"/>
                  </a:cubicBezTo>
                  <a:cubicBezTo>
                    <a:pt x="432215" y="2687637"/>
                    <a:pt x="395257" y="2687637"/>
                    <a:pt x="375975" y="2687637"/>
                  </a:cubicBezTo>
                  <a:cubicBezTo>
                    <a:pt x="318129" y="2687637"/>
                    <a:pt x="261890" y="2649074"/>
                    <a:pt x="223326" y="2591229"/>
                  </a:cubicBezTo>
                  <a:cubicBezTo>
                    <a:pt x="223326" y="2591229"/>
                    <a:pt x="223326" y="2591229"/>
                    <a:pt x="14437" y="2134898"/>
                  </a:cubicBezTo>
                  <a:cubicBezTo>
                    <a:pt x="-22520" y="2059378"/>
                    <a:pt x="14437" y="1964577"/>
                    <a:pt x="91565" y="1926014"/>
                  </a:cubicBezTo>
                  <a:cubicBezTo>
                    <a:pt x="167087" y="1869776"/>
                    <a:pt x="281172" y="1906732"/>
                    <a:pt x="318129" y="2003140"/>
                  </a:cubicBezTo>
                  <a:cubicBezTo>
                    <a:pt x="318129" y="2003140"/>
                    <a:pt x="318129" y="2003140"/>
                    <a:pt x="356693" y="2078660"/>
                  </a:cubicBezTo>
                  <a:cubicBezTo>
                    <a:pt x="356693" y="2078660"/>
                    <a:pt x="356693" y="2078660"/>
                    <a:pt x="461138" y="1781402"/>
                  </a:cubicBezTo>
                  <a:cubicBezTo>
                    <a:pt x="207258" y="1611081"/>
                    <a:pt x="40147" y="1321857"/>
                    <a:pt x="40147" y="992463"/>
                  </a:cubicBezTo>
                  <a:cubicBezTo>
                    <a:pt x="40147" y="468646"/>
                    <a:pt x="464351" y="44450"/>
                    <a:pt x="988180" y="44450"/>
                  </a:cubicBezTo>
                  <a:close/>
                  <a:moveTo>
                    <a:pt x="1819774" y="0"/>
                  </a:moveTo>
                  <a:cubicBezTo>
                    <a:pt x="2367681" y="0"/>
                    <a:pt x="2812755" y="445032"/>
                    <a:pt x="2812755" y="992888"/>
                  </a:cubicBezTo>
                  <a:cubicBezTo>
                    <a:pt x="2812755" y="1360803"/>
                    <a:pt x="2611909" y="1683732"/>
                    <a:pt x="2313051" y="1854034"/>
                  </a:cubicBezTo>
                  <a:cubicBezTo>
                    <a:pt x="2324298" y="1879739"/>
                    <a:pt x="2341973" y="1919905"/>
                    <a:pt x="2369288" y="1984169"/>
                  </a:cubicBezTo>
                  <a:cubicBezTo>
                    <a:pt x="2369288" y="1984169"/>
                    <a:pt x="2369288" y="1984169"/>
                    <a:pt x="2560493" y="1889379"/>
                  </a:cubicBezTo>
                  <a:cubicBezTo>
                    <a:pt x="2636011" y="1850820"/>
                    <a:pt x="2730810" y="1889379"/>
                    <a:pt x="2769373" y="1984169"/>
                  </a:cubicBezTo>
                  <a:cubicBezTo>
                    <a:pt x="2806328" y="2061287"/>
                    <a:pt x="2769373" y="2175356"/>
                    <a:pt x="2693854" y="2193029"/>
                  </a:cubicBezTo>
                  <a:cubicBezTo>
                    <a:pt x="2693854" y="2193029"/>
                    <a:pt x="2693854" y="2193029"/>
                    <a:pt x="2502649" y="2289426"/>
                  </a:cubicBezTo>
                  <a:cubicBezTo>
                    <a:pt x="2502649" y="2289426"/>
                    <a:pt x="2502649" y="2289426"/>
                    <a:pt x="2560493" y="2440448"/>
                  </a:cubicBezTo>
                  <a:cubicBezTo>
                    <a:pt x="2597449" y="2517565"/>
                    <a:pt x="2560493" y="2631635"/>
                    <a:pt x="2483368" y="2650914"/>
                  </a:cubicBezTo>
                  <a:cubicBezTo>
                    <a:pt x="2465694" y="2668587"/>
                    <a:pt x="2446412" y="2668587"/>
                    <a:pt x="2407850" y="2668587"/>
                  </a:cubicBezTo>
                  <a:cubicBezTo>
                    <a:pt x="2351613" y="2668587"/>
                    <a:pt x="2293770" y="2631635"/>
                    <a:pt x="2256814" y="2573797"/>
                  </a:cubicBezTo>
                  <a:cubicBezTo>
                    <a:pt x="2256814" y="2573797"/>
                    <a:pt x="2256814" y="2573797"/>
                    <a:pt x="2198971" y="2422775"/>
                  </a:cubicBezTo>
                  <a:cubicBezTo>
                    <a:pt x="2198971" y="2422775"/>
                    <a:pt x="2198971" y="2422775"/>
                    <a:pt x="2009372" y="2498286"/>
                  </a:cubicBezTo>
                  <a:cubicBezTo>
                    <a:pt x="1990091" y="2498286"/>
                    <a:pt x="1970810" y="2517565"/>
                    <a:pt x="1951529" y="2517565"/>
                  </a:cubicBezTo>
                  <a:cubicBezTo>
                    <a:pt x="1876011" y="2517565"/>
                    <a:pt x="1819774" y="2479007"/>
                    <a:pt x="1800492" y="2403496"/>
                  </a:cubicBezTo>
                  <a:cubicBezTo>
                    <a:pt x="1761930" y="2326378"/>
                    <a:pt x="1800492" y="2231588"/>
                    <a:pt x="1876011" y="2193029"/>
                  </a:cubicBezTo>
                  <a:cubicBezTo>
                    <a:pt x="1876011" y="2193029"/>
                    <a:pt x="1876011" y="2193029"/>
                    <a:pt x="2065609" y="2117518"/>
                  </a:cubicBezTo>
                  <a:cubicBezTo>
                    <a:pt x="2065609" y="2117518"/>
                    <a:pt x="2065609" y="2117518"/>
                    <a:pt x="1999731" y="1969710"/>
                  </a:cubicBezTo>
                  <a:cubicBezTo>
                    <a:pt x="1941888" y="1979349"/>
                    <a:pt x="1880831" y="1985776"/>
                    <a:pt x="1819774" y="1985776"/>
                  </a:cubicBezTo>
                  <a:cubicBezTo>
                    <a:pt x="1271866" y="1985776"/>
                    <a:pt x="826792" y="1540744"/>
                    <a:pt x="826792" y="992888"/>
                  </a:cubicBezTo>
                  <a:cubicBezTo>
                    <a:pt x="826792" y="445032"/>
                    <a:pt x="1271866" y="0"/>
                    <a:pt x="181977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86798"/>
                </a:gs>
                <a:gs pos="100000">
                  <a:schemeClr val="lt1">
                    <a:lumMod val="85000"/>
                  </a:schemeClr>
                </a:gs>
                <a:gs pos="65000">
                  <a:srgbClr val="B86798"/>
                </a:gs>
                <a:gs pos="65100">
                  <a:schemeClr val="lt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2" name="wedding-ring_92295"/>
            <p:cNvSpPr>
              <a:spLocks noChangeAspect="1"/>
            </p:cNvSpPr>
            <p:nvPr/>
          </p:nvSpPr>
          <p:spPr bwMode="auto">
            <a:xfrm>
              <a:off x="6626373" y="2840006"/>
              <a:ext cx="337130" cy="460524"/>
            </a:xfrm>
            <a:custGeom>
              <a:avLst/>
              <a:gdLst>
                <a:gd name="connsiteX0" fmla="*/ 121444 w 242888"/>
                <a:gd name="connsiteY0" fmla="*/ 117475 h 331788"/>
                <a:gd name="connsiteX1" fmla="*/ 28575 w 242888"/>
                <a:gd name="connsiteY1" fmla="*/ 209550 h 331788"/>
                <a:gd name="connsiteX2" fmla="*/ 121444 w 242888"/>
                <a:gd name="connsiteY2" fmla="*/ 301625 h 331788"/>
                <a:gd name="connsiteX3" fmla="*/ 214313 w 242888"/>
                <a:gd name="connsiteY3" fmla="*/ 209550 h 331788"/>
                <a:gd name="connsiteX4" fmla="*/ 121444 w 242888"/>
                <a:gd name="connsiteY4" fmla="*/ 117475 h 331788"/>
                <a:gd name="connsiteX5" fmla="*/ 92075 w 242888"/>
                <a:gd name="connsiteY5" fmla="*/ 30163 h 331788"/>
                <a:gd name="connsiteX6" fmla="*/ 92075 w 242888"/>
                <a:gd name="connsiteY6" fmla="*/ 37874 h 331788"/>
                <a:gd name="connsiteX7" fmla="*/ 121444 w 242888"/>
                <a:gd name="connsiteY7" fmla="*/ 84138 h 331788"/>
                <a:gd name="connsiteX8" fmla="*/ 138044 w 242888"/>
                <a:gd name="connsiteY8" fmla="*/ 66146 h 331788"/>
                <a:gd name="connsiteX9" fmla="*/ 150813 w 242888"/>
                <a:gd name="connsiteY9" fmla="*/ 37874 h 331788"/>
                <a:gd name="connsiteX10" fmla="*/ 150813 w 242888"/>
                <a:gd name="connsiteY10" fmla="*/ 30163 h 331788"/>
                <a:gd name="connsiteX11" fmla="*/ 129106 w 242888"/>
                <a:gd name="connsiteY11" fmla="*/ 30163 h 331788"/>
                <a:gd name="connsiteX12" fmla="*/ 121444 w 242888"/>
                <a:gd name="connsiteY12" fmla="*/ 30163 h 331788"/>
                <a:gd name="connsiteX13" fmla="*/ 113783 w 242888"/>
                <a:gd name="connsiteY13" fmla="*/ 30163 h 331788"/>
                <a:gd name="connsiteX14" fmla="*/ 92075 w 242888"/>
                <a:gd name="connsiteY14" fmla="*/ 30163 h 331788"/>
                <a:gd name="connsiteX15" fmla="*/ 113693 w 242888"/>
                <a:gd name="connsiteY15" fmla="*/ 0 h 331788"/>
                <a:gd name="connsiteX16" fmla="*/ 121444 w 242888"/>
                <a:gd name="connsiteY16" fmla="*/ 0 h 331788"/>
                <a:gd name="connsiteX17" fmla="*/ 129196 w 242888"/>
                <a:gd name="connsiteY17" fmla="*/ 0 h 331788"/>
                <a:gd name="connsiteX18" fmla="*/ 169247 w 242888"/>
                <a:gd name="connsiteY18" fmla="*/ 5184 h 331788"/>
                <a:gd name="connsiteX19" fmla="*/ 180874 w 242888"/>
                <a:gd name="connsiteY19" fmla="*/ 37585 h 331788"/>
                <a:gd name="connsiteX20" fmla="*/ 176998 w 242888"/>
                <a:gd name="connsiteY20" fmla="*/ 55730 h 331788"/>
                <a:gd name="connsiteX21" fmla="*/ 180874 w 242888"/>
                <a:gd name="connsiteY21" fmla="*/ 55730 h 331788"/>
                <a:gd name="connsiteX22" fmla="*/ 183458 w 242888"/>
                <a:gd name="connsiteY22" fmla="*/ 55730 h 331788"/>
                <a:gd name="connsiteX23" fmla="*/ 187334 w 242888"/>
                <a:gd name="connsiteY23" fmla="*/ 55730 h 331788"/>
                <a:gd name="connsiteX24" fmla="*/ 223509 w 242888"/>
                <a:gd name="connsiteY24" fmla="*/ 77763 h 331788"/>
                <a:gd name="connsiteX25" fmla="*/ 208005 w 242888"/>
                <a:gd name="connsiteY25" fmla="*/ 111460 h 331788"/>
                <a:gd name="connsiteX26" fmla="*/ 202838 w 242888"/>
                <a:gd name="connsiteY26" fmla="*/ 117940 h 331788"/>
                <a:gd name="connsiteX27" fmla="*/ 242888 w 242888"/>
                <a:gd name="connsiteY27" fmla="*/ 209960 h 331788"/>
                <a:gd name="connsiteX28" fmla="*/ 121444 w 242888"/>
                <a:gd name="connsiteY28" fmla="*/ 331788 h 331788"/>
                <a:gd name="connsiteX29" fmla="*/ 0 w 242888"/>
                <a:gd name="connsiteY29" fmla="*/ 209960 h 331788"/>
                <a:gd name="connsiteX30" fmla="*/ 41343 w 242888"/>
                <a:gd name="connsiteY30" fmla="*/ 117940 h 331788"/>
                <a:gd name="connsiteX31" fmla="*/ 34883 w 242888"/>
                <a:gd name="connsiteY31" fmla="*/ 111460 h 331788"/>
                <a:gd name="connsiteX32" fmla="*/ 19379 w 242888"/>
                <a:gd name="connsiteY32" fmla="*/ 77763 h 331788"/>
                <a:gd name="connsiteX33" fmla="*/ 55554 w 242888"/>
                <a:gd name="connsiteY33" fmla="*/ 55730 h 331788"/>
                <a:gd name="connsiteX34" fmla="*/ 59430 w 242888"/>
                <a:gd name="connsiteY34" fmla="*/ 55730 h 331788"/>
                <a:gd name="connsiteX35" fmla="*/ 62014 w 242888"/>
                <a:gd name="connsiteY35" fmla="*/ 55730 h 331788"/>
                <a:gd name="connsiteX36" fmla="*/ 65890 w 242888"/>
                <a:gd name="connsiteY36" fmla="*/ 55730 h 331788"/>
                <a:gd name="connsiteX37" fmla="*/ 62014 w 242888"/>
                <a:gd name="connsiteY37" fmla="*/ 37585 h 331788"/>
                <a:gd name="connsiteX38" fmla="*/ 73642 w 242888"/>
                <a:gd name="connsiteY38" fmla="*/ 5184 h 331788"/>
                <a:gd name="connsiteX39" fmla="*/ 113693 w 242888"/>
                <a:gd name="connsiteY39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2888" h="331788">
                  <a:moveTo>
                    <a:pt x="121444" y="117475"/>
                  </a:moveTo>
                  <a:cubicBezTo>
                    <a:pt x="70154" y="117475"/>
                    <a:pt x="28575" y="158698"/>
                    <a:pt x="28575" y="209550"/>
                  </a:cubicBezTo>
                  <a:cubicBezTo>
                    <a:pt x="28575" y="260402"/>
                    <a:pt x="70154" y="301625"/>
                    <a:pt x="121444" y="301625"/>
                  </a:cubicBezTo>
                  <a:cubicBezTo>
                    <a:pt x="172734" y="301625"/>
                    <a:pt x="214313" y="260402"/>
                    <a:pt x="214313" y="209550"/>
                  </a:cubicBezTo>
                  <a:cubicBezTo>
                    <a:pt x="214313" y="158698"/>
                    <a:pt x="172734" y="117475"/>
                    <a:pt x="121444" y="117475"/>
                  </a:cubicBezTo>
                  <a:close/>
                  <a:moveTo>
                    <a:pt x="92075" y="30163"/>
                  </a:moveTo>
                  <a:cubicBezTo>
                    <a:pt x="92075" y="32733"/>
                    <a:pt x="92075" y="35303"/>
                    <a:pt x="92075" y="37874"/>
                  </a:cubicBezTo>
                  <a:cubicBezTo>
                    <a:pt x="92075" y="50725"/>
                    <a:pt x="111229" y="75142"/>
                    <a:pt x="121444" y="84138"/>
                  </a:cubicBezTo>
                  <a:cubicBezTo>
                    <a:pt x="125275" y="81568"/>
                    <a:pt x="131660" y="75142"/>
                    <a:pt x="138044" y="66146"/>
                  </a:cubicBezTo>
                  <a:cubicBezTo>
                    <a:pt x="146983" y="52010"/>
                    <a:pt x="150813" y="41729"/>
                    <a:pt x="150813" y="37874"/>
                  </a:cubicBezTo>
                  <a:cubicBezTo>
                    <a:pt x="150813" y="35303"/>
                    <a:pt x="150813" y="32733"/>
                    <a:pt x="150813" y="30163"/>
                  </a:cubicBezTo>
                  <a:cubicBezTo>
                    <a:pt x="145706" y="30163"/>
                    <a:pt x="136767" y="30163"/>
                    <a:pt x="129106" y="30163"/>
                  </a:cubicBezTo>
                  <a:cubicBezTo>
                    <a:pt x="129106" y="30163"/>
                    <a:pt x="129106" y="30163"/>
                    <a:pt x="121444" y="30163"/>
                  </a:cubicBezTo>
                  <a:cubicBezTo>
                    <a:pt x="121444" y="30163"/>
                    <a:pt x="121444" y="30163"/>
                    <a:pt x="113783" y="30163"/>
                  </a:cubicBezTo>
                  <a:cubicBezTo>
                    <a:pt x="106121" y="30163"/>
                    <a:pt x="97183" y="30163"/>
                    <a:pt x="92075" y="30163"/>
                  </a:cubicBezTo>
                  <a:close/>
                  <a:moveTo>
                    <a:pt x="113693" y="0"/>
                  </a:moveTo>
                  <a:cubicBezTo>
                    <a:pt x="113693" y="0"/>
                    <a:pt x="113693" y="0"/>
                    <a:pt x="121444" y="0"/>
                  </a:cubicBezTo>
                  <a:cubicBezTo>
                    <a:pt x="121444" y="0"/>
                    <a:pt x="121444" y="0"/>
                    <a:pt x="129196" y="0"/>
                  </a:cubicBezTo>
                  <a:cubicBezTo>
                    <a:pt x="149867" y="0"/>
                    <a:pt x="160203" y="0"/>
                    <a:pt x="169247" y="5184"/>
                  </a:cubicBezTo>
                  <a:cubicBezTo>
                    <a:pt x="180874" y="12960"/>
                    <a:pt x="180874" y="24625"/>
                    <a:pt x="180874" y="37585"/>
                  </a:cubicBezTo>
                  <a:cubicBezTo>
                    <a:pt x="180874" y="42770"/>
                    <a:pt x="179582" y="49250"/>
                    <a:pt x="176998" y="55730"/>
                  </a:cubicBezTo>
                  <a:cubicBezTo>
                    <a:pt x="178290" y="55730"/>
                    <a:pt x="179582" y="55730"/>
                    <a:pt x="180874" y="55730"/>
                  </a:cubicBezTo>
                  <a:cubicBezTo>
                    <a:pt x="180874" y="55730"/>
                    <a:pt x="180874" y="55730"/>
                    <a:pt x="183458" y="55730"/>
                  </a:cubicBezTo>
                  <a:cubicBezTo>
                    <a:pt x="183458" y="55730"/>
                    <a:pt x="183458" y="55730"/>
                    <a:pt x="187334" y="55730"/>
                  </a:cubicBezTo>
                  <a:cubicBezTo>
                    <a:pt x="202838" y="55730"/>
                    <a:pt x="223509" y="55730"/>
                    <a:pt x="223509" y="77763"/>
                  </a:cubicBezTo>
                  <a:cubicBezTo>
                    <a:pt x="223509" y="90723"/>
                    <a:pt x="211881" y="104980"/>
                    <a:pt x="208005" y="111460"/>
                  </a:cubicBezTo>
                  <a:cubicBezTo>
                    <a:pt x="206713" y="112756"/>
                    <a:pt x="205421" y="115348"/>
                    <a:pt x="202838" y="117940"/>
                  </a:cubicBezTo>
                  <a:cubicBezTo>
                    <a:pt x="227385" y="141269"/>
                    <a:pt x="242888" y="173670"/>
                    <a:pt x="242888" y="209960"/>
                  </a:cubicBezTo>
                  <a:cubicBezTo>
                    <a:pt x="242888" y="277354"/>
                    <a:pt x="188626" y="331788"/>
                    <a:pt x="121444" y="331788"/>
                  </a:cubicBezTo>
                  <a:cubicBezTo>
                    <a:pt x="54262" y="331788"/>
                    <a:pt x="0" y="277354"/>
                    <a:pt x="0" y="209960"/>
                  </a:cubicBezTo>
                  <a:cubicBezTo>
                    <a:pt x="0" y="173670"/>
                    <a:pt x="15503" y="139973"/>
                    <a:pt x="41343" y="117940"/>
                  </a:cubicBezTo>
                  <a:cubicBezTo>
                    <a:pt x="38759" y="115348"/>
                    <a:pt x="36175" y="112756"/>
                    <a:pt x="34883" y="111460"/>
                  </a:cubicBezTo>
                  <a:cubicBezTo>
                    <a:pt x="29715" y="103684"/>
                    <a:pt x="19379" y="89427"/>
                    <a:pt x="19379" y="77763"/>
                  </a:cubicBezTo>
                  <a:cubicBezTo>
                    <a:pt x="19379" y="55730"/>
                    <a:pt x="40051" y="55730"/>
                    <a:pt x="55554" y="55730"/>
                  </a:cubicBezTo>
                  <a:cubicBezTo>
                    <a:pt x="55554" y="55730"/>
                    <a:pt x="55554" y="55730"/>
                    <a:pt x="59430" y="55730"/>
                  </a:cubicBezTo>
                  <a:cubicBezTo>
                    <a:pt x="59430" y="55730"/>
                    <a:pt x="59430" y="55730"/>
                    <a:pt x="62014" y="55730"/>
                  </a:cubicBezTo>
                  <a:cubicBezTo>
                    <a:pt x="63306" y="55730"/>
                    <a:pt x="64598" y="55730"/>
                    <a:pt x="65890" y="55730"/>
                  </a:cubicBezTo>
                  <a:cubicBezTo>
                    <a:pt x="63306" y="49250"/>
                    <a:pt x="62014" y="42770"/>
                    <a:pt x="62014" y="37585"/>
                  </a:cubicBezTo>
                  <a:cubicBezTo>
                    <a:pt x="62014" y="24625"/>
                    <a:pt x="62014" y="12960"/>
                    <a:pt x="73642" y="5184"/>
                  </a:cubicBezTo>
                  <a:cubicBezTo>
                    <a:pt x="82686" y="0"/>
                    <a:pt x="93021" y="0"/>
                    <a:pt x="113693" y="0"/>
                  </a:cubicBezTo>
                  <a:close/>
                </a:path>
              </a:pathLst>
            </a:custGeom>
            <a:solidFill>
              <a:srgbClr val="B86798"/>
            </a:solidFill>
            <a:ln>
              <a:noFill/>
            </a:ln>
          </p:spPr>
        </p:sp>
        <p:sp>
          <p:nvSpPr>
            <p:cNvPr id="23" name="wedding-ring_92295"/>
            <p:cNvSpPr>
              <a:spLocks noChangeAspect="1"/>
            </p:cNvSpPr>
            <p:nvPr/>
          </p:nvSpPr>
          <p:spPr bwMode="auto">
            <a:xfrm>
              <a:off x="7072594" y="2840006"/>
              <a:ext cx="337130" cy="460524"/>
            </a:xfrm>
            <a:custGeom>
              <a:avLst/>
              <a:gdLst>
                <a:gd name="connsiteX0" fmla="*/ 121444 w 242888"/>
                <a:gd name="connsiteY0" fmla="*/ 117475 h 331788"/>
                <a:gd name="connsiteX1" fmla="*/ 28575 w 242888"/>
                <a:gd name="connsiteY1" fmla="*/ 209550 h 331788"/>
                <a:gd name="connsiteX2" fmla="*/ 121444 w 242888"/>
                <a:gd name="connsiteY2" fmla="*/ 301625 h 331788"/>
                <a:gd name="connsiteX3" fmla="*/ 214313 w 242888"/>
                <a:gd name="connsiteY3" fmla="*/ 209550 h 331788"/>
                <a:gd name="connsiteX4" fmla="*/ 121444 w 242888"/>
                <a:gd name="connsiteY4" fmla="*/ 117475 h 331788"/>
                <a:gd name="connsiteX5" fmla="*/ 92075 w 242888"/>
                <a:gd name="connsiteY5" fmla="*/ 30163 h 331788"/>
                <a:gd name="connsiteX6" fmla="*/ 92075 w 242888"/>
                <a:gd name="connsiteY6" fmla="*/ 37874 h 331788"/>
                <a:gd name="connsiteX7" fmla="*/ 121444 w 242888"/>
                <a:gd name="connsiteY7" fmla="*/ 84138 h 331788"/>
                <a:gd name="connsiteX8" fmla="*/ 138044 w 242888"/>
                <a:gd name="connsiteY8" fmla="*/ 66146 h 331788"/>
                <a:gd name="connsiteX9" fmla="*/ 150813 w 242888"/>
                <a:gd name="connsiteY9" fmla="*/ 37874 h 331788"/>
                <a:gd name="connsiteX10" fmla="*/ 150813 w 242888"/>
                <a:gd name="connsiteY10" fmla="*/ 30163 h 331788"/>
                <a:gd name="connsiteX11" fmla="*/ 129106 w 242888"/>
                <a:gd name="connsiteY11" fmla="*/ 30163 h 331788"/>
                <a:gd name="connsiteX12" fmla="*/ 121444 w 242888"/>
                <a:gd name="connsiteY12" fmla="*/ 30163 h 331788"/>
                <a:gd name="connsiteX13" fmla="*/ 113783 w 242888"/>
                <a:gd name="connsiteY13" fmla="*/ 30163 h 331788"/>
                <a:gd name="connsiteX14" fmla="*/ 92075 w 242888"/>
                <a:gd name="connsiteY14" fmla="*/ 30163 h 331788"/>
                <a:gd name="connsiteX15" fmla="*/ 113693 w 242888"/>
                <a:gd name="connsiteY15" fmla="*/ 0 h 331788"/>
                <a:gd name="connsiteX16" fmla="*/ 121444 w 242888"/>
                <a:gd name="connsiteY16" fmla="*/ 0 h 331788"/>
                <a:gd name="connsiteX17" fmla="*/ 129196 w 242888"/>
                <a:gd name="connsiteY17" fmla="*/ 0 h 331788"/>
                <a:gd name="connsiteX18" fmla="*/ 169247 w 242888"/>
                <a:gd name="connsiteY18" fmla="*/ 5184 h 331788"/>
                <a:gd name="connsiteX19" fmla="*/ 180874 w 242888"/>
                <a:gd name="connsiteY19" fmla="*/ 37585 h 331788"/>
                <a:gd name="connsiteX20" fmla="*/ 176998 w 242888"/>
                <a:gd name="connsiteY20" fmla="*/ 55730 h 331788"/>
                <a:gd name="connsiteX21" fmla="*/ 180874 w 242888"/>
                <a:gd name="connsiteY21" fmla="*/ 55730 h 331788"/>
                <a:gd name="connsiteX22" fmla="*/ 183458 w 242888"/>
                <a:gd name="connsiteY22" fmla="*/ 55730 h 331788"/>
                <a:gd name="connsiteX23" fmla="*/ 187334 w 242888"/>
                <a:gd name="connsiteY23" fmla="*/ 55730 h 331788"/>
                <a:gd name="connsiteX24" fmla="*/ 223509 w 242888"/>
                <a:gd name="connsiteY24" fmla="*/ 77763 h 331788"/>
                <a:gd name="connsiteX25" fmla="*/ 208005 w 242888"/>
                <a:gd name="connsiteY25" fmla="*/ 111460 h 331788"/>
                <a:gd name="connsiteX26" fmla="*/ 202838 w 242888"/>
                <a:gd name="connsiteY26" fmla="*/ 117940 h 331788"/>
                <a:gd name="connsiteX27" fmla="*/ 242888 w 242888"/>
                <a:gd name="connsiteY27" fmla="*/ 209960 h 331788"/>
                <a:gd name="connsiteX28" fmla="*/ 121444 w 242888"/>
                <a:gd name="connsiteY28" fmla="*/ 331788 h 331788"/>
                <a:gd name="connsiteX29" fmla="*/ 0 w 242888"/>
                <a:gd name="connsiteY29" fmla="*/ 209960 h 331788"/>
                <a:gd name="connsiteX30" fmla="*/ 41343 w 242888"/>
                <a:gd name="connsiteY30" fmla="*/ 117940 h 331788"/>
                <a:gd name="connsiteX31" fmla="*/ 34883 w 242888"/>
                <a:gd name="connsiteY31" fmla="*/ 111460 h 331788"/>
                <a:gd name="connsiteX32" fmla="*/ 19379 w 242888"/>
                <a:gd name="connsiteY32" fmla="*/ 77763 h 331788"/>
                <a:gd name="connsiteX33" fmla="*/ 55554 w 242888"/>
                <a:gd name="connsiteY33" fmla="*/ 55730 h 331788"/>
                <a:gd name="connsiteX34" fmla="*/ 59430 w 242888"/>
                <a:gd name="connsiteY34" fmla="*/ 55730 h 331788"/>
                <a:gd name="connsiteX35" fmla="*/ 62014 w 242888"/>
                <a:gd name="connsiteY35" fmla="*/ 55730 h 331788"/>
                <a:gd name="connsiteX36" fmla="*/ 65890 w 242888"/>
                <a:gd name="connsiteY36" fmla="*/ 55730 h 331788"/>
                <a:gd name="connsiteX37" fmla="*/ 62014 w 242888"/>
                <a:gd name="connsiteY37" fmla="*/ 37585 h 331788"/>
                <a:gd name="connsiteX38" fmla="*/ 73642 w 242888"/>
                <a:gd name="connsiteY38" fmla="*/ 5184 h 331788"/>
                <a:gd name="connsiteX39" fmla="*/ 113693 w 242888"/>
                <a:gd name="connsiteY39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2888" h="331788">
                  <a:moveTo>
                    <a:pt x="121444" y="117475"/>
                  </a:moveTo>
                  <a:cubicBezTo>
                    <a:pt x="70154" y="117475"/>
                    <a:pt x="28575" y="158698"/>
                    <a:pt x="28575" y="209550"/>
                  </a:cubicBezTo>
                  <a:cubicBezTo>
                    <a:pt x="28575" y="260402"/>
                    <a:pt x="70154" y="301625"/>
                    <a:pt x="121444" y="301625"/>
                  </a:cubicBezTo>
                  <a:cubicBezTo>
                    <a:pt x="172734" y="301625"/>
                    <a:pt x="214313" y="260402"/>
                    <a:pt x="214313" y="209550"/>
                  </a:cubicBezTo>
                  <a:cubicBezTo>
                    <a:pt x="214313" y="158698"/>
                    <a:pt x="172734" y="117475"/>
                    <a:pt x="121444" y="117475"/>
                  </a:cubicBezTo>
                  <a:close/>
                  <a:moveTo>
                    <a:pt x="92075" y="30163"/>
                  </a:moveTo>
                  <a:cubicBezTo>
                    <a:pt x="92075" y="32733"/>
                    <a:pt x="92075" y="35303"/>
                    <a:pt x="92075" y="37874"/>
                  </a:cubicBezTo>
                  <a:cubicBezTo>
                    <a:pt x="92075" y="50725"/>
                    <a:pt x="111229" y="75142"/>
                    <a:pt x="121444" y="84138"/>
                  </a:cubicBezTo>
                  <a:cubicBezTo>
                    <a:pt x="125275" y="81568"/>
                    <a:pt x="131660" y="75142"/>
                    <a:pt x="138044" y="66146"/>
                  </a:cubicBezTo>
                  <a:cubicBezTo>
                    <a:pt x="146983" y="52010"/>
                    <a:pt x="150813" y="41729"/>
                    <a:pt x="150813" y="37874"/>
                  </a:cubicBezTo>
                  <a:cubicBezTo>
                    <a:pt x="150813" y="35303"/>
                    <a:pt x="150813" y="32733"/>
                    <a:pt x="150813" y="30163"/>
                  </a:cubicBezTo>
                  <a:cubicBezTo>
                    <a:pt x="145706" y="30163"/>
                    <a:pt x="136767" y="30163"/>
                    <a:pt x="129106" y="30163"/>
                  </a:cubicBezTo>
                  <a:cubicBezTo>
                    <a:pt x="129106" y="30163"/>
                    <a:pt x="129106" y="30163"/>
                    <a:pt x="121444" y="30163"/>
                  </a:cubicBezTo>
                  <a:cubicBezTo>
                    <a:pt x="121444" y="30163"/>
                    <a:pt x="121444" y="30163"/>
                    <a:pt x="113783" y="30163"/>
                  </a:cubicBezTo>
                  <a:cubicBezTo>
                    <a:pt x="106121" y="30163"/>
                    <a:pt x="97183" y="30163"/>
                    <a:pt x="92075" y="30163"/>
                  </a:cubicBezTo>
                  <a:close/>
                  <a:moveTo>
                    <a:pt x="113693" y="0"/>
                  </a:moveTo>
                  <a:cubicBezTo>
                    <a:pt x="113693" y="0"/>
                    <a:pt x="113693" y="0"/>
                    <a:pt x="121444" y="0"/>
                  </a:cubicBezTo>
                  <a:cubicBezTo>
                    <a:pt x="121444" y="0"/>
                    <a:pt x="121444" y="0"/>
                    <a:pt x="129196" y="0"/>
                  </a:cubicBezTo>
                  <a:cubicBezTo>
                    <a:pt x="149867" y="0"/>
                    <a:pt x="160203" y="0"/>
                    <a:pt x="169247" y="5184"/>
                  </a:cubicBezTo>
                  <a:cubicBezTo>
                    <a:pt x="180874" y="12960"/>
                    <a:pt x="180874" y="24625"/>
                    <a:pt x="180874" y="37585"/>
                  </a:cubicBezTo>
                  <a:cubicBezTo>
                    <a:pt x="180874" y="42770"/>
                    <a:pt x="179582" y="49250"/>
                    <a:pt x="176998" y="55730"/>
                  </a:cubicBezTo>
                  <a:cubicBezTo>
                    <a:pt x="178290" y="55730"/>
                    <a:pt x="179582" y="55730"/>
                    <a:pt x="180874" y="55730"/>
                  </a:cubicBezTo>
                  <a:cubicBezTo>
                    <a:pt x="180874" y="55730"/>
                    <a:pt x="180874" y="55730"/>
                    <a:pt x="183458" y="55730"/>
                  </a:cubicBezTo>
                  <a:cubicBezTo>
                    <a:pt x="183458" y="55730"/>
                    <a:pt x="183458" y="55730"/>
                    <a:pt x="187334" y="55730"/>
                  </a:cubicBezTo>
                  <a:cubicBezTo>
                    <a:pt x="202838" y="55730"/>
                    <a:pt x="223509" y="55730"/>
                    <a:pt x="223509" y="77763"/>
                  </a:cubicBezTo>
                  <a:cubicBezTo>
                    <a:pt x="223509" y="90723"/>
                    <a:pt x="211881" y="104980"/>
                    <a:pt x="208005" y="111460"/>
                  </a:cubicBezTo>
                  <a:cubicBezTo>
                    <a:pt x="206713" y="112756"/>
                    <a:pt x="205421" y="115348"/>
                    <a:pt x="202838" y="117940"/>
                  </a:cubicBezTo>
                  <a:cubicBezTo>
                    <a:pt x="227385" y="141269"/>
                    <a:pt x="242888" y="173670"/>
                    <a:pt x="242888" y="209960"/>
                  </a:cubicBezTo>
                  <a:cubicBezTo>
                    <a:pt x="242888" y="277354"/>
                    <a:pt x="188626" y="331788"/>
                    <a:pt x="121444" y="331788"/>
                  </a:cubicBezTo>
                  <a:cubicBezTo>
                    <a:pt x="54262" y="331788"/>
                    <a:pt x="0" y="277354"/>
                    <a:pt x="0" y="209960"/>
                  </a:cubicBezTo>
                  <a:cubicBezTo>
                    <a:pt x="0" y="173670"/>
                    <a:pt x="15503" y="139973"/>
                    <a:pt x="41343" y="117940"/>
                  </a:cubicBezTo>
                  <a:cubicBezTo>
                    <a:pt x="38759" y="115348"/>
                    <a:pt x="36175" y="112756"/>
                    <a:pt x="34883" y="111460"/>
                  </a:cubicBezTo>
                  <a:cubicBezTo>
                    <a:pt x="29715" y="103684"/>
                    <a:pt x="19379" y="89427"/>
                    <a:pt x="19379" y="77763"/>
                  </a:cubicBezTo>
                  <a:cubicBezTo>
                    <a:pt x="19379" y="55730"/>
                    <a:pt x="40051" y="55730"/>
                    <a:pt x="55554" y="55730"/>
                  </a:cubicBezTo>
                  <a:cubicBezTo>
                    <a:pt x="55554" y="55730"/>
                    <a:pt x="55554" y="55730"/>
                    <a:pt x="59430" y="55730"/>
                  </a:cubicBezTo>
                  <a:cubicBezTo>
                    <a:pt x="59430" y="55730"/>
                    <a:pt x="59430" y="55730"/>
                    <a:pt x="62014" y="55730"/>
                  </a:cubicBezTo>
                  <a:cubicBezTo>
                    <a:pt x="63306" y="55730"/>
                    <a:pt x="64598" y="55730"/>
                    <a:pt x="65890" y="55730"/>
                  </a:cubicBezTo>
                  <a:cubicBezTo>
                    <a:pt x="63306" y="49250"/>
                    <a:pt x="62014" y="42770"/>
                    <a:pt x="62014" y="37585"/>
                  </a:cubicBezTo>
                  <a:cubicBezTo>
                    <a:pt x="62014" y="24625"/>
                    <a:pt x="62014" y="12960"/>
                    <a:pt x="73642" y="5184"/>
                  </a:cubicBezTo>
                  <a:cubicBezTo>
                    <a:pt x="82686" y="0"/>
                    <a:pt x="93021" y="0"/>
                    <a:pt x="113693" y="0"/>
                  </a:cubicBezTo>
                  <a:close/>
                </a:path>
              </a:pathLst>
            </a:custGeom>
            <a:solidFill>
              <a:srgbClr val="B86798"/>
            </a:solidFill>
            <a:ln>
              <a:noFill/>
            </a:ln>
          </p:spPr>
        </p:sp>
        <p:sp>
          <p:nvSpPr>
            <p:cNvPr id="24" name="wedding-ring_92295"/>
            <p:cNvSpPr>
              <a:spLocks noChangeAspect="1"/>
            </p:cNvSpPr>
            <p:nvPr/>
          </p:nvSpPr>
          <p:spPr bwMode="auto">
            <a:xfrm>
              <a:off x="7518814" y="2840006"/>
              <a:ext cx="337130" cy="460524"/>
            </a:xfrm>
            <a:custGeom>
              <a:avLst/>
              <a:gdLst>
                <a:gd name="connsiteX0" fmla="*/ 121444 w 242888"/>
                <a:gd name="connsiteY0" fmla="*/ 117475 h 331788"/>
                <a:gd name="connsiteX1" fmla="*/ 28575 w 242888"/>
                <a:gd name="connsiteY1" fmla="*/ 209550 h 331788"/>
                <a:gd name="connsiteX2" fmla="*/ 121444 w 242888"/>
                <a:gd name="connsiteY2" fmla="*/ 301625 h 331788"/>
                <a:gd name="connsiteX3" fmla="*/ 214313 w 242888"/>
                <a:gd name="connsiteY3" fmla="*/ 209550 h 331788"/>
                <a:gd name="connsiteX4" fmla="*/ 121444 w 242888"/>
                <a:gd name="connsiteY4" fmla="*/ 117475 h 331788"/>
                <a:gd name="connsiteX5" fmla="*/ 92075 w 242888"/>
                <a:gd name="connsiteY5" fmla="*/ 30163 h 331788"/>
                <a:gd name="connsiteX6" fmla="*/ 92075 w 242888"/>
                <a:gd name="connsiteY6" fmla="*/ 37874 h 331788"/>
                <a:gd name="connsiteX7" fmla="*/ 121444 w 242888"/>
                <a:gd name="connsiteY7" fmla="*/ 84138 h 331788"/>
                <a:gd name="connsiteX8" fmla="*/ 138044 w 242888"/>
                <a:gd name="connsiteY8" fmla="*/ 66146 h 331788"/>
                <a:gd name="connsiteX9" fmla="*/ 150813 w 242888"/>
                <a:gd name="connsiteY9" fmla="*/ 37874 h 331788"/>
                <a:gd name="connsiteX10" fmla="*/ 150813 w 242888"/>
                <a:gd name="connsiteY10" fmla="*/ 30163 h 331788"/>
                <a:gd name="connsiteX11" fmla="*/ 129106 w 242888"/>
                <a:gd name="connsiteY11" fmla="*/ 30163 h 331788"/>
                <a:gd name="connsiteX12" fmla="*/ 121444 w 242888"/>
                <a:gd name="connsiteY12" fmla="*/ 30163 h 331788"/>
                <a:gd name="connsiteX13" fmla="*/ 113783 w 242888"/>
                <a:gd name="connsiteY13" fmla="*/ 30163 h 331788"/>
                <a:gd name="connsiteX14" fmla="*/ 92075 w 242888"/>
                <a:gd name="connsiteY14" fmla="*/ 30163 h 331788"/>
                <a:gd name="connsiteX15" fmla="*/ 113693 w 242888"/>
                <a:gd name="connsiteY15" fmla="*/ 0 h 331788"/>
                <a:gd name="connsiteX16" fmla="*/ 121444 w 242888"/>
                <a:gd name="connsiteY16" fmla="*/ 0 h 331788"/>
                <a:gd name="connsiteX17" fmla="*/ 129196 w 242888"/>
                <a:gd name="connsiteY17" fmla="*/ 0 h 331788"/>
                <a:gd name="connsiteX18" fmla="*/ 169247 w 242888"/>
                <a:gd name="connsiteY18" fmla="*/ 5184 h 331788"/>
                <a:gd name="connsiteX19" fmla="*/ 180874 w 242888"/>
                <a:gd name="connsiteY19" fmla="*/ 37585 h 331788"/>
                <a:gd name="connsiteX20" fmla="*/ 176998 w 242888"/>
                <a:gd name="connsiteY20" fmla="*/ 55730 h 331788"/>
                <a:gd name="connsiteX21" fmla="*/ 180874 w 242888"/>
                <a:gd name="connsiteY21" fmla="*/ 55730 h 331788"/>
                <a:gd name="connsiteX22" fmla="*/ 183458 w 242888"/>
                <a:gd name="connsiteY22" fmla="*/ 55730 h 331788"/>
                <a:gd name="connsiteX23" fmla="*/ 187334 w 242888"/>
                <a:gd name="connsiteY23" fmla="*/ 55730 h 331788"/>
                <a:gd name="connsiteX24" fmla="*/ 223509 w 242888"/>
                <a:gd name="connsiteY24" fmla="*/ 77763 h 331788"/>
                <a:gd name="connsiteX25" fmla="*/ 208005 w 242888"/>
                <a:gd name="connsiteY25" fmla="*/ 111460 h 331788"/>
                <a:gd name="connsiteX26" fmla="*/ 202838 w 242888"/>
                <a:gd name="connsiteY26" fmla="*/ 117940 h 331788"/>
                <a:gd name="connsiteX27" fmla="*/ 242888 w 242888"/>
                <a:gd name="connsiteY27" fmla="*/ 209960 h 331788"/>
                <a:gd name="connsiteX28" fmla="*/ 121444 w 242888"/>
                <a:gd name="connsiteY28" fmla="*/ 331788 h 331788"/>
                <a:gd name="connsiteX29" fmla="*/ 0 w 242888"/>
                <a:gd name="connsiteY29" fmla="*/ 209960 h 331788"/>
                <a:gd name="connsiteX30" fmla="*/ 41343 w 242888"/>
                <a:gd name="connsiteY30" fmla="*/ 117940 h 331788"/>
                <a:gd name="connsiteX31" fmla="*/ 34883 w 242888"/>
                <a:gd name="connsiteY31" fmla="*/ 111460 h 331788"/>
                <a:gd name="connsiteX32" fmla="*/ 19379 w 242888"/>
                <a:gd name="connsiteY32" fmla="*/ 77763 h 331788"/>
                <a:gd name="connsiteX33" fmla="*/ 55554 w 242888"/>
                <a:gd name="connsiteY33" fmla="*/ 55730 h 331788"/>
                <a:gd name="connsiteX34" fmla="*/ 59430 w 242888"/>
                <a:gd name="connsiteY34" fmla="*/ 55730 h 331788"/>
                <a:gd name="connsiteX35" fmla="*/ 62014 w 242888"/>
                <a:gd name="connsiteY35" fmla="*/ 55730 h 331788"/>
                <a:gd name="connsiteX36" fmla="*/ 65890 w 242888"/>
                <a:gd name="connsiteY36" fmla="*/ 55730 h 331788"/>
                <a:gd name="connsiteX37" fmla="*/ 62014 w 242888"/>
                <a:gd name="connsiteY37" fmla="*/ 37585 h 331788"/>
                <a:gd name="connsiteX38" fmla="*/ 73642 w 242888"/>
                <a:gd name="connsiteY38" fmla="*/ 5184 h 331788"/>
                <a:gd name="connsiteX39" fmla="*/ 113693 w 242888"/>
                <a:gd name="connsiteY39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2888" h="331788">
                  <a:moveTo>
                    <a:pt x="121444" y="117475"/>
                  </a:moveTo>
                  <a:cubicBezTo>
                    <a:pt x="70154" y="117475"/>
                    <a:pt x="28575" y="158698"/>
                    <a:pt x="28575" y="209550"/>
                  </a:cubicBezTo>
                  <a:cubicBezTo>
                    <a:pt x="28575" y="260402"/>
                    <a:pt x="70154" y="301625"/>
                    <a:pt x="121444" y="301625"/>
                  </a:cubicBezTo>
                  <a:cubicBezTo>
                    <a:pt x="172734" y="301625"/>
                    <a:pt x="214313" y="260402"/>
                    <a:pt x="214313" y="209550"/>
                  </a:cubicBezTo>
                  <a:cubicBezTo>
                    <a:pt x="214313" y="158698"/>
                    <a:pt x="172734" y="117475"/>
                    <a:pt x="121444" y="117475"/>
                  </a:cubicBezTo>
                  <a:close/>
                  <a:moveTo>
                    <a:pt x="92075" y="30163"/>
                  </a:moveTo>
                  <a:cubicBezTo>
                    <a:pt x="92075" y="32733"/>
                    <a:pt x="92075" y="35303"/>
                    <a:pt x="92075" y="37874"/>
                  </a:cubicBezTo>
                  <a:cubicBezTo>
                    <a:pt x="92075" y="50725"/>
                    <a:pt x="111229" y="75142"/>
                    <a:pt x="121444" y="84138"/>
                  </a:cubicBezTo>
                  <a:cubicBezTo>
                    <a:pt x="125275" y="81568"/>
                    <a:pt x="131660" y="75142"/>
                    <a:pt x="138044" y="66146"/>
                  </a:cubicBezTo>
                  <a:cubicBezTo>
                    <a:pt x="146983" y="52010"/>
                    <a:pt x="150813" y="41729"/>
                    <a:pt x="150813" y="37874"/>
                  </a:cubicBezTo>
                  <a:cubicBezTo>
                    <a:pt x="150813" y="35303"/>
                    <a:pt x="150813" y="32733"/>
                    <a:pt x="150813" y="30163"/>
                  </a:cubicBezTo>
                  <a:cubicBezTo>
                    <a:pt x="145706" y="30163"/>
                    <a:pt x="136767" y="30163"/>
                    <a:pt x="129106" y="30163"/>
                  </a:cubicBezTo>
                  <a:cubicBezTo>
                    <a:pt x="129106" y="30163"/>
                    <a:pt x="129106" y="30163"/>
                    <a:pt x="121444" y="30163"/>
                  </a:cubicBezTo>
                  <a:cubicBezTo>
                    <a:pt x="121444" y="30163"/>
                    <a:pt x="121444" y="30163"/>
                    <a:pt x="113783" y="30163"/>
                  </a:cubicBezTo>
                  <a:cubicBezTo>
                    <a:pt x="106121" y="30163"/>
                    <a:pt x="97183" y="30163"/>
                    <a:pt x="92075" y="30163"/>
                  </a:cubicBezTo>
                  <a:close/>
                  <a:moveTo>
                    <a:pt x="113693" y="0"/>
                  </a:moveTo>
                  <a:cubicBezTo>
                    <a:pt x="113693" y="0"/>
                    <a:pt x="113693" y="0"/>
                    <a:pt x="121444" y="0"/>
                  </a:cubicBezTo>
                  <a:cubicBezTo>
                    <a:pt x="121444" y="0"/>
                    <a:pt x="121444" y="0"/>
                    <a:pt x="129196" y="0"/>
                  </a:cubicBezTo>
                  <a:cubicBezTo>
                    <a:pt x="149867" y="0"/>
                    <a:pt x="160203" y="0"/>
                    <a:pt x="169247" y="5184"/>
                  </a:cubicBezTo>
                  <a:cubicBezTo>
                    <a:pt x="180874" y="12960"/>
                    <a:pt x="180874" y="24625"/>
                    <a:pt x="180874" y="37585"/>
                  </a:cubicBezTo>
                  <a:cubicBezTo>
                    <a:pt x="180874" y="42770"/>
                    <a:pt x="179582" y="49250"/>
                    <a:pt x="176998" y="55730"/>
                  </a:cubicBezTo>
                  <a:cubicBezTo>
                    <a:pt x="178290" y="55730"/>
                    <a:pt x="179582" y="55730"/>
                    <a:pt x="180874" y="55730"/>
                  </a:cubicBezTo>
                  <a:cubicBezTo>
                    <a:pt x="180874" y="55730"/>
                    <a:pt x="180874" y="55730"/>
                    <a:pt x="183458" y="55730"/>
                  </a:cubicBezTo>
                  <a:cubicBezTo>
                    <a:pt x="183458" y="55730"/>
                    <a:pt x="183458" y="55730"/>
                    <a:pt x="187334" y="55730"/>
                  </a:cubicBezTo>
                  <a:cubicBezTo>
                    <a:pt x="202838" y="55730"/>
                    <a:pt x="223509" y="55730"/>
                    <a:pt x="223509" y="77763"/>
                  </a:cubicBezTo>
                  <a:cubicBezTo>
                    <a:pt x="223509" y="90723"/>
                    <a:pt x="211881" y="104980"/>
                    <a:pt x="208005" y="111460"/>
                  </a:cubicBezTo>
                  <a:cubicBezTo>
                    <a:pt x="206713" y="112756"/>
                    <a:pt x="205421" y="115348"/>
                    <a:pt x="202838" y="117940"/>
                  </a:cubicBezTo>
                  <a:cubicBezTo>
                    <a:pt x="227385" y="141269"/>
                    <a:pt x="242888" y="173670"/>
                    <a:pt x="242888" y="209960"/>
                  </a:cubicBezTo>
                  <a:cubicBezTo>
                    <a:pt x="242888" y="277354"/>
                    <a:pt x="188626" y="331788"/>
                    <a:pt x="121444" y="331788"/>
                  </a:cubicBezTo>
                  <a:cubicBezTo>
                    <a:pt x="54262" y="331788"/>
                    <a:pt x="0" y="277354"/>
                    <a:pt x="0" y="209960"/>
                  </a:cubicBezTo>
                  <a:cubicBezTo>
                    <a:pt x="0" y="173670"/>
                    <a:pt x="15503" y="139973"/>
                    <a:pt x="41343" y="117940"/>
                  </a:cubicBezTo>
                  <a:cubicBezTo>
                    <a:pt x="38759" y="115348"/>
                    <a:pt x="36175" y="112756"/>
                    <a:pt x="34883" y="111460"/>
                  </a:cubicBezTo>
                  <a:cubicBezTo>
                    <a:pt x="29715" y="103684"/>
                    <a:pt x="19379" y="89427"/>
                    <a:pt x="19379" y="77763"/>
                  </a:cubicBezTo>
                  <a:cubicBezTo>
                    <a:pt x="19379" y="55730"/>
                    <a:pt x="40051" y="55730"/>
                    <a:pt x="55554" y="55730"/>
                  </a:cubicBezTo>
                  <a:cubicBezTo>
                    <a:pt x="55554" y="55730"/>
                    <a:pt x="55554" y="55730"/>
                    <a:pt x="59430" y="55730"/>
                  </a:cubicBezTo>
                  <a:cubicBezTo>
                    <a:pt x="59430" y="55730"/>
                    <a:pt x="59430" y="55730"/>
                    <a:pt x="62014" y="55730"/>
                  </a:cubicBezTo>
                  <a:cubicBezTo>
                    <a:pt x="63306" y="55730"/>
                    <a:pt x="64598" y="55730"/>
                    <a:pt x="65890" y="55730"/>
                  </a:cubicBezTo>
                  <a:cubicBezTo>
                    <a:pt x="63306" y="49250"/>
                    <a:pt x="62014" y="42770"/>
                    <a:pt x="62014" y="37585"/>
                  </a:cubicBezTo>
                  <a:cubicBezTo>
                    <a:pt x="62014" y="24625"/>
                    <a:pt x="62014" y="12960"/>
                    <a:pt x="73642" y="5184"/>
                  </a:cubicBezTo>
                  <a:cubicBezTo>
                    <a:pt x="82686" y="0"/>
                    <a:pt x="93021" y="0"/>
                    <a:pt x="113693" y="0"/>
                  </a:cubicBezTo>
                  <a:close/>
                </a:path>
              </a:pathLst>
            </a:custGeom>
            <a:solidFill>
              <a:srgbClr val="B86798"/>
            </a:solidFill>
            <a:ln>
              <a:noFill/>
            </a:ln>
          </p:spPr>
        </p:sp>
        <p:sp>
          <p:nvSpPr>
            <p:cNvPr id="25" name="wedding-ring_92295"/>
            <p:cNvSpPr>
              <a:spLocks noChangeAspect="1"/>
            </p:cNvSpPr>
            <p:nvPr/>
          </p:nvSpPr>
          <p:spPr bwMode="auto">
            <a:xfrm>
              <a:off x="7965035" y="2840006"/>
              <a:ext cx="337130" cy="460524"/>
            </a:xfrm>
            <a:custGeom>
              <a:avLst/>
              <a:gdLst>
                <a:gd name="connsiteX0" fmla="*/ 121444 w 242888"/>
                <a:gd name="connsiteY0" fmla="*/ 117475 h 331788"/>
                <a:gd name="connsiteX1" fmla="*/ 28575 w 242888"/>
                <a:gd name="connsiteY1" fmla="*/ 209550 h 331788"/>
                <a:gd name="connsiteX2" fmla="*/ 121444 w 242888"/>
                <a:gd name="connsiteY2" fmla="*/ 301625 h 331788"/>
                <a:gd name="connsiteX3" fmla="*/ 214313 w 242888"/>
                <a:gd name="connsiteY3" fmla="*/ 209550 h 331788"/>
                <a:gd name="connsiteX4" fmla="*/ 121444 w 242888"/>
                <a:gd name="connsiteY4" fmla="*/ 117475 h 331788"/>
                <a:gd name="connsiteX5" fmla="*/ 92075 w 242888"/>
                <a:gd name="connsiteY5" fmla="*/ 30163 h 331788"/>
                <a:gd name="connsiteX6" fmla="*/ 92075 w 242888"/>
                <a:gd name="connsiteY6" fmla="*/ 37874 h 331788"/>
                <a:gd name="connsiteX7" fmla="*/ 121444 w 242888"/>
                <a:gd name="connsiteY7" fmla="*/ 84138 h 331788"/>
                <a:gd name="connsiteX8" fmla="*/ 138044 w 242888"/>
                <a:gd name="connsiteY8" fmla="*/ 66146 h 331788"/>
                <a:gd name="connsiteX9" fmla="*/ 150813 w 242888"/>
                <a:gd name="connsiteY9" fmla="*/ 37874 h 331788"/>
                <a:gd name="connsiteX10" fmla="*/ 150813 w 242888"/>
                <a:gd name="connsiteY10" fmla="*/ 30163 h 331788"/>
                <a:gd name="connsiteX11" fmla="*/ 129106 w 242888"/>
                <a:gd name="connsiteY11" fmla="*/ 30163 h 331788"/>
                <a:gd name="connsiteX12" fmla="*/ 121444 w 242888"/>
                <a:gd name="connsiteY12" fmla="*/ 30163 h 331788"/>
                <a:gd name="connsiteX13" fmla="*/ 113783 w 242888"/>
                <a:gd name="connsiteY13" fmla="*/ 30163 h 331788"/>
                <a:gd name="connsiteX14" fmla="*/ 92075 w 242888"/>
                <a:gd name="connsiteY14" fmla="*/ 30163 h 331788"/>
                <a:gd name="connsiteX15" fmla="*/ 113693 w 242888"/>
                <a:gd name="connsiteY15" fmla="*/ 0 h 331788"/>
                <a:gd name="connsiteX16" fmla="*/ 121444 w 242888"/>
                <a:gd name="connsiteY16" fmla="*/ 0 h 331788"/>
                <a:gd name="connsiteX17" fmla="*/ 129196 w 242888"/>
                <a:gd name="connsiteY17" fmla="*/ 0 h 331788"/>
                <a:gd name="connsiteX18" fmla="*/ 169247 w 242888"/>
                <a:gd name="connsiteY18" fmla="*/ 5184 h 331788"/>
                <a:gd name="connsiteX19" fmla="*/ 180874 w 242888"/>
                <a:gd name="connsiteY19" fmla="*/ 37585 h 331788"/>
                <a:gd name="connsiteX20" fmla="*/ 176998 w 242888"/>
                <a:gd name="connsiteY20" fmla="*/ 55730 h 331788"/>
                <a:gd name="connsiteX21" fmla="*/ 180874 w 242888"/>
                <a:gd name="connsiteY21" fmla="*/ 55730 h 331788"/>
                <a:gd name="connsiteX22" fmla="*/ 183458 w 242888"/>
                <a:gd name="connsiteY22" fmla="*/ 55730 h 331788"/>
                <a:gd name="connsiteX23" fmla="*/ 187334 w 242888"/>
                <a:gd name="connsiteY23" fmla="*/ 55730 h 331788"/>
                <a:gd name="connsiteX24" fmla="*/ 223509 w 242888"/>
                <a:gd name="connsiteY24" fmla="*/ 77763 h 331788"/>
                <a:gd name="connsiteX25" fmla="*/ 208005 w 242888"/>
                <a:gd name="connsiteY25" fmla="*/ 111460 h 331788"/>
                <a:gd name="connsiteX26" fmla="*/ 202838 w 242888"/>
                <a:gd name="connsiteY26" fmla="*/ 117940 h 331788"/>
                <a:gd name="connsiteX27" fmla="*/ 242888 w 242888"/>
                <a:gd name="connsiteY27" fmla="*/ 209960 h 331788"/>
                <a:gd name="connsiteX28" fmla="*/ 121444 w 242888"/>
                <a:gd name="connsiteY28" fmla="*/ 331788 h 331788"/>
                <a:gd name="connsiteX29" fmla="*/ 0 w 242888"/>
                <a:gd name="connsiteY29" fmla="*/ 209960 h 331788"/>
                <a:gd name="connsiteX30" fmla="*/ 41343 w 242888"/>
                <a:gd name="connsiteY30" fmla="*/ 117940 h 331788"/>
                <a:gd name="connsiteX31" fmla="*/ 34883 w 242888"/>
                <a:gd name="connsiteY31" fmla="*/ 111460 h 331788"/>
                <a:gd name="connsiteX32" fmla="*/ 19379 w 242888"/>
                <a:gd name="connsiteY32" fmla="*/ 77763 h 331788"/>
                <a:gd name="connsiteX33" fmla="*/ 55554 w 242888"/>
                <a:gd name="connsiteY33" fmla="*/ 55730 h 331788"/>
                <a:gd name="connsiteX34" fmla="*/ 59430 w 242888"/>
                <a:gd name="connsiteY34" fmla="*/ 55730 h 331788"/>
                <a:gd name="connsiteX35" fmla="*/ 62014 w 242888"/>
                <a:gd name="connsiteY35" fmla="*/ 55730 h 331788"/>
                <a:gd name="connsiteX36" fmla="*/ 65890 w 242888"/>
                <a:gd name="connsiteY36" fmla="*/ 55730 h 331788"/>
                <a:gd name="connsiteX37" fmla="*/ 62014 w 242888"/>
                <a:gd name="connsiteY37" fmla="*/ 37585 h 331788"/>
                <a:gd name="connsiteX38" fmla="*/ 73642 w 242888"/>
                <a:gd name="connsiteY38" fmla="*/ 5184 h 331788"/>
                <a:gd name="connsiteX39" fmla="*/ 113693 w 242888"/>
                <a:gd name="connsiteY39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2888" h="331788">
                  <a:moveTo>
                    <a:pt x="121444" y="117475"/>
                  </a:moveTo>
                  <a:cubicBezTo>
                    <a:pt x="70154" y="117475"/>
                    <a:pt x="28575" y="158698"/>
                    <a:pt x="28575" y="209550"/>
                  </a:cubicBezTo>
                  <a:cubicBezTo>
                    <a:pt x="28575" y="260402"/>
                    <a:pt x="70154" y="301625"/>
                    <a:pt x="121444" y="301625"/>
                  </a:cubicBezTo>
                  <a:cubicBezTo>
                    <a:pt x="172734" y="301625"/>
                    <a:pt x="214313" y="260402"/>
                    <a:pt x="214313" y="209550"/>
                  </a:cubicBezTo>
                  <a:cubicBezTo>
                    <a:pt x="214313" y="158698"/>
                    <a:pt x="172734" y="117475"/>
                    <a:pt x="121444" y="117475"/>
                  </a:cubicBezTo>
                  <a:close/>
                  <a:moveTo>
                    <a:pt x="92075" y="30163"/>
                  </a:moveTo>
                  <a:cubicBezTo>
                    <a:pt x="92075" y="32733"/>
                    <a:pt x="92075" y="35303"/>
                    <a:pt x="92075" y="37874"/>
                  </a:cubicBezTo>
                  <a:cubicBezTo>
                    <a:pt x="92075" y="50725"/>
                    <a:pt x="111229" y="75142"/>
                    <a:pt x="121444" y="84138"/>
                  </a:cubicBezTo>
                  <a:cubicBezTo>
                    <a:pt x="125275" y="81568"/>
                    <a:pt x="131660" y="75142"/>
                    <a:pt x="138044" y="66146"/>
                  </a:cubicBezTo>
                  <a:cubicBezTo>
                    <a:pt x="146983" y="52010"/>
                    <a:pt x="150813" y="41729"/>
                    <a:pt x="150813" y="37874"/>
                  </a:cubicBezTo>
                  <a:cubicBezTo>
                    <a:pt x="150813" y="35303"/>
                    <a:pt x="150813" y="32733"/>
                    <a:pt x="150813" y="30163"/>
                  </a:cubicBezTo>
                  <a:cubicBezTo>
                    <a:pt x="145706" y="30163"/>
                    <a:pt x="136767" y="30163"/>
                    <a:pt x="129106" y="30163"/>
                  </a:cubicBezTo>
                  <a:cubicBezTo>
                    <a:pt x="129106" y="30163"/>
                    <a:pt x="129106" y="30163"/>
                    <a:pt x="121444" y="30163"/>
                  </a:cubicBezTo>
                  <a:cubicBezTo>
                    <a:pt x="121444" y="30163"/>
                    <a:pt x="121444" y="30163"/>
                    <a:pt x="113783" y="30163"/>
                  </a:cubicBezTo>
                  <a:cubicBezTo>
                    <a:pt x="106121" y="30163"/>
                    <a:pt x="97183" y="30163"/>
                    <a:pt x="92075" y="30163"/>
                  </a:cubicBezTo>
                  <a:close/>
                  <a:moveTo>
                    <a:pt x="113693" y="0"/>
                  </a:moveTo>
                  <a:cubicBezTo>
                    <a:pt x="113693" y="0"/>
                    <a:pt x="113693" y="0"/>
                    <a:pt x="121444" y="0"/>
                  </a:cubicBezTo>
                  <a:cubicBezTo>
                    <a:pt x="121444" y="0"/>
                    <a:pt x="121444" y="0"/>
                    <a:pt x="129196" y="0"/>
                  </a:cubicBezTo>
                  <a:cubicBezTo>
                    <a:pt x="149867" y="0"/>
                    <a:pt x="160203" y="0"/>
                    <a:pt x="169247" y="5184"/>
                  </a:cubicBezTo>
                  <a:cubicBezTo>
                    <a:pt x="180874" y="12960"/>
                    <a:pt x="180874" y="24625"/>
                    <a:pt x="180874" y="37585"/>
                  </a:cubicBezTo>
                  <a:cubicBezTo>
                    <a:pt x="180874" y="42770"/>
                    <a:pt x="179582" y="49250"/>
                    <a:pt x="176998" y="55730"/>
                  </a:cubicBezTo>
                  <a:cubicBezTo>
                    <a:pt x="178290" y="55730"/>
                    <a:pt x="179582" y="55730"/>
                    <a:pt x="180874" y="55730"/>
                  </a:cubicBezTo>
                  <a:cubicBezTo>
                    <a:pt x="180874" y="55730"/>
                    <a:pt x="180874" y="55730"/>
                    <a:pt x="183458" y="55730"/>
                  </a:cubicBezTo>
                  <a:cubicBezTo>
                    <a:pt x="183458" y="55730"/>
                    <a:pt x="183458" y="55730"/>
                    <a:pt x="187334" y="55730"/>
                  </a:cubicBezTo>
                  <a:cubicBezTo>
                    <a:pt x="202838" y="55730"/>
                    <a:pt x="223509" y="55730"/>
                    <a:pt x="223509" y="77763"/>
                  </a:cubicBezTo>
                  <a:cubicBezTo>
                    <a:pt x="223509" y="90723"/>
                    <a:pt x="211881" y="104980"/>
                    <a:pt x="208005" y="111460"/>
                  </a:cubicBezTo>
                  <a:cubicBezTo>
                    <a:pt x="206713" y="112756"/>
                    <a:pt x="205421" y="115348"/>
                    <a:pt x="202838" y="117940"/>
                  </a:cubicBezTo>
                  <a:cubicBezTo>
                    <a:pt x="227385" y="141269"/>
                    <a:pt x="242888" y="173670"/>
                    <a:pt x="242888" y="209960"/>
                  </a:cubicBezTo>
                  <a:cubicBezTo>
                    <a:pt x="242888" y="277354"/>
                    <a:pt x="188626" y="331788"/>
                    <a:pt x="121444" y="331788"/>
                  </a:cubicBezTo>
                  <a:cubicBezTo>
                    <a:pt x="54262" y="331788"/>
                    <a:pt x="0" y="277354"/>
                    <a:pt x="0" y="209960"/>
                  </a:cubicBezTo>
                  <a:cubicBezTo>
                    <a:pt x="0" y="173670"/>
                    <a:pt x="15503" y="139973"/>
                    <a:pt x="41343" y="117940"/>
                  </a:cubicBezTo>
                  <a:cubicBezTo>
                    <a:pt x="38759" y="115348"/>
                    <a:pt x="36175" y="112756"/>
                    <a:pt x="34883" y="111460"/>
                  </a:cubicBezTo>
                  <a:cubicBezTo>
                    <a:pt x="29715" y="103684"/>
                    <a:pt x="19379" y="89427"/>
                    <a:pt x="19379" y="77763"/>
                  </a:cubicBezTo>
                  <a:cubicBezTo>
                    <a:pt x="19379" y="55730"/>
                    <a:pt x="40051" y="55730"/>
                    <a:pt x="55554" y="55730"/>
                  </a:cubicBezTo>
                  <a:cubicBezTo>
                    <a:pt x="55554" y="55730"/>
                    <a:pt x="55554" y="55730"/>
                    <a:pt x="59430" y="55730"/>
                  </a:cubicBezTo>
                  <a:cubicBezTo>
                    <a:pt x="59430" y="55730"/>
                    <a:pt x="59430" y="55730"/>
                    <a:pt x="62014" y="55730"/>
                  </a:cubicBezTo>
                  <a:cubicBezTo>
                    <a:pt x="63306" y="55730"/>
                    <a:pt x="64598" y="55730"/>
                    <a:pt x="65890" y="55730"/>
                  </a:cubicBezTo>
                  <a:cubicBezTo>
                    <a:pt x="63306" y="49250"/>
                    <a:pt x="62014" y="42770"/>
                    <a:pt x="62014" y="37585"/>
                  </a:cubicBezTo>
                  <a:cubicBezTo>
                    <a:pt x="62014" y="24625"/>
                    <a:pt x="62014" y="12960"/>
                    <a:pt x="73642" y="5184"/>
                  </a:cubicBezTo>
                  <a:cubicBezTo>
                    <a:pt x="82686" y="0"/>
                    <a:pt x="93021" y="0"/>
                    <a:pt x="113693" y="0"/>
                  </a:cubicBezTo>
                  <a:close/>
                </a:path>
              </a:pathLst>
            </a:custGeom>
            <a:solidFill>
              <a:srgbClr val="B86798"/>
            </a:solidFill>
            <a:ln>
              <a:noFill/>
            </a:ln>
          </p:spPr>
        </p:sp>
        <p:sp>
          <p:nvSpPr>
            <p:cNvPr id="26" name="wedding-ring_92295"/>
            <p:cNvSpPr>
              <a:spLocks noChangeAspect="1"/>
            </p:cNvSpPr>
            <p:nvPr/>
          </p:nvSpPr>
          <p:spPr bwMode="auto">
            <a:xfrm>
              <a:off x="8411255" y="2840006"/>
              <a:ext cx="337130" cy="460524"/>
            </a:xfrm>
            <a:custGeom>
              <a:avLst/>
              <a:gdLst>
                <a:gd name="connsiteX0" fmla="*/ 121444 w 242888"/>
                <a:gd name="connsiteY0" fmla="*/ 117475 h 331788"/>
                <a:gd name="connsiteX1" fmla="*/ 28575 w 242888"/>
                <a:gd name="connsiteY1" fmla="*/ 209550 h 331788"/>
                <a:gd name="connsiteX2" fmla="*/ 121444 w 242888"/>
                <a:gd name="connsiteY2" fmla="*/ 301625 h 331788"/>
                <a:gd name="connsiteX3" fmla="*/ 214313 w 242888"/>
                <a:gd name="connsiteY3" fmla="*/ 209550 h 331788"/>
                <a:gd name="connsiteX4" fmla="*/ 121444 w 242888"/>
                <a:gd name="connsiteY4" fmla="*/ 117475 h 331788"/>
                <a:gd name="connsiteX5" fmla="*/ 92075 w 242888"/>
                <a:gd name="connsiteY5" fmla="*/ 30163 h 331788"/>
                <a:gd name="connsiteX6" fmla="*/ 92075 w 242888"/>
                <a:gd name="connsiteY6" fmla="*/ 37874 h 331788"/>
                <a:gd name="connsiteX7" fmla="*/ 121444 w 242888"/>
                <a:gd name="connsiteY7" fmla="*/ 84138 h 331788"/>
                <a:gd name="connsiteX8" fmla="*/ 138044 w 242888"/>
                <a:gd name="connsiteY8" fmla="*/ 66146 h 331788"/>
                <a:gd name="connsiteX9" fmla="*/ 150813 w 242888"/>
                <a:gd name="connsiteY9" fmla="*/ 37874 h 331788"/>
                <a:gd name="connsiteX10" fmla="*/ 150813 w 242888"/>
                <a:gd name="connsiteY10" fmla="*/ 30163 h 331788"/>
                <a:gd name="connsiteX11" fmla="*/ 129106 w 242888"/>
                <a:gd name="connsiteY11" fmla="*/ 30163 h 331788"/>
                <a:gd name="connsiteX12" fmla="*/ 121444 w 242888"/>
                <a:gd name="connsiteY12" fmla="*/ 30163 h 331788"/>
                <a:gd name="connsiteX13" fmla="*/ 113783 w 242888"/>
                <a:gd name="connsiteY13" fmla="*/ 30163 h 331788"/>
                <a:gd name="connsiteX14" fmla="*/ 92075 w 242888"/>
                <a:gd name="connsiteY14" fmla="*/ 30163 h 331788"/>
                <a:gd name="connsiteX15" fmla="*/ 113693 w 242888"/>
                <a:gd name="connsiteY15" fmla="*/ 0 h 331788"/>
                <a:gd name="connsiteX16" fmla="*/ 121444 w 242888"/>
                <a:gd name="connsiteY16" fmla="*/ 0 h 331788"/>
                <a:gd name="connsiteX17" fmla="*/ 129196 w 242888"/>
                <a:gd name="connsiteY17" fmla="*/ 0 h 331788"/>
                <a:gd name="connsiteX18" fmla="*/ 169247 w 242888"/>
                <a:gd name="connsiteY18" fmla="*/ 5184 h 331788"/>
                <a:gd name="connsiteX19" fmla="*/ 180874 w 242888"/>
                <a:gd name="connsiteY19" fmla="*/ 37585 h 331788"/>
                <a:gd name="connsiteX20" fmla="*/ 176998 w 242888"/>
                <a:gd name="connsiteY20" fmla="*/ 55730 h 331788"/>
                <a:gd name="connsiteX21" fmla="*/ 180874 w 242888"/>
                <a:gd name="connsiteY21" fmla="*/ 55730 h 331788"/>
                <a:gd name="connsiteX22" fmla="*/ 183458 w 242888"/>
                <a:gd name="connsiteY22" fmla="*/ 55730 h 331788"/>
                <a:gd name="connsiteX23" fmla="*/ 187334 w 242888"/>
                <a:gd name="connsiteY23" fmla="*/ 55730 h 331788"/>
                <a:gd name="connsiteX24" fmla="*/ 223509 w 242888"/>
                <a:gd name="connsiteY24" fmla="*/ 77763 h 331788"/>
                <a:gd name="connsiteX25" fmla="*/ 208005 w 242888"/>
                <a:gd name="connsiteY25" fmla="*/ 111460 h 331788"/>
                <a:gd name="connsiteX26" fmla="*/ 202838 w 242888"/>
                <a:gd name="connsiteY26" fmla="*/ 117940 h 331788"/>
                <a:gd name="connsiteX27" fmla="*/ 242888 w 242888"/>
                <a:gd name="connsiteY27" fmla="*/ 209960 h 331788"/>
                <a:gd name="connsiteX28" fmla="*/ 121444 w 242888"/>
                <a:gd name="connsiteY28" fmla="*/ 331788 h 331788"/>
                <a:gd name="connsiteX29" fmla="*/ 0 w 242888"/>
                <a:gd name="connsiteY29" fmla="*/ 209960 h 331788"/>
                <a:gd name="connsiteX30" fmla="*/ 41343 w 242888"/>
                <a:gd name="connsiteY30" fmla="*/ 117940 h 331788"/>
                <a:gd name="connsiteX31" fmla="*/ 34883 w 242888"/>
                <a:gd name="connsiteY31" fmla="*/ 111460 h 331788"/>
                <a:gd name="connsiteX32" fmla="*/ 19379 w 242888"/>
                <a:gd name="connsiteY32" fmla="*/ 77763 h 331788"/>
                <a:gd name="connsiteX33" fmla="*/ 55554 w 242888"/>
                <a:gd name="connsiteY33" fmla="*/ 55730 h 331788"/>
                <a:gd name="connsiteX34" fmla="*/ 59430 w 242888"/>
                <a:gd name="connsiteY34" fmla="*/ 55730 h 331788"/>
                <a:gd name="connsiteX35" fmla="*/ 62014 w 242888"/>
                <a:gd name="connsiteY35" fmla="*/ 55730 h 331788"/>
                <a:gd name="connsiteX36" fmla="*/ 65890 w 242888"/>
                <a:gd name="connsiteY36" fmla="*/ 55730 h 331788"/>
                <a:gd name="connsiteX37" fmla="*/ 62014 w 242888"/>
                <a:gd name="connsiteY37" fmla="*/ 37585 h 331788"/>
                <a:gd name="connsiteX38" fmla="*/ 73642 w 242888"/>
                <a:gd name="connsiteY38" fmla="*/ 5184 h 331788"/>
                <a:gd name="connsiteX39" fmla="*/ 113693 w 242888"/>
                <a:gd name="connsiteY39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2888" h="331788">
                  <a:moveTo>
                    <a:pt x="121444" y="117475"/>
                  </a:moveTo>
                  <a:cubicBezTo>
                    <a:pt x="70154" y="117475"/>
                    <a:pt x="28575" y="158698"/>
                    <a:pt x="28575" y="209550"/>
                  </a:cubicBezTo>
                  <a:cubicBezTo>
                    <a:pt x="28575" y="260402"/>
                    <a:pt x="70154" y="301625"/>
                    <a:pt x="121444" y="301625"/>
                  </a:cubicBezTo>
                  <a:cubicBezTo>
                    <a:pt x="172734" y="301625"/>
                    <a:pt x="214313" y="260402"/>
                    <a:pt x="214313" y="209550"/>
                  </a:cubicBezTo>
                  <a:cubicBezTo>
                    <a:pt x="214313" y="158698"/>
                    <a:pt x="172734" y="117475"/>
                    <a:pt x="121444" y="117475"/>
                  </a:cubicBezTo>
                  <a:close/>
                  <a:moveTo>
                    <a:pt x="92075" y="30163"/>
                  </a:moveTo>
                  <a:cubicBezTo>
                    <a:pt x="92075" y="32733"/>
                    <a:pt x="92075" y="35303"/>
                    <a:pt x="92075" y="37874"/>
                  </a:cubicBezTo>
                  <a:cubicBezTo>
                    <a:pt x="92075" y="50725"/>
                    <a:pt x="111229" y="75142"/>
                    <a:pt x="121444" y="84138"/>
                  </a:cubicBezTo>
                  <a:cubicBezTo>
                    <a:pt x="125275" y="81568"/>
                    <a:pt x="131660" y="75142"/>
                    <a:pt x="138044" y="66146"/>
                  </a:cubicBezTo>
                  <a:cubicBezTo>
                    <a:pt x="146983" y="52010"/>
                    <a:pt x="150813" y="41729"/>
                    <a:pt x="150813" y="37874"/>
                  </a:cubicBezTo>
                  <a:cubicBezTo>
                    <a:pt x="150813" y="35303"/>
                    <a:pt x="150813" y="32733"/>
                    <a:pt x="150813" y="30163"/>
                  </a:cubicBezTo>
                  <a:cubicBezTo>
                    <a:pt x="145706" y="30163"/>
                    <a:pt x="136767" y="30163"/>
                    <a:pt x="129106" y="30163"/>
                  </a:cubicBezTo>
                  <a:cubicBezTo>
                    <a:pt x="129106" y="30163"/>
                    <a:pt x="129106" y="30163"/>
                    <a:pt x="121444" y="30163"/>
                  </a:cubicBezTo>
                  <a:cubicBezTo>
                    <a:pt x="121444" y="30163"/>
                    <a:pt x="121444" y="30163"/>
                    <a:pt x="113783" y="30163"/>
                  </a:cubicBezTo>
                  <a:cubicBezTo>
                    <a:pt x="106121" y="30163"/>
                    <a:pt x="97183" y="30163"/>
                    <a:pt x="92075" y="30163"/>
                  </a:cubicBezTo>
                  <a:close/>
                  <a:moveTo>
                    <a:pt x="113693" y="0"/>
                  </a:moveTo>
                  <a:cubicBezTo>
                    <a:pt x="113693" y="0"/>
                    <a:pt x="113693" y="0"/>
                    <a:pt x="121444" y="0"/>
                  </a:cubicBezTo>
                  <a:cubicBezTo>
                    <a:pt x="121444" y="0"/>
                    <a:pt x="121444" y="0"/>
                    <a:pt x="129196" y="0"/>
                  </a:cubicBezTo>
                  <a:cubicBezTo>
                    <a:pt x="149867" y="0"/>
                    <a:pt x="160203" y="0"/>
                    <a:pt x="169247" y="5184"/>
                  </a:cubicBezTo>
                  <a:cubicBezTo>
                    <a:pt x="180874" y="12960"/>
                    <a:pt x="180874" y="24625"/>
                    <a:pt x="180874" y="37585"/>
                  </a:cubicBezTo>
                  <a:cubicBezTo>
                    <a:pt x="180874" y="42770"/>
                    <a:pt x="179582" y="49250"/>
                    <a:pt x="176998" y="55730"/>
                  </a:cubicBezTo>
                  <a:cubicBezTo>
                    <a:pt x="178290" y="55730"/>
                    <a:pt x="179582" y="55730"/>
                    <a:pt x="180874" y="55730"/>
                  </a:cubicBezTo>
                  <a:cubicBezTo>
                    <a:pt x="180874" y="55730"/>
                    <a:pt x="180874" y="55730"/>
                    <a:pt x="183458" y="55730"/>
                  </a:cubicBezTo>
                  <a:cubicBezTo>
                    <a:pt x="183458" y="55730"/>
                    <a:pt x="183458" y="55730"/>
                    <a:pt x="187334" y="55730"/>
                  </a:cubicBezTo>
                  <a:cubicBezTo>
                    <a:pt x="202838" y="55730"/>
                    <a:pt x="223509" y="55730"/>
                    <a:pt x="223509" y="77763"/>
                  </a:cubicBezTo>
                  <a:cubicBezTo>
                    <a:pt x="223509" y="90723"/>
                    <a:pt x="211881" y="104980"/>
                    <a:pt x="208005" y="111460"/>
                  </a:cubicBezTo>
                  <a:cubicBezTo>
                    <a:pt x="206713" y="112756"/>
                    <a:pt x="205421" y="115348"/>
                    <a:pt x="202838" y="117940"/>
                  </a:cubicBezTo>
                  <a:cubicBezTo>
                    <a:pt x="227385" y="141269"/>
                    <a:pt x="242888" y="173670"/>
                    <a:pt x="242888" y="209960"/>
                  </a:cubicBezTo>
                  <a:cubicBezTo>
                    <a:pt x="242888" y="277354"/>
                    <a:pt x="188626" y="331788"/>
                    <a:pt x="121444" y="331788"/>
                  </a:cubicBezTo>
                  <a:cubicBezTo>
                    <a:pt x="54262" y="331788"/>
                    <a:pt x="0" y="277354"/>
                    <a:pt x="0" y="209960"/>
                  </a:cubicBezTo>
                  <a:cubicBezTo>
                    <a:pt x="0" y="173670"/>
                    <a:pt x="15503" y="139973"/>
                    <a:pt x="41343" y="117940"/>
                  </a:cubicBezTo>
                  <a:cubicBezTo>
                    <a:pt x="38759" y="115348"/>
                    <a:pt x="36175" y="112756"/>
                    <a:pt x="34883" y="111460"/>
                  </a:cubicBezTo>
                  <a:cubicBezTo>
                    <a:pt x="29715" y="103684"/>
                    <a:pt x="19379" y="89427"/>
                    <a:pt x="19379" y="77763"/>
                  </a:cubicBezTo>
                  <a:cubicBezTo>
                    <a:pt x="19379" y="55730"/>
                    <a:pt x="40051" y="55730"/>
                    <a:pt x="55554" y="55730"/>
                  </a:cubicBezTo>
                  <a:cubicBezTo>
                    <a:pt x="55554" y="55730"/>
                    <a:pt x="55554" y="55730"/>
                    <a:pt x="59430" y="55730"/>
                  </a:cubicBezTo>
                  <a:cubicBezTo>
                    <a:pt x="59430" y="55730"/>
                    <a:pt x="59430" y="55730"/>
                    <a:pt x="62014" y="55730"/>
                  </a:cubicBezTo>
                  <a:cubicBezTo>
                    <a:pt x="63306" y="55730"/>
                    <a:pt x="64598" y="55730"/>
                    <a:pt x="65890" y="55730"/>
                  </a:cubicBezTo>
                  <a:cubicBezTo>
                    <a:pt x="63306" y="49250"/>
                    <a:pt x="62014" y="42770"/>
                    <a:pt x="62014" y="37585"/>
                  </a:cubicBezTo>
                  <a:cubicBezTo>
                    <a:pt x="62014" y="24625"/>
                    <a:pt x="62014" y="12960"/>
                    <a:pt x="73642" y="5184"/>
                  </a:cubicBezTo>
                  <a:cubicBezTo>
                    <a:pt x="82686" y="0"/>
                    <a:pt x="93021" y="0"/>
                    <a:pt x="113693" y="0"/>
                  </a:cubicBezTo>
                  <a:close/>
                </a:path>
              </a:pathLst>
            </a:custGeom>
            <a:solidFill>
              <a:srgbClr val="B86798"/>
            </a:solidFill>
            <a:ln>
              <a:noFill/>
            </a:ln>
          </p:spPr>
        </p:sp>
        <p:sp>
          <p:nvSpPr>
            <p:cNvPr id="27" name="wedding-ring_92295"/>
            <p:cNvSpPr>
              <a:spLocks noChangeAspect="1"/>
            </p:cNvSpPr>
            <p:nvPr/>
          </p:nvSpPr>
          <p:spPr bwMode="auto">
            <a:xfrm>
              <a:off x="6626373" y="3424764"/>
              <a:ext cx="337130" cy="460524"/>
            </a:xfrm>
            <a:custGeom>
              <a:avLst/>
              <a:gdLst>
                <a:gd name="connsiteX0" fmla="*/ 121444 w 242888"/>
                <a:gd name="connsiteY0" fmla="*/ 117475 h 331788"/>
                <a:gd name="connsiteX1" fmla="*/ 28575 w 242888"/>
                <a:gd name="connsiteY1" fmla="*/ 209550 h 331788"/>
                <a:gd name="connsiteX2" fmla="*/ 121444 w 242888"/>
                <a:gd name="connsiteY2" fmla="*/ 301625 h 331788"/>
                <a:gd name="connsiteX3" fmla="*/ 214313 w 242888"/>
                <a:gd name="connsiteY3" fmla="*/ 209550 h 331788"/>
                <a:gd name="connsiteX4" fmla="*/ 121444 w 242888"/>
                <a:gd name="connsiteY4" fmla="*/ 117475 h 331788"/>
                <a:gd name="connsiteX5" fmla="*/ 92075 w 242888"/>
                <a:gd name="connsiteY5" fmla="*/ 30163 h 331788"/>
                <a:gd name="connsiteX6" fmla="*/ 92075 w 242888"/>
                <a:gd name="connsiteY6" fmla="*/ 37874 h 331788"/>
                <a:gd name="connsiteX7" fmla="*/ 121444 w 242888"/>
                <a:gd name="connsiteY7" fmla="*/ 84138 h 331788"/>
                <a:gd name="connsiteX8" fmla="*/ 138044 w 242888"/>
                <a:gd name="connsiteY8" fmla="*/ 66146 h 331788"/>
                <a:gd name="connsiteX9" fmla="*/ 150813 w 242888"/>
                <a:gd name="connsiteY9" fmla="*/ 37874 h 331788"/>
                <a:gd name="connsiteX10" fmla="*/ 150813 w 242888"/>
                <a:gd name="connsiteY10" fmla="*/ 30163 h 331788"/>
                <a:gd name="connsiteX11" fmla="*/ 129106 w 242888"/>
                <a:gd name="connsiteY11" fmla="*/ 30163 h 331788"/>
                <a:gd name="connsiteX12" fmla="*/ 121444 w 242888"/>
                <a:gd name="connsiteY12" fmla="*/ 30163 h 331788"/>
                <a:gd name="connsiteX13" fmla="*/ 113783 w 242888"/>
                <a:gd name="connsiteY13" fmla="*/ 30163 h 331788"/>
                <a:gd name="connsiteX14" fmla="*/ 92075 w 242888"/>
                <a:gd name="connsiteY14" fmla="*/ 30163 h 331788"/>
                <a:gd name="connsiteX15" fmla="*/ 113693 w 242888"/>
                <a:gd name="connsiteY15" fmla="*/ 0 h 331788"/>
                <a:gd name="connsiteX16" fmla="*/ 121444 w 242888"/>
                <a:gd name="connsiteY16" fmla="*/ 0 h 331788"/>
                <a:gd name="connsiteX17" fmla="*/ 129196 w 242888"/>
                <a:gd name="connsiteY17" fmla="*/ 0 h 331788"/>
                <a:gd name="connsiteX18" fmla="*/ 169247 w 242888"/>
                <a:gd name="connsiteY18" fmla="*/ 5184 h 331788"/>
                <a:gd name="connsiteX19" fmla="*/ 180874 w 242888"/>
                <a:gd name="connsiteY19" fmla="*/ 37585 h 331788"/>
                <a:gd name="connsiteX20" fmla="*/ 176998 w 242888"/>
                <a:gd name="connsiteY20" fmla="*/ 55730 h 331788"/>
                <a:gd name="connsiteX21" fmla="*/ 180874 w 242888"/>
                <a:gd name="connsiteY21" fmla="*/ 55730 h 331788"/>
                <a:gd name="connsiteX22" fmla="*/ 183458 w 242888"/>
                <a:gd name="connsiteY22" fmla="*/ 55730 h 331788"/>
                <a:gd name="connsiteX23" fmla="*/ 187334 w 242888"/>
                <a:gd name="connsiteY23" fmla="*/ 55730 h 331788"/>
                <a:gd name="connsiteX24" fmla="*/ 223509 w 242888"/>
                <a:gd name="connsiteY24" fmla="*/ 77763 h 331788"/>
                <a:gd name="connsiteX25" fmla="*/ 208005 w 242888"/>
                <a:gd name="connsiteY25" fmla="*/ 111460 h 331788"/>
                <a:gd name="connsiteX26" fmla="*/ 202838 w 242888"/>
                <a:gd name="connsiteY26" fmla="*/ 117940 h 331788"/>
                <a:gd name="connsiteX27" fmla="*/ 242888 w 242888"/>
                <a:gd name="connsiteY27" fmla="*/ 209960 h 331788"/>
                <a:gd name="connsiteX28" fmla="*/ 121444 w 242888"/>
                <a:gd name="connsiteY28" fmla="*/ 331788 h 331788"/>
                <a:gd name="connsiteX29" fmla="*/ 0 w 242888"/>
                <a:gd name="connsiteY29" fmla="*/ 209960 h 331788"/>
                <a:gd name="connsiteX30" fmla="*/ 41343 w 242888"/>
                <a:gd name="connsiteY30" fmla="*/ 117940 h 331788"/>
                <a:gd name="connsiteX31" fmla="*/ 34883 w 242888"/>
                <a:gd name="connsiteY31" fmla="*/ 111460 h 331788"/>
                <a:gd name="connsiteX32" fmla="*/ 19379 w 242888"/>
                <a:gd name="connsiteY32" fmla="*/ 77763 h 331788"/>
                <a:gd name="connsiteX33" fmla="*/ 55554 w 242888"/>
                <a:gd name="connsiteY33" fmla="*/ 55730 h 331788"/>
                <a:gd name="connsiteX34" fmla="*/ 59430 w 242888"/>
                <a:gd name="connsiteY34" fmla="*/ 55730 h 331788"/>
                <a:gd name="connsiteX35" fmla="*/ 62014 w 242888"/>
                <a:gd name="connsiteY35" fmla="*/ 55730 h 331788"/>
                <a:gd name="connsiteX36" fmla="*/ 65890 w 242888"/>
                <a:gd name="connsiteY36" fmla="*/ 55730 h 331788"/>
                <a:gd name="connsiteX37" fmla="*/ 62014 w 242888"/>
                <a:gd name="connsiteY37" fmla="*/ 37585 h 331788"/>
                <a:gd name="connsiteX38" fmla="*/ 73642 w 242888"/>
                <a:gd name="connsiteY38" fmla="*/ 5184 h 331788"/>
                <a:gd name="connsiteX39" fmla="*/ 113693 w 242888"/>
                <a:gd name="connsiteY39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2888" h="331788">
                  <a:moveTo>
                    <a:pt x="121444" y="117475"/>
                  </a:moveTo>
                  <a:cubicBezTo>
                    <a:pt x="70154" y="117475"/>
                    <a:pt x="28575" y="158698"/>
                    <a:pt x="28575" y="209550"/>
                  </a:cubicBezTo>
                  <a:cubicBezTo>
                    <a:pt x="28575" y="260402"/>
                    <a:pt x="70154" y="301625"/>
                    <a:pt x="121444" y="301625"/>
                  </a:cubicBezTo>
                  <a:cubicBezTo>
                    <a:pt x="172734" y="301625"/>
                    <a:pt x="214313" y="260402"/>
                    <a:pt x="214313" y="209550"/>
                  </a:cubicBezTo>
                  <a:cubicBezTo>
                    <a:pt x="214313" y="158698"/>
                    <a:pt x="172734" y="117475"/>
                    <a:pt x="121444" y="117475"/>
                  </a:cubicBezTo>
                  <a:close/>
                  <a:moveTo>
                    <a:pt x="92075" y="30163"/>
                  </a:moveTo>
                  <a:cubicBezTo>
                    <a:pt x="92075" y="32733"/>
                    <a:pt x="92075" y="35303"/>
                    <a:pt x="92075" y="37874"/>
                  </a:cubicBezTo>
                  <a:cubicBezTo>
                    <a:pt x="92075" y="50725"/>
                    <a:pt x="111229" y="75142"/>
                    <a:pt x="121444" y="84138"/>
                  </a:cubicBezTo>
                  <a:cubicBezTo>
                    <a:pt x="125275" y="81568"/>
                    <a:pt x="131660" y="75142"/>
                    <a:pt x="138044" y="66146"/>
                  </a:cubicBezTo>
                  <a:cubicBezTo>
                    <a:pt x="146983" y="52010"/>
                    <a:pt x="150813" y="41729"/>
                    <a:pt x="150813" y="37874"/>
                  </a:cubicBezTo>
                  <a:cubicBezTo>
                    <a:pt x="150813" y="35303"/>
                    <a:pt x="150813" y="32733"/>
                    <a:pt x="150813" y="30163"/>
                  </a:cubicBezTo>
                  <a:cubicBezTo>
                    <a:pt x="145706" y="30163"/>
                    <a:pt x="136767" y="30163"/>
                    <a:pt x="129106" y="30163"/>
                  </a:cubicBezTo>
                  <a:cubicBezTo>
                    <a:pt x="129106" y="30163"/>
                    <a:pt x="129106" y="30163"/>
                    <a:pt x="121444" y="30163"/>
                  </a:cubicBezTo>
                  <a:cubicBezTo>
                    <a:pt x="121444" y="30163"/>
                    <a:pt x="121444" y="30163"/>
                    <a:pt x="113783" y="30163"/>
                  </a:cubicBezTo>
                  <a:cubicBezTo>
                    <a:pt x="106121" y="30163"/>
                    <a:pt x="97183" y="30163"/>
                    <a:pt x="92075" y="30163"/>
                  </a:cubicBezTo>
                  <a:close/>
                  <a:moveTo>
                    <a:pt x="113693" y="0"/>
                  </a:moveTo>
                  <a:cubicBezTo>
                    <a:pt x="113693" y="0"/>
                    <a:pt x="113693" y="0"/>
                    <a:pt x="121444" y="0"/>
                  </a:cubicBezTo>
                  <a:cubicBezTo>
                    <a:pt x="121444" y="0"/>
                    <a:pt x="121444" y="0"/>
                    <a:pt x="129196" y="0"/>
                  </a:cubicBezTo>
                  <a:cubicBezTo>
                    <a:pt x="149867" y="0"/>
                    <a:pt x="160203" y="0"/>
                    <a:pt x="169247" y="5184"/>
                  </a:cubicBezTo>
                  <a:cubicBezTo>
                    <a:pt x="180874" y="12960"/>
                    <a:pt x="180874" y="24625"/>
                    <a:pt x="180874" y="37585"/>
                  </a:cubicBezTo>
                  <a:cubicBezTo>
                    <a:pt x="180874" y="42770"/>
                    <a:pt x="179582" y="49250"/>
                    <a:pt x="176998" y="55730"/>
                  </a:cubicBezTo>
                  <a:cubicBezTo>
                    <a:pt x="178290" y="55730"/>
                    <a:pt x="179582" y="55730"/>
                    <a:pt x="180874" y="55730"/>
                  </a:cubicBezTo>
                  <a:cubicBezTo>
                    <a:pt x="180874" y="55730"/>
                    <a:pt x="180874" y="55730"/>
                    <a:pt x="183458" y="55730"/>
                  </a:cubicBezTo>
                  <a:cubicBezTo>
                    <a:pt x="183458" y="55730"/>
                    <a:pt x="183458" y="55730"/>
                    <a:pt x="187334" y="55730"/>
                  </a:cubicBezTo>
                  <a:cubicBezTo>
                    <a:pt x="202838" y="55730"/>
                    <a:pt x="223509" y="55730"/>
                    <a:pt x="223509" y="77763"/>
                  </a:cubicBezTo>
                  <a:cubicBezTo>
                    <a:pt x="223509" y="90723"/>
                    <a:pt x="211881" y="104980"/>
                    <a:pt x="208005" y="111460"/>
                  </a:cubicBezTo>
                  <a:cubicBezTo>
                    <a:pt x="206713" y="112756"/>
                    <a:pt x="205421" y="115348"/>
                    <a:pt x="202838" y="117940"/>
                  </a:cubicBezTo>
                  <a:cubicBezTo>
                    <a:pt x="227385" y="141269"/>
                    <a:pt x="242888" y="173670"/>
                    <a:pt x="242888" y="209960"/>
                  </a:cubicBezTo>
                  <a:cubicBezTo>
                    <a:pt x="242888" y="277354"/>
                    <a:pt x="188626" y="331788"/>
                    <a:pt x="121444" y="331788"/>
                  </a:cubicBezTo>
                  <a:cubicBezTo>
                    <a:pt x="54262" y="331788"/>
                    <a:pt x="0" y="277354"/>
                    <a:pt x="0" y="209960"/>
                  </a:cubicBezTo>
                  <a:cubicBezTo>
                    <a:pt x="0" y="173670"/>
                    <a:pt x="15503" y="139973"/>
                    <a:pt x="41343" y="117940"/>
                  </a:cubicBezTo>
                  <a:cubicBezTo>
                    <a:pt x="38759" y="115348"/>
                    <a:pt x="36175" y="112756"/>
                    <a:pt x="34883" y="111460"/>
                  </a:cubicBezTo>
                  <a:cubicBezTo>
                    <a:pt x="29715" y="103684"/>
                    <a:pt x="19379" y="89427"/>
                    <a:pt x="19379" y="77763"/>
                  </a:cubicBezTo>
                  <a:cubicBezTo>
                    <a:pt x="19379" y="55730"/>
                    <a:pt x="40051" y="55730"/>
                    <a:pt x="55554" y="55730"/>
                  </a:cubicBezTo>
                  <a:cubicBezTo>
                    <a:pt x="55554" y="55730"/>
                    <a:pt x="55554" y="55730"/>
                    <a:pt x="59430" y="55730"/>
                  </a:cubicBezTo>
                  <a:cubicBezTo>
                    <a:pt x="59430" y="55730"/>
                    <a:pt x="59430" y="55730"/>
                    <a:pt x="62014" y="55730"/>
                  </a:cubicBezTo>
                  <a:cubicBezTo>
                    <a:pt x="63306" y="55730"/>
                    <a:pt x="64598" y="55730"/>
                    <a:pt x="65890" y="55730"/>
                  </a:cubicBezTo>
                  <a:cubicBezTo>
                    <a:pt x="63306" y="49250"/>
                    <a:pt x="62014" y="42770"/>
                    <a:pt x="62014" y="37585"/>
                  </a:cubicBezTo>
                  <a:cubicBezTo>
                    <a:pt x="62014" y="24625"/>
                    <a:pt x="62014" y="12960"/>
                    <a:pt x="73642" y="5184"/>
                  </a:cubicBezTo>
                  <a:cubicBezTo>
                    <a:pt x="82686" y="0"/>
                    <a:pt x="93021" y="0"/>
                    <a:pt x="113693" y="0"/>
                  </a:cubicBezTo>
                  <a:close/>
                </a:path>
              </a:pathLst>
            </a:custGeom>
            <a:solidFill>
              <a:srgbClr val="B86798"/>
            </a:solidFill>
            <a:ln>
              <a:noFill/>
            </a:ln>
          </p:spPr>
        </p:sp>
        <p:sp>
          <p:nvSpPr>
            <p:cNvPr id="28" name="wedding-ring_92295"/>
            <p:cNvSpPr>
              <a:spLocks noChangeAspect="1"/>
            </p:cNvSpPr>
            <p:nvPr/>
          </p:nvSpPr>
          <p:spPr bwMode="auto">
            <a:xfrm>
              <a:off x="7072594" y="3424764"/>
              <a:ext cx="337130" cy="460524"/>
            </a:xfrm>
            <a:custGeom>
              <a:avLst/>
              <a:gdLst>
                <a:gd name="connsiteX0" fmla="*/ 121444 w 242888"/>
                <a:gd name="connsiteY0" fmla="*/ 117475 h 331788"/>
                <a:gd name="connsiteX1" fmla="*/ 28575 w 242888"/>
                <a:gd name="connsiteY1" fmla="*/ 209550 h 331788"/>
                <a:gd name="connsiteX2" fmla="*/ 121444 w 242888"/>
                <a:gd name="connsiteY2" fmla="*/ 301625 h 331788"/>
                <a:gd name="connsiteX3" fmla="*/ 214313 w 242888"/>
                <a:gd name="connsiteY3" fmla="*/ 209550 h 331788"/>
                <a:gd name="connsiteX4" fmla="*/ 121444 w 242888"/>
                <a:gd name="connsiteY4" fmla="*/ 117475 h 331788"/>
                <a:gd name="connsiteX5" fmla="*/ 92075 w 242888"/>
                <a:gd name="connsiteY5" fmla="*/ 30163 h 331788"/>
                <a:gd name="connsiteX6" fmla="*/ 92075 w 242888"/>
                <a:gd name="connsiteY6" fmla="*/ 37874 h 331788"/>
                <a:gd name="connsiteX7" fmla="*/ 121444 w 242888"/>
                <a:gd name="connsiteY7" fmla="*/ 84138 h 331788"/>
                <a:gd name="connsiteX8" fmla="*/ 138044 w 242888"/>
                <a:gd name="connsiteY8" fmla="*/ 66146 h 331788"/>
                <a:gd name="connsiteX9" fmla="*/ 150813 w 242888"/>
                <a:gd name="connsiteY9" fmla="*/ 37874 h 331788"/>
                <a:gd name="connsiteX10" fmla="*/ 150813 w 242888"/>
                <a:gd name="connsiteY10" fmla="*/ 30163 h 331788"/>
                <a:gd name="connsiteX11" fmla="*/ 129106 w 242888"/>
                <a:gd name="connsiteY11" fmla="*/ 30163 h 331788"/>
                <a:gd name="connsiteX12" fmla="*/ 121444 w 242888"/>
                <a:gd name="connsiteY12" fmla="*/ 30163 h 331788"/>
                <a:gd name="connsiteX13" fmla="*/ 113783 w 242888"/>
                <a:gd name="connsiteY13" fmla="*/ 30163 h 331788"/>
                <a:gd name="connsiteX14" fmla="*/ 92075 w 242888"/>
                <a:gd name="connsiteY14" fmla="*/ 30163 h 331788"/>
                <a:gd name="connsiteX15" fmla="*/ 113693 w 242888"/>
                <a:gd name="connsiteY15" fmla="*/ 0 h 331788"/>
                <a:gd name="connsiteX16" fmla="*/ 121444 w 242888"/>
                <a:gd name="connsiteY16" fmla="*/ 0 h 331788"/>
                <a:gd name="connsiteX17" fmla="*/ 129196 w 242888"/>
                <a:gd name="connsiteY17" fmla="*/ 0 h 331788"/>
                <a:gd name="connsiteX18" fmla="*/ 169247 w 242888"/>
                <a:gd name="connsiteY18" fmla="*/ 5184 h 331788"/>
                <a:gd name="connsiteX19" fmla="*/ 180874 w 242888"/>
                <a:gd name="connsiteY19" fmla="*/ 37585 h 331788"/>
                <a:gd name="connsiteX20" fmla="*/ 176998 w 242888"/>
                <a:gd name="connsiteY20" fmla="*/ 55730 h 331788"/>
                <a:gd name="connsiteX21" fmla="*/ 180874 w 242888"/>
                <a:gd name="connsiteY21" fmla="*/ 55730 h 331788"/>
                <a:gd name="connsiteX22" fmla="*/ 183458 w 242888"/>
                <a:gd name="connsiteY22" fmla="*/ 55730 h 331788"/>
                <a:gd name="connsiteX23" fmla="*/ 187334 w 242888"/>
                <a:gd name="connsiteY23" fmla="*/ 55730 h 331788"/>
                <a:gd name="connsiteX24" fmla="*/ 223509 w 242888"/>
                <a:gd name="connsiteY24" fmla="*/ 77763 h 331788"/>
                <a:gd name="connsiteX25" fmla="*/ 208005 w 242888"/>
                <a:gd name="connsiteY25" fmla="*/ 111460 h 331788"/>
                <a:gd name="connsiteX26" fmla="*/ 202838 w 242888"/>
                <a:gd name="connsiteY26" fmla="*/ 117940 h 331788"/>
                <a:gd name="connsiteX27" fmla="*/ 242888 w 242888"/>
                <a:gd name="connsiteY27" fmla="*/ 209960 h 331788"/>
                <a:gd name="connsiteX28" fmla="*/ 121444 w 242888"/>
                <a:gd name="connsiteY28" fmla="*/ 331788 h 331788"/>
                <a:gd name="connsiteX29" fmla="*/ 0 w 242888"/>
                <a:gd name="connsiteY29" fmla="*/ 209960 h 331788"/>
                <a:gd name="connsiteX30" fmla="*/ 41343 w 242888"/>
                <a:gd name="connsiteY30" fmla="*/ 117940 h 331788"/>
                <a:gd name="connsiteX31" fmla="*/ 34883 w 242888"/>
                <a:gd name="connsiteY31" fmla="*/ 111460 h 331788"/>
                <a:gd name="connsiteX32" fmla="*/ 19379 w 242888"/>
                <a:gd name="connsiteY32" fmla="*/ 77763 h 331788"/>
                <a:gd name="connsiteX33" fmla="*/ 55554 w 242888"/>
                <a:gd name="connsiteY33" fmla="*/ 55730 h 331788"/>
                <a:gd name="connsiteX34" fmla="*/ 59430 w 242888"/>
                <a:gd name="connsiteY34" fmla="*/ 55730 h 331788"/>
                <a:gd name="connsiteX35" fmla="*/ 62014 w 242888"/>
                <a:gd name="connsiteY35" fmla="*/ 55730 h 331788"/>
                <a:gd name="connsiteX36" fmla="*/ 65890 w 242888"/>
                <a:gd name="connsiteY36" fmla="*/ 55730 h 331788"/>
                <a:gd name="connsiteX37" fmla="*/ 62014 w 242888"/>
                <a:gd name="connsiteY37" fmla="*/ 37585 h 331788"/>
                <a:gd name="connsiteX38" fmla="*/ 73642 w 242888"/>
                <a:gd name="connsiteY38" fmla="*/ 5184 h 331788"/>
                <a:gd name="connsiteX39" fmla="*/ 113693 w 242888"/>
                <a:gd name="connsiteY39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2888" h="331788">
                  <a:moveTo>
                    <a:pt x="121444" y="117475"/>
                  </a:moveTo>
                  <a:cubicBezTo>
                    <a:pt x="70154" y="117475"/>
                    <a:pt x="28575" y="158698"/>
                    <a:pt x="28575" y="209550"/>
                  </a:cubicBezTo>
                  <a:cubicBezTo>
                    <a:pt x="28575" y="260402"/>
                    <a:pt x="70154" y="301625"/>
                    <a:pt x="121444" y="301625"/>
                  </a:cubicBezTo>
                  <a:cubicBezTo>
                    <a:pt x="172734" y="301625"/>
                    <a:pt x="214313" y="260402"/>
                    <a:pt x="214313" y="209550"/>
                  </a:cubicBezTo>
                  <a:cubicBezTo>
                    <a:pt x="214313" y="158698"/>
                    <a:pt x="172734" y="117475"/>
                    <a:pt x="121444" y="117475"/>
                  </a:cubicBezTo>
                  <a:close/>
                  <a:moveTo>
                    <a:pt x="92075" y="30163"/>
                  </a:moveTo>
                  <a:cubicBezTo>
                    <a:pt x="92075" y="32733"/>
                    <a:pt x="92075" y="35303"/>
                    <a:pt x="92075" y="37874"/>
                  </a:cubicBezTo>
                  <a:cubicBezTo>
                    <a:pt x="92075" y="50725"/>
                    <a:pt x="111229" y="75142"/>
                    <a:pt x="121444" y="84138"/>
                  </a:cubicBezTo>
                  <a:cubicBezTo>
                    <a:pt x="125275" y="81568"/>
                    <a:pt x="131660" y="75142"/>
                    <a:pt x="138044" y="66146"/>
                  </a:cubicBezTo>
                  <a:cubicBezTo>
                    <a:pt x="146983" y="52010"/>
                    <a:pt x="150813" y="41729"/>
                    <a:pt x="150813" y="37874"/>
                  </a:cubicBezTo>
                  <a:cubicBezTo>
                    <a:pt x="150813" y="35303"/>
                    <a:pt x="150813" y="32733"/>
                    <a:pt x="150813" y="30163"/>
                  </a:cubicBezTo>
                  <a:cubicBezTo>
                    <a:pt x="145706" y="30163"/>
                    <a:pt x="136767" y="30163"/>
                    <a:pt x="129106" y="30163"/>
                  </a:cubicBezTo>
                  <a:cubicBezTo>
                    <a:pt x="129106" y="30163"/>
                    <a:pt x="129106" y="30163"/>
                    <a:pt x="121444" y="30163"/>
                  </a:cubicBezTo>
                  <a:cubicBezTo>
                    <a:pt x="121444" y="30163"/>
                    <a:pt x="121444" y="30163"/>
                    <a:pt x="113783" y="30163"/>
                  </a:cubicBezTo>
                  <a:cubicBezTo>
                    <a:pt x="106121" y="30163"/>
                    <a:pt x="97183" y="30163"/>
                    <a:pt x="92075" y="30163"/>
                  </a:cubicBezTo>
                  <a:close/>
                  <a:moveTo>
                    <a:pt x="113693" y="0"/>
                  </a:moveTo>
                  <a:cubicBezTo>
                    <a:pt x="113693" y="0"/>
                    <a:pt x="113693" y="0"/>
                    <a:pt x="121444" y="0"/>
                  </a:cubicBezTo>
                  <a:cubicBezTo>
                    <a:pt x="121444" y="0"/>
                    <a:pt x="121444" y="0"/>
                    <a:pt x="129196" y="0"/>
                  </a:cubicBezTo>
                  <a:cubicBezTo>
                    <a:pt x="149867" y="0"/>
                    <a:pt x="160203" y="0"/>
                    <a:pt x="169247" y="5184"/>
                  </a:cubicBezTo>
                  <a:cubicBezTo>
                    <a:pt x="180874" y="12960"/>
                    <a:pt x="180874" y="24625"/>
                    <a:pt x="180874" y="37585"/>
                  </a:cubicBezTo>
                  <a:cubicBezTo>
                    <a:pt x="180874" y="42770"/>
                    <a:pt x="179582" y="49250"/>
                    <a:pt x="176998" y="55730"/>
                  </a:cubicBezTo>
                  <a:cubicBezTo>
                    <a:pt x="178290" y="55730"/>
                    <a:pt x="179582" y="55730"/>
                    <a:pt x="180874" y="55730"/>
                  </a:cubicBezTo>
                  <a:cubicBezTo>
                    <a:pt x="180874" y="55730"/>
                    <a:pt x="180874" y="55730"/>
                    <a:pt x="183458" y="55730"/>
                  </a:cubicBezTo>
                  <a:cubicBezTo>
                    <a:pt x="183458" y="55730"/>
                    <a:pt x="183458" y="55730"/>
                    <a:pt x="187334" y="55730"/>
                  </a:cubicBezTo>
                  <a:cubicBezTo>
                    <a:pt x="202838" y="55730"/>
                    <a:pt x="223509" y="55730"/>
                    <a:pt x="223509" y="77763"/>
                  </a:cubicBezTo>
                  <a:cubicBezTo>
                    <a:pt x="223509" y="90723"/>
                    <a:pt x="211881" y="104980"/>
                    <a:pt x="208005" y="111460"/>
                  </a:cubicBezTo>
                  <a:cubicBezTo>
                    <a:pt x="206713" y="112756"/>
                    <a:pt x="205421" y="115348"/>
                    <a:pt x="202838" y="117940"/>
                  </a:cubicBezTo>
                  <a:cubicBezTo>
                    <a:pt x="227385" y="141269"/>
                    <a:pt x="242888" y="173670"/>
                    <a:pt x="242888" y="209960"/>
                  </a:cubicBezTo>
                  <a:cubicBezTo>
                    <a:pt x="242888" y="277354"/>
                    <a:pt x="188626" y="331788"/>
                    <a:pt x="121444" y="331788"/>
                  </a:cubicBezTo>
                  <a:cubicBezTo>
                    <a:pt x="54262" y="331788"/>
                    <a:pt x="0" y="277354"/>
                    <a:pt x="0" y="209960"/>
                  </a:cubicBezTo>
                  <a:cubicBezTo>
                    <a:pt x="0" y="173670"/>
                    <a:pt x="15503" y="139973"/>
                    <a:pt x="41343" y="117940"/>
                  </a:cubicBezTo>
                  <a:cubicBezTo>
                    <a:pt x="38759" y="115348"/>
                    <a:pt x="36175" y="112756"/>
                    <a:pt x="34883" y="111460"/>
                  </a:cubicBezTo>
                  <a:cubicBezTo>
                    <a:pt x="29715" y="103684"/>
                    <a:pt x="19379" y="89427"/>
                    <a:pt x="19379" y="77763"/>
                  </a:cubicBezTo>
                  <a:cubicBezTo>
                    <a:pt x="19379" y="55730"/>
                    <a:pt x="40051" y="55730"/>
                    <a:pt x="55554" y="55730"/>
                  </a:cubicBezTo>
                  <a:cubicBezTo>
                    <a:pt x="55554" y="55730"/>
                    <a:pt x="55554" y="55730"/>
                    <a:pt x="59430" y="55730"/>
                  </a:cubicBezTo>
                  <a:cubicBezTo>
                    <a:pt x="59430" y="55730"/>
                    <a:pt x="59430" y="55730"/>
                    <a:pt x="62014" y="55730"/>
                  </a:cubicBezTo>
                  <a:cubicBezTo>
                    <a:pt x="63306" y="55730"/>
                    <a:pt x="64598" y="55730"/>
                    <a:pt x="65890" y="55730"/>
                  </a:cubicBezTo>
                  <a:cubicBezTo>
                    <a:pt x="63306" y="49250"/>
                    <a:pt x="62014" y="42770"/>
                    <a:pt x="62014" y="37585"/>
                  </a:cubicBezTo>
                  <a:cubicBezTo>
                    <a:pt x="62014" y="24625"/>
                    <a:pt x="62014" y="12960"/>
                    <a:pt x="73642" y="5184"/>
                  </a:cubicBezTo>
                  <a:cubicBezTo>
                    <a:pt x="82686" y="0"/>
                    <a:pt x="93021" y="0"/>
                    <a:pt x="1136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86798"/>
                </a:gs>
                <a:gs pos="100000">
                  <a:schemeClr val="lt1">
                    <a:lumMod val="85000"/>
                  </a:schemeClr>
                </a:gs>
                <a:gs pos="50000">
                  <a:srgbClr val="B86798"/>
                </a:gs>
                <a:gs pos="50100">
                  <a:schemeClr val="lt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</p:sp>
        <p:sp>
          <p:nvSpPr>
            <p:cNvPr id="29" name="wedding-ring_92295"/>
            <p:cNvSpPr>
              <a:spLocks noChangeAspect="1"/>
            </p:cNvSpPr>
            <p:nvPr/>
          </p:nvSpPr>
          <p:spPr bwMode="auto">
            <a:xfrm>
              <a:off x="7518814" y="3424764"/>
              <a:ext cx="337130" cy="460524"/>
            </a:xfrm>
            <a:custGeom>
              <a:avLst/>
              <a:gdLst>
                <a:gd name="connsiteX0" fmla="*/ 121444 w 242888"/>
                <a:gd name="connsiteY0" fmla="*/ 117475 h 331788"/>
                <a:gd name="connsiteX1" fmla="*/ 28575 w 242888"/>
                <a:gd name="connsiteY1" fmla="*/ 209550 h 331788"/>
                <a:gd name="connsiteX2" fmla="*/ 121444 w 242888"/>
                <a:gd name="connsiteY2" fmla="*/ 301625 h 331788"/>
                <a:gd name="connsiteX3" fmla="*/ 214313 w 242888"/>
                <a:gd name="connsiteY3" fmla="*/ 209550 h 331788"/>
                <a:gd name="connsiteX4" fmla="*/ 121444 w 242888"/>
                <a:gd name="connsiteY4" fmla="*/ 117475 h 331788"/>
                <a:gd name="connsiteX5" fmla="*/ 92075 w 242888"/>
                <a:gd name="connsiteY5" fmla="*/ 30163 h 331788"/>
                <a:gd name="connsiteX6" fmla="*/ 92075 w 242888"/>
                <a:gd name="connsiteY6" fmla="*/ 37874 h 331788"/>
                <a:gd name="connsiteX7" fmla="*/ 121444 w 242888"/>
                <a:gd name="connsiteY7" fmla="*/ 84138 h 331788"/>
                <a:gd name="connsiteX8" fmla="*/ 138044 w 242888"/>
                <a:gd name="connsiteY8" fmla="*/ 66146 h 331788"/>
                <a:gd name="connsiteX9" fmla="*/ 150813 w 242888"/>
                <a:gd name="connsiteY9" fmla="*/ 37874 h 331788"/>
                <a:gd name="connsiteX10" fmla="*/ 150813 w 242888"/>
                <a:gd name="connsiteY10" fmla="*/ 30163 h 331788"/>
                <a:gd name="connsiteX11" fmla="*/ 129106 w 242888"/>
                <a:gd name="connsiteY11" fmla="*/ 30163 h 331788"/>
                <a:gd name="connsiteX12" fmla="*/ 121444 w 242888"/>
                <a:gd name="connsiteY12" fmla="*/ 30163 h 331788"/>
                <a:gd name="connsiteX13" fmla="*/ 113783 w 242888"/>
                <a:gd name="connsiteY13" fmla="*/ 30163 h 331788"/>
                <a:gd name="connsiteX14" fmla="*/ 92075 w 242888"/>
                <a:gd name="connsiteY14" fmla="*/ 30163 h 331788"/>
                <a:gd name="connsiteX15" fmla="*/ 113693 w 242888"/>
                <a:gd name="connsiteY15" fmla="*/ 0 h 331788"/>
                <a:gd name="connsiteX16" fmla="*/ 121444 w 242888"/>
                <a:gd name="connsiteY16" fmla="*/ 0 h 331788"/>
                <a:gd name="connsiteX17" fmla="*/ 129196 w 242888"/>
                <a:gd name="connsiteY17" fmla="*/ 0 h 331788"/>
                <a:gd name="connsiteX18" fmla="*/ 169247 w 242888"/>
                <a:gd name="connsiteY18" fmla="*/ 5184 h 331788"/>
                <a:gd name="connsiteX19" fmla="*/ 180874 w 242888"/>
                <a:gd name="connsiteY19" fmla="*/ 37585 h 331788"/>
                <a:gd name="connsiteX20" fmla="*/ 176998 w 242888"/>
                <a:gd name="connsiteY20" fmla="*/ 55730 h 331788"/>
                <a:gd name="connsiteX21" fmla="*/ 180874 w 242888"/>
                <a:gd name="connsiteY21" fmla="*/ 55730 h 331788"/>
                <a:gd name="connsiteX22" fmla="*/ 183458 w 242888"/>
                <a:gd name="connsiteY22" fmla="*/ 55730 h 331788"/>
                <a:gd name="connsiteX23" fmla="*/ 187334 w 242888"/>
                <a:gd name="connsiteY23" fmla="*/ 55730 h 331788"/>
                <a:gd name="connsiteX24" fmla="*/ 223509 w 242888"/>
                <a:gd name="connsiteY24" fmla="*/ 77763 h 331788"/>
                <a:gd name="connsiteX25" fmla="*/ 208005 w 242888"/>
                <a:gd name="connsiteY25" fmla="*/ 111460 h 331788"/>
                <a:gd name="connsiteX26" fmla="*/ 202838 w 242888"/>
                <a:gd name="connsiteY26" fmla="*/ 117940 h 331788"/>
                <a:gd name="connsiteX27" fmla="*/ 242888 w 242888"/>
                <a:gd name="connsiteY27" fmla="*/ 209960 h 331788"/>
                <a:gd name="connsiteX28" fmla="*/ 121444 w 242888"/>
                <a:gd name="connsiteY28" fmla="*/ 331788 h 331788"/>
                <a:gd name="connsiteX29" fmla="*/ 0 w 242888"/>
                <a:gd name="connsiteY29" fmla="*/ 209960 h 331788"/>
                <a:gd name="connsiteX30" fmla="*/ 41343 w 242888"/>
                <a:gd name="connsiteY30" fmla="*/ 117940 h 331788"/>
                <a:gd name="connsiteX31" fmla="*/ 34883 w 242888"/>
                <a:gd name="connsiteY31" fmla="*/ 111460 h 331788"/>
                <a:gd name="connsiteX32" fmla="*/ 19379 w 242888"/>
                <a:gd name="connsiteY32" fmla="*/ 77763 h 331788"/>
                <a:gd name="connsiteX33" fmla="*/ 55554 w 242888"/>
                <a:gd name="connsiteY33" fmla="*/ 55730 h 331788"/>
                <a:gd name="connsiteX34" fmla="*/ 59430 w 242888"/>
                <a:gd name="connsiteY34" fmla="*/ 55730 h 331788"/>
                <a:gd name="connsiteX35" fmla="*/ 62014 w 242888"/>
                <a:gd name="connsiteY35" fmla="*/ 55730 h 331788"/>
                <a:gd name="connsiteX36" fmla="*/ 65890 w 242888"/>
                <a:gd name="connsiteY36" fmla="*/ 55730 h 331788"/>
                <a:gd name="connsiteX37" fmla="*/ 62014 w 242888"/>
                <a:gd name="connsiteY37" fmla="*/ 37585 h 331788"/>
                <a:gd name="connsiteX38" fmla="*/ 73642 w 242888"/>
                <a:gd name="connsiteY38" fmla="*/ 5184 h 331788"/>
                <a:gd name="connsiteX39" fmla="*/ 113693 w 242888"/>
                <a:gd name="connsiteY39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2888" h="331788">
                  <a:moveTo>
                    <a:pt x="121444" y="117475"/>
                  </a:moveTo>
                  <a:cubicBezTo>
                    <a:pt x="70154" y="117475"/>
                    <a:pt x="28575" y="158698"/>
                    <a:pt x="28575" y="209550"/>
                  </a:cubicBezTo>
                  <a:cubicBezTo>
                    <a:pt x="28575" y="260402"/>
                    <a:pt x="70154" y="301625"/>
                    <a:pt x="121444" y="301625"/>
                  </a:cubicBezTo>
                  <a:cubicBezTo>
                    <a:pt x="172734" y="301625"/>
                    <a:pt x="214313" y="260402"/>
                    <a:pt x="214313" y="209550"/>
                  </a:cubicBezTo>
                  <a:cubicBezTo>
                    <a:pt x="214313" y="158698"/>
                    <a:pt x="172734" y="117475"/>
                    <a:pt x="121444" y="117475"/>
                  </a:cubicBezTo>
                  <a:close/>
                  <a:moveTo>
                    <a:pt x="92075" y="30163"/>
                  </a:moveTo>
                  <a:cubicBezTo>
                    <a:pt x="92075" y="32733"/>
                    <a:pt x="92075" y="35303"/>
                    <a:pt x="92075" y="37874"/>
                  </a:cubicBezTo>
                  <a:cubicBezTo>
                    <a:pt x="92075" y="50725"/>
                    <a:pt x="111229" y="75142"/>
                    <a:pt x="121444" y="84138"/>
                  </a:cubicBezTo>
                  <a:cubicBezTo>
                    <a:pt x="125275" y="81568"/>
                    <a:pt x="131660" y="75142"/>
                    <a:pt x="138044" y="66146"/>
                  </a:cubicBezTo>
                  <a:cubicBezTo>
                    <a:pt x="146983" y="52010"/>
                    <a:pt x="150813" y="41729"/>
                    <a:pt x="150813" y="37874"/>
                  </a:cubicBezTo>
                  <a:cubicBezTo>
                    <a:pt x="150813" y="35303"/>
                    <a:pt x="150813" y="32733"/>
                    <a:pt x="150813" y="30163"/>
                  </a:cubicBezTo>
                  <a:cubicBezTo>
                    <a:pt x="145706" y="30163"/>
                    <a:pt x="136767" y="30163"/>
                    <a:pt x="129106" y="30163"/>
                  </a:cubicBezTo>
                  <a:cubicBezTo>
                    <a:pt x="129106" y="30163"/>
                    <a:pt x="129106" y="30163"/>
                    <a:pt x="121444" y="30163"/>
                  </a:cubicBezTo>
                  <a:cubicBezTo>
                    <a:pt x="121444" y="30163"/>
                    <a:pt x="121444" y="30163"/>
                    <a:pt x="113783" y="30163"/>
                  </a:cubicBezTo>
                  <a:cubicBezTo>
                    <a:pt x="106121" y="30163"/>
                    <a:pt x="97183" y="30163"/>
                    <a:pt x="92075" y="30163"/>
                  </a:cubicBezTo>
                  <a:close/>
                  <a:moveTo>
                    <a:pt x="113693" y="0"/>
                  </a:moveTo>
                  <a:cubicBezTo>
                    <a:pt x="113693" y="0"/>
                    <a:pt x="113693" y="0"/>
                    <a:pt x="121444" y="0"/>
                  </a:cubicBezTo>
                  <a:cubicBezTo>
                    <a:pt x="121444" y="0"/>
                    <a:pt x="121444" y="0"/>
                    <a:pt x="129196" y="0"/>
                  </a:cubicBezTo>
                  <a:cubicBezTo>
                    <a:pt x="149867" y="0"/>
                    <a:pt x="160203" y="0"/>
                    <a:pt x="169247" y="5184"/>
                  </a:cubicBezTo>
                  <a:cubicBezTo>
                    <a:pt x="180874" y="12960"/>
                    <a:pt x="180874" y="24625"/>
                    <a:pt x="180874" y="37585"/>
                  </a:cubicBezTo>
                  <a:cubicBezTo>
                    <a:pt x="180874" y="42770"/>
                    <a:pt x="179582" y="49250"/>
                    <a:pt x="176998" y="55730"/>
                  </a:cubicBezTo>
                  <a:cubicBezTo>
                    <a:pt x="178290" y="55730"/>
                    <a:pt x="179582" y="55730"/>
                    <a:pt x="180874" y="55730"/>
                  </a:cubicBezTo>
                  <a:cubicBezTo>
                    <a:pt x="180874" y="55730"/>
                    <a:pt x="180874" y="55730"/>
                    <a:pt x="183458" y="55730"/>
                  </a:cubicBezTo>
                  <a:cubicBezTo>
                    <a:pt x="183458" y="55730"/>
                    <a:pt x="183458" y="55730"/>
                    <a:pt x="187334" y="55730"/>
                  </a:cubicBezTo>
                  <a:cubicBezTo>
                    <a:pt x="202838" y="55730"/>
                    <a:pt x="223509" y="55730"/>
                    <a:pt x="223509" y="77763"/>
                  </a:cubicBezTo>
                  <a:cubicBezTo>
                    <a:pt x="223509" y="90723"/>
                    <a:pt x="211881" y="104980"/>
                    <a:pt x="208005" y="111460"/>
                  </a:cubicBezTo>
                  <a:cubicBezTo>
                    <a:pt x="206713" y="112756"/>
                    <a:pt x="205421" y="115348"/>
                    <a:pt x="202838" y="117940"/>
                  </a:cubicBezTo>
                  <a:cubicBezTo>
                    <a:pt x="227385" y="141269"/>
                    <a:pt x="242888" y="173670"/>
                    <a:pt x="242888" y="209960"/>
                  </a:cubicBezTo>
                  <a:cubicBezTo>
                    <a:pt x="242888" y="277354"/>
                    <a:pt x="188626" y="331788"/>
                    <a:pt x="121444" y="331788"/>
                  </a:cubicBezTo>
                  <a:cubicBezTo>
                    <a:pt x="54262" y="331788"/>
                    <a:pt x="0" y="277354"/>
                    <a:pt x="0" y="209960"/>
                  </a:cubicBezTo>
                  <a:cubicBezTo>
                    <a:pt x="0" y="173670"/>
                    <a:pt x="15503" y="139973"/>
                    <a:pt x="41343" y="117940"/>
                  </a:cubicBezTo>
                  <a:cubicBezTo>
                    <a:pt x="38759" y="115348"/>
                    <a:pt x="36175" y="112756"/>
                    <a:pt x="34883" y="111460"/>
                  </a:cubicBezTo>
                  <a:cubicBezTo>
                    <a:pt x="29715" y="103684"/>
                    <a:pt x="19379" y="89427"/>
                    <a:pt x="19379" y="77763"/>
                  </a:cubicBezTo>
                  <a:cubicBezTo>
                    <a:pt x="19379" y="55730"/>
                    <a:pt x="40051" y="55730"/>
                    <a:pt x="55554" y="55730"/>
                  </a:cubicBezTo>
                  <a:cubicBezTo>
                    <a:pt x="55554" y="55730"/>
                    <a:pt x="55554" y="55730"/>
                    <a:pt x="59430" y="55730"/>
                  </a:cubicBezTo>
                  <a:cubicBezTo>
                    <a:pt x="59430" y="55730"/>
                    <a:pt x="59430" y="55730"/>
                    <a:pt x="62014" y="55730"/>
                  </a:cubicBezTo>
                  <a:cubicBezTo>
                    <a:pt x="63306" y="55730"/>
                    <a:pt x="64598" y="55730"/>
                    <a:pt x="65890" y="55730"/>
                  </a:cubicBezTo>
                  <a:cubicBezTo>
                    <a:pt x="63306" y="49250"/>
                    <a:pt x="62014" y="42770"/>
                    <a:pt x="62014" y="37585"/>
                  </a:cubicBezTo>
                  <a:cubicBezTo>
                    <a:pt x="62014" y="24625"/>
                    <a:pt x="62014" y="12960"/>
                    <a:pt x="73642" y="5184"/>
                  </a:cubicBezTo>
                  <a:cubicBezTo>
                    <a:pt x="82686" y="0"/>
                    <a:pt x="93021" y="0"/>
                    <a:pt x="113693" y="0"/>
                  </a:cubicBezTo>
                  <a:close/>
                </a:path>
              </a:pathLst>
            </a:custGeom>
            <a:solidFill>
              <a:schemeClr val="lt1">
                <a:lumMod val="85000"/>
              </a:schemeClr>
            </a:solidFill>
            <a:ln>
              <a:noFill/>
            </a:ln>
          </p:spPr>
        </p:sp>
        <p:sp>
          <p:nvSpPr>
            <p:cNvPr id="30" name="wedding-ring_92295"/>
            <p:cNvSpPr>
              <a:spLocks noChangeAspect="1"/>
            </p:cNvSpPr>
            <p:nvPr/>
          </p:nvSpPr>
          <p:spPr bwMode="auto">
            <a:xfrm>
              <a:off x="7965035" y="3424764"/>
              <a:ext cx="337130" cy="460524"/>
            </a:xfrm>
            <a:custGeom>
              <a:avLst/>
              <a:gdLst>
                <a:gd name="connsiteX0" fmla="*/ 121444 w 242888"/>
                <a:gd name="connsiteY0" fmla="*/ 117475 h 331788"/>
                <a:gd name="connsiteX1" fmla="*/ 28575 w 242888"/>
                <a:gd name="connsiteY1" fmla="*/ 209550 h 331788"/>
                <a:gd name="connsiteX2" fmla="*/ 121444 w 242888"/>
                <a:gd name="connsiteY2" fmla="*/ 301625 h 331788"/>
                <a:gd name="connsiteX3" fmla="*/ 214313 w 242888"/>
                <a:gd name="connsiteY3" fmla="*/ 209550 h 331788"/>
                <a:gd name="connsiteX4" fmla="*/ 121444 w 242888"/>
                <a:gd name="connsiteY4" fmla="*/ 117475 h 331788"/>
                <a:gd name="connsiteX5" fmla="*/ 92075 w 242888"/>
                <a:gd name="connsiteY5" fmla="*/ 30163 h 331788"/>
                <a:gd name="connsiteX6" fmla="*/ 92075 w 242888"/>
                <a:gd name="connsiteY6" fmla="*/ 37874 h 331788"/>
                <a:gd name="connsiteX7" fmla="*/ 121444 w 242888"/>
                <a:gd name="connsiteY7" fmla="*/ 84138 h 331788"/>
                <a:gd name="connsiteX8" fmla="*/ 138044 w 242888"/>
                <a:gd name="connsiteY8" fmla="*/ 66146 h 331788"/>
                <a:gd name="connsiteX9" fmla="*/ 150813 w 242888"/>
                <a:gd name="connsiteY9" fmla="*/ 37874 h 331788"/>
                <a:gd name="connsiteX10" fmla="*/ 150813 w 242888"/>
                <a:gd name="connsiteY10" fmla="*/ 30163 h 331788"/>
                <a:gd name="connsiteX11" fmla="*/ 129106 w 242888"/>
                <a:gd name="connsiteY11" fmla="*/ 30163 h 331788"/>
                <a:gd name="connsiteX12" fmla="*/ 121444 w 242888"/>
                <a:gd name="connsiteY12" fmla="*/ 30163 h 331788"/>
                <a:gd name="connsiteX13" fmla="*/ 113783 w 242888"/>
                <a:gd name="connsiteY13" fmla="*/ 30163 h 331788"/>
                <a:gd name="connsiteX14" fmla="*/ 92075 w 242888"/>
                <a:gd name="connsiteY14" fmla="*/ 30163 h 331788"/>
                <a:gd name="connsiteX15" fmla="*/ 113693 w 242888"/>
                <a:gd name="connsiteY15" fmla="*/ 0 h 331788"/>
                <a:gd name="connsiteX16" fmla="*/ 121444 w 242888"/>
                <a:gd name="connsiteY16" fmla="*/ 0 h 331788"/>
                <a:gd name="connsiteX17" fmla="*/ 129196 w 242888"/>
                <a:gd name="connsiteY17" fmla="*/ 0 h 331788"/>
                <a:gd name="connsiteX18" fmla="*/ 169247 w 242888"/>
                <a:gd name="connsiteY18" fmla="*/ 5184 h 331788"/>
                <a:gd name="connsiteX19" fmla="*/ 180874 w 242888"/>
                <a:gd name="connsiteY19" fmla="*/ 37585 h 331788"/>
                <a:gd name="connsiteX20" fmla="*/ 176998 w 242888"/>
                <a:gd name="connsiteY20" fmla="*/ 55730 h 331788"/>
                <a:gd name="connsiteX21" fmla="*/ 180874 w 242888"/>
                <a:gd name="connsiteY21" fmla="*/ 55730 h 331788"/>
                <a:gd name="connsiteX22" fmla="*/ 183458 w 242888"/>
                <a:gd name="connsiteY22" fmla="*/ 55730 h 331788"/>
                <a:gd name="connsiteX23" fmla="*/ 187334 w 242888"/>
                <a:gd name="connsiteY23" fmla="*/ 55730 h 331788"/>
                <a:gd name="connsiteX24" fmla="*/ 223509 w 242888"/>
                <a:gd name="connsiteY24" fmla="*/ 77763 h 331788"/>
                <a:gd name="connsiteX25" fmla="*/ 208005 w 242888"/>
                <a:gd name="connsiteY25" fmla="*/ 111460 h 331788"/>
                <a:gd name="connsiteX26" fmla="*/ 202838 w 242888"/>
                <a:gd name="connsiteY26" fmla="*/ 117940 h 331788"/>
                <a:gd name="connsiteX27" fmla="*/ 242888 w 242888"/>
                <a:gd name="connsiteY27" fmla="*/ 209960 h 331788"/>
                <a:gd name="connsiteX28" fmla="*/ 121444 w 242888"/>
                <a:gd name="connsiteY28" fmla="*/ 331788 h 331788"/>
                <a:gd name="connsiteX29" fmla="*/ 0 w 242888"/>
                <a:gd name="connsiteY29" fmla="*/ 209960 h 331788"/>
                <a:gd name="connsiteX30" fmla="*/ 41343 w 242888"/>
                <a:gd name="connsiteY30" fmla="*/ 117940 h 331788"/>
                <a:gd name="connsiteX31" fmla="*/ 34883 w 242888"/>
                <a:gd name="connsiteY31" fmla="*/ 111460 h 331788"/>
                <a:gd name="connsiteX32" fmla="*/ 19379 w 242888"/>
                <a:gd name="connsiteY32" fmla="*/ 77763 h 331788"/>
                <a:gd name="connsiteX33" fmla="*/ 55554 w 242888"/>
                <a:gd name="connsiteY33" fmla="*/ 55730 h 331788"/>
                <a:gd name="connsiteX34" fmla="*/ 59430 w 242888"/>
                <a:gd name="connsiteY34" fmla="*/ 55730 h 331788"/>
                <a:gd name="connsiteX35" fmla="*/ 62014 w 242888"/>
                <a:gd name="connsiteY35" fmla="*/ 55730 h 331788"/>
                <a:gd name="connsiteX36" fmla="*/ 65890 w 242888"/>
                <a:gd name="connsiteY36" fmla="*/ 55730 h 331788"/>
                <a:gd name="connsiteX37" fmla="*/ 62014 w 242888"/>
                <a:gd name="connsiteY37" fmla="*/ 37585 h 331788"/>
                <a:gd name="connsiteX38" fmla="*/ 73642 w 242888"/>
                <a:gd name="connsiteY38" fmla="*/ 5184 h 331788"/>
                <a:gd name="connsiteX39" fmla="*/ 113693 w 242888"/>
                <a:gd name="connsiteY39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2888" h="331788">
                  <a:moveTo>
                    <a:pt x="121444" y="117475"/>
                  </a:moveTo>
                  <a:cubicBezTo>
                    <a:pt x="70154" y="117475"/>
                    <a:pt x="28575" y="158698"/>
                    <a:pt x="28575" y="209550"/>
                  </a:cubicBezTo>
                  <a:cubicBezTo>
                    <a:pt x="28575" y="260402"/>
                    <a:pt x="70154" y="301625"/>
                    <a:pt x="121444" y="301625"/>
                  </a:cubicBezTo>
                  <a:cubicBezTo>
                    <a:pt x="172734" y="301625"/>
                    <a:pt x="214313" y="260402"/>
                    <a:pt x="214313" y="209550"/>
                  </a:cubicBezTo>
                  <a:cubicBezTo>
                    <a:pt x="214313" y="158698"/>
                    <a:pt x="172734" y="117475"/>
                    <a:pt x="121444" y="117475"/>
                  </a:cubicBezTo>
                  <a:close/>
                  <a:moveTo>
                    <a:pt x="92075" y="30163"/>
                  </a:moveTo>
                  <a:cubicBezTo>
                    <a:pt x="92075" y="32733"/>
                    <a:pt x="92075" y="35303"/>
                    <a:pt x="92075" y="37874"/>
                  </a:cubicBezTo>
                  <a:cubicBezTo>
                    <a:pt x="92075" y="50725"/>
                    <a:pt x="111229" y="75142"/>
                    <a:pt x="121444" y="84138"/>
                  </a:cubicBezTo>
                  <a:cubicBezTo>
                    <a:pt x="125275" y="81568"/>
                    <a:pt x="131660" y="75142"/>
                    <a:pt x="138044" y="66146"/>
                  </a:cubicBezTo>
                  <a:cubicBezTo>
                    <a:pt x="146983" y="52010"/>
                    <a:pt x="150813" y="41729"/>
                    <a:pt x="150813" y="37874"/>
                  </a:cubicBezTo>
                  <a:cubicBezTo>
                    <a:pt x="150813" y="35303"/>
                    <a:pt x="150813" y="32733"/>
                    <a:pt x="150813" y="30163"/>
                  </a:cubicBezTo>
                  <a:cubicBezTo>
                    <a:pt x="145706" y="30163"/>
                    <a:pt x="136767" y="30163"/>
                    <a:pt x="129106" y="30163"/>
                  </a:cubicBezTo>
                  <a:cubicBezTo>
                    <a:pt x="129106" y="30163"/>
                    <a:pt x="129106" y="30163"/>
                    <a:pt x="121444" y="30163"/>
                  </a:cubicBezTo>
                  <a:cubicBezTo>
                    <a:pt x="121444" y="30163"/>
                    <a:pt x="121444" y="30163"/>
                    <a:pt x="113783" y="30163"/>
                  </a:cubicBezTo>
                  <a:cubicBezTo>
                    <a:pt x="106121" y="30163"/>
                    <a:pt x="97183" y="30163"/>
                    <a:pt x="92075" y="30163"/>
                  </a:cubicBezTo>
                  <a:close/>
                  <a:moveTo>
                    <a:pt x="113693" y="0"/>
                  </a:moveTo>
                  <a:cubicBezTo>
                    <a:pt x="113693" y="0"/>
                    <a:pt x="113693" y="0"/>
                    <a:pt x="121444" y="0"/>
                  </a:cubicBezTo>
                  <a:cubicBezTo>
                    <a:pt x="121444" y="0"/>
                    <a:pt x="121444" y="0"/>
                    <a:pt x="129196" y="0"/>
                  </a:cubicBezTo>
                  <a:cubicBezTo>
                    <a:pt x="149867" y="0"/>
                    <a:pt x="160203" y="0"/>
                    <a:pt x="169247" y="5184"/>
                  </a:cubicBezTo>
                  <a:cubicBezTo>
                    <a:pt x="180874" y="12960"/>
                    <a:pt x="180874" y="24625"/>
                    <a:pt x="180874" y="37585"/>
                  </a:cubicBezTo>
                  <a:cubicBezTo>
                    <a:pt x="180874" y="42770"/>
                    <a:pt x="179582" y="49250"/>
                    <a:pt x="176998" y="55730"/>
                  </a:cubicBezTo>
                  <a:cubicBezTo>
                    <a:pt x="178290" y="55730"/>
                    <a:pt x="179582" y="55730"/>
                    <a:pt x="180874" y="55730"/>
                  </a:cubicBezTo>
                  <a:cubicBezTo>
                    <a:pt x="180874" y="55730"/>
                    <a:pt x="180874" y="55730"/>
                    <a:pt x="183458" y="55730"/>
                  </a:cubicBezTo>
                  <a:cubicBezTo>
                    <a:pt x="183458" y="55730"/>
                    <a:pt x="183458" y="55730"/>
                    <a:pt x="187334" y="55730"/>
                  </a:cubicBezTo>
                  <a:cubicBezTo>
                    <a:pt x="202838" y="55730"/>
                    <a:pt x="223509" y="55730"/>
                    <a:pt x="223509" y="77763"/>
                  </a:cubicBezTo>
                  <a:cubicBezTo>
                    <a:pt x="223509" y="90723"/>
                    <a:pt x="211881" y="104980"/>
                    <a:pt x="208005" y="111460"/>
                  </a:cubicBezTo>
                  <a:cubicBezTo>
                    <a:pt x="206713" y="112756"/>
                    <a:pt x="205421" y="115348"/>
                    <a:pt x="202838" y="117940"/>
                  </a:cubicBezTo>
                  <a:cubicBezTo>
                    <a:pt x="227385" y="141269"/>
                    <a:pt x="242888" y="173670"/>
                    <a:pt x="242888" y="209960"/>
                  </a:cubicBezTo>
                  <a:cubicBezTo>
                    <a:pt x="242888" y="277354"/>
                    <a:pt x="188626" y="331788"/>
                    <a:pt x="121444" y="331788"/>
                  </a:cubicBezTo>
                  <a:cubicBezTo>
                    <a:pt x="54262" y="331788"/>
                    <a:pt x="0" y="277354"/>
                    <a:pt x="0" y="209960"/>
                  </a:cubicBezTo>
                  <a:cubicBezTo>
                    <a:pt x="0" y="173670"/>
                    <a:pt x="15503" y="139973"/>
                    <a:pt x="41343" y="117940"/>
                  </a:cubicBezTo>
                  <a:cubicBezTo>
                    <a:pt x="38759" y="115348"/>
                    <a:pt x="36175" y="112756"/>
                    <a:pt x="34883" y="111460"/>
                  </a:cubicBezTo>
                  <a:cubicBezTo>
                    <a:pt x="29715" y="103684"/>
                    <a:pt x="19379" y="89427"/>
                    <a:pt x="19379" y="77763"/>
                  </a:cubicBezTo>
                  <a:cubicBezTo>
                    <a:pt x="19379" y="55730"/>
                    <a:pt x="40051" y="55730"/>
                    <a:pt x="55554" y="55730"/>
                  </a:cubicBezTo>
                  <a:cubicBezTo>
                    <a:pt x="55554" y="55730"/>
                    <a:pt x="55554" y="55730"/>
                    <a:pt x="59430" y="55730"/>
                  </a:cubicBezTo>
                  <a:cubicBezTo>
                    <a:pt x="59430" y="55730"/>
                    <a:pt x="59430" y="55730"/>
                    <a:pt x="62014" y="55730"/>
                  </a:cubicBezTo>
                  <a:cubicBezTo>
                    <a:pt x="63306" y="55730"/>
                    <a:pt x="64598" y="55730"/>
                    <a:pt x="65890" y="55730"/>
                  </a:cubicBezTo>
                  <a:cubicBezTo>
                    <a:pt x="63306" y="49250"/>
                    <a:pt x="62014" y="42770"/>
                    <a:pt x="62014" y="37585"/>
                  </a:cubicBezTo>
                  <a:cubicBezTo>
                    <a:pt x="62014" y="24625"/>
                    <a:pt x="62014" y="12960"/>
                    <a:pt x="73642" y="5184"/>
                  </a:cubicBezTo>
                  <a:cubicBezTo>
                    <a:pt x="82686" y="0"/>
                    <a:pt x="93021" y="0"/>
                    <a:pt x="113693" y="0"/>
                  </a:cubicBezTo>
                  <a:close/>
                </a:path>
              </a:pathLst>
            </a:custGeom>
            <a:solidFill>
              <a:schemeClr val="lt1">
                <a:lumMod val="85000"/>
              </a:schemeClr>
            </a:solidFill>
            <a:ln>
              <a:noFill/>
            </a:ln>
          </p:spPr>
        </p:sp>
        <p:sp>
          <p:nvSpPr>
            <p:cNvPr id="31" name="wedding-ring_92295"/>
            <p:cNvSpPr>
              <a:spLocks noChangeAspect="1"/>
            </p:cNvSpPr>
            <p:nvPr/>
          </p:nvSpPr>
          <p:spPr bwMode="auto">
            <a:xfrm>
              <a:off x="8411255" y="3424764"/>
              <a:ext cx="337130" cy="460524"/>
            </a:xfrm>
            <a:custGeom>
              <a:avLst/>
              <a:gdLst>
                <a:gd name="connsiteX0" fmla="*/ 121444 w 242888"/>
                <a:gd name="connsiteY0" fmla="*/ 117475 h 331788"/>
                <a:gd name="connsiteX1" fmla="*/ 28575 w 242888"/>
                <a:gd name="connsiteY1" fmla="*/ 209550 h 331788"/>
                <a:gd name="connsiteX2" fmla="*/ 121444 w 242888"/>
                <a:gd name="connsiteY2" fmla="*/ 301625 h 331788"/>
                <a:gd name="connsiteX3" fmla="*/ 214313 w 242888"/>
                <a:gd name="connsiteY3" fmla="*/ 209550 h 331788"/>
                <a:gd name="connsiteX4" fmla="*/ 121444 w 242888"/>
                <a:gd name="connsiteY4" fmla="*/ 117475 h 331788"/>
                <a:gd name="connsiteX5" fmla="*/ 92075 w 242888"/>
                <a:gd name="connsiteY5" fmla="*/ 30163 h 331788"/>
                <a:gd name="connsiteX6" fmla="*/ 92075 w 242888"/>
                <a:gd name="connsiteY6" fmla="*/ 37874 h 331788"/>
                <a:gd name="connsiteX7" fmla="*/ 121444 w 242888"/>
                <a:gd name="connsiteY7" fmla="*/ 84138 h 331788"/>
                <a:gd name="connsiteX8" fmla="*/ 138044 w 242888"/>
                <a:gd name="connsiteY8" fmla="*/ 66146 h 331788"/>
                <a:gd name="connsiteX9" fmla="*/ 150813 w 242888"/>
                <a:gd name="connsiteY9" fmla="*/ 37874 h 331788"/>
                <a:gd name="connsiteX10" fmla="*/ 150813 w 242888"/>
                <a:gd name="connsiteY10" fmla="*/ 30163 h 331788"/>
                <a:gd name="connsiteX11" fmla="*/ 129106 w 242888"/>
                <a:gd name="connsiteY11" fmla="*/ 30163 h 331788"/>
                <a:gd name="connsiteX12" fmla="*/ 121444 w 242888"/>
                <a:gd name="connsiteY12" fmla="*/ 30163 h 331788"/>
                <a:gd name="connsiteX13" fmla="*/ 113783 w 242888"/>
                <a:gd name="connsiteY13" fmla="*/ 30163 h 331788"/>
                <a:gd name="connsiteX14" fmla="*/ 92075 w 242888"/>
                <a:gd name="connsiteY14" fmla="*/ 30163 h 331788"/>
                <a:gd name="connsiteX15" fmla="*/ 113693 w 242888"/>
                <a:gd name="connsiteY15" fmla="*/ 0 h 331788"/>
                <a:gd name="connsiteX16" fmla="*/ 121444 w 242888"/>
                <a:gd name="connsiteY16" fmla="*/ 0 h 331788"/>
                <a:gd name="connsiteX17" fmla="*/ 129196 w 242888"/>
                <a:gd name="connsiteY17" fmla="*/ 0 h 331788"/>
                <a:gd name="connsiteX18" fmla="*/ 169247 w 242888"/>
                <a:gd name="connsiteY18" fmla="*/ 5184 h 331788"/>
                <a:gd name="connsiteX19" fmla="*/ 180874 w 242888"/>
                <a:gd name="connsiteY19" fmla="*/ 37585 h 331788"/>
                <a:gd name="connsiteX20" fmla="*/ 176998 w 242888"/>
                <a:gd name="connsiteY20" fmla="*/ 55730 h 331788"/>
                <a:gd name="connsiteX21" fmla="*/ 180874 w 242888"/>
                <a:gd name="connsiteY21" fmla="*/ 55730 h 331788"/>
                <a:gd name="connsiteX22" fmla="*/ 183458 w 242888"/>
                <a:gd name="connsiteY22" fmla="*/ 55730 h 331788"/>
                <a:gd name="connsiteX23" fmla="*/ 187334 w 242888"/>
                <a:gd name="connsiteY23" fmla="*/ 55730 h 331788"/>
                <a:gd name="connsiteX24" fmla="*/ 223509 w 242888"/>
                <a:gd name="connsiteY24" fmla="*/ 77763 h 331788"/>
                <a:gd name="connsiteX25" fmla="*/ 208005 w 242888"/>
                <a:gd name="connsiteY25" fmla="*/ 111460 h 331788"/>
                <a:gd name="connsiteX26" fmla="*/ 202838 w 242888"/>
                <a:gd name="connsiteY26" fmla="*/ 117940 h 331788"/>
                <a:gd name="connsiteX27" fmla="*/ 242888 w 242888"/>
                <a:gd name="connsiteY27" fmla="*/ 209960 h 331788"/>
                <a:gd name="connsiteX28" fmla="*/ 121444 w 242888"/>
                <a:gd name="connsiteY28" fmla="*/ 331788 h 331788"/>
                <a:gd name="connsiteX29" fmla="*/ 0 w 242888"/>
                <a:gd name="connsiteY29" fmla="*/ 209960 h 331788"/>
                <a:gd name="connsiteX30" fmla="*/ 41343 w 242888"/>
                <a:gd name="connsiteY30" fmla="*/ 117940 h 331788"/>
                <a:gd name="connsiteX31" fmla="*/ 34883 w 242888"/>
                <a:gd name="connsiteY31" fmla="*/ 111460 h 331788"/>
                <a:gd name="connsiteX32" fmla="*/ 19379 w 242888"/>
                <a:gd name="connsiteY32" fmla="*/ 77763 h 331788"/>
                <a:gd name="connsiteX33" fmla="*/ 55554 w 242888"/>
                <a:gd name="connsiteY33" fmla="*/ 55730 h 331788"/>
                <a:gd name="connsiteX34" fmla="*/ 59430 w 242888"/>
                <a:gd name="connsiteY34" fmla="*/ 55730 h 331788"/>
                <a:gd name="connsiteX35" fmla="*/ 62014 w 242888"/>
                <a:gd name="connsiteY35" fmla="*/ 55730 h 331788"/>
                <a:gd name="connsiteX36" fmla="*/ 65890 w 242888"/>
                <a:gd name="connsiteY36" fmla="*/ 55730 h 331788"/>
                <a:gd name="connsiteX37" fmla="*/ 62014 w 242888"/>
                <a:gd name="connsiteY37" fmla="*/ 37585 h 331788"/>
                <a:gd name="connsiteX38" fmla="*/ 73642 w 242888"/>
                <a:gd name="connsiteY38" fmla="*/ 5184 h 331788"/>
                <a:gd name="connsiteX39" fmla="*/ 113693 w 242888"/>
                <a:gd name="connsiteY39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2888" h="331788">
                  <a:moveTo>
                    <a:pt x="121444" y="117475"/>
                  </a:moveTo>
                  <a:cubicBezTo>
                    <a:pt x="70154" y="117475"/>
                    <a:pt x="28575" y="158698"/>
                    <a:pt x="28575" y="209550"/>
                  </a:cubicBezTo>
                  <a:cubicBezTo>
                    <a:pt x="28575" y="260402"/>
                    <a:pt x="70154" y="301625"/>
                    <a:pt x="121444" y="301625"/>
                  </a:cubicBezTo>
                  <a:cubicBezTo>
                    <a:pt x="172734" y="301625"/>
                    <a:pt x="214313" y="260402"/>
                    <a:pt x="214313" y="209550"/>
                  </a:cubicBezTo>
                  <a:cubicBezTo>
                    <a:pt x="214313" y="158698"/>
                    <a:pt x="172734" y="117475"/>
                    <a:pt x="121444" y="117475"/>
                  </a:cubicBezTo>
                  <a:close/>
                  <a:moveTo>
                    <a:pt x="92075" y="30163"/>
                  </a:moveTo>
                  <a:cubicBezTo>
                    <a:pt x="92075" y="32733"/>
                    <a:pt x="92075" y="35303"/>
                    <a:pt x="92075" y="37874"/>
                  </a:cubicBezTo>
                  <a:cubicBezTo>
                    <a:pt x="92075" y="50725"/>
                    <a:pt x="111229" y="75142"/>
                    <a:pt x="121444" y="84138"/>
                  </a:cubicBezTo>
                  <a:cubicBezTo>
                    <a:pt x="125275" y="81568"/>
                    <a:pt x="131660" y="75142"/>
                    <a:pt x="138044" y="66146"/>
                  </a:cubicBezTo>
                  <a:cubicBezTo>
                    <a:pt x="146983" y="52010"/>
                    <a:pt x="150813" y="41729"/>
                    <a:pt x="150813" y="37874"/>
                  </a:cubicBezTo>
                  <a:cubicBezTo>
                    <a:pt x="150813" y="35303"/>
                    <a:pt x="150813" y="32733"/>
                    <a:pt x="150813" y="30163"/>
                  </a:cubicBezTo>
                  <a:cubicBezTo>
                    <a:pt x="145706" y="30163"/>
                    <a:pt x="136767" y="30163"/>
                    <a:pt x="129106" y="30163"/>
                  </a:cubicBezTo>
                  <a:cubicBezTo>
                    <a:pt x="129106" y="30163"/>
                    <a:pt x="129106" y="30163"/>
                    <a:pt x="121444" y="30163"/>
                  </a:cubicBezTo>
                  <a:cubicBezTo>
                    <a:pt x="121444" y="30163"/>
                    <a:pt x="121444" y="30163"/>
                    <a:pt x="113783" y="30163"/>
                  </a:cubicBezTo>
                  <a:cubicBezTo>
                    <a:pt x="106121" y="30163"/>
                    <a:pt x="97183" y="30163"/>
                    <a:pt x="92075" y="30163"/>
                  </a:cubicBezTo>
                  <a:close/>
                  <a:moveTo>
                    <a:pt x="113693" y="0"/>
                  </a:moveTo>
                  <a:cubicBezTo>
                    <a:pt x="113693" y="0"/>
                    <a:pt x="113693" y="0"/>
                    <a:pt x="121444" y="0"/>
                  </a:cubicBezTo>
                  <a:cubicBezTo>
                    <a:pt x="121444" y="0"/>
                    <a:pt x="121444" y="0"/>
                    <a:pt x="129196" y="0"/>
                  </a:cubicBezTo>
                  <a:cubicBezTo>
                    <a:pt x="149867" y="0"/>
                    <a:pt x="160203" y="0"/>
                    <a:pt x="169247" y="5184"/>
                  </a:cubicBezTo>
                  <a:cubicBezTo>
                    <a:pt x="180874" y="12960"/>
                    <a:pt x="180874" y="24625"/>
                    <a:pt x="180874" y="37585"/>
                  </a:cubicBezTo>
                  <a:cubicBezTo>
                    <a:pt x="180874" y="42770"/>
                    <a:pt x="179582" y="49250"/>
                    <a:pt x="176998" y="55730"/>
                  </a:cubicBezTo>
                  <a:cubicBezTo>
                    <a:pt x="178290" y="55730"/>
                    <a:pt x="179582" y="55730"/>
                    <a:pt x="180874" y="55730"/>
                  </a:cubicBezTo>
                  <a:cubicBezTo>
                    <a:pt x="180874" y="55730"/>
                    <a:pt x="180874" y="55730"/>
                    <a:pt x="183458" y="55730"/>
                  </a:cubicBezTo>
                  <a:cubicBezTo>
                    <a:pt x="183458" y="55730"/>
                    <a:pt x="183458" y="55730"/>
                    <a:pt x="187334" y="55730"/>
                  </a:cubicBezTo>
                  <a:cubicBezTo>
                    <a:pt x="202838" y="55730"/>
                    <a:pt x="223509" y="55730"/>
                    <a:pt x="223509" y="77763"/>
                  </a:cubicBezTo>
                  <a:cubicBezTo>
                    <a:pt x="223509" y="90723"/>
                    <a:pt x="211881" y="104980"/>
                    <a:pt x="208005" y="111460"/>
                  </a:cubicBezTo>
                  <a:cubicBezTo>
                    <a:pt x="206713" y="112756"/>
                    <a:pt x="205421" y="115348"/>
                    <a:pt x="202838" y="117940"/>
                  </a:cubicBezTo>
                  <a:cubicBezTo>
                    <a:pt x="227385" y="141269"/>
                    <a:pt x="242888" y="173670"/>
                    <a:pt x="242888" y="209960"/>
                  </a:cubicBezTo>
                  <a:cubicBezTo>
                    <a:pt x="242888" y="277354"/>
                    <a:pt x="188626" y="331788"/>
                    <a:pt x="121444" y="331788"/>
                  </a:cubicBezTo>
                  <a:cubicBezTo>
                    <a:pt x="54262" y="331788"/>
                    <a:pt x="0" y="277354"/>
                    <a:pt x="0" y="209960"/>
                  </a:cubicBezTo>
                  <a:cubicBezTo>
                    <a:pt x="0" y="173670"/>
                    <a:pt x="15503" y="139973"/>
                    <a:pt x="41343" y="117940"/>
                  </a:cubicBezTo>
                  <a:cubicBezTo>
                    <a:pt x="38759" y="115348"/>
                    <a:pt x="36175" y="112756"/>
                    <a:pt x="34883" y="111460"/>
                  </a:cubicBezTo>
                  <a:cubicBezTo>
                    <a:pt x="29715" y="103684"/>
                    <a:pt x="19379" y="89427"/>
                    <a:pt x="19379" y="77763"/>
                  </a:cubicBezTo>
                  <a:cubicBezTo>
                    <a:pt x="19379" y="55730"/>
                    <a:pt x="40051" y="55730"/>
                    <a:pt x="55554" y="55730"/>
                  </a:cubicBezTo>
                  <a:cubicBezTo>
                    <a:pt x="55554" y="55730"/>
                    <a:pt x="55554" y="55730"/>
                    <a:pt x="59430" y="55730"/>
                  </a:cubicBezTo>
                  <a:cubicBezTo>
                    <a:pt x="59430" y="55730"/>
                    <a:pt x="59430" y="55730"/>
                    <a:pt x="62014" y="55730"/>
                  </a:cubicBezTo>
                  <a:cubicBezTo>
                    <a:pt x="63306" y="55730"/>
                    <a:pt x="64598" y="55730"/>
                    <a:pt x="65890" y="55730"/>
                  </a:cubicBezTo>
                  <a:cubicBezTo>
                    <a:pt x="63306" y="49250"/>
                    <a:pt x="62014" y="42770"/>
                    <a:pt x="62014" y="37585"/>
                  </a:cubicBezTo>
                  <a:cubicBezTo>
                    <a:pt x="62014" y="24625"/>
                    <a:pt x="62014" y="12960"/>
                    <a:pt x="73642" y="5184"/>
                  </a:cubicBezTo>
                  <a:cubicBezTo>
                    <a:pt x="82686" y="0"/>
                    <a:pt x="93021" y="0"/>
                    <a:pt x="113693" y="0"/>
                  </a:cubicBezTo>
                  <a:close/>
                </a:path>
              </a:pathLst>
            </a:custGeom>
            <a:solidFill>
              <a:schemeClr val="lt1">
                <a:lumMod val="85000"/>
              </a:schemeClr>
            </a:solidFill>
            <a:ln>
              <a:noFill/>
            </a:ln>
          </p:spPr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33256" y="1749530"/>
            <a:ext cx="4752420" cy="3935004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1133256" y="5085184"/>
            <a:ext cx="4752420" cy="599350"/>
          </a:xfrm>
          <a:prstGeom prst="rect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2f1ddf5-daff-4890-8673-b03081a3312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457343"/>
            <a:ext cx="12192000" cy="4130409"/>
            <a:chOff x="0" y="1457343"/>
            <a:chExt cx="12192000" cy="4130409"/>
          </a:xfrm>
        </p:grpSpPr>
        <p:sp>
          <p:nvSpPr>
            <p:cNvPr id="4" name="ïṥľiďé"/>
            <p:cNvSpPr txBox="1"/>
            <p:nvPr/>
          </p:nvSpPr>
          <p:spPr>
            <a:xfrm>
              <a:off x="2930686" y="1457343"/>
              <a:ext cx="6330628" cy="646331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accent1"/>
                  </a:solidFill>
                </a:rPr>
                <a:t>活动内容</a:t>
              </a:r>
            </a:p>
          </p:txBody>
        </p:sp>
        <p:sp>
          <p:nvSpPr>
            <p:cNvPr id="5" name="iślïḑé"/>
            <p:cNvSpPr txBox="1"/>
            <p:nvPr/>
          </p:nvSpPr>
          <p:spPr>
            <a:xfrm>
              <a:off x="2930686" y="2103674"/>
              <a:ext cx="6330628" cy="415498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/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6" name="îṥlíḑe"/>
            <p:cNvSpPr/>
            <p:nvPr/>
          </p:nvSpPr>
          <p:spPr>
            <a:xfrm>
              <a:off x="1787142" y="2814989"/>
              <a:ext cx="1371600" cy="1371600"/>
            </a:xfrm>
            <a:prstGeom prst="round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005840" anchor="b">
              <a:normAutofit fontScale="47500" lnSpcReduction="20000"/>
            </a:bodyPr>
            <a:lstStyle/>
            <a:p>
              <a:pPr algn="ctr"/>
              <a:r>
                <a:rPr lang="zh-CN" altLang="en-US" sz="3200">
                  <a:solidFill>
                    <a:schemeClr val="bg1"/>
                  </a:solidFill>
                </a:rPr>
                <a:t>标题</a:t>
              </a:r>
            </a:p>
          </p:txBody>
        </p:sp>
        <p:sp>
          <p:nvSpPr>
            <p:cNvPr id="7" name="ïşľiḑe"/>
            <p:cNvSpPr/>
            <p:nvPr/>
          </p:nvSpPr>
          <p:spPr>
            <a:xfrm>
              <a:off x="3236365" y="2814989"/>
              <a:ext cx="1371600" cy="1371600"/>
            </a:xfrm>
            <a:prstGeom prst="roundRect">
              <a:avLst/>
            </a:prstGeom>
            <a:solidFill>
              <a:schemeClr val="accent2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005840" anchor="b">
              <a:normAutofit fontScale="47500" lnSpcReduction="20000"/>
            </a:bodyPr>
            <a:lstStyle/>
            <a:p>
              <a:pPr algn="ctr"/>
              <a:r>
                <a:rPr lang="zh-CN" altLang="en-US" sz="3200">
                  <a:solidFill>
                    <a:schemeClr val="bg1"/>
                  </a:solidFill>
                </a:rPr>
                <a:t>标题</a:t>
              </a:r>
            </a:p>
          </p:txBody>
        </p:sp>
        <p:sp>
          <p:nvSpPr>
            <p:cNvPr id="8" name="íṩḻiḓê"/>
            <p:cNvSpPr/>
            <p:nvPr/>
          </p:nvSpPr>
          <p:spPr>
            <a:xfrm>
              <a:off x="4685588" y="2814989"/>
              <a:ext cx="1371600" cy="1371600"/>
            </a:xfrm>
            <a:prstGeom prst="roundRect">
              <a:avLst/>
            </a:prstGeom>
            <a:solidFill>
              <a:schemeClr val="accent3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005840" anchor="b">
              <a:normAutofit fontScale="47500" lnSpcReduction="20000"/>
            </a:bodyPr>
            <a:lstStyle/>
            <a:p>
              <a:pPr algn="ctr"/>
              <a:r>
                <a:rPr lang="zh-CN" altLang="en-US" sz="3200">
                  <a:solidFill>
                    <a:schemeClr val="bg1"/>
                  </a:solidFill>
                </a:rPr>
                <a:t>标题</a:t>
              </a:r>
            </a:p>
          </p:txBody>
        </p:sp>
        <p:sp>
          <p:nvSpPr>
            <p:cNvPr id="9" name="iṡļïḍè"/>
            <p:cNvSpPr/>
            <p:nvPr/>
          </p:nvSpPr>
          <p:spPr>
            <a:xfrm>
              <a:off x="6134811" y="2814989"/>
              <a:ext cx="1371600" cy="1371600"/>
            </a:xfrm>
            <a:prstGeom prst="roundRect">
              <a:avLst/>
            </a:prstGeom>
            <a:solidFill>
              <a:schemeClr val="accent4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005840" anchor="b">
              <a:normAutofit fontScale="47500" lnSpcReduction="20000"/>
            </a:bodyPr>
            <a:lstStyle/>
            <a:p>
              <a:pPr algn="ctr"/>
              <a:r>
                <a:rPr lang="zh-CN" altLang="en-US" sz="3200">
                  <a:solidFill>
                    <a:schemeClr val="bg1"/>
                  </a:solidFill>
                </a:rPr>
                <a:t>标题</a:t>
              </a:r>
            </a:p>
          </p:txBody>
        </p:sp>
        <p:sp>
          <p:nvSpPr>
            <p:cNvPr id="10" name="i$ľïḋê"/>
            <p:cNvSpPr/>
            <p:nvPr/>
          </p:nvSpPr>
          <p:spPr>
            <a:xfrm>
              <a:off x="7584034" y="2814989"/>
              <a:ext cx="1371600" cy="1371600"/>
            </a:xfrm>
            <a:prstGeom prst="roundRect">
              <a:avLst/>
            </a:prstGeom>
            <a:solidFill>
              <a:schemeClr val="accent5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005840" anchor="b">
              <a:normAutofit fontScale="47500" lnSpcReduction="20000"/>
            </a:bodyPr>
            <a:lstStyle/>
            <a:p>
              <a:pPr algn="ctr"/>
              <a:r>
                <a:rPr lang="zh-CN" altLang="en-US" sz="3200">
                  <a:solidFill>
                    <a:schemeClr val="bg1"/>
                  </a:solidFill>
                </a:rPr>
                <a:t>标题</a:t>
              </a:r>
            </a:p>
          </p:txBody>
        </p:sp>
        <p:sp>
          <p:nvSpPr>
            <p:cNvPr id="11" name="îṥļîḓe"/>
            <p:cNvSpPr/>
            <p:nvPr/>
          </p:nvSpPr>
          <p:spPr>
            <a:xfrm>
              <a:off x="9033258" y="2814989"/>
              <a:ext cx="1371600" cy="1371600"/>
            </a:xfrm>
            <a:prstGeom prst="roundRect">
              <a:avLst/>
            </a:prstGeom>
            <a:solidFill>
              <a:schemeClr val="accent6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005840" anchor="b">
              <a:normAutofit fontScale="47500" lnSpcReduction="20000"/>
            </a:bodyPr>
            <a:lstStyle/>
            <a:p>
              <a:pPr algn="ctr"/>
              <a:r>
                <a:rPr lang="zh-CN" altLang="en-US" sz="3200">
                  <a:solidFill>
                    <a:schemeClr val="bg1"/>
                  </a:solidFill>
                </a:rPr>
                <a:t>标题</a:t>
              </a:r>
            </a:p>
          </p:txBody>
        </p:sp>
        <p:sp>
          <p:nvSpPr>
            <p:cNvPr id="12" name="îšḷïḍê"/>
            <p:cNvSpPr/>
            <p:nvPr/>
          </p:nvSpPr>
          <p:spPr>
            <a:xfrm>
              <a:off x="0" y="3272189"/>
              <a:ext cx="1709518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íṥ1íḓè"/>
            <p:cNvSpPr/>
            <p:nvPr/>
          </p:nvSpPr>
          <p:spPr>
            <a:xfrm>
              <a:off x="10482482" y="3272189"/>
              <a:ext cx="1709518" cy="457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sļíḓe"/>
            <p:cNvSpPr>
              <a:spLocks noChangeAspect="1"/>
            </p:cNvSpPr>
            <p:nvPr/>
          </p:nvSpPr>
          <p:spPr bwMode="auto">
            <a:xfrm>
              <a:off x="8064336" y="3269739"/>
              <a:ext cx="315908" cy="381053"/>
            </a:xfrm>
            <a:custGeom>
              <a:avLst/>
              <a:gdLst>
                <a:gd name="connsiteX0" fmla="*/ 97409 w 421152"/>
                <a:gd name="connsiteY0" fmla="*/ 433798 h 508000"/>
                <a:gd name="connsiteX1" fmla="*/ 80219 w 421152"/>
                <a:gd name="connsiteY1" fmla="*/ 450922 h 508000"/>
                <a:gd name="connsiteX2" fmla="*/ 97409 w 421152"/>
                <a:gd name="connsiteY2" fmla="*/ 465191 h 508000"/>
                <a:gd name="connsiteX3" fmla="*/ 312283 w 421152"/>
                <a:gd name="connsiteY3" fmla="*/ 465191 h 508000"/>
                <a:gd name="connsiteX4" fmla="*/ 326608 w 421152"/>
                <a:gd name="connsiteY4" fmla="*/ 450922 h 508000"/>
                <a:gd name="connsiteX5" fmla="*/ 312283 w 421152"/>
                <a:gd name="connsiteY5" fmla="*/ 433798 h 508000"/>
                <a:gd name="connsiteX6" fmla="*/ 97409 w 421152"/>
                <a:gd name="connsiteY6" fmla="*/ 433798 h 508000"/>
                <a:gd name="connsiteX7" fmla="*/ 51570 w 421152"/>
                <a:gd name="connsiteY7" fmla="*/ 333910 h 508000"/>
                <a:gd name="connsiteX8" fmla="*/ 25785 w 421152"/>
                <a:gd name="connsiteY8" fmla="*/ 362450 h 508000"/>
                <a:gd name="connsiteX9" fmla="*/ 25785 w 421152"/>
                <a:gd name="connsiteY9" fmla="*/ 419528 h 508000"/>
                <a:gd name="connsiteX10" fmla="*/ 42975 w 421152"/>
                <a:gd name="connsiteY10" fmla="*/ 419528 h 508000"/>
                <a:gd name="connsiteX11" fmla="*/ 42975 w 421152"/>
                <a:gd name="connsiteY11" fmla="*/ 396697 h 508000"/>
                <a:gd name="connsiteX12" fmla="*/ 68760 w 421152"/>
                <a:gd name="connsiteY12" fmla="*/ 371011 h 508000"/>
                <a:gd name="connsiteX13" fmla="*/ 352393 w 421152"/>
                <a:gd name="connsiteY13" fmla="*/ 371011 h 508000"/>
                <a:gd name="connsiteX14" fmla="*/ 375312 w 421152"/>
                <a:gd name="connsiteY14" fmla="*/ 396697 h 508000"/>
                <a:gd name="connsiteX15" fmla="*/ 375312 w 421152"/>
                <a:gd name="connsiteY15" fmla="*/ 419528 h 508000"/>
                <a:gd name="connsiteX16" fmla="*/ 383907 w 421152"/>
                <a:gd name="connsiteY16" fmla="*/ 419528 h 508000"/>
                <a:gd name="connsiteX17" fmla="*/ 395367 w 421152"/>
                <a:gd name="connsiteY17" fmla="*/ 388135 h 508000"/>
                <a:gd name="connsiteX18" fmla="*/ 395367 w 421152"/>
                <a:gd name="connsiteY18" fmla="*/ 362450 h 508000"/>
                <a:gd name="connsiteX19" fmla="*/ 369582 w 421152"/>
                <a:gd name="connsiteY19" fmla="*/ 333910 h 508000"/>
                <a:gd name="connsiteX20" fmla="*/ 51570 w 421152"/>
                <a:gd name="connsiteY20" fmla="*/ 333910 h 508000"/>
                <a:gd name="connsiteX21" fmla="*/ 108332 w 421152"/>
                <a:gd name="connsiteY21" fmla="*/ 133246 h 508000"/>
                <a:gd name="connsiteX22" fmla="*/ 323527 w 421152"/>
                <a:gd name="connsiteY22" fmla="*/ 133246 h 508000"/>
                <a:gd name="connsiteX23" fmla="*/ 337873 w 421152"/>
                <a:gd name="connsiteY23" fmla="*/ 147523 h 508000"/>
                <a:gd name="connsiteX24" fmla="*/ 323527 w 421152"/>
                <a:gd name="connsiteY24" fmla="*/ 161799 h 508000"/>
                <a:gd name="connsiteX25" fmla="*/ 108332 w 421152"/>
                <a:gd name="connsiteY25" fmla="*/ 161799 h 508000"/>
                <a:gd name="connsiteX26" fmla="*/ 93986 w 421152"/>
                <a:gd name="connsiteY26" fmla="*/ 147523 h 508000"/>
                <a:gd name="connsiteX27" fmla="*/ 108332 w 421152"/>
                <a:gd name="connsiteY27" fmla="*/ 133246 h 508000"/>
                <a:gd name="connsiteX28" fmla="*/ 68760 w 421152"/>
                <a:gd name="connsiteY28" fmla="*/ 79910 h 508000"/>
                <a:gd name="connsiteX29" fmla="*/ 40110 w 421152"/>
                <a:gd name="connsiteY29" fmla="*/ 108450 h 508000"/>
                <a:gd name="connsiteX30" fmla="*/ 40110 w 421152"/>
                <a:gd name="connsiteY30" fmla="*/ 205483 h 508000"/>
                <a:gd name="connsiteX31" fmla="*/ 68760 w 421152"/>
                <a:gd name="connsiteY31" fmla="*/ 236877 h 508000"/>
                <a:gd name="connsiteX32" fmla="*/ 346663 w 421152"/>
                <a:gd name="connsiteY32" fmla="*/ 236877 h 508000"/>
                <a:gd name="connsiteX33" fmla="*/ 378177 w 421152"/>
                <a:gd name="connsiteY33" fmla="*/ 205483 h 508000"/>
                <a:gd name="connsiteX34" fmla="*/ 378177 w 421152"/>
                <a:gd name="connsiteY34" fmla="*/ 108450 h 508000"/>
                <a:gd name="connsiteX35" fmla="*/ 346663 w 421152"/>
                <a:gd name="connsiteY35" fmla="*/ 79910 h 508000"/>
                <a:gd name="connsiteX36" fmla="*/ 68760 w 421152"/>
                <a:gd name="connsiteY36" fmla="*/ 79910 h 508000"/>
                <a:gd name="connsiteX37" fmla="*/ 83084 w 421152"/>
                <a:gd name="connsiteY37" fmla="*/ 0 h 508000"/>
                <a:gd name="connsiteX38" fmla="*/ 332338 w 421152"/>
                <a:gd name="connsiteY38" fmla="*/ 0 h 508000"/>
                <a:gd name="connsiteX39" fmla="*/ 386772 w 421152"/>
                <a:gd name="connsiteY39" fmla="*/ 19978 h 508000"/>
                <a:gd name="connsiteX40" fmla="*/ 398232 w 421152"/>
                <a:gd name="connsiteY40" fmla="*/ 28540 h 508000"/>
                <a:gd name="connsiteX41" fmla="*/ 421152 w 421152"/>
                <a:gd name="connsiteY41" fmla="*/ 77056 h 508000"/>
                <a:gd name="connsiteX42" fmla="*/ 421152 w 421152"/>
                <a:gd name="connsiteY42" fmla="*/ 413820 h 508000"/>
                <a:gd name="connsiteX43" fmla="*/ 398232 w 421152"/>
                <a:gd name="connsiteY43" fmla="*/ 442360 h 508000"/>
                <a:gd name="connsiteX44" fmla="*/ 375312 w 421152"/>
                <a:gd name="connsiteY44" fmla="*/ 442360 h 508000"/>
                <a:gd name="connsiteX45" fmla="*/ 375312 w 421152"/>
                <a:gd name="connsiteY45" fmla="*/ 476607 h 508000"/>
                <a:gd name="connsiteX46" fmla="*/ 343798 w 421152"/>
                <a:gd name="connsiteY46" fmla="*/ 508000 h 508000"/>
                <a:gd name="connsiteX47" fmla="*/ 71625 w 421152"/>
                <a:gd name="connsiteY47" fmla="*/ 508000 h 508000"/>
                <a:gd name="connsiteX48" fmla="*/ 42975 w 421152"/>
                <a:gd name="connsiteY48" fmla="*/ 476607 h 508000"/>
                <a:gd name="connsiteX49" fmla="*/ 42975 w 421152"/>
                <a:gd name="connsiteY49" fmla="*/ 442360 h 508000"/>
                <a:gd name="connsiteX50" fmla="*/ 20055 w 421152"/>
                <a:gd name="connsiteY50" fmla="*/ 442360 h 508000"/>
                <a:gd name="connsiteX51" fmla="*/ 0 w 421152"/>
                <a:gd name="connsiteY51" fmla="*/ 413820 h 508000"/>
                <a:gd name="connsiteX52" fmla="*/ 0 w 421152"/>
                <a:gd name="connsiteY52" fmla="*/ 77056 h 508000"/>
                <a:gd name="connsiteX53" fmla="*/ 22920 w 421152"/>
                <a:gd name="connsiteY53" fmla="*/ 25686 h 508000"/>
                <a:gd name="connsiteX54" fmla="*/ 28650 w 421152"/>
                <a:gd name="connsiteY54" fmla="*/ 19978 h 508000"/>
                <a:gd name="connsiteX55" fmla="*/ 83084 w 421152"/>
                <a:gd name="connsiteY55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21152" h="508000">
                  <a:moveTo>
                    <a:pt x="97409" y="433798"/>
                  </a:moveTo>
                  <a:cubicBezTo>
                    <a:pt x="88814" y="433798"/>
                    <a:pt x="80219" y="442360"/>
                    <a:pt x="80219" y="450922"/>
                  </a:cubicBezTo>
                  <a:cubicBezTo>
                    <a:pt x="80219" y="459483"/>
                    <a:pt x="88814" y="465191"/>
                    <a:pt x="97409" y="465191"/>
                  </a:cubicBezTo>
                  <a:cubicBezTo>
                    <a:pt x="97409" y="465191"/>
                    <a:pt x="97409" y="465191"/>
                    <a:pt x="312283" y="465191"/>
                  </a:cubicBezTo>
                  <a:cubicBezTo>
                    <a:pt x="320878" y="465191"/>
                    <a:pt x="326608" y="459483"/>
                    <a:pt x="326608" y="450922"/>
                  </a:cubicBezTo>
                  <a:cubicBezTo>
                    <a:pt x="326608" y="442360"/>
                    <a:pt x="320878" y="433798"/>
                    <a:pt x="312283" y="433798"/>
                  </a:cubicBezTo>
                  <a:cubicBezTo>
                    <a:pt x="312283" y="433798"/>
                    <a:pt x="312283" y="433798"/>
                    <a:pt x="97409" y="433798"/>
                  </a:cubicBezTo>
                  <a:close/>
                  <a:moveTo>
                    <a:pt x="51570" y="333910"/>
                  </a:moveTo>
                  <a:cubicBezTo>
                    <a:pt x="37245" y="333910"/>
                    <a:pt x="25785" y="348180"/>
                    <a:pt x="25785" y="362450"/>
                  </a:cubicBezTo>
                  <a:cubicBezTo>
                    <a:pt x="25785" y="362450"/>
                    <a:pt x="25785" y="362450"/>
                    <a:pt x="25785" y="419528"/>
                  </a:cubicBezTo>
                  <a:cubicBezTo>
                    <a:pt x="25785" y="419528"/>
                    <a:pt x="25785" y="419528"/>
                    <a:pt x="42975" y="419528"/>
                  </a:cubicBezTo>
                  <a:cubicBezTo>
                    <a:pt x="42975" y="419528"/>
                    <a:pt x="42975" y="419528"/>
                    <a:pt x="42975" y="396697"/>
                  </a:cubicBezTo>
                  <a:cubicBezTo>
                    <a:pt x="42975" y="382427"/>
                    <a:pt x="54435" y="371011"/>
                    <a:pt x="68760" y="371011"/>
                  </a:cubicBezTo>
                  <a:cubicBezTo>
                    <a:pt x="68760" y="371011"/>
                    <a:pt x="68760" y="371011"/>
                    <a:pt x="352393" y="371011"/>
                  </a:cubicBezTo>
                  <a:cubicBezTo>
                    <a:pt x="363852" y="371011"/>
                    <a:pt x="375312" y="382427"/>
                    <a:pt x="375312" y="396697"/>
                  </a:cubicBezTo>
                  <a:cubicBezTo>
                    <a:pt x="375312" y="396697"/>
                    <a:pt x="375312" y="396697"/>
                    <a:pt x="375312" y="419528"/>
                  </a:cubicBezTo>
                  <a:cubicBezTo>
                    <a:pt x="375312" y="419528"/>
                    <a:pt x="375312" y="419528"/>
                    <a:pt x="383907" y="419528"/>
                  </a:cubicBezTo>
                  <a:cubicBezTo>
                    <a:pt x="389637" y="419528"/>
                    <a:pt x="395367" y="405259"/>
                    <a:pt x="395367" y="388135"/>
                  </a:cubicBezTo>
                  <a:lnTo>
                    <a:pt x="395367" y="362450"/>
                  </a:lnTo>
                  <a:cubicBezTo>
                    <a:pt x="395367" y="348180"/>
                    <a:pt x="383907" y="333910"/>
                    <a:pt x="369582" y="333910"/>
                  </a:cubicBezTo>
                  <a:cubicBezTo>
                    <a:pt x="369582" y="333910"/>
                    <a:pt x="369582" y="333910"/>
                    <a:pt x="51570" y="333910"/>
                  </a:cubicBezTo>
                  <a:close/>
                  <a:moveTo>
                    <a:pt x="108332" y="133246"/>
                  </a:moveTo>
                  <a:cubicBezTo>
                    <a:pt x="108332" y="133246"/>
                    <a:pt x="108332" y="133246"/>
                    <a:pt x="323527" y="133246"/>
                  </a:cubicBezTo>
                  <a:cubicBezTo>
                    <a:pt x="332135" y="133246"/>
                    <a:pt x="337873" y="138957"/>
                    <a:pt x="337873" y="147523"/>
                  </a:cubicBezTo>
                  <a:cubicBezTo>
                    <a:pt x="337873" y="156089"/>
                    <a:pt x="332135" y="161799"/>
                    <a:pt x="323527" y="161799"/>
                  </a:cubicBezTo>
                  <a:cubicBezTo>
                    <a:pt x="323527" y="161799"/>
                    <a:pt x="323527" y="161799"/>
                    <a:pt x="108332" y="161799"/>
                  </a:cubicBezTo>
                  <a:cubicBezTo>
                    <a:pt x="99725" y="161799"/>
                    <a:pt x="93986" y="156089"/>
                    <a:pt x="93986" y="147523"/>
                  </a:cubicBezTo>
                  <a:cubicBezTo>
                    <a:pt x="93986" y="138957"/>
                    <a:pt x="99725" y="133246"/>
                    <a:pt x="108332" y="133246"/>
                  </a:cubicBezTo>
                  <a:close/>
                  <a:moveTo>
                    <a:pt x="68760" y="79910"/>
                  </a:moveTo>
                  <a:cubicBezTo>
                    <a:pt x="51570" y="79910"/>
                    <a:pt x="40110" y="91326"/>
                    <a:pt x="40110" y="108450"/>
                  </a:cubicBezTo>
                  <a:lnTo>
                    <a:pt x="40110" y="205483"/>
                  </a:lnTo>
                  <a:cubicBezTo>
                    <a:pt x="40110" y="222607"/>
                    <a:pt x="51570" y="236877"/>
                    <a:pt x="68760" y="236877"/>
                  </a:cubicBezTo>
                  <a:cubicBezTo>
                    <a:pt x="68760" y="236877"/>
                    <a:pt x="68760" y="236877"/>
                    <a:pt x="346663" y="236877"/>
                  </a:cubicBezTo>
                  <a:cubicBezTo>
                    <a:pt x="363852" y="236877"/>
                    <a:pt x="378177" y="222607"/>
                    <a:pt x="378177" y="205483"/>
                  </a:cubicBezTo>
                  <a:cubicBezTo>
                    <a:pt x="378177" y="205483"/>
                    <a:pt x="378177" y="205483"/>
                    <a:pt x="378177" y="108450"/>
                  </a:cubicBezTo>
                  <a:cubicBezTo>
                    <a:pt x="378177" y="91326"/>
                    <a:pt x="363852" y="79910"/>
                    <a:pt x="346663" y="79910"/>
                  </a:cubicBezTo>
                  <a:cubicBezTo>
                    <a:pt x="346663" y="79910"/>
                    <a:pt x="346663" y="79910"/>
                    <a:pt x="68760" y="79910"/>
                  </a:cubicBezTo>
                  <a:close/>
                  <a:moveTo>
                    <a:pt x="83084" y="0"/>
                  </a:moveTo>
                  <a:cubicBezTo>
                    <a:pt x="83084" y="0"/>
                    <a:pt x="83084" y="0"/>
                    <a:pt x="332338" y="0"/>
                  </a:cubicBezTo>
                  <a:cubicBezTo>
                    <a:pt x="349528" y="0"/>
                    <a:pt x="375312" y="8562"/>
                    <a:pt x="386772" y="19978"/>
                  </a:cubicBezTo>
                  <a:cubicBezTo>
                    <a:pt x="386772" y="19978"/>
                    <a:pt x="386772" y="19978"/>
                    <a:pt x="398232" y="28540"/>
                  </a:cubicBezTo>
                  <a:cubicBezTo>
                    <a:pt x="409692" y="39955"/>
                    <a:pt x="421152" y="59933"/>
                    <a:pt x="421152" y="77056"/>
                  </a:cubicBezTo>
                  <a:cubicBezTo>
                    <a:pt x="421152" y="77056"/>
                    <a:pt x="421152" y="77056"/>
                    <a:pt x="421152" y="413820"/>
                  </a:cubicBezTo>
                  <a:cubicBezTo>
                    <a:pt x="421152" y="428090"/>
                    <a:pt x="409692" y="442360"/>
                    <a:pt x="398232" y="442360"/>
                  </a:cubicBezTo>
                  <a:cubicBezTo>
                    <a:pt x="398232" y="442360"/>
                    <a:pt x="398232" y="442360"/>
                    <a:pt x="375312" y="442360"/>
                  </a:cubicBezTo>
                  <a:cubicBezTo>
                    <a:pt x="375312" y="442360"/>
                    <a:pt x="375312" y="442360"/>
                    <a:pt x="375312" y="476607"/>
                  </a:cubicBezTo>
                  <a:cubicBezTo>
                    <a:pt x="375312" y="493731"/>
                    <a:pt x="360987" y="508000"/>
                    <a:pt x="343798" y="508000"/>
                  </a:cubicBezTo>
                  <a:cubicBezTo>
                    <a:pt x="343798" y="508000"/>
                    <a:pt x="343798" y="508000"/>
                    <a:pt x="71625" y="508000"/>
                  </a:cubicBezTo>
                  <a:cubicBezTo>
                    <a:pt x="54435" y="508000"/>
                    <a:pt x="42975" y="493731"/>
                    <a:pt x="42975" y="476607"/>
                  </a:cubicBezTo>
                  <a:cubicBezTo>
                    <a:pt x="42975" y="476607"/>
                    <a:pt x="42975" y="476607"/>
                    <a:pt x="42975" y="442360"/>
                  </a:cubicBezTo>
                  <a:cubicBezTo>
                    <a:pt x="42975" y="442360"/>
                    <a:pt x="42975" y="442360"/>
                    <a:pt x="20055" y="442360"/>
                  </a:cubicBezTo>
                  <a:cubicBezTo>
                    <a:pt x="8595" y="442360"/>
                    <a:pt x="0" y="428090"/>
                    <a:pt x="0" y="413820"/>
                  </a:cubicBezTo>
                  <a:cubicBezTo>
                    <a:pt x="0" y="413820"/>
                    <a:pt x="0" y="413820"/>
                    <a:pt x="0" y="77056"/>
                  </a:cubicBezTo>
                  <a:cubicBezTo>
                    <a:pt x="0" y="59933"/>
                    <a:pt x="11460" y="37101"/>
                    <a:pt x="22920" y="25686"/>
                  </a:cubicBezTo>
                  <a:cubicBezTo>
                    <a:pt x="22920" y="25686"/>
                    <a:pt x="22920" y="25686"/>
                    <a:pt x="28650" y="19978"/>
                  </a:cubicBezTo>
                  <a:cubicBezTo>
                    <a:pt x="42975" y="8562"/>
                    <a:pt x="65895" y="0"/>
                    <a:pt x="8308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iŝ1iḍè"/>
            <p:cNvSpPr>
              <a:spLocks noChangeAspect="1"/>
            </p:cNvSpPr>
            <p:nvPr/>
          </p:nvSpPr>
          <p:spPr bwMode="auto">
            <a:xfrm>
              <a:off x="5202951" y="3269739"/>
              <a:ext cx="336873" cy="381053"/>
            </a:xfrm>
            <a:custGeom>
              <a:avLst/>
              <a:gdLst>
                <a:gd name="connsiteX0" fmla="*/ 32079 w 449102"/>
                <a:gd name="connsiteY0" fmla="*/ 355245 h 508000"/>
                <a:gd name="connsiteX1" fmla="*/ 32079 w 449102"/>
                <a:gd name="connsiteY1" fmla="*/ 387217 h 508000"/>
                <a:gd name="connsiteX2" fmla="*/ 60593 w 449102"/>
                <a:gd name="connsiteY2" fmla="*/ 387217 h 508000"/>
                <a:gd name="connsiteX3" fmla="*/ 32079 w 449102"/>
                <a:gd name="connsiteY3" fmla="*/ 355245 h 508000"/>
                <a:gd name="connsiteX4" fmla="*/ 231680 w 449102"/>
                <a:gd name="connsiteY4" fmla="*/ 248672 h 508000"/>
                <a:gd name="connsiteX5" fmla="*/ 213858 w 449102"/>
                <a:gd name="connsiteY5" fmla="*/ 266434 h 508000"/>
                <a:gd name="connsiteX6" fmla="*/ 213858 w 449102"/>
                <a:gd name="connsiteY6" fmla="*/ 284196 h 508000"/>
                <a:gd name="connsiteX7" fmla="*/ 352866 w 449102"/>
                <a:gd name="connsiteY7" fmla="*/ 284196 h 508000"/>
                <a:gd name="connsiteX8" fmla="*/ 370688 w 449102"/>
                <a:gd name="connsiteY8" fmla="*/ 266434 h 508000"/>
                <a:gd name="connsiteX9" fmla="*/ 370688 w 449102"/>
                <a:gd name="connsiteY9" fmla="*/ 248672 h 508000"/>
                <a:gd name="connsiteX10" fmla="*/ 231680 w 449102"/>
                <a:gd name="connsiteY10" fmla="*/ 248672 h 508000"/>
                <a:gd name="connsiteX11" fmla="*/ 217107 w 449102"/>
                <a:gd name="connsiteY11" fmla="*/ 98655 h 508000"/>
                <a:gd name="connsiteX12" fmla="*/ 316580 w 449102"/>
                <a:gd name="connsiteY12" fmla="*/ 98655 h 508000"/>
                <a:gd name="connsiteX13" fmla="*/ 316580 w 449102"/>
                <a:gd name="connsiteY13" fmla="*/ 112934 h 508000"/>
                <a:gd name="connsiteX14" fmla="*/ 309475 w 449102"/>
                <a:gd name="connsiteY14" fmla="*/ 130782 h 508000"/>
                <a:gd name="connsiteX15" fmla="*/ 302370 w 449102"/>
                <a:gd name="connsiteY15" fmla="*/ 130782 h 508000"/>
                <a:gd name="connsiteX16" fmla="*/ 302370 w 449102"/>
                <a:gd name="connsiteY16" fmla="*/ 112934 h 508000"/>
                <a:gd name="connsiteX17" fmla="*/ 224212 w 449102"/>
                <a:gd name="connsiteY17" fmla="*/ 112934 h 508000"/>
                <a:gd name="connsiteX18" fmla="*/ 213554 w 449102"/>
                <a:gd name="connsiteY18" fmla="*/ 130782 h 508000"/>
                <a:gd name="connsiteX19" fmla="*/ 117633 w 449102"/>
                <a:gd name="connsiteY19" fmla="*/ 130782 h 508000"/>
                <a:gd name="connsiteX20" fmla="*/ 106976 w 449102"/>
                <a:gd name="connsiteY20" fmla="*/ 141491 h 508000"/>
                <a:gd name="connsiteX21" fmla="*/ 106976 w 449102"/>
                <a:gd name="connsiteY21" fmla="*/ 216452 h 508000"/>
                <a:gd name="connsiteX22" fmla="*/ 99870 w 449102"/>
                <a:gd name="connsiteY22" fmla="*/ 216452 h 508000"/>
                <a:gd name="connsiteX23" fmla="*/ 92765 w 449102"/>
                <a:gd name="connsiteY23" fmla="*/ 198604 h 508000"/>
                <a:gd name="connsiteX24" fmla="*/ 92765 w 449102"/>
                <a:gd name="connsiteY24" fmla="*/ 141491 h 508000"/>
                <a:gd name="connsiteX25" fmla="*/ 117633 w 449102"/>
                <a:gd name="connsiteY25" fmla="*/ 116503 h 508000"/>
                <a:gd name="connsiteX26" fmla="*/ 206449 w 449102"/>
                <a:gd name="connsiteY26" fmla="*/ 116503 h 508000"/>
                <a:gd name="connsiteX27" fmla="*/ 185531 w 449102"/>
                <a:gd name="connsiteY27" fmla="*/ 55954 h 508000"/>
                <a:gd name="connsiteX28" fmla="*/ 285658 w 449102"/>
                <a:gd name="connsiteY28" fmla="*/ 55954 h 508000"/>
                <a:gd name="connsiteX29" fmla="*/ 285658 w 449102"/>
                <a:gd name="connsiteY29" fmla="*/ 70159 h 508000"/>
                <a:gd name="connsiteX30" fmla="*/ 278506 w 449102"/>
                <a:gd name="connsiteY30" fmla="*/ 87915 h 508000"/>
                <a:gd name="connsiteX31" fmla="*/ 271354 w 449102"/>
                <a:gd name="connsiteY31" fmla="*/ 87915 h 508000"/>
                <a:gd name="connsiteX32" fmla="*/ 271354 w 449102"/>
                <a:gd name="connsiteY32" fmla="*/ 70159 h 508000"/>
                <a:gd name="connsiteX33" fmla="*/ 196258 w 449102"/>
                <a:gd name="connsiteY33" fmla="*/ 70159 h 508000"/>
                <a:gd name="connsiteX34" fmla="*/ 181955 w 449102"/>
                <a:gd name="connsiteY34" fmla="*/ 87915 h 508000"/>
                <a:gd name="connsiteX35" fmla="*/ 85403 w 449102"/>
                <a:gd name="connsiteY35" fmla="*/ 87915 h 508000"/>
                <a:gd name="connsiteX36" fmla="*/ 74675 w 449102"/>
                <a:gd name="connsiteY36" fmla="*/ 102120 h 508000"/>
                <a:gd name="connsiteX37" fmla="*/ 74675 w 449102"/>
                <a:gd name="connsiteY37" fmla="*/ 176696 h 508000"/>
                <a:gd name="connsiteX38" fmla="*/ 67523 w 449102"/>
                <a:gd name="connsiteY38" fmla="*/ 176696 h 508000"/>
                <a:gd name="connsiteX39" fmla="*/ 60371 w 449102"/>
                <a:gd name="connsiteY39" fmla="*/ 155389 h 508000"/>
                <a:gd name="connsiteX40" fmla="*/ 60371 w 449102"/>
                <a:gd name="connsiteY40" fmla="*/ 102120 h 508000"/>
                <a:gd name="connsiteX41" fmla="*/ 85403 w 449102"/>
                <a:gd name="connsiteY41" fmla="*/ 73710 h 508000"/>
                <a:gd name="connsiteX42" fmla="*/ 174803 w 449102"/>
                <a:gd name="connsiteY42" fmla="*/ 73710 h 508000"/>
                <a:gd name="connsiteX43" fmla="*/ 185531 w 449102"/>
                <a:gd name="connsiteY43" fmla="*/ 55954 h 508000"/>
                <a:gd name="connsiteX44" fmla="*/ 49900 w 449102"/>
                <a:gd name="connsiteY44" fmla="*/ 35525 h 508000"/>
                <a:gd name="connsiteX45" fmla="*/ 32079 w 449102"/>
                <a:gd name="connsiteY45" fmla="*/ 53287 h 508000"/>
                <a:gd name="connsiteX46" fmla="*/ 32079 w 449102"/>
                <a:gd name="connsiteY46" fmla="*/ 198937 h 508000"/>
                <a:gd name="connsiteX47" fmla="*/ 128315 w 449102"/>
                <a:gd name="connsiteY47" fmla="*/ 287748 h 508000"/>
                <a:gd name="connsiteX48" fmla="*/ 128315 w 449102"/>
                <a:gd name="connsiteY48" fmla="*/ 195385 h 508000"/>
                <a:gd name="connsiteX49" fmla="*/ 163958 w 449102"/>
                <a:gd name="connsiteY49" fmla="*/ 156308 h 508000"/>
                <a:gd name="connsiteX50" fmla="*/ 352866 w 449102"/>
                <a:gd name="connsiteY50" fmla="*/ 156308 h 508000"/>
                <a:gd name="connsiteX51" fmla="*/ 352866 w 449102"/>
                <a:gd name="connsiteY51" fmla="*/ 35525 h 508000"/>
                <a:gd name="connsiteX52" fmla="*/ 49900 w 449102"/>
                <a:gd name="connsiteY52" fmla="*/ 35525 h 508000"/>
                <a:gd name="connsiteX53" fmla="*/ 39207 w 449102"/>
                <a:gd name="connsiteY53" fmla="*/ 0 h 508000"/>
                <a:gd name="connsiteX54" fmla="*/ 377816 w 449102"/>
                <a:gd name="connsiteY54" fmla="*/ 0 h 508000"/>
                <a:gd name="connsiteX55" fmla="*/ 377816 w 449102"/>
                <a:gd name="connsiteY55" fmla="*/ 156308 h 508000"/>
                <a:gd name="connsiteX56" fmla="*/ 449102 w 449102"/>
                <a:gd name="connsiteY56" fmla="*/ 156308 h 508000"/>
                <a:gd name="connsiteX57" fmla="*/ 449102 w 449102"/>
                <a:gd name="connsiteY57" fmla="*/ 468923 h 508000"/>
                <a:gd name="connsiteX58" fmla="*/ 409895 w 449102"/>
                <a:gd name="connsiteY58" fmla="*/ 508000 h 508000"/>
                <a:gd name="connsiteX59" fmla="*/ 128315 w 449102"/>
                <a:gd name="connsiteY59" fmla="*/ 508000 h 508000"/>
                <a:gd name="connsiteX60" fmla="*/ 128315 w 449102"/>
                <a:gd name="connsiteY60" fmla="*/ 458266 h 508000"/>
                <a:gd name="connsiteX61" fmla="*/ 74850 w 449102"/>
                <a:gd name="connsiteY61" fmla="*/ 401427 h 508000"/>
                <a:gd name="connsiteX62" fmla="*/ 0 w 449102"/>
                <a:gd name="connsiteY62" fmla="*/ 401427 h 508000"/>
                <a:gd name="connsiteX63" fmla="*/ 0 w 449102"/>
                <a:gd name="connsiteY63" fmla="*/ 39077 h 508000"/>
                <a:gd name="connsiteX64" fmla="*/ 39207 w 449102"/>
                <a:gd name="connsiteY64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49102" h="508000">
                  <a:moveTo>
                    <a:pt x="32079" y="355245"/>
                  </a:moveTo>
                  <a:cubicBezTo>
                    <a:pt x="32079" y="355245"/>
                    <a:pt x="32079" y="355245"/>
                    <a:pt x="32079" y="387217"/>
                  </a:cubicBezTo>
                  <a:lnTo>
                    <a:pt x="60593" y="387217"/>
                  </a:lnTo>
                  <a:cubicBezTo>
                    <a:pt x="60593" y="387217"/>
                    <a:pt x="60593" y="387217"/>
                    <a:pt x="32079" y="355245"/>
                  </a:cubicBezTo>
                  <a:close/>
                  <a:moveTo>
                    <a:pt x="231680" y="248672"/>
                  </a:moveTo>
                  <a:cubicBezTo>
                    <a:pt x="220987" y="248672"/>
                    <a:pt x="213858" y="255776"/>
                    <a:pt x="213858" y="266434"/>
                  </a:cubicBezTo>
                  <a:cubicBezTo>
                    <a:pt x="213858" y="266434"/>
                    <a:pt x="213858" y="266434"/>
                    <a:pt x="213858" y="284196"/>
                  </a:cubicBezTo>
                  <a:cubicBezTo>
                    <a:pt x="213858" y="284196"/>
                    <a:pt x="213858" y="284196"/>
                    <a:pt x="352866" y="284196"/>
                  </a:cubicBezTo>
                  <a:cubicBezTo>
                    <a:pt x="363559" y="284196"/>
                    <a:pt x="370688" y="277091"/>
                    <a:pt x="370688" y="266434"/>
                  </a:cubicBezTo>
                  <a:cubicBezTo>
                    <a:pt x="370688" y="255776"/>
                    <a:pt x="370688" y="248672"/>
                    <a:pt x="370688" y="248672"/>
                  </a:cubicBezTo>
                  <a:cubicBezTo>
                    <a:pt x="370688" y="248672"/>
                    <a:pt x="370688" y="248672"/>
                    <a:pt x="231680" y="248672"/>
                  </a:cubicBezTo>
                  <a:close/>
                  <a:moveTo>
                    <a:pt x="217107" y="98655"/>
                  </a:moveTo>
                  <a:cubicBezTo>
                    <a:pt x="217107" y="98655"/>
                    <a:pt x="217107" y="98655"/>
                    <a:pt x="316580" y="98655"/>
                  </a:cubicBezTo>
                  <a:cubicBezTo>
                    <a:pt x="316580" y="98655"/>
                    <a:pt x="316580" y="98655"/>
                    <a:pt x="316580" y="112934"/>
                  </a:cubicBezTo>
                  <a:cubicBezTo>
                    <a:pt x="316580" y="123642"/>
                    <a:pt x="313028" y="130782"/>
                    <a:pt x="309475" y="130782"/>
                  </a:cubicBezTo>
                  <a:cubicBezTo>
                    <a:pt x="309475" y="130782"/>
                    <a:pt x="309475" y="130782"/>
                    <a:pt x="302370" y="130782"/>
                  </a:cubicBezTo>
                  <a:cubicBezTo>
                    <a:pt x="302370" y="130782"/>
                    <a:pt x="302370" y="130782"/>
                    <a:pt x="302370" y="112934"/>
                  </a:cubicBezTo>
                  <a:cubicBezTo>
                    <a:pt x="302370" y="112934"/>
                    <a:pt x="302370" y="112934"/>
                    <a:pt x="224212" y="112934"/>
                  </a:cubicBezTo>
                  <a:cubicBezTo>
                    <a:pt x="224212" y="112934"/>
                    <a:pt x="224212" y="112934"/>
                    <a:pt x="213554" y="130782"/>
                  </a:cubicBezTo>
                  <a:cubicBezTo>
                    <a:pt x="213554" y="130782"/>
                    <a:pt x="213554" y="130782"/>
                    <a:pt x="117633" y="130782"/>
                  </a:cubicBezTo>
                  <a:cubicBezTo>
                    <a:pt x="110528" y="130782"/>
                    <a:pt x="106976" y="134351"/>
                    <a:pt x="106976" y="141491"/>
                  </a:cubicBezTo>
                  <a:cubicBezTo>
                    <a:pt x="106976" y="141491"/>
                    <a:pt x="106976" y="141491"/>
                    <a:pt x="106976" y="216452"/>
                  </a:cubicBezTo>
                  <a:cubicBezTo>
                    <a:pt x="106976" y="216452"/>
                    <a:pt x="106976" y="216452"/>
                    <a:pt x="99870" y="216452"/>
                  </a:cubicBezTo>
                  <a:cubicBezTo>
                    <a:pt x="92765" y="216452"/>
                    <a:pt x="92765" y="209313"/>
                    <a:pt x="92765" y="198604"/>
                  </a:cubicBezTo>
                  <a:cubicBezTo>
                    <a:pt x="92765" y="198604"/>
                    <a:pt x="92765" y="198604"/>
                    <a:pt x="92765" y="141491"/>
                  </a:cubicBezTo>
                  <a:cubicBezTo>
                    <a:pt x="92765" y="127212"/>
                    <a:pt x="103423" y="116503"/>
                    <a:pt x="117633" y="116503"/>
                  </a:cubicBezTo>
                  <a:cubicBezTo>
                    <a:pt x="117633" y="116503"/>
                    <a:pt x="117633" y="116503"/>
                    <a:pt x="206449" y="116503"/>
                  </a:cubicBezTo>
                  <a:close/>
                  <a:moveTo>
                    <a:pt x="185531" y="55954"/>
                  </a:moveTo>
                  <a:cubicBezTo>
                    <a:pt x="185531" y="55954"/>
                    <a:pt x="185531" y="55954"/>
                    <a:pt x="285658" y="55954"/>
                  </a:cubicBezTo>
                  <a:cubicBezTo>
                    <a:pt x="285658" y="55954"/>
                    <a:pt x="285658" y="55954"/>
                    <a:pt x="285658" y="70159"/>
                  </a:cubicBezTo>
                  <a:cubicBezTo>
                    <a:pt x="285658" y="80813"/>
                    <a:pt x="282082" y="87915"/>
                    <a:pt x="278506" y="87915"/>
                  </a:cubicBezTo>
                  <a:cubicBezTo>
                    <a:pt x="278506" y="87915"/>
                    <a:pt x="278506" y="87915"/>
                    <a:pt x="271354" y="87915"/>
                  </a:cubicBezTo>
                  <a:cubicBezTo>
                    <a:pt x="271354" y="87915"/>
                    <a:pt x="271354" y="87915"/>
                    <a:pt x="271354" y="70159"/>
                  </a:cubicBezTo>
                  <a:cubicBezTo>
                    <a:pt x="271354" y="70159"/>
                    <a:pt x="271354" y="70159"/>
                    <a:pt x="196258" y="70159"/>
                  </a:cubicBezTo>
                  <a:lnTo>
                    <a:pt x="181955" y="87915"/>
                  </a:lnTo>
                  <a:cubicBezTo>
                    <a:pt x="181955" y="87915"/>
                    <a:pt x="181955" y="87915"/>
                    <a:pt x="85403" y="87915"/>
                  </a:cubicBezTo>
                  <a:cubicBezTo>
                    <a:pt x="78251" y="87915"/>
                    <a:pt x="74675" y="95018"/>
                    <a:pt x="74675" y="102120"/>
                  </a:cubicBezTo>
                  <a:cubicBezTo>
                    <a:pt x="74675" y="102120"/>
                    <a:pt x="74675" y="102120"/>
                    <a:pt x="74675" y="176696"/>
                  </a:cubicBezTo>
                  <a:cubicBezTo>
                    <a:pt x="74675" y="176696"/>
                    <a:pt x="74675" y="176696"/>
                    <a:pt x="67523" y="176696"/>
                  </a:cubicBezTo>
                  <a:cubicBezTo>
                    <a:pt x="63947" y="176696"/>
                    <a:pt x="60371" y="166043"/>
                    <a:pt x="60371" y="155389"/>
                  </a:cubicBezTo>
                  <a:cubicBezTo>
                    <a:pt x="60371" y="155389"/>
                    <a:pt x="60371" y="155389"/>
                    <a:pt x="60371" y="102120"/>
                  </a:cubicBezTo>
                  <a:cubicBezTo>
                    <a:pt x="60371" y="87915"/>
                    <a:pt x="71099" y="73710"/>
                    <a:pt x="85403" y="73710"/>
                  </a:cubicBezTo>
                  <a:cubicBezTo>
                    <a:pt x="85403" y="73710"/>
                    <a:pt x="85403" y="73710"/>
                    <a:pt x="174803" y="73710"/>
                  </a:cubicBezTo>
                  <a:cubicBezTo>
                    <a:pt x="174803" y="73710"/>
                    <a:pt x="174803" y="73710"/>
                    <a:pt x="185531" y="55954"/>
                  </a:cubicBezTo>
                  <a:close/>
                  <a:moveTo>
                    <a:pt x="49900" y="35525"/>
                  </a:moveTo>
                  <a:cubicBezTo>
                    <a:pt x="39207" y="35525"/>
                    <a:pt x="32079" y="42630"/>
                    <a:pt x="32079" y="53287"/>
                  </a:cubicBezTo>
                  <a:cubicBezTo>
                    <a:pt x="32079" y="53287"/>
                    <a:pt x="32079" y="53287"/>
                    <a:pt x="32079" y="198937"/>
                  </a:cubicBezTo>
                  <a:cubicBezTo>
                    <a:pt x="32079" y="198937"/>
                    <a:pt x="32079" y="198937"/>
                    <a:pt x="128315" y="287748"/>
                  </a:cubicBezTo>
                  <a:cubicBezTo>
                    <a:pt x="128315" y="287748"/>
                    <a:pt x="128315" y="287748"/>
                    <a:pt x="128315" y="195385"/>
                  </a:cubicBezTo>
                  <a:cubicBezTo>
                    <a:pt x="128315" y="174070"/>
                    <a:pt x="142572" y="156308"/>
                    <a:pt x="163958" y="156308"/>
                  </a:cubicBezTo>
                  <a:cubicBezTo>
                    <a:pt x="163958" y="156308"/>
                    <a:pt x="163958" y="156308"/>
                    <a:pt x="352866" y="156308"/>
                  </a:cubicBezTo>
                  <a:cubicBezTo>
                    <a:pt x="352866" y="156308"/>
                    <a:pt x="352866" y="156308"/>
                    <a:pt x="352866" y="35525"/>
                  </a:cubicBezTo>
                  <a:cubicBezTo>
                    <a:pt x="352866" y="35525"/>
                    <a:pt x="352866" y="35525"/>
                    <a:pt x="49900" y="35525"/>
                  </a:cubicBezTo>
                  <a:close/>
                  <a:moveTo>
                    <a:pt x="39207" y="0"/>
                  </a:moveTo>
                  <a:cubicBezTo>
                    <a:pt x="39207" y="0"/>
                    <a:pt x="39207" y="0"/>
                    <a:pt x="377816" y="0"/>
                  </a:cubicBezTo>
                  <a:lnTo>
                    <a:pt x="377816" y="156308"/>
                  </a:lnTo>
                  <a:cubicBezTo>
                    <a:pt x="377816" y="156308"/>
                    <a:pt x="377816" y="156308"/>
                    <a:pt x="449102" y="156308"/>
                  </a:cubicBezTo>
                  <a:cubicBezTo>
                    <a:pt x="449102" y="156308"/>
                    <a:pt x="449102" y="156308"/>
                    <a:pt x="449102" y="468923"/>
                  </a:cubicBezTo>
                  <a:cubicBezTo>
                    <a:pt x="449102" y="490238"/>
                    <a:pt x="431281" y="508000"/>
                    <a:pt x="409895" y="508000"/>
                  </a:cubicBezTo>
                  <a:cubicBezTo>
                    <a:pt x="409895" y="508000"/>
                    <a:pt x="409895" y="508000"/>
                    <a:pt x="128315" y="508000"/>
                  </a:cubicBezTo>
                  <a:cubicBezTo>
                    <a:pt x="128315" y="508000"/>
                    <a:pt x="128315" y="508000"/>
                    <a:pt x="128315" y="458266"/>
                  </a:cubicBezTo>
                  <a:cubicBezTo>
                    <a:pt x="128315" y="458266"/>
                    <a:pt x="128315" y="458266"/>
                    <a:pt x="74850" y="401427"/>
                  </a:cubicBezTo>
                  <a:cubicBezTo>
                    <a:pt x="74850" y="401427"/>
                    <a:pt x="74850" y="401427"/>
                    <a:pt x="0" y="401427"/>
                  </a:cubicBezTo>
                  <a:cubicBezTo>
                    <a:pt x="0" y="401427"/>
                    <a:pt x="0" y="401427"/>
                    <a:pt x="0" y="39077"/>
                  </a:cubicBezTo>
                  <a:cubicBezTo>
                    <a:pt x="0" y="17762"/>
                    <a:pt x="17822" y="0"/>
                    <a:pt x="3920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îSḷîḓê"/>
            <p:cNvSpPr>
              <a:spLocks noChangeAspect="1"/>
            </p:cNvSpPr>
            <p:nvPr/>
          </p:nvSpPr>
          <p:spPr bwMode="auto">
            <a:xfrm>
              <a:off x="6678598" y="3269739"/>
              <a:ext cx="284026" cy="381053"/>
            </a:xfrm>
            <a:custGeom>
              <a:avLst/>
              <a:gdLst>
                <a:gd name="T0" fmla="*/ 0 w 1224"/>
                <a:gd name="T1" fmla="*/ 0 h 1643"/>
                <a:gd name="T2" fmla="*/ 0 w 1224"/>
                <a:gd name="T3" fmla="*/ 1643 h 1643"/>
                <a:gd name="T4" fmla="*/ 1224 w 1224"/>
                <a:gd name="T5" fmla="*/ 1643 h 1643"/>
                <a:gd name="T6" fmla="*/ 1224 w 1224"/>
                <a:gd name="T7" fmla="*/ 0 h 1643"/>
                <a:gd name="T8" fmla="*/ 0 w 1224"/>
                <a:gd name="T9" fmla="*/ 0 h 1643"/>
                <a:gd name="T10" fmla="*/ 1126 w 1224"/>
                <a:gd name="T11" fmla="*/ 1515 h 1643"/>
                <a:gd name="T12" fmla="*/ 98 w 1224"/>
                <a:gd name="T13" fmla="*/ 1515 h 1643"/>
                <a:gd name="T14" fmla="*/ 98 w 1224"/>
                <a:gd name="T15" fmla="*/ 935 h 1643"/>
                <a:gd name="T16" fmla="*/ 1126 w 1224"/>
                <a:gd name="T17" fmla="*/ 935 h 1643"/>
                <a:gd name="T18" fmla="*/ 1126 w 1224"/>
                <a:gd name="T19" fmla="*/ 1515 h 1643"/>
                <a:gd name="T20" fmla="*/ 1126 w 1224"/>
                <a:gd name="T21" fmla="*/ 838 h 1643"/>
                <a:gd name="T22" fmla="*/ 98 w 1224"/>
                <a:gd name="T23" fmla="*/ 838 h 1643"/>
                <a:gd name="T24" fmla="*/ 98 w 1224"/>
                <a:gd name="T25" fmla="*/ 258 h 1643"/>
                <a:gd name="T26" fmla="*/ 1126 w 1224"/>
                <a:gd name="T27" fmla="*/ 258 h 1643"/>
                <a:gd name="T28" fmla="*/ 1126 w 1224"/>
                <a:gd name="T29" fmla="*/ 838 h 1643"/>
                <a:gd name="T30" fmla="*/ 1113 w 1224"/>
                <a:gd name="T31" fmla="*/ 164 h 1643"/>
                <a:gd name="T32" fmla="*/ 1080 w 1224"/>
                <a:gd name="T33" fmla="*/ 178 h 1643"/>
                <a:gd name="T34" fmla="*/ 1045 w 1224"/>
                <a:gd name="T35" fmla="*/ 164 h 1643"/>
                <a:gd name="T36" fmla="*/ 1031 w 1224"/>
                <a:gd name="T37" fmla="*/ 129 h 1643"/>
                <a:gd name="T38" fmla="*/ 1045 w 1224"/>
                <a:gd name="T39" fmla="*/ 96 h 1643"/>
                <a:gd name="T40" fmla="*/ 1080 w 1224"/>
                <a:gd name="T41" fmla="*/ 82 h 1643"/>
                <a:gd name="T42" fmla="*/ 1113 w 1224"/>
                <a:gd name="T43" fmla="*/ 96 h 1643"/>
                <a:gd name="T44" fmla="*/ 1126 w 1224"/>
                <a:gd name="T45" fmla="*/ 129 h 1643"/>
                <a:gd name="T46" fmla="*/ 1113 w 1224"/>
                <a:gd name="T47" fmla="*/ 164 h 1643"/>
                <a:gd name="T48" fmla="*/ 1063 w 1224"/>
                <a:gd name="T49" fmla="*/ 323 h 1643"/>
                <a:gd name="T50" fmla="*/ 161 w 1224"/>
                <a:gd name="T51" fmla="*/ 323 h 1643"/>
                <a:gd name="T52" fmla="*/ 161 w 1224"/>
                <a:gd name="T53" fmla="*/ 775 h 1643"/>
                <a:gd name="T54" fmla="*/ 1063 w 1224"/>
                <a:gd name="T55" fmla="*/ 775 h 1643"/>
                <a:gd name="T56" fmla="*/ 1063 w 1224"/>
                <a:gd name="T57" fmla="*/ 323 h 1643"/>
                <a:gd name="T58" fmla="*/ 773 w 1224"/>
                <a:gd name="T59" fmla="*/ 581 h 1643"/>
                <a:gd name="T60" fmla="*/ 763 w 1224"/>
                <a:gd name="T61" fmla="*/ 604 h 1643"/>
                <a:gd name="T62" fmla="*/ 740 w 1224"/>
                <a:gd name="T63" fmla="*/ 614 h 1643"/>
                <a:gd name="T64" fmla="*/ 484 w 1224"/>
                <a:gd name="T65" fmla="*/ 614 h 1643"/>
                <a:gd name="T66" fmla="*/ 461 w 1224"/>
                <a:gd name="T67" fmla="*/ 604 h 1643"/>
                <a:gd name="T68" fmla="*/ 451 w 1224"/>
                <a:gd name="T69" fmla="*/ 581 h 1643"/>
                <a:gd name="T70" fmla="*/ 451 w 1224"/>
                <a:gd name="T71" fmla="*/ 451 h 1643"/>
                <a:gd name="T72" fmla="*/ 461 w 1224"/>
                <a:gd name="T73" fmla="*/ 428 h 1643"/>
                <a:gd name="T74" fmla="*/ 484 w 1224"/>
                <a:gd name="T75" fmla="*/ 419 h 1643"/>
                <a:gd name="T76" fmla="*/ 740 w 1224"/>
                <a:gd name="T77" fmla="*/ 419 h 1643"/>
                <a:gd name="T78" fmla="*/ 763 w 1224"/>
                <a:gd name="T79" fmla="*/ 428 h 1643"/>
                <a:gd name="T80" fmla="*/ 773 w 1224"/>
                <a:gd name="T81" fmla="*/ 451 h 1643"/>
                <a:gd name="T82" fmla="*/ 773 w 1224"/>
                <a:gd name="T83" fmla="*/ 581 h 1643"/>
                <a:gd name="T84" fmla="*/ 1063 w 1224"/>
                <a:gd name="T85" fmla="*/ 1000 h 1643"/>
                <a:gd name="T86" fmla="*/ 161 w 1224"/>
                <a:gd name="T87" fmla="*/ 1000 h 1643"/>
                <a:gd name="T88" fmla="*/ 161 w 1224"/>
                <a:gd name="T89" fmla="*/ 1450 h 1643"/>
                <a:gd name="T90" fmla="*/ 1063 w 1224"/>
                <a:gd name="T91" fmla="*/ 1450 h 1643"/>
                <a:gd name="T92" fmla="*/ 1063 w 1224"/>
                <a:gd name="T93" fmla="*/ 1000 h 1643"/>
                <a:gd name="T94" fmla="*/ 773 w 1224"/>
                <a:gd name="T95" fmla="*/ 1257 h 1643"/>
                <a:gd name="T96" fmla="*/ 763 w 1224"/>
                <a:gd name="T97" fmla="*/ 1279 h 1643"/>
                <a:gd name="T98" fmla="*/ 740 w 1224"/>
                <a:gd name="T99" fmla="*/ 1289 h 1643"/>
                <a:gd name="T100" fmla="*/ 484 w 1224"/>
                <a:gd name="T101" fmla="*/ 1289 h 1643"/>
                <a:gd name="T102" fmla="*/ 461 w 1224"/>
                <a:gd name="T103" fmla="*/ 1279 h 1643"/>
                <a:gd name="T104" fmla="*/ 451 w 1224"/>
                <a:gd name="T105" fmla="*/ 1257 h 1643"/>
                <a:gd name="T106" fmla="*/ 451 w 1224"/>
                <a:gd name="T107" fmla="*/ 1128 h 1643"/>
                <a:gd name="T108" fmla="*/ 461 w 1224"/>
                <a:gd name="T109" fmla="*/ 1105 h 1643"/>
                <a:gd name="T110" fmla="*/ 484 w 1224"/>
                <a:gd name="T111" fmla="*/ 1096 h 1643"/>
                <a:gd name="T112" fmla="*/ 740 w 1224"/>
                <a:gd name="T113" fmla="*/ 1096 h 1643"/>
                <a:gd name="T114" fmla="*/ 763 w 1224"/>
                <a:gd name="T115" fmla="*/ 1105 h 1643"/>
                <a:gd name="T116" fmla="*/ 773 w 1224"/>
                <a:gd name="T117" fmla="*/ 1128 h 1643"/>
                <a:gd name="T118" fmla="*/ 773 w 1224"/>
                <a:gd name="T119" fmla="*/ 1257 h 1643"/>
                <a:gd name="T120" fmla="*/ 773 w 1224"/>
                <a:gd name="T121" fmla="*/ 1257 h 1643"/>
                <a:gd name="T122" fmla="*/ 773 w 1224"/>
                <a:gd name="T123" fmla="*/ 1257 h 1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4" h="1643">
                  <a:moveTo>
                    <a:pt x="0" y="0"/>
                  </a:moveTo>
                  <a:cubicBezTo>
                    <a:pt x="0" y="1643"/>
                    <a:pt x="0" y="1643"/>
                    <a:pt x="0" y="1643"/>
                  </a:cubicBezTo>
                  <a:cubicBezTo>
                    <a:pt x="1224" y="1643"/>
                    <a:pt x="1224" y="1643"/>
                    <a:pt x="1224" y="1643"/>
                  </a:cubicBezTo>
                  <a:cubicBezTo>
                    <a:pt x="1224" y="0"/>
                    <a:pt x="1224" y="0"/>
                    <a:pt x="1224" y="0"/>
                  </a:cubicBezTo>
                  <a:lnTo>
                    <a:pt x="0" y="0"/>
                  </a:lnTo>
                  <a:close/>
                  <a:moveTo>
                    <a:pt x="1126" y="1515"/>
                  </a:moveTo>
                  <a:cubicBezTo>
                    <a:pt x="98" y="1515"/>
                    <a:pt x="98" y="1515"/>
                    <a:pt x="98" y="1515"/>
                  </a:cubicBezTo>
                  <a:cubicBezTo>
                    <a:pt x="98" y="935"/>
                    <a:pt x="98" y="935"/>
                    <a:pt x="98" y="935"/>
                  </a:cubicBezTo>
                  <a:cubicBezTo>
                    <a:pt x="1126" y="935"/>
                    <a:pt x="1126" y="935"/>
                    <a:pt x="1126" y="935"/>
                  </a:cubicBezTo>
                  <a:lnTo>
                    <a:pt x="1126" y="1515"/>
                  </a:lnTo>
                  <a:close/>
                  <a:moveTo>
                    <a:pt x="1126" y="838"/>
                  </a:moveTo>
                  <a:cubicBezTo>
                    <a:pt x="98" y="838"/>
                    <a:pt x="98" y="838"/>
                    <a:pt x="98" y="838"/>
                  </a:cubicBezTo>
                  <a:cubicBezTo>
                    <a:pt x="98" y="258"/>
                    <a:pt x="98" y="258"/>
                    <a:pt x="98" y="258"/>
                  </a:cubicBezTo>
                  <a:cubicBezTo>
                    <a:pt x="1126" y="258"/>
                    <a:pt x="1126" y="258"/>
                    <a:pt x="1126" y="258"/>
                  </a:cubicBezTo>
                  <a:lnTo>
                    <a:pt x="1126" y="838"/>
                  </a:lnTo>
                  <a:close/>
                  <a:moveTo>
                    <a:pt x="1113" y="164"/>
                  </a:moveTo>
                  <a:cubicBezTo>
                    <a:pt x="1104" y="173"/>
                    <a:pt x="1093" y="178"/>
                    <a:pt x="1080" y="178"/>
                  </a:cubicBezTo>
                  <a:cubicBezTo>
                    <a:pt x="1066" y="178"/>
                    <a:pt x="1055" y="173"/>
                    <a:pt x="1045" y="164"/>
                  </a:cubicBezTo>
                  <a:cubicBezTo>
                    <a:pt x="1036" y="154"/>
                    <a:pt x="1031" y="142"/>
                    <a:pt x="1031" y="129"/>
                  </a:cubicBezTo>
                  <a:cubicBezTo>
                    <a:pt x="1031" y="116"/>
                    <a:pt x="1036" y="105"/>
                    <a:pt x="1045" y="96"/>
                  </a:cubicBezTo>
                  <a:cubicBezTo>
                    <a:pt x="1055" y="87"/>
                    <a:pt x="1066" y="82"/>
                    <a:pt x="1080" y="82"/>
                  </a:cubicBezTo>
                  <a:cubicBezTo>
                    <a:pt x="1093" y="82"/>
                    <a:pt x="1104" y="87"/>
                    <a:pt x="1113" y="96"/>
                  </a:cubicBezTo>
                  <a:cubicBezTo>
                    <a:pt x="1122" y="105"/>
                    <a:pt x="1126" y="116"/>
                    <a:pt x="1126" y="129"/>
                  </a:cubicBezTo>
                  <a:cubicBezTo>
                    <a:pt x="1126" y="142"/>
                    <a:pt x="1122" y="154"/>
                    <a:pt x="1113" y="164"/>
                  </a:cubicBezTo>
                  <a:close/>
                  <a:moveTo>
                    <a:pt x="1063" y="323"/>
                  </a:moveTo>
                  <a:cubicBezTo>
                    <a:pt x="161" y="323"/>
                    <a:pt x="161" y="323"/>
                    <a:pt x="161" y="323"/>
                  </a:cubicBezTo>
                  <a:cubicBezTo>
                    <a:pt x="161" y="775"/>
                    <a:pt x="161" y="775"/>
                    <a:pt x="161" y="775"/>
                  </a:cubicBezTo>
                  <a:cubicBezTo>
                    <a:pt x="1063" y="775"/>
                    <a:pt x="1063" y="775"/>
                    <a:pt x="1063" y="775"/>
                  </a:cubicBezTo>
                  <a:lnTo>
                    <a:pt x="1063" y="323"/>
                  </a:lnTo>
                  <a:close/>
                  <a:moveTo>
                    <a:pt x="773" y="581"/>
                  </a:moveTo>
                  <a:cubicBezTo>
                    <a:pt x="773" y="590"/>
                    <a:pt x="769" y="598"/>
                    <a:pt x="763" y="604"/>
                  </a:cubicBezTo>
                  <a:cubicBezTo>
                    <a:pt x="757" y="611"/>
                    <a:pt x="749" y="614"/>
                    <a:pt x="740" y="614"/>
                  </a:cubicBezTo>
                  <a:cubicBezTo>
                    <a:pt x="484" y="614"/>
                    <a:pt x="484" y="614"/>
                    <a:pt x="484" y="614"/>
                  </a:cubicBezTo>
                  <a:cubicBezTo>
                    <a:pt x="475" y="614"/>
                    <a:pt x="467" y="611"/>
                    <a:pt x="461" y="604"/>
                  </a:cubicBezTo>
                  <a:cubicBezTo>
                    <a:pt x="455" y="598"/>
                    <a:pt x="451" y="590"/>
                    <a:pt x="451" y="581"/>
                  </a:cubicBezTo>
                  <a:cubicBezTo>
                    <a:pt x="451" y="451"/>
                    <a:pt x="451" y="451"/>
                    <a:pt x="451" y="451"/>
                  </a:cubicBezTo>
                  <a:cubicBezTo>
                    <a:pt x="451" y="442"/>
                    <a:pt x="455" y="435"/>
                    <a:pt x="461" y="428"/>
                  </a:cubicBezTo>
                  <a:cubicBezTo>
                    <a:pt x="467" y="422"/>
                    <a:pt x="475" y="419"/>
                    <a:pt x="484" y="419"/>
                  </a:cubicBezTo>
                  <a:cubicBezTo>
                    <a:pt x="740" y="419"/>
                    <a:pt x="740" y="419"/>
                    <a:pt x="740" y="419"/>
                  </a:cubicBezTo>
                  <a:cubicBezTo>
                    <a:pt x="749" y="419"/>
                    <a:pt x="757" y="422"/>
                    <a:pt x="763" y="428"/>
                  </a:cubicBezTo>
                  <a:cubicBezTo>
                    <a:pt x="769" y="435"/>
                    <a:pt x="773" y="442"/>
                    <a:pt x="773" y="451"/>
                  </a:cubicBezTo>
                  <a:lnTo>
                    <a:pt x="773" y="581"/>
                  </a:lnTo>
                  <a:close/>
                  <a:moveTo>
                    <a:pt x="1063" y="1000"/>
                  </a:moveTo>
                  <a:cubicBezTo>
                    <a:pt x="161" y="1000"/>
                    <a:pt x="161" y="1000"/>
                    <a:pt x="161" y="1000"/>
                  </a:cubicBezTo>
                  <a:cubicBezTo>
                    <a:pt x="161" y="1450"/>
                    <a:pt x="161" y="1450"/>
                    <a:pt x="161" y="1450"/>
                  </a:cubicBezTo>
                  <a:cubicBezTo>
                    <a:pt x="1063" y="1450"/>
                    <a:pt x="1063" y="1450"/>
                    <a:pt x="1063" y="1450"/>
                  </a:cubicBezTo>
                  <a:lnTo>
                    <a:pt x="1063" y="1000"/>
                  </a:lnTo>
                  <a:close/>
                  <a:moveTo>
                    <a:pt x="773" y="1257"/>
                  </a:moveTo>
                  <a:cubicBezTo>
                    <a:pt x="773" y="1265"/>
                    <a:pt x="769" y="1273"/>
                    <a:pt x="763" y="1279"/>
                  </a:cubicBezTo>
                  <a:cubicBezTo>
                    <a:pt x="757" y="1286"/>
                    <a:pt x="749" y="1289"/>
                    <a:pt x="740" y="1289"/>
                  </a:cubicBezTo>
                  <a:cubicBezTo>
                    <a:pt x="484" y="1289"/>
                    <a:pt x="484" y="1289"/>
                    <a:pt x="484" y="1289"/>
                  </a:cubicBezTo>
                  <a:cubicBezTo>
                    <a:pt x="475" y="1289"/>
                    <a:pt x="467" y="1286"/>
                    <a:pt x="461" y="1279"/>
                  </a:cubicBezTo>
                  <a:cubicBezTo>
                    <a:pt x="455" y="1273"/>
                    <a:pt x="451" y="1265"/>
                    <a:pt x="451" y="1257"/>
                  </a:cubicBezTo>
                  <a:cubicBezTo>
                    <a:pt x="451" y="1128"/>
                    <a:pt x="451" y="1128"/>
                    <a:pt x="451" y="1128"/>
                  </a:cubicBezTo>
                  <a:cubicBezTo>
                    <a:pt x="451" y="1119"/>
                    <a:pt x="455" y="1112"/>
                    <a:pt x="461" y="1105"/>
                  </a:cubicBezTo>
                  <a:cubicBezTo>
                    <a:pt x="467" y="1099"/>
                    <a:pt x="475" y="1096"/>
                    <a:pt x="484" y="1096"/>
                  </a:cubicBezTo>
                  <a:cubicBezTo>
                    <a:pt x="740" y="1096"/>
                    <a:pt x="740" y="1096"/>
                    <a:pt x="740" y="1096"/>
                  </a:cubicBezTo>
                  <a:cubicBezTo>
                    <a:pt x="749" y="1096"/>
                    <a:pt x="757" y="1099"/>
                    <a:pt x="763" y="1105"/>
                  </a:cubicBezTo>
                  <a:cubicBezTo>
                    <a:pt x="769" y="1112"/>
                    <a:pt x="773" y="1119"/>
                    <a:pt x="773" y="1128"/>
                  </a:cubicBezTo>
                  <a:lnTo>
                    <a:pt x="773" y="1257"/>
                  </a:lnTo>
                  <a:close/>
                  <a:moveTo>
                    <a:pt x="773" y="1257"/>
                  </a:moveTo>
                  <a:cubicBezTo>
                    <a:pt x="773" y="1257"/>
                    <a:pt x="773" y="1257"/>
                    <a:pt x="773" y="12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íšḷïḑê"/>
            <p:cNvSpPr>
              <a:spLocks noChangeAspect="1"/>
            </p:cNvSpPr>
            <p:nvPr/>
          </p:nvSpPr>
          <p:spPr bwMode="auto">
            <a:xfrm>
              <a:off x="3729145" y="3269739"/>
              <a:ext cx="381053" cy="379997"/>
            </a:xfrm>
            <a:custGeom>
              <a:avLst/>
              <a:gdLst>
                <a:gd name="connsiteX0" fmla="*/ 84666 w 508000"/>
                <a:gd name="connsiteY0" fmla="*/ 303955 h 506592"/>
                <a:gd name="connsiteX1" fmla="*/ 233680 w 508000"/>
                <a:gd name="connsiteY1" fmla="*/ 428915 h 506592"/>
                <a:gd name="connsiteX2" fmla="*/ 233680 w 508000"/>
                <a:gd name="connsiteY2" fmla="*/ 408651 h 506592"/>
                <a:gd name="connsiteX3" fmla="*/ 254000 w 508000"/>
                <a:gd name="connsiteY3" fmla="*/ 391765 h 506592"/>
                <a:gd name="connsiteX4" fmla="*/ 274320 w 508000"/>
                <a:gd name="connsiteY4" fmla="*/ 408651 h 506592"/>
                <a:gd name="connsiteX5" fmla="*/ 274320 w 508000"/>
                <a:gd name="connsiteY5" fmla="*/ 428915 h 506592"/>
                <a:gd name="connsiteX6" fmla="*/ 423334 w 508000"/>
                <a:gd name="connsiteY6" fmla="*/ 303955 h 506592"/>
                <a:gd name="connsiteX7" fmla="*/ 254000 w 508000"/>
                <a:gd name="connsiteY7" fmla="*/ 371501 h 506592"/>
                <a:gd name="connsiteX8" fmla="*/ 84666 w 508000"/>
                <a:gd name="connsiteY8" fmla="*/ 303955 h 506592"/>
                <a:gd name="connsiteX9" fmla="*/ 362374 w 508000"/>
                <a:gd name="connsiteY9" fmla="*/ 209392 h 506592"/>
                <a:gd name="connsiteX10" fmla="*/ 372534 w 508000"/>
                <a:gd name="connsiteY10" fmla="*/ 253296 h 506592"/>
                <a:gd name="connsiteX11" fmla="*/ 362374 w 508000"/>
                <a:gd name="connsiteY11" fmla="*/ 297201 h 506592"/>
                <a:gd name="connsiteX12" fmla="*/ 423334 w 508000"/>
                <a:gd name="connsiteY12" fmla="*/ 253296 h 506592"/>
                <a:gd name="connsiteX13" fmla="*/ 362374 w 508000"/>
                <a:gd name="connsiteY13" fmla="*/ 209392 h 506592"/>
                <a:gd name="connsiteX14" fmla="*/ 145626 w 508000"/>
                <a:gd name="connsiteY14" fmla="*/ 209392 h 506592"/>
                <a:gd name="connsiteX15" fmla="*/ 88053 w 508000"/>
                <a:gd name="connsiteY15" fmla="*/ 253296 h 506592"/>
                <a:gd name="connsiteX16" fmla="*/ 145626 w 508000"/>
                <a:gd name="connsiteY16" fmla="*/ 297201 h 506592"/>
                <a:gd name="connsiteX17" fmla="*/ 138853 w 508000"/>
                <a:gd name="connsiteY17" fmla="*/ 253296 h 506592"/>
                <a:gd name="connsiteX18" fmla="*/ 145626 w 508000"/>
                <a:gd name="connsiteY18" fmla="*/ 209392 h 506592"/>
                <a:gd name="connsiteX19" fmla="*/ 254413 w 508000"/>
                <a:gd name="connsiteY19" fmla="*/ 205451 h 506592"/>
                <a:gd name="connsiteX20" fmla="*/ 305363 w 508000"/>
                <a:gd name="connsiteY20" fmla="*/ 253005 h 506592"/>
                <a:gd name="connsiteX21" fmla="*/ 254413 w 508000"/>
                <a:gd name="connsiteY21" fmla="*/ 303955 h 506592"/>
                <a:gd name="connsiteX22" fmla="*/ 206859 w 508000"/>
                <a:gd name="connsiteY22" fmla="*/ 253005 h 506592"/>
                <a:gd name="connsiteX23" fmla="*/ 254413 w 508000"/>
                <a:gd name="connsiteY23" fmla="*/ 205451 h 506592"/>
                <a:gd name="connsiteX24" fmla="*/ 254000 w 508000"/>
                <a:gd name="connsiteY24" fmla="*/ 175618 h 506592"/>
                <a:gd name="connsiteX25" fmla="*/ 176106 w 508000"/>
                <a:gd name="connsiteY25" fmla="*/ 253296 h 506592"/>
                <a:gd name="connsiteX26" fmla="*/ 254000 w 508000"/>
                <a:gd name="connsiteY26" fmla="*/ 330974 h 506592"/>
                <a:gd name="connsiteX27" fmla="*/ 331894 w 508000"/>
                <a:gd name="connsiteY27" fmla="*/ 253296 h 506592"/>
                <a:gd name="connsiteX28" fmla="*/ 254000 w 508000"/>
                <a:gd name="connsiteY28" fmla="*/ 175618 h 506592"/>
                <a:gd name="connsiteX29" fmla="*/ 233680 w 508000"/>
                <a:gd name="connsiteY29" fmla="*/ 77677 h 506592"/>
                <a:gd name="connsiteX30" fmla="*/ 84666 w 508000"/>
                <a:gd name="connsiteY30" fmla="*/ 202637 h 506592"/>
                <a:gd name="connsiteX31" fmla="*/ 254000 w 508000"/>
                <a:gd name="connsiteY31" fmla="*/ 138468 h 506592"/>
                <a:gd name="connsiteX32" fmla="*/ 423334 w 508000"/>
                <a:gd name="connsiteY32" fmla="*/ 202637 h 506592"/>
                <a:gd name="connsiteX33" fmla="*/ 274320 w 508000"/>
                <a:gd name="connsiteY33" fmla="*/ 77677 h 506592"/>
                <a:gd name="connsiteX34" fmla="*/ 274320 w 508000"/>
                <a:gd name="connsiteY34" fmla="*/ 97941 h 506592"/>
                <a:gd name="connsiteX35" fmla="*/ 254000 w 508000"/>
                <a:gd name="connsiteY35" fmla="*/ 118205 h 506592"/>
                <a:gd name="connsiteX36" fmla="*/ 233680 w 508000"/>
                <a:gd name="connsiteY36" fmla="*/ 97941 h 506592"/>
                <a:gd name="connsiteX37" fmla="*/ 233680 w 508000"/>
                <a:gd name="connsiteY37" fmla="*/ 77677 h 506592"/>
                <a:gd name="connsiteX38" fmla="*/ 254000 w 508000"/>
                <a:gd name="connsiteY38" fmla="*/ 0 h 506592"/>
                <a:gd name="connsiteX39" fmla="*/ 274320 w 508000"/>
                <a:gd name="connsiteY39" fmla="*/ 20264 h 506592"/>
                <a:gd name="connsiteX40" fmla="*/ 274320 w 508000"/>
                <a:gd name="connsiteY40" fmla="*/ 40527 h 506592"/>
                <a:gd name="connsiteX41" fmla="*/ 470747 w 508000"/>
                <a:gd name="connsiteY41" fmla="*/ 233033 h 506592"/>
                <a:gd name="connsiteX42" fmla="*/ 491067 w 508000"/>
                <a:gd name="connsiteY42" fmla="*/ 233033 h 506592"/>
                <a:gd name="connsiteX43" fmla="*/ 508000 w 508000"/>
                <a:gd name="connsiteY43" fmla="*/ 253296 h 506592"/>
                <a:gd name="connsiteX44" fmla="*/ 491067 w 508000"/>
                <a:gd name="connsiteY44" fmla="*/ 273560 h 506592"/>
                <a:gd name="connsiteX45" fmla="*/ 470747 w 508000"/>
                <a:gd name="connsiteY45" fmla="*/ 273560 h 506592"/>
                <a:gd name="connsiteX46" fmla="*/ 274320 w 508000"/>
                <a:gd name="connsiteY46" fmla="*/ 469442 h 506592"/>
                <a:gd name="connsiteX47" fmla="*/ 274320 w 508000"/>
                <a:gd name="connsiteY47" fmla="*/ 489706 h 506592"/>
                <a:gd name="connsiteX48" fmla="*/ 254000 w 508000"/>
                <a:gd name="connsiteY48" fmla="*/ 506592 h 506592"/>
                <a:gd name="connsiteX49" fmla="*/ 233680 w 508000"/>
                <a:gd name="connsiteY49" fmla="*/ 489706 h 506592"/>
                <a:gd name="connsiteX50" fmla="*/ 233680 w 508000"/>
                <a:gd name="connsiteY50" fmla="*/ 469442 h 506592"/>
                <a:gd name="connsiteX51" fmla="*/ 40640 w 508000"/>
                <a:gd name="connsiteY51" fmla="*/ 273560 h 506592"/>
                <a:gd name="connsiteX52" fmla="*/ 20320 w 508000"/>
                <a:gd name="connsiteY52" fmla="*/ 273560 h 506592"/>
                <a:gd name="connsiteX53" fmla="*/ 0 w 508000"/>
                <a:gd name="connsiteY53" fmla="*/ 253296 h 506592"/>
                <a:gd name="connsiteX54" fmla="*/ 20320 w 508000"/>
                <a:gd name="connsiteY54" fmla="*/ 233033 h 506592"/>
                <a:gd name="connsiteX55" fmla="*/ 40640 w 508000"/>
                <a:gd name="connsiteY55" fmla="*/ 233033 h 506592"/>
                <a:gd name="connsiteX56" fmla="*/ 233680 w 508000"/>
                <a:gd name="connsiteY56" fmla="*/ 40527 h 506592"/>
                <a:gd name="connsiteX57" fmla="*/ 233680 w 508000"/>
                <a:gd name="connsiteY57" fmla="*/ 20264 h 506592"/>
                <a:gd name="connsiteX58" fmla="*/ 254000 w 508000"/>
                <a:gd name="connsiteY58" fmla="*/ 0 h 50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08000" h="506592">
                  <a:moveTo>
                    <a:pt x="84666" y="303955"/>
                  </a:moveTo>
                  <a:cubicBezTo>
                    <a:pt x="104986" y="371501"/>
                    <a:pt x="165946" y="422160"/>
                    <a:pt x="233680" y="428915"/>
                  </a:cubicBezTo>
                  <a:cubicBezTo>
                    <a:pt x="233680" y="428915"/>
                    <a:pt x="233680" y="428915"/>
                    <a:pt x="233680" y="408651"/>
                  </a:cubicBezTo>
                  <a:cubicBezTo>
                    <a:pt x="233680" y="398519"/>
                    <a:pt x="243840" y="391765"/>
                    <a:pt x="254000" y="391765"/>
                  </a:cubicBezTo>
                  <a:cubicBezTo>
                    <a:pt x="264160" y="391765"/>
                    <a:pt x="274320" y="398519"/>
                    <a:pt x="274320" y="408651"/>
                  </a:cubicBezTo>
                  <a:cubicBezTo>
                    <a:pt x="274320" y="408651"/>
                    <a:pt x="274320" y="408651"/>
                    <a:pt x="274320" y="428915"/>
                  </a:cubicBezTo>
                  <a:cubicBezTo>
                    <a:pt x="345440" y="422160"/>
                    <a:pt x="403014" y="371501"/>
                    <a:pt x="423334" y="303955"/>
                  </a:cubicBezTo>
                  <a:cubicBezTo>
                    <a:pt x="386080" y="334351"/>
                    <a:pt x="325120" y="371501"/>
                    <a:pt x="254000" y="371501"/>
                  </a:cubicBezTo>
                  <a:cubicBezTo>
                    <a:pt x="186266" y="371501"/>
                    <a:pt x="125306" y="334351"/>
                    <a:pt x="84666" y="303955"/>
                  </a:cubicBezTo>
                  <a:close/>
                  <a:moveTo>
                    <a:pt x="362374" y="209392"/>
                  </a:moveTo>
                  <a:cubicBezTo>
                    <a:pt x="369147" y="222901"/>
                    <a:pt x="372534" y="239787"/>
                    <a:pt x="372534" y="253296"/>
                  </a:cubicBezTo>
                  <a:cubicBezTo>
                    <a:pt x="372534" y="270183"/>
                    <a:pt x="369147" y="283692"/>
                    <a:pt x="362374" y="297201"/>
                  </a:cubicBezTo>
                  <a:cubicBezTo>
                    <a:pt x="389467" y="283692"/>
                    <a:pt x="409787" y="266805"/>
                    <a:pt x="423334" y="253296"/>
                  </a:cubicBezTo>
                  <a:cubicBezTo>
                    <a:pt x="409787" y="243164"/>
                    <a:pt x="389467" y="226278"/>
                    <a:pt x="362374" y="209392"/>
                  </a:cubicBezTo>
                  <a:close/>
                  <a:moveTo>
                    <a:pt x="145626" y="209392"/>
                  </a:moveTo>
                  <a:cubicBezTo>
                    <a:pt x="118533" y="226278"/>
                    <a:pt x="98213" y="243164"/>
                    <a:pt x="88053" y="253296"/>
                  </a:cubicBezTo>
                  <a:cubicBezTo>
                    <a:pt x="98213" y="266805"/>
                    <a:pt x="118533" y="283692"/>
                    <a:pt x="145626" y="297201"/>
                  </a:cubicBezTo>
                  <a:cubicBezTo>
                    <a:pt x="138853" y="283692"/>
                    <a:pt x="138853" y="270183"/>
                    <a:pt x="138853" y="253296"/>
                  </a:cubicBezTo>
                  <a:cubicBezTo>
                    <a:pt x="138853" y="239787"/>
                    <a:pt x="138853" y="222901"/>
                    <a:pt x="145626" y="209392"/>
                  </a:cubicBezTo>
                  <a:close/>
                  <a:moveTo>
                    <a:pt x="254413" y="205451"/>
                  </a:moveTo>
                  <a:cubicBezTo>
                    <a:pt x="281586" y="205451"/>
                    <a:pt x="305363" y="225831"/>
                    <a:pt x="305363" y="253005"/>
                  </a:cubicBezTo>
                  <a:cubicBezTo>
                    <a:pt x="305363" y="280178"/>
                    <a:pt x="281586" y="303955"/>
                    <a:pt x="254413" y="303955"/>
                  </a:cubicBezTo>
                  <a:cubicBezTo>
                    <a:pt x="227239" y="303955"/>
                    <a:pt x="206859" y="280178"/>
                    <a:pt x="206859" y="253005"/>
                  </a:cubicBezTo>
                  <a:cubicBezTo>
                    <a:pt x="206859" y="225831"/>
                    <a:pt x="227239" y="205451"/>
                    <a:pt x="254413" y="205451"/>
                  </a:cubicBezTo>
                  <a:close/>
                  <a:moveTo>
                    <a:pt x="254000" y="175618"/>
                  </a:moveTo>
                  <a:cubicBezTo>
                    <a:pt x="209974" y="175618"/>
                    <a:pt x="176106" y="209392"/>
                    <a:pt x="176106" y="253296"/>
                  </a:cubicBezTo>
                  <a:cubicBezTo>
                    <a:pt x="176106" y="297201"/>
                    <a:pt x="209974" y="330974"/>
                    <a:pt x="254000" y="330974"/>
                  </a:cubicBezTo>
                  <a:cubicBezTo>
                    <a:pt x="298027" y="330974"/>
                    <a:pt x="331894" y="297201"/>
                    <a:pt x="331894" y="253296"/>
                  </a:cubicBezTo>
                  <a:cubicBezTo>
                    <a:pt x="331894" y="209392"/>
                    <a:pt x="298027" y="175618"/>
                    <a:pt x="254000" y="175618"/>
                  </a:cubicBezTo>
                  <a:close/>
                  <a:moveTo>
                    <a:pt x="233680" y="77677"/>
                  </a:moveTo>
                  <a:cubicBezTo>
                    <a:pt x="165946" y="87809"/>
                    <a:pt x="104986" y="138468"/>
                    <a:pt x="84666" y="202637"/>
                  </a:cubicBezTo>
                  <a:cubicBezTo>
                    <a:pt x="125306" y="172241"/>
                    <a:pt x="186266" y="138468"/>
                    <a:pt x="254000" y="138468"/>
                  </a:cubicBezTo>
                  <a:cubicBezTo>
                    <a:pt x="325120" y="138468"/>
                    <a:pt x="386080" y="172241"/>
                    <a:pt x="423334" y="202637"/>
                  </a:cubicBezTo>
                  <a:cubicBezTo>
                    <a:pt x="403014" y="138468"/>
                    <a:pt x="345440" y="87809"/>
                    <a:pt x="274320" y="77677"/>
                  </a:cubicBezTo>
                  <a:cubicBezTo>
                    <a:pt x="274320" y="77677"/>
                    <a:pt x="274320" y="77677"/>
                    <a:pt x="274320" y="97941"/>
                  </a:cubicBezTo>
                  <a:cubicBezTo>
                    <a:pt x="274320" y="108073"/>
                    <a:pt x="264160" y="118205"/>
                    <a:pt x="254000" y="118205"/>
                  </a:cubicBezTo>
                  <a:cubicBezTo>
                    <a:pt x="243840" y="118205"/>
                    <a:pt x="233680" y="108073"/>
                    <a:pt x="233680" y="97941"/>
                  </a:cubicBezTo>
                  <a:cubicBezTo>
                    <a:pt x="233680" y="97941"/>
                    <a:pt x="233680" y="97941"/>
                    <a:pt x="233680" y="77677"/>
                  </a:cubicBezTo>
                  <a:close/>
                  <a:moveTo>
                    <a:pt x="254000" y="0"/>
                  </a:moveTo>
                  <a:cubicBezTo>
                    <a:pt x="264160" y="0"/>
                    <a:pt x="274320" y="10132"/>
                    <a:pt x="274320" y="20264"/>
                  </a:cubicBezTo>
                  <a:cubicBezTo>
                    <a:pt x="274320" y="20264"/>
                    <a:pt x="274320" y="20264"/>
                    <a:pt x="274320" y="40527"/>
                  </a:cubicBezTo>
                  <a:cubicBezTo>
                    <a:pt x="375920" y="50659"/>
                    <a:pt x="460587" y="131714"/>
                    <a:pt x="470747" y="233033"/>
                  </a:cubicBezTo>
                  <a:cubicBezTo>
                    <a:pt x="470747" y="233033"/>
                    <a:pt x="470747" y="233033"/>
                    <a:pt x="491067" y="233033"/>
                  </a:cubicBezTo>
                  <a:cubicBezTo>
                    <a:pt x="501227" y="233033"/>
                    <a:pt x="508000" y="243164"/>
                    <a:pt x="508000" y="253296"/>
                  </a:cubicBezTo>
                  <a:cubicBezTo>
                    <a:pt x="508000" y="263428"/>
                    <a:pt x="501227" y="273560"/>
                    <a:pt x="491067" y="273560"/>
                  </a:cubicBezTo>
                  <a:cubicBezTo>
                    <a:pt x="491067" y="273560"/>
                    <a:pt x="491067" y="273560"/>
                    <a:pt x="470747" y="273560"/>
                  </a:cubicBezTo>
                  <a:cubicBezTo>
                    <a:pt x="460587" y="374878"/>
                    <a:pt x="375920" y="459310"/>
                    <a:pt x="274320" y="469442"/>
                  </a:cubicBezTo>
                  <a:cubicBezTo>
                    <a:pt x="274320" y="469442"/>
                    <a:pt x="274320" y="469442"/>
                    <a:pt x="274320" y="489706"/>
                  </a:cubicBezTo>
                  <a:cubicBezTo>
                    <a:pt x="274320" y="499838"/>
                    <a:pt x="264160" y="506592"/>
                    <a:pt x="254000" y="506592"/>
                  </a:cubicBezTo>
                  <a:cubicBezTo>
                    <a:pt x="243840" y="506592"/>
                    <a:pt x="233680" y="499838"/>
                    <a:pt x="233680" y="489706"/>
                  </a:cubicBezTo>
                  <a:cubicBezTo>
                    <a:pt x="233680" y="489706"/>
                    <a:pt x="233680" y="489706"/>
                    <a:pt x="233680" y="469442"/>
                  </a:cubicBezTo>
                  <a:cubicBezTo>
                    <a:pt x="132080" y="459310"/>
                    <a:pt x="50800" y="374878"/>
                    <a:pt x="40640" y="273560"/>
                  </a:cubicBezTo>
                  <a:cubicBezTo>
                    <a:pt x="40640" y="273560"/>
                    <a:pt x="40640" y="273560"/>
                    <a:pt x="20320" y="273560"/>
                  </a:cubicBezTo>
                  <a:cubicBezTo>
                    <a:pt x="10160" y="273560"/>
                    <a:pt x="0" y="263428"/>
                    <a:pt x="0" y="253296"/>
                  </a:cubicBezTo>
                  <a:cubicBezTo>
                    <a:pt x="0" y="243164"/>
                    <a:pt x="10160" y="233033"/>
                    <a:pt x="20320" y="233033"/>
                  </a:cubicBezTo>
                  <a:cubicBezTo>
                    <a:pt x="20320" y="233033"/>
                    <a:pt x="20320" y="233033"/>
                    <a:pt x="40640" y="233033"/>
                  </a:cubicBezTo>
                  <a:cubicBezTo>
                    <a:pt x="50800" y="131714"/>
                    <a:pt x="132080" y="50659"/>
                    <a:pt x="233680" y="40527"/>
                  </a:cubicBezTo>
                  <a:cubicBezTo>
                    <a:pt x="233680" y="40527"/>
                    <a:pt x="233680" y="40527"/>
                    <a:pt x="233680" y="20264"/>
                  </a:cubicBezTo>
                  <a:cubicBezTo>
                    <a:pt x="233680" y="10132"/>
                    <a:pt x="243840" y="0"/>
                    <a:pt x="254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i$ḻîḍê"/>
            <p:cNvSpPr>
              <a:spLocks noChangeAspect="1"/>
            </p:cNvSpPr>
            <p:nvPr/>
          </p:nvSpPr>
          <p:spPr bwMode="auto">
            <a:xfrm>
              <a:off x="9565100" y="3269739"/>
              <a:ext cx="307916" cy="381053"/>
            </a:xfrm>
            <a:custGeom>
              <a:avLst/>
              <a:gdLst>
                <a:gd name="connsiteX0" fmla="*/ 206056 w 410498"/>
                <a:gd name="connsiteY0" fmla="*/ 251527 h 508000"/>
                <a:gd name="connsiteX1" fmla="*/ 216200 w 410498"/>
                <a:gd name="connsiteY1" fmla="*/ 253219 h 508000"/>
                <a:gd name="connsiteX2" fmla="*/ 211128 w 410498"/>
                <a:gd name="connsiteY2" fmla="*/ 283675 h 508000"/>
                <a:gd name="connsiteX3" fmla="*/ 184078 w 410498"/>
                <a:gd name="connsiteY3" fmla="*/ 315822 h 508000"/>
                <a:gd name="connsiteX4" fmla="*/ 168862 w 410498"/>
                <a:gd name="connsiteY4" fmla="*/ 297210 h 508000"/>
                <a:gd name="connsiteX5" fmla="*/ 206056 w 410498"/>
                <a:gd name="connsiteY5" fmla="*/ 251527 h 508000"/>
                <a:gd name="connsiteX6" fmla="*/ 206094 w 410498"/>
                <a:gd name="connsiteY6" fmla="*/ 175521 h 508000"/>
                <a:gd name="connsiteX7" fmla="*/ 87843 w 410498"/>
                <a:gd name="connsiteY7" fmla="*/ 295349 h 508000"/>
                <a:gd name="connsiteX8" fmla="*/ 185822 w 410498"/>
                <a:gd name="connsiteY8" fmla="*/ 394924 h 508000"/>
                <a:gd name="connsiteX9" fmla="*/ 244947 w 410498"/>
                <a:gd name="connsiteY9" fmla="*/ 383110 h 508000"/>
                <a:gd name="connsiteX10" fmla="*/ 238190 w 410498"/>
                <a:gd name="connsiteY10" fmla="*/ 364545 h 508000"/>
                <a:gd name="connsiteX11" fmla="*/ 192579 w 410498"/>
                <a:gd name="connsiteY11" fmla="*/ 374671 h 508000"/>
                <a:gd name="connsiteX12" fmla="*/ 111493 w 410498"/>
                <a:gd name="connsiteY12" fmla="*/ 291974 h 508000"/>
                <a:gd name="connsiteX13" fmla="*/ 202715 w 410498"/>
                <a:gd name="connsiteY13" fmla="*/ 194086 h 508000"/>
                <a:gd name="connsiteX14" fmla="*/ 278733 w 410498"/>
                <a:gd name="connsiteY14" fmla="*/ 266658 h 508000"/>
                <a:gd name="connsiteX15" fmla="*/ 246637 w 410498"/>
                <a:gd name="connsiteY15" fmla="*/ 320665 h 508000"/>
                <a:gd name="connsiteX16" fmla="*/ 239879 w 410498"/>
                <a:gd name="connsiteY16" fmla="*/ 293661 h 508000"/>
                <a:gd name="connsiteX17" fmla="*/ 248326 w 410498"/>
                <a:gd name="connsiteY17" fmla="*/ 234591 h 508000"/>
                <a:gd name="connsiteX18" fmla="*/ 211162 w 410498"/>
                <a:gd name="connsiteY18" fmla="*/ 226153 h 508000"/>
                <a:gd name="connsiteX19" fmla="*/ 136833 w 410498"/>
                <a:gd name="connsiteY19" fmla="*/ 300412 h 508000"/>
                <a:gd name="connsiteX20" fmla="*/ 172308 w 410498"/>
                <a:gd name="connsiteY20" fmla="*/ 340917 h 508000"/>
                <a:gd name="connsiteX21" fmla="*/ 212851 w 410498"/>
                <a:gd name="connsiteY21" fmla="*/ 317289 h 508000"/>
                <a:gd name="connsiteX22" fmla="*/ 214540 w 410498"/>
                <a:gd name="connsiteY22" fmla="*/ 317289 h 508000"/>
                <a:gd name="connsiteX23" fmla="*/ 241569 w 410498"/>
                <a:gd name="connsiteY23" fmla="*/ 340917 h 508000"/>
                <a:gd name="connsiteX24" fmla="*/ 300694 w 410498"/>
                <a:gd name="connsiteY24" fmla="*/ 266658 h 508000"/>
                <a:gd name="connsiteX25" fmla="*/ 206094 w 410498"/>
                <a:gd name="connsiteY25" fmla="*/ 175521 h 508000"/>
                <a:gd name="connsiteX26" fmla="*/ 59125 w 410498"/>
                <a:gd name="connsiteY26" fmla="*/ 21940 h 508000"/>
                <a:gd name="connsiteX27" fmla="*/ 25339 w 410498"/>
                <a:gd name="connsiteY27" fmla="*/ 47256 h 508000"/>
                <a:gd name="connsiteX28" fmla="*/ 363198 w 410498"/>
                <a:gd name="connsiteY28" fmla="*/ 47256 h 508000"/>
                <a:gd name="connsiteX29" fmla="*/ 363198 w 410498"/>
                <a:gd name="connsiteY29" fmla="*/ 475934 h 508000"/>
                <a:gd name="connsiteX30" fmla="*/ 388537 w 410498"/>
                <a:gd name="connsiteY30" fmla="*/ 455681 h 508000"/>
                <a:gd name="connsiteX31" fmla="*/ 388537 w 410498"/>
                <a:gd name="connsiteY31" fmla="*/ 21940 h 508000"/>
                <a:gd name="connsiteX32" fmla="*/ 59125 w 410498"/>
                <a:gd name="connsiteY32" fmla="*/ 21940 h 508000"/>
                <a:gd name="connsiteX33" fmla="*/ 48989 w 410498"/>
                <a:gd name="connsiteY33" fmla="*/ 0 h 508000"/>
                <a:gd name="connsiteX34" fmla="*/ 402052 w 410498"/>
                <a:gd name="connsiteY34" fmla="*/ 0 h 508000"/>
                <a:gd name="connsiteX35" fmla="*/ 410498 w 410498"/>
                <a:gd name="connsiteY35" fmla="*/ 8438 h 508000"/>
                <a:gd name="connsiteX36" fmla="*/ 410498 w 410498"/>
                <a:gd name="connsiteY36" fmla="*/ 462432 h 508000"/>
                <a:gd name="connsiteX37" fmla="*/ 405430 w 410498"/>
                <a:gd name="connsiteY37" fmla="*/ 477621 h 508000"/>
                <a:gd name="connsiteX38" fmla="*/ 363198 w 410498"/>
                <a:gd name="connsiteY38" fmla="*/ 508000 h 508000"/>
                <a:gd name="connsiteX39" fmla="*/ 0 w 410498"/>
                <a:gd name="connsiteY39" fmla="*/ 508000 h 508000"/>
                <a:gd name="connsiteX40" fmla="*/ 0 w 410498"/>
                <a:gd name="connsiteY40" fmla="*/ 55694 h 508000"/>
                <a:gd name="connsiteX41" fmla="*/ 48989 w 410498"/>
                <a:gd name="connsiteY41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10498" h="508000">
                  <a:moveTo>
                    <a:pt x="206056" y="251527"/>
                  </a:moveTo>
                  <a:cubicBezTo>
                    <a:pt x="211128" y="251527"/>
                    <a:pt x="212819" y="251527"/>
                    <a:pt x="216200" y="253219"/>
                  </a:cubicBezTo>
                  <a:cubicBezTo>
                    <a:pt x="216200" y="253219"/>
                    <a:pt x="216200" y="253219"/>
                    <a:pt x="211128" y="283675"/>
                  </a:cubicBezTo>
                  <a:cubicBezTo>
                    <a:pt x="209437" y="300594"/>
                    <a:pt x="195912" y="315822"/>
                    <a:pt x="184078" y="315822"/>
                  </a:cubicBezTo>
                  <a:cubicBezTo>
                    <a:pt x="173934" y="315822"/>
                    <a:pt x="168862" y="309054"/>
                    <a:pt x="168862" y="297210"/>
                  </a:cubicBezTo>
                  <a:cubicBezTo>
                    <a:pt x="168862" y="271831"/>
                    <a:pt x="185768" y="251527"/>
                    <a:pt x="206056" y="251527"/>
                  </a:cubicBezTo>
                  <a:close/>
                  <a:moveTo>
                    <a:pt x="206094" y="175521"/>
                  </a:moveTo>
                  <a:cubicBezTo>
                    <a:pt x="135143" y="175521"/>
                    <a:pt x="87843" y="231216"/>
                    <a:pt x="87843" y="295349"/>
                  </a:cubicBezTo>
                  <a:cubicBezTo>
                    <a:pt x="87843" y="357794"/>
                    <a:pt x="133454" y="394924"/>
                    <a:pt x="185822" y="394924"/>
                  </a:cubicBezTo>
                  <a:cubicBezTo>
                    <a:pt x="209472" y="394924"/>
                    <a:pt x="224676" y="391548"/>
                    <a:pt x="244947" y="383110"/>
                  </a:cubicBezTo>
                  <a:cubicBezTo>
                    <a:pt x="244947" y="383110"/>
                    <a:pt x="244947" y="383110"/>
                    <a:pt x="238190" y="364545"/>
                  </a:cubicBezTo>
                  <a:cubicBezTo>
                    <a:pt x="226365" y="371296"/>
                    <a:pt x="209472" y="374671"/>
                    <a:pt x="192579" y="374671"/>
                  </a:cubicBezTo>
                  <a:cubicBezTo>
                    <a:pt x="145279" y="374671"/>
                    <a:pt x="111493" y="344292"/>
                    <a:pt x="111493" y="291974"/>
                  </a:cubicBezTo>
                  <a:cubicBezTo>
                    <a:pt x="111493" y="231216"/>
                    <a:pt x="153726" y="194086"/>
                    <a:pt x="202715" y="194086"/>
                  </a:cubicBezTo>
                  <a:cubicBezTo>
                    <a:pt x="251705" y="194086"/>
                    <a:pt x="278733" y="226153"/>
                    <a:pt x="278733" y="266658"/>
                  </a:cubicBezTo>
                  <a:cubicBezTo>
                    <a:pt x="278733" y="303788"/>
                    <a:pt x="260151" y="320665"/>
                    <a:pt x="246637" y="320665"/>
                  </a:cubicBezTo>
                  <a:cubicBezTo>
                    <a:pt x="238190" y="320665"/>
                    <a:pt x="236501" y="312226"/>
                    <a:pt x="239879" y="293661"/>
                  </a:cubicBezTo>
                  <a:cubicBezTo>
                    <a:pt x="239879" y="293661"/>
                    <a:pt x="239879" y="293661"/>
                    <a:pt x="248326" y="234591"/>
                  </a:cubicBezTo>
                  <a:cubicBezTo>
                    <a:pt x="241569" y="229528"/>
                    <a:pt x="224676" y="226153"/>
                    <a:pt x="211162" y="226153"/>
                  </a:cubicBezTo>
                  <a:cubicBezTo>
                    <a:pt x="165551" y="226153"/>
                    <a:pt x="136833" y="261595"/>
                    <a:pt x="136833" y="300412"/>
                  </a:cubicBezTo>
                  <a:cubicBezTo>
                    <a:pt x="136833" y="325728"/>
                    <a:pt x="152036" y="340917"/>
                    <a:pt x="172308" y="340917"/>
                  </a:cubicBezTo>
                  <a:cubicBezTo>
                    <a:pt x="189201" y="340917"/>
                    <a:pt x="204404" y="332479"/>
                    <a:pt x="212851" y="317289"/>
                  </a:cubicBezTo>
                  <a:cubicBezTo>
                    <a:pt x="212851" y="317289"/>
                    <a:pt x="212851" y="317289"/>
                    <a:pt x="214540" y="317289"/>
                  </a:cubicBezTo>
                  <a:cubicBezTo>
                    <a:pt x="216229" y="334166"/>
                    <a:pt x="226365" y="340917"/>
                    <a:pt x="241569" y="340917"/>
                  </a:cubicBezTo>
                  <a:cubicBezTo>
                    <a:pt x="275355" y="340917"/>
                    <a:pt x="300694" y="312226"/>
                    <a:pt x="300694" y="266658"/>
                  </a:cubicBezTo>
                  <a:cubicBezTo>
                    <a:pt x="300694" y="212651"/>
                    <a:pt x="261840" y="175521"/>
                    <a:pt x="206094" y="175521"/>
                  </a:cubicBezTo>
                  <a:close/>
                  <a:moveTo>
                    <a:pt x="59125" y="21940"/>
                  </a:moveTo>
                  <a:cubicBezTo>
                    <a:pt x="40543" y="21940"/>
                    <a:pt x="27029" y="30379"/>
                    <a:pt x="25339" y="47256"/>
                  </a:cubicBezTo>
                  <a:cubicBezTo>
                    <a:pt x="25339" y="47256"/>
                    <a:pt x="25339" y="47256"/>
                    <a:pt x="363198" y="47256"/>
                  </a:cubicBezTo>
                  <a:cubicBezTo>
                    <a:pt x="363198" y="47256"/>
                    <a:pt x="363198" y="47256"/>
                    <a:pt x="363198" y="475934"/>
                  </a:cubicBezTo>
                  <a:lnTo>
                    <a:pt x="388537" y="455681"/>
                  </a:lnTo>
                  <a:cubicBezTo>
                    <a:pt x="388537" y="455681"/>
                    <a:pt x="388537" y="455681"/>
                    <a:pt x="388537" y="21940"/>
                  </a:cubicBezTo>
                  <a:cubicBezTo>
                    <a:pt x="388537" y="21940"/>
                    <a:pt x="388537" y="21940"/>
                    <a:pt x="59125" y="21940"/>
                  </a:cubicBezTo>
                  <a:close/>
                  <a:moveTo>
                    <a:pt x="48989" y="0"/>
                  </a:moveTo>
                  <a:cubicBezTo>
                    <a:pt x="48989" y="0"/>
                    <a:pt x="48989" y="0"/>
                    <a:pt x="402052" y="0"/>
                  </a:cubicBezTo>
                  <a:cubicBezTo>
                    <a:pt x="407119" y="0"/>
                    <a:pt x="410498" y="3375"/>
                    <a:pt x="410498" y="8438"/>
                  </a:cubicBezTo>
                  <a:lnTo>
                    <a:pt x="410498" y="462432"/>
                  </a:lnTo>
                  <a:cubicBezTo>
                    <a:pt x="410498" y="462432"/>
                    <a:pt x="410498" y="472558"/>
                    <a:pt x="405430" y="477621"/>
                  </a:cubicBezTo>
                  <a:cubicBezTo>
                    <a:pt x="400362" y="482685"/>
                    <a:pt x="363198" y="508000"/>
                    <a:pt x="363198" y="508000"/>
                  </a:cubicBezTo>
                  <a:cubicBezTo>
                    <a:pt x="363198" y="508000"/>
                    <a:pt x="363198" y="508000"/>
                    <a:pt x="0" y="508000"/>
                  </a:cubicBezTo>
                  <a:cubicBezTo>
                    <a:pt x="0" y="508000"/>
                    <a:pt x="0" y="508000"/>
                    <a:pt x="0" y="55694"/>
                  </a:cubicBezTo>
                  <a:cubicBezTo>
                    <a:pt x="0" y="20252"/>
                    <a:pt x="21961" y="0"/>
                    <a:pt x="4898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iŝļïḋe"/>
            <p:cNvSpPr>
              <a:spLocks noChangeAspect="1"/>
            </p:cNvSpPr>
            <p:nvPr/>
          </p:nvSpPr>
          <p:spPr bwMode="auto">
            <a:xfrm>
              <a:off x="2282493" y="3269739"/>
              <a:ext cx="380897" cy="381053"/>
            </a:xfrm>
            <a:custGeom>
              <a:avLst/>
              <a:gdLst>
                <a:gd name="connsiteX0" fmla="*/ 185778 w 502142"/>
                <a:gd name="connsiteY0" fmla="*/ 245107 h 502347"/>
                <a:gd name="connsiteX1" fmla="*/ 181850 w 502142"/>
                <a:gd name="connsiteY1" fmla="*/ 247726 h 502347"/>
                <a:gd name="connsiteX2" fmla="*/ 196252 w 502142"/>
                <a:gd name="connsiteY2" fmla="*/ 262134 h 502347"/>
                <a:gd name="connsiteX3" fmla="*/ 198871 w 502142"/>
                <a:gd name="connsiteY3" fmla="*/ 259515 h 502347"/>
                <a:gd name="connsiteX4" fmla="*/ 198871 w 502142"/>
                <a:gd name="connsiteY4" fmla="*/ 258205 h 502347"/>
                <a:gd name="connsiteX5" fmla="*/ 197562 w 502142"/>
                <a:gd name="connsiteY5" fmla="*/ 256895 h 502347"/>
                <a:gd name="connsiteX6" fmla="*/ 196252 w 502142"/>
                <a:gd name="connsiteY6" fmla="*/ 255585 h 502347"/>
                <a:gd name="connsiteX7" fmla="*/ 187087 w 502142"/>
                <a:gd name="connsiteY7" fmla="*/ 245107 h 502347"/>
                <a:gd name="connsiteX8" fmla="*/ 185778 w 502142"/>
                <a:gd name="connsiteY8" fmla="*/ 245107 h 502347"/>
                <a:gd name="connsiteX9" fmla="*/ 300657 w 502142"/>
                <a:gd name="connsiteY9" fmla="*/ 124890 h 502347"/>
                <a:gd name="connsiteX10" fmla="*/ 333369 w 502142"/>
                <a:gd name="connsiteY10" fmla="*/ 157500 h 502347"/>
                <a:gd name="connsiteX11" fmla="*/ 300657 w 502142"/>
                <a:gd name="connsiteY11" fmla="*/ 191414 h 502347"/>
                <a:gd name="connsiteX12" fmla="*/ 267945 w 502142"/>
                <a:gd name="connsiteY12" fmla="*/ 157500 h 502347"/>
                <a:gd name="connsiteX13" fmla="*/ 300657 w 502142"/>
                <a:gd name="connsiteY13" fmla="*/ 124890 h 502347"/>
                <a:gd name="connsiteX14" fmla="*/ 251242 w 502142"/>
                <a:gd name="connsiteY14" fmla="*/ 83999 h 502347"/>
                <a:gd name="connsiteX15" fmla="*/ 180541 w 502142"/>
                <a:gd name="connsiteY15" fmla="*/ 99717 h 502347"/>
                <a:gd name="connsiteX16" fmla="*/ 99366 w 502142"/>
                <a:gd name="connsiteY16" fmla="*/ 321076 h 502347"/>
                <a:gd name="connsiteX17" fmla="*/ 251242 w 502142"/>
                <a:gd name="connsiteY17" fmla="*/ 419313 h 502347"/>
                <a:gd name="connsiteX18" fmla="*/ 268263 w 502142"/>
                <a:gd name="connsiteY18" fmla="*/ 418003 h 502347"/>
                <a:gd name="connsiteX19" fmla="*/ 264335 w 502142"/>
                <a:gd name="connsiteY19" fmla="*/ 418003 h 502347"/>
                <a:gd name="connsiteX20" fmla="*/ 253861 w 502142"/>
                <a:gd name="connsiteY20" fmla="*/ 399665 h 502347"/>
                <a:gd name="connsiteX21" fmla="*/ 270881 w 502142"/>
                <a:gd name="connsiteY21" fmla="*/ 336794 h 502347"/>
                <a:gd name="connsiteX22" fmla="*/ 251242 w 502142"/>
                <a:gd name="connsiteY22" fmla="*/ 307978 h 502347"/>
                <a:gd name="connsiteX23" fmla="*/ 247314 w 502142"/>
                <a:gd name="connsiteY23" fmla="*/ 306668 h 502347"/>
                <a:gd name="connsiteX24" fmla="*/ 236840 w 502142"/>
                <a:gd name="connsiteY24" fmla="*/ 335484 h 502347"/>
                <a:gd name="connsiteX25" fmla="*/ 222438 w 502142"/>
                <a:gd name="connsiteY25" fmla="*/ 345963 h 502347"/>
                <a:gd name="connsiteX26" fmla="*/ 173995 w 502142"/>
                <a:gd name="connsiteY26" fmla="*/ 348582 h 502347"/>
                <a:gd name="connsiteX27" fmla="*/ 158283 w 502142"/>
                <a:gd name="connsiteY27" fmla="*/ 334174 h 502347"/>
                <a:gd name="connsiteX28" fmla="*/ 172685 w 502142"/>
                <a:gd name="connsiteY28" fmla="*/ 318457 h 502347"/>
                <a:gd name="connsiteX29" fmla="*/ 211964 w 502142"/>
                <a:gd name="connsiteY29" fmla="*/ 315837 h 502347"/>
                <a:gd name="connsiteX30" fmla="*/ 223747 w 502142"/>
                <a:gd name="connsiteY30" fmla="*/ 283092 h 502347"/>
                <a:gd name="connsiteX31" fmla="*/ 225056 w 502142"/>
                <a:gd name="connsiteY31" fmla="*/ 272613 h 502347"/>
                <a:gd name="connsiteX32" fmla="*/ 242077 w 502142"/>
                <a:gd name="connsiteY32" fmla="*/ 217601 h 502347"/>
                <a:gd name="connsiteX33" fmla="*/ 234221 w 502142"/>
                <a:gd name="connsiteY33" fmla="*/ 221530 h 502347"/>
                <a:gd name="connsiteX34" fmla="*/ 211964 w 502142"/>
                <a:gd name="connsiteY34" fmla="*/ 247726 h 502347"/>
                <a:gd name="connsiteX35" fmla="*/ 201489 w 502142"/>
                <a:gd name="connsiteY35" fmla="*/ 256895 h 502347"/>
                <a:gd name="connsiteX36" fmla="*/ 201489 w 502142"/>
                <a:gd name="connsiteY36" fmla="*/ 262134 h 502347"/>
                <a:gd name="connsiteX37" fmla="*/ 197562 w 502142"/>
                <a:gd name="connsiteY37" fmla="*/ 264754 h 502347"/>
                <a:gd name="connsiteX38" fmla="*/ 211964 w 502142"/>
                <a:gd name="connsiteY38" fmla="*/ 279162 h 502347"/>
                <a:gd name="connsiteX39" fmla="*/ 175304 w 502142"/>
                <a:gd name="connsiteY39" fmla="*/ 311908 h 502347"/>
                <a:gd name="connsiteX40" fmla="*/ 130788 w 502142"/>
                <a:gd name="connsiteY40" fmla="*/ 264754 h 502347"/>
                <a:gd name="connsiteX41" fmla="*/ 166139 w 502142"/>
                <a:gd name="connsiteY41" fmla="*/ 230699 h 502347"/>
                <a:gd name="connsiteX42" fmla="*/ 179232 w 502142"/>
                <a:gd name="connsiteY42" fmla="*/ 245107 h 502347"/>
                <a:gd name="connsiteX43" fmla="*/ 183159 w 502142"/>
                <a:gd name="connsiteY43" fmla="*/ 242487 h 502347"/>
                <a:gd name="connsiteX44" fmla="*/ 187087 w 502142"/>
                <a:gd name="connsiteY44" fmla="*/ 241177 h 502347"/>
                <a:gd name="connsiteX45" fmla="*/ 187087 w 502142"/>
                <a:gd name="connsiteY45" fmla="*/ 239867 h 502347"/>
                <a:gd name="connsiteX46" fmla="*/ 222438 w 502142"/>
                <a:gd name="connsiteY46" fmla="*/ 199263 h 502347"/>
                <a:gd name="connsiteX47" fmla="*/ 270881 w 502142"/>
                <a:gd name="connsiteY47" fmla="*/ 186165 h 502347"/>
                <a:gd name="connsiteX48" fmla="*/ 276118 w 502142"/>
                <a:gd name="connsiteY48" fmla="*/ 186165 h 502347"/>
                <a:gd name="connsiteX49" fmla="*/ 283974 w 502142"/>
                <a:gd name="connsiteY49" fmla="*/ 187475 h 502347"/>
                <a:gd name="connsiteX50" fmla="*/ 286592 w 502142"/>
                <a:gd name="connsiteY50" fmla="*/ 188785 h 502347"/>
                <a:gd name="connsiteX51" fmla="*/ 291830 w 502142"/>
                <a:gd name="connsiteY51" fmla="*/ 191404 h 502347"/>
                <a:gd name="connsiteX52" fmla="*/ 304922 w 502142"/>
                <a:gd name="connsiteY52" fmla="*/ 208432 h 502347"/>
                <a:gd name="connsiteX53" fmla="*/ 304922 w 502142"/>
                <a:gd name="connsiteY53" fmla="*/ 209742 h 502347"/>
                <a:gd name="connsiteX54" fmla="*/ 321943 w 502142"/>
                <a:gd name="connsiteY54" fmla="*/ 222840 h 502347"/>
                <a:gd name="connsiteX55" fmla="*/ 350747 w 502142"/>
                <a:gd name="connsiteY55" fmla="*/ 218910 h 502347"/>
                <a:gd name="connsiteX56" fmla="*/ 367768 w 502142"/>
                <a:gd name="connsiteY56" fmla="*/ 220220 h 502347"/>
                <a:gd name="connsiteX57" fmla="*/ 366458 w 502142"/>
                <a:gd name="connsiteY57" fmla="*/ 238558 h 502347"/>
                <a:gd name="connsiteX58" fmla="*/ 332417 w 502142"/>
                <a:gd name="connsiteY58" fmla="*/ 250346 h 502347"/>
                <a:gd name="connsiteX59" fmla="*/ 315397 w 502142"/>
                <a:gd name="connsiteY59" fmla="*/ 247726 h 502347"/>
                <a:gd name="connsiteX60" fmla="*/ 298376 w 502142"/>
                <a:gd name="connsiteY60" fmla="*/ 239867 h 502347"/>
                <a:gd name="connsiteX61" fmla="*/ 282665 w 502142"/>
                <a:gd name="connsiteY61" fmla="*/ 290950 h 502347"/>
                <a:gd name="connsiteX62" fmla="*/ 280046 w 502142"/>
                <a:gd name="connsiteY62" fmla="*/ 296190 h 502347"/>
                <a:gd name="connsiteX63" fmla="*/ 299685 w 502142"/>
                <a:gd name="connsiteY63" fmla="*/ 325006 h 502347"/>
                <a:gd name="connsiteX64" fmla="*/ 302304 w 502142"/>
                <a:gd name="connsiteY64" fmla="*/ 336794 h 502347"/>
                <a:gd name="connsiteX65" fmla="*/ 282665 w 502142"/>
                <a:gd name="connsiteY65" fmla="*/ 407524 h 502347"/>
                <a:gd name="connsiteX66" fmla="*/ 272190 w 502142"/>
                <a:gd name="connsiteY66" fmla="*/ 418003 h 502347"/>
                <a:gd name="connsiteX67" fmla="*/ 320634 w 502142"/>
                <a:gd name="connsiteY67" fmla="*/ 403595 h 502347"/>
                <a:gd name="connsiteX68" fmla="*/ 403118 w 502142"/>
                <a:gd name="connsiteY68" fmla="*/ 180926 h 502347"/>
                <a:gd name="connsiteX69" fmla="*/ 251242 w 502142"/>
                <a:gd name="connsiteY69" fmla="*/ 83999 h 502347"/>
                <a:gd name="connsiteX70" fmla="*/ 324562 w 502142"/>
                <a:gd name="connsiteY70" fmla="*/ 1480 h 502347"/>
                <a:gd name="connsiteX71" fmla="*/ 357294 w 502142"/>
                <a:gd name="connsiteY71" fmla="*/ 14579 h 502347"/>
                <a:gd name="connsiteX72" fmla="*/ 376933 w 502142"/>
                <a:gd name="connsiteY72" fmla="*/ 56493 h 502347"/>
                <a:gd name="connsiteX73" fmla="*/ 366458 w 502142"/>
                <a:gd name="connsiteY73" fmla="*/ 82689 h 502347"/>
                <a:gd name="connsiteX74" fmla="*/ 410974 w 502142"/>
                <a:gd name="connsiteY74" fmla="*/ 123294 h 502347"/>
                <a:gd name="connsiteX75" fmla="*/ 435850 w 502142"/>
                <a:gd name="connsiteY75" fmla="*/ 110195 h 502347"/>
                <a:gd name="connsiteX76" fmla="*/ 479056 w 502142"/>
                <a:gd name="connsiteY76" fmla="*/ 127223 h 502347"/>
                <a:gd name="connsiteX77" fmla="*/ 493458 w 502142"/>
                <a:gd name="connsiteY77" fmla="*/ 159969 h 502347"/>
                <a:gd name="connsiteX78" fmla="*/ 477747 w 502142"/>
                <a:gd name="connsiteY78" fmla="*/ 201883 h 502347"/>
                <a:gd name="connsiteX79" fmla="*/ 452871 w 502142"/>
                <a:gd name="connsiteY79" fmla="*/ 213671 h 502347"/>
                <a:gd name="connsiteX80" fmla="*/ 454180 w 502142"/>
                <a:gd name="connsiteY80" fmla="*/ 272613 h 502347"/>
                <a:gd name="connsiteX81" fmla="*/ 481675 w 502142"/>
                <a:gd name="connsiteY81" fmla="*/ 283092 h 502347"/>
                <a:gd name="connsiteX82" fmla="*/ 500005 w 502142"/>
                <a:gd name="connsiteY82" fmla="*/ 323696 h 502347"/>
                <a:gd name="connsiteX83" fmla="*/ 488221 w 502142"/>
                <a:gd name="connsiteY83" fmla="*/ 357751 h 502347"/>
                <a:gd name="connsiteX84" fmla="*/ 471201 w 502142"/>
                <a:gd name="connsiteY84" fmla="*/ 376089 h 502347"/>
                <a:gd name="connsiteX85" fmla="*/ 446324 w 502142"/>
                <a:gd name="connsiteY85" fmla="*/ 377399 h 502347"/>
                <a:gd name="connsiteX86" fmla="*/ 420139 w 502142"/>
                <a:gd name="connsiteY86" fmla="*/ 366920 h 502347"/>
                <a:gd name="connsiteX87" fmla="*/ 379551 w 502142"/>
                <a:gd name="connsiteY87" fmla="*/ 410144 h 502347"/>
                <a:gd name="connsiteX88" fmla="*/ 391335 w 502142"/>
                <a:gd name="connsiteY88" fmla="*/ 436340 h 502347"/>
                <a:gd name="connsiteX89" fmla="*/ 375623 w 502142"/>
                <a:gd name="connsiteY89" fmla="*/ 479564 h 502347"/>
                <a:gd name="connsiteX90" fmla="*/ 342891 w 502142"/>
                <a:gd name="connsiteY90" fmla="*/ 493972 h 502347"/>
                <a:gd name="connsiteX91" fmla="*/ 300995 w 502142"/>
                <a:gd name="connsiteY91" fmla="*/ 478255 h 502347"/>
                <a:gd name="connsiteX92" fmla="*/ 289211 w 502142"/>
                <a:gd name="connsiteY92" fmla="*/ 453368 h 502347"/>
                <a:gd name="connsiteX93" fmla="*/ 228984 w 502142"/>
                <a:gd name="connsiteY93" fmla="*/ 454678 h 502347"/>
                <a:gd name="connsiteX94" fmla="*/ 219819 w 502142"/>
                <a:gd name="connsiteY94" fmla="*/ 482184 h 502347"/>
                <a:gd name="connsiteX95" fmla="*/ 202799 w 502142"/>
                <a:gd name="connsiteY95" fmla="*/ 499212 h 502347"/>
                <a:gd name="connsiteX96" fmla="*/ 177922 w 502142"/>
                <a:gd name="connsiteY96" fmla="*/ 500522 h 502347"/>
                <a:gd name="connsiteX97" fmla="*/ 143881 w 502142"/>
                <a:gd name="connsiteY97" fmla="*/ 488733 h 502347"/>
                <a:gd name="connsiteX98" fmla="*/ 126861 w 502142"/>
                <a:gd name="connsiteY98" fmla="*/ 471705 h 502347"/>
                <a:gd name="connsiteX99" fmla="*/ 125551 w 502142"/>
                <a:gd name="connsiteY99" fmla="*/ 446819 h 502347"/>
                <a:gd name="connsiteX100" fmla="*/ 134716 w 502142"/>
                <a:gd name="connsiteY100" fmla="*/ 420623 h 502347"/>
                <a:gd name="connsiteX101" fmla="*/ 91510 w 502142"/>
                <a:gd name="connsiteY101" fmla="*/ 380018 h 502347"/>
                <a:gd name="connsiteX102" fmla="*/ 66634 w 502142"/>
                <a:gd name="connsiteY102" fmla="*/ 391807 h 502347"/>
                <a:gd name="connsiteX103" fmla="*/ 23428 w 502142"/>
                <a:gd name="connsiteY103" fmla="*/ 376089 h 502347"/>
                <a:gd name="connsiteX104" fmla="*/ 7716 w 502142"/>
                <a:gd name="connsiteY104" fmla="*/ 343343 h 502347"/>
                <a:gd name="connsiteX105" fmla="*/ 23428 w 502142"/>
                <a:gd name="connsiteY105" fmla="*/ 300119 h 502347"/>
                <a:gd name="connsiteX106" fmla="*/ 49613 w 502142"/>
                <a:gd name="connsiteY106" fmla="*/ 288331 h 502347"/>
                <a:gd name="connsiteX107" fmla="*/ 48304 w 502142"/>
                <a:gd name="connsiteY107" fmla="*/ 229389 h 502347"/>
                <a:gd name="connsiteX108" fmla="*/ 20809 w 502142"/>
                <a:gd name="connsiteY108" fmla="*/ 220220 h 502347"/>
                <a:gd name="connsiteX109" fmla="*/ 2479 w 502142"/>
                <a:gd name="connsiteY109" fmla="*/ 203193 h 502347"/>
                <a:gd name="connsiteX110" fmla="*/ 2479 w 502142"/>
                <a:gd name="connsiteY110" fmla="*/ 178306 h 502347"/>
                <a:gd name="connsiteX111" fmla="*/ 14263 w 502142"/>
                <a:gd name="connsiteY111" fmla="*/ 144251 h 502347"/>
                <a:gd name="connsiteX112" fmla="*/ 56159 w 502142"/>
                <a:gd name="connsiteY112" fmla="*/ 125913 h 502347"/>
                <a:gd name="connsiteX113" fmla="*/ 82345 w 502142"/>
                <a:gd name="connsiteY113" fmla="*/ 135082 h 502347"/>
                <a:gd name="connsiteX114" fmla="*/ 122933 w 502142"/>
                <a:gd name="connsiteY114" fmla="*/ 91858 h 502347"/>
                <a:gd name="connsiteX115" fmla="*/ 111149 w 502142"/>
                <a:gd name="connsiteY115" fmla="*/ 65662 h 502347"/>
                <a:gd name="connsiteX116" fmla="*/ 126861 w 502142"/>
                <a:gd name="connsiteY116" fmla="*/ 23747 h 502347"/>
                <a:gd name="connsiteX117" fmla="*/ 159592 w 502142"/>
                <a:gd name="connsiteY117" fmla="*/ 8029 h 502347"/>
                <a:gd name="connsiteX118" fmla="*/ 201489 w 502142"/>
                <a:gd name="connsiteY118" fmla="*/ 23747 h 502347"/>
                <a:gd name="connsiteX119" fmla="*/ 213273 w 502142"/>
                <a:gd name="connsiteY119" fmla="*/ 49944 h 502347"/>
                <a:gd name="connsiteX120" fmla="*/ 272190 w 502142"/>
                <a:gd name="connsiteY120" fmla="*/ 47324 h 502347"/>
                <a:gd name="connsiteX121" fmla="*/ 282665 w 502142"/>
                <a:gd name="connsiteY121" fmla="*/ 21128 h 502347"/>
                <a:gd name="connsiteX122" fmla="*/ 324562 w 502142"/>
                <a:gd name="connsiteY122" fmla="*/ 1480 h 50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502142" h="502347">
                  <a:moveTo>
                    <a:pt x="185778" y="245107"/>
                  </a:moveTo>
                  <a:cubicBezTo>
                    <a:pt x="185778" y="245107"/>
                    <a:pt x="185778" y="245107"/>
                    <a:pt x="181850" y="247726"/>
                  </a:cubicBezTo>
                  <a:cubicBezTo>
                    <a:pt x="181850" y="247726"/>
                    <a:pt x="181850" y="247726"/>
                    <a:pt x="196252" y="262134"/>
                  </a:cubicBezTo>
                  <a:cubicBezTo>
                    <a:pt x="196252" y="262134"/>
                    <a:pt x="196252" y="262134"/>
                    <a:pt x="198871" y="259515"/>
                  </a:cubicBezTo>
                  <a:cubicBezTo>
                    <a:pt x="198871" y="259515"/>
                    <a:pt x="198871" y="258205"/>
                    <a:pt x="198871" y="258205"/>
                  </a:cubicBezTo>
                  <a:cubicBezTo>
                    <a:pt x="198871" y="258205"/>
                    <a:pt x="198871" y="258205"/>
                    <a:pt x="197562" y="256895"/>
                  </a:cubicBezTo>
                  <a:cubicBezTo>
                    <a:pt x="197562" y="256895"/>
                    <a:pt x="196252" y="256895"/>
                    <a:pt x="196252" y="255585"/>
                  </a:cubicBezTo>
                  <a:cubicBezTo>
                    <a:pt x="191015" y="254275"/>
                    <a:pt x="187087" y="250346"/>
                    <a:pt x="187087" y="245107"/>
                  </a:cubicBezTo>
                  <a:cubicBezTo>
                    <a:pt x="187087" y="245107"/>
                    <a:pt x="187087" y="245107"/>
                    <a:pt x="185778" y="245107"/>
                  </a:cubicBezTo>
                  <a:close/>
                  <a:moveTo>
                    <a:pt x="300657" y="124890"/>
                  </a:moveTo>
                  <a:cubicBezTo>
                    <a:pt x="318976" y="124890"/>
                    <a:pt x="333369" y="140543"/>
                    <a:pt x="333369" y="157500"/>
                  </a:cubicBezTo>
                  <a:cubicBezTo>
                    <a:pt x="333369" y="175761"/>
                    <a:pt x="318976" y="191414"/>
                    <a:pt x="300657" y="191414"/>
                  </a:cubicBezTo>
                  <a:cubicBezTo>
                    <a:pt x="282339" y="191414"/>
                    <a:pt x="267945" y="175761"/>
                    <a:pt x="267945" y="157500"/>
                  </a:cubicBezTo>
                  <a:cubicBezTo>
                    <a:pt x="267945" y="140543"/>
                    <a:pt x="282339" y="124890"/>
                    <a:pt x="300657" y="124890"/>
                  </a:cubicBezTo>
                  <a:close/>
                  <a:moveTo>
                    <a:pt x="251242" y="83999"/>
                  </a:moveTo>
                  <a:cubicBezTo>
                    <a:pt x="226366" y="83999"/>
                    <a:pt x="202799" y="89238"/>
                    <a:pt x="180541" y="99717"/>
                  </a:cubicBezTo>
                  <a:cubicBezTo>
                    <a:pt x="96747" y="137702"/>
                    <a:pt x="60087" y="237248"/>
                    <a:pt x="99366" y="321076"/>
                  </a:cubicBezTo>
                  <a:cubicBezTo>
                    <a:pt x="125551" y="381328"/>
                    <a:pt x="185778" y="419313"/>
                    <a:pt x="251242" y="419313"/>
                  </a:cubicBezTo>
                  <a:cubicBezTo>
                    <a:pt x="256479" y="419313"/>
                    <a:pt x="263025" y="419313"/>
                    <a:pt x="268263" y="418003"/>
                  </a:cubicBezTo>
                  <a:cubicBezTo>
                    <a:pt x="266953" y="418003"/>
                    <a:pt x="265644" y="418003"/>
                    <a:pt x="264335" y="418003"/>
                  </a:cubicBezTo>
                  <a:cubicBezTo>
                    <a:pt x="256479" y="415383"/>
                    <a:pt x="252551" y="407524"/>
                    <a:pt x="253861" y="399665"/>
                  </a:cubicBezTo>
                  <a:cubicBezTo>
                    <a:pt x="253861" y="399665"/>
                    <a:pt x="253861" y="399665"/>
                    <a:pt x="270881" y="336794"/>
                  </a:cubicBezTo>
                  <a:cubicBezTo>
                    <a:pt x="270881" y="336794"/>
                    <a:pt x="270881" y="336794"/>
                    <a:pt x="251242" y="307978"/>
                  </a:cubicBezTo>
                  <a:cubicBezTo>
                    <a:pt x="249933" y="307978"/>
                    <a:pt x="248623" y="306668"/>
                    <a:pt x="247314" y="306668"/>
                  </a:cubicBezTo>
                  <a:cubicBezTo>
                    <a:pt x="247314" y="306668"/>
                    <a:pt x="247314" y="306668"/>
                    <a:pt x="236840" y="335484"/>
                  </a:cubicBezTo>
                  <a:cubicBezTo>
                    <a:pt x="234221" y="342033"/>
                    <a:pt x="228984" y="345963"/>
                    <a:pt x="222438" y="345963"/>
                  </a:cubicBezTo>
                  <a:cubicBezTo>
                    <a:pt x="222438" y="345963"/>
                    <a:pt x="222438" y="345963"/>
                    <a:pt x="173995" y="348582"/>
                  </a:cubicBezTo>
                  <a:cubicBezTo>
                    <a:pt x="166139" y="348582"/>
                    <a:pt x="159592" y="342033"/>
                    <a:pt x="158283" y="334174"/>
                  </a:cubicBezTo>
                  <a:cubicBezTo>
                    <a:pt x="158283" y="325006"/>
                    <a:pt x="164830" y="318457"/>
                    <a:pt x="172685" y="318457"/>
                  </a:cubicBezTo>
                  <a:cubicBezTo>
                    <a:pt x="172685" y="318457"/>
                    <a:pt x="172685" y="318457"/>
                    <a:pt x="211964" y="315837"/>
                  </a:cubicBezTo>
                  <a:cubicBezTo>
                    <a:pt x="211964" y="315837"/>
                    <a:pt x="211964" y="315837"/>
                    <a:pt x="223747" y="283092"/>
                  </a:cubicBezTo>
                  <a:cubicBezTo>
                    <a:pt x="223747" y="279162"/>
                    <a:pt x="223747" y="276542"/>
                    <a:pt x="225056" y="272613"/>
                  </a:cubicBezTo>
                  <a:cubicBezTo>
                    <a:pt x="225056" y="272613"/>
                    <a:pt x="225056" y="272613"/>
                    <a:pt x="242077" y="217601"/>
                  </a:cubicBezTo>
                  <a:cubicBezTo>
                    <a:pt x="239458" y="218910"/>
                    <a:pt x="236840" y="220220"/>
                    <a:pt x="234221" y="221530"/>
                  </a:cubicBezTo>
                  <a:cubicBezTo>
                    <a:pt x="222438" y="228079"/>
                    <a:pt x="214582" y="237248"/>
                    <a:pt x="211964" y="247726"/>
                  </a:cubicBezTo>
                  <a:cubicBezTo>
                    <a:pt x="210654" y="251656"/>
                    <a:pt x="206726" y="255585"/>
                    <a:pt x="201489" y="256895"/>
                  </a:cubicBezTo>
                  <a:cubicBezTo>
                    <a:pt x="202799" y="258205"/>
                    <a:pt x="202799" y="260825"/>
                    <a:pt x="201489" y="262134"/>
                  </a:cubicBezTo>
                  <a:cubicBezTo>
                    <a:pt x="201489" y="262134"/>
                    <a:pt x="201489" y="262134"/>
                    <a:pt x="197562" y="264754"/>
                  </a:cubicBezTo>
                  <a:cubicBezTo>
                    <a:pt x="197562" y="264754"/>
                    <a:pt x="197562" y="264754"/>
                    <a:pt x="211964" y="279162"/>
                  </a:cubicBezTo>
                  <a:cubicBezTo>
                    <a:pt x="211964" y="279162"/>
                    <a:pt x="211964" y="279162"/>
                    <a:pt x="175304" y="311908"/>
                  </a:cubicBezTo>
                  <a:cubicBezTo>
                    <a:pt x="175304" y="311908"/>
                    <a:pt x="175304" y="311908"/>
                    <a:pt x="130788" y="264754"/>
                  </a:cubicBezTo>
                  <a:cubicBezTo>
                    <a:pt x="130788" y="264754"/>
                    <a:pt x="130788" y="264754"/>
                    <a:pt x="166139" y="230699"/>
                  </a:cubicBezTo>
                  <a:cubicBezTo>
                    <a:pt x="166139" y="230699"/>
                    <a:pt x="166139" y="230699"/>
                    <a:pt x="179232" y="245107"/>
                  </a:cubicBezTo>
                  <a:cubicBezTo>
                    <a:pt x="179232" y="245107"/>
                    <a:pt x="179232" y="245107"/>
                    <a:pt x="183159" y="242487"/>
                  </a:cubicBezTo>
                  <a:cubicBezTo>
                    <a:pt x="184469" y="241177"/>
                    <a:pt x="185778" y="241177"/>
                    <a:pt x="187087" y="241177"/>
                  </a:cubicBezTo>
                  <a:cubicBezTo>
                    <a:pt x="187087" y="241177"/>
                    <a:pt x="187087" y="241177"/>
                    <a:pt x="187087" y="239867"/>
                  </a:cubicBezTo>
                  <a:cubicBezTo>
                    <a:pt x="191015" y="224150"/>
                    <a:pt x="204108" y="209742"/>
                    <a:pt x="222438" y="199263"/>
                  </a:cubicBezTo>
                  <a:cubicBezTo>
                    <a:pt x="238149" y="190094"/>
                    <a:pt x="255170" y="186165"/>
                    <a:pt x="270881" y="186165"/>
                  </a:cubicBezTo>
                  <a:cubicBezTo>
                    <a:pt x="273500" y="186165"/>
                    <a:pt x="274809" y="186165"/>
                    <a:pt x="276118" y="186165"/>
                  </a:cubicBezTo>
                  <a:cubicBezTo>
                    <a:pt x="276118" y="186165"/>
                    <a:pt x="280046" y="187475"/>
                    <a:pt x="283974" y="187475"/>
                  </a:cubicBezTo>
                  <a:cubicBezTo>
                    <a:pt x="285283" y="188785"/>
                    <a:pt x="285283" y="188785"/>
                    <a:pt x="286592" y="188785"/>
                  </a:cubicBezTo>
                  <a:cubicBezTo>
                    <a:pt x="287902" y="190094"/>
                    <a:pt x="289211" y="190094"/>
                    <a:pt x="291830" y="191404"/>
                  </a:cubicBezTo>
                  <a:cubicBezTo>
                    <a:pt x="297067" y="195334"/>
                    <a:pt x="302304" y="201883"/>
                    <a:pt x="304922" y="208432"/>
                  </a:cubicBezTo>
                  <a:cubicBezTo>
                    <a:pt x="304922" y="208432"/>
                    <a:pt x="304922" y="209742"/>
                    <a:pt x="304922" y="209742"/>
                  </a:cubicBezTo>
                  <a:cubicBezTo>
                    <a:pt x="307541" y="214981"/>
                    <a:pt x="312778" y="220220"/>
                    <a:pt x="321943" y="222840"/>
                  </a:cubicBezTo>
                  <a:cubicBezTo>
                    <a:pt x="332417" y="225459"/>
                    <a:pt x="344201" y="224150"/>
                    <a:pt x="350747" y="218910"/>
                  </a:cubicBezTo>
                  <a:cubicBezTo>
                    <a:pt x="355984" y="214981"/>
                    <a:pt x="363840" y="214981"/>
                    <a:pt x="367768" y="220220"/>
                  </a:cubicBezTo>
                  <a:cubicBezTo>
                    <a:pt x="373005" y="225459"/>
                    <a:pt x="371696" y="233318"/>
                    <a:pt x="366458" y="238558"/>
                  </a:cubicBezTo>
                  <a:cubicBezTo>
                    <a:pt x="358603" y="246417"/>
                    <a:pt x="345510" y="250346"/>
                    <a:pt x="332417" y="250346"/>
                  </a:cubicBezTo>
                  <a:cubicBezTo>
                    <a:pt x="327180" y="250346"/>
                    <a:pt x="320634" y="249036"/>
                    <a:pt x="315397" y="247726"/>
                  </a:cubicBezTo>
                  <a:cubicBezTo>
                    <a:pt x="308850" y="245107"/>
                    <a:pt x="303613" y="243797"/>
                    <a:pt x="298376" y="239867"/>
                  </a:cubicBezTo>
                  <a:cubicBezTo>
                    <a:pt x="298376" y="239867"/>
                    <a:pt x="298376" y="239867"/>
                    <a:pt x="282665" y="290950"/>
                  </a:cubicBezTo>
                  <a:cubicBezTo>
                    <a:pt x="281355" y="293570"/>
                    <a:pt x="281355" y="294880"/>
                    <a:pt x="280046" y="296190"/>
                  </a:cubicBezTo>
                  <a:cubicBezTo>
                    <a:pt x="280046" y="296190"/>
                    <a:pt x="280046" y="296190"/>
                    <a:pt x="299685" y="325006"/>
                  </a:cubicBezTo>
                  <a:cubicBezTo>
                    <a:pt x="302304" y="328935"/>
                    <a:pt x="303613" y="332865"/>
                    <a:pt x="302304" y="336794"/>
                  </a:cubicBezTo>
                  <a:cubicBezTo>
                    <a:pt x="302304" y="336794"/>
                    <a:pt x="302304" y="336794"/>
                    <a:pt x="282665" y="407524"/>
                  </a:cubicBezTo>
                  <a:cubicBezTo>
                    <a:pt x="281355" y="412764"/>
                    <a:pt x="277428" y="416693"/>
                    <a:pt x="272190" y="418003"/>
                  </a:cubicBezTo>
                  <a:cubicBezTo>
                    <a:pt x="289211" y="415383"/>
                    <a:pt x="304922" y="411454"/>
                    <a:pt x="320634" y="403595"/>
                  </a:cubicBezTo>
                  <a:cubicBezTo>
                    <a:pt x="405737" y="365610"/>
                    <a:pt x="442397" y="264754"/>
                    <a:pt x="403118" y="180926"/>
                  </a:cubicBezTo>
                  <a:cubicBezTo>
                    <a:pt x="375623" y="121984"/>
                    <a:pt x="316706" y="83999"/>
                    <a:pt x="251242" y="83999"/>
                  </a:cubicBezTo>
                  <a:close/>
                  <a:moveTo>
                    <a:pt x="324562" y="1480"/>
                  </a:moveTo>
                  <a:cubicBezTo>
                    <a:pt x="324562" y="1480"/>
                    <a:pt x="324562" y="1480"/>
                    <a:pt x="357294" y="14579"/>
                  </a:cubicBezTo>
                  <a:cubicBezTo>
                    <a:pt x="374314" y="21128"/>
                    <a:pt x="383479" y="39465"/>
                    <a:pt x="376933" y="56493"/>
                  </a:cubicBezTo>
                  <a:cubicBezTo>
                    <a:pt x="376933" y="56493"/>
                    <a:pt x="376933" y="56493"/>
                    <a:pt x="366458" y="82689"/>
                  </a:cubicBezTo>
                  <a:cubicBezTo>
                    <a:pt x="383479" y="93168"/>
                    <a:pt x="397881" y="107576"/>
                    <a:pt x="410974" y="123294"/>
                  </a:cubicBezTo>
                  <a:cubicBezTo>
                    <a:pt x="410974" y="123294"/>
                    <a:pt x="410974" y="123294"/>
                    <a:pt x="435850" y="110195"/>
                  </a:cubicBezTo>
                  <a:cubicBezTo>
                    <a:pt x="452871" y="103646"/>
                    <a:pt x="471201" y="110195"/>
                    <a:pt x="479056" y="127223"/>
                  </a:cubicBezTo>
                  <a:cubicBezTo>
                    <a:pt x="479056" y="127223"/>
                    <a:pt x="479056" y="127223"/>
                    <a:pt x="493458" y="159969"/>
                  </a:cubicBezTo>
                  <a:cubicBezTo>
                    <a:pt x="501314" y="175686"/>
                    <a:pt x="494768" y="194024"/>
                    <a:pt x="477747" y="201883"/>
                  </a:cubicBezTo>
                  <a:cubicBezTo>
                    <a:pt x="477747" y="201883"/>
                    <a:pt x="477747" y="201883"/>
                    <a:pt x="452871" y="213671"/>
                  </a:cubicBezTo>
                  <a:cubicBezTo>
                    <a:pt x="455489" y="233318"/>
                    <a:pt x="456799" y="252966"/>
                    <a:pt x="454180" y="272613"/>
                  </a:cubicBezTo>
                  <a:cubicBezTo>
                    <a:pt x="454180" y="272613"/>
                    <a:pt x="454180" y="272613"/>
                    <a:pt x="481675" y="283092"/>
                  </a:cubicBezTo>
                  <a:cubicBezTo>
                    <a:pt x="497386" y="289641"/>
                    <a:pt x="506551" y="307978"/>
                    <a:pt x="500005" y="323696"/>
                  </a:cubicBezTo>
                  <a:cubicBezTo>
                    <a:pt x="500005" y="323696"/>
                    <a:pt x="500005" y="323696"/>
                    <a:pt x="488221" y="357751"/>
                  </a:cubicBezTo>
                  <a:cubicBezTo>
                    <a:pt x="485603" y="365610"/>
                    <a:pt x="479056" y="372159"/>
                    <a:pt x="471201" y="376089"/>
                  </a:cubicBezTo>
                  <a:cubicBezTo>
                    <a:pt x="463345" y="380018"/>
                    <a:pt x="454180" y="380018"/>
                    <a:pt x="446324" y="377399"/>
                  </a:cubicBezTo>
                  <a:cubicBezTo>
                    <a:pt x="446324" y="377399"/>
                    <a:pt x="446324" y="377399"/>
                    <a:pt x="420139" y="366920"/>
                  </a:cubicBezTo>
                  <a:cubicBezTo>
                    <a:pt x="408355" y="383948"/>
                    <a:pt x="395263" y="398356"/>
                    <a:pt x="379551" y="410144"/>
                  </a:cubicBezTo>
                  <a:cubicBezTo>
                    <a:pt x="379551" y="410144"/>
                    <a:pt x="379551" y="410144"/>
                    <a:pt x="391335" y="436340"/>
                  </a:cubicBezTo>
                  <a:cubicBezTo>
                    <a:pt x="399190" y="452058"/>
                    <a:pt x="392644" y="471705"/>
                    <a:pt x="375623" y="479564"/>
                  </a:cubicBezTo>
                  <a:cubicBezTo>
                    <a:pt x="375623" y="479564"/>
                    <a:pt x="375623" y="479564"/>
                    <a:pt x="342891" y="493972"/>
                  </a:cubicBezTo>
                  <a:cubicBezTo>
                    <a:pt x="327180" y="501831"/>
                    <a:pt x="307541" y="495282"/>
                    <a:pt x="300995" y="478255"/>
                  </a:cubicBezTo>
                  <a:cubicBezTo>
                    <a:pt x="300995" y="478255"/>
                    <a:pt x="300995" y="478255"/>
                    <a:pt x="289211" y="453368"/>
                  </a:cubicBezTo>
                  <a:cubicBezTo>
                    <a:pt x="268263" y="455988"/>
                    <a:pt x="248623" y="457297"/>
                    <a:pt x="228984" y="454678"/>
                  </a:cubicBezTo>
                  <a:cubicBezTo>
                    <a:pt x="228984" y="454678"/>
                    <a:pt x="228984" y="454678"/>
                    <a:pt x="219819" y="482184"/>
                  </a:cubicBezTo>
                  <a:cubicBezTo>
                    <a:pt x="217201" y="490043"/>
                    <a:pt x="210654" y="496592"/>
                    <a:pt x="202799" y="499212"/>
                  </a:cubicBezTo>
                  <a:cubicBezTo>
                    <a:pt x="194943" y="503141"/>
                    <a:pt x="185778" y="503141"/>
                    <a:pt x="177922" y="500522"/>
                  </a:cubicBezTo>
                  <a:cubicBezTo>
                    <a:pt x="177922" y="500522"/>
                    <a:pt x="177922" y="500522"/>
                    <a:pt x="143881" y="488733"/>
                  </a:cubicBezTo>
                  <a:cubicBezTo>
                    <a:pt x="136025" y="484804"/>
                    <a:pt x="129479" y="479564"/>
                    <a:pt x="126861" y="471705"/>
                  </a:cubicBezTo>
                  <a:cubicBezTo>
                    <a:pt x="122933" y="463847"/>
                    <a:pt x="122933" y="454678"/>
                    <a:pt x="125551" y="446819"/>
                  </a:cubicBezTo>
                  <a:cubicBezTo>
                    <a:pt x="125551" y="446819"/>
                    <a:pt x="125551" y="446819"/>
                    <a:pt x="134716" y="420623"/>
                  </a:cubicBezTo>
                  <a:cubicBezTo>
                    <a:pt x="119005" y="408834"/>
                    <a:pt x="104603" y="395736"/>
                    <a:pt x="91510" y="380018"/>
                  </a:cubicBezTo>
                  <a:cubicBezTo>
                    <a:pt x="91510" y="380018"/>
                    <a:pt x="91510" y="380018"/>
                    <a:pt x="66634" y="391807"/>
                  </a:cubicBezTo>
                  <a:cubicBezTo>
                    <a:pt x="49613" y="399665"/>
                    <a:pt x="31283" y="391807"/>
                    <a:pt x="23428" y="376089"/>
                  </a:cubicBezTo>
                  <a:cubicBezTo>
                    <a:pt x="23428" y="376089"/>
                    <a:pt x="23428" y="376089"/>
                    <a:pt x="7716" y="343343"/>
                  </a:cubicBezTo>
                  <a:cubicBezTo>
                    <a:pt x="1170" y="327625"/>
                    <a:pt x="7716" y="307978"/>
                    <a:pt x="23428" y="300119"/>
                  </a:cubicBezTo>
                  <a:cubicBezTo>
                    <a:pt x="23428" y="300119"/>
                    <a:pt x="23428" y="300119"/>
                    <a:pt x="49613" y="288331"/>
                  </a:cubicBezTo>
                  <a:cubicBezTo>
                    <a:pt x="45685" y="268684"/>
                    <a:pt x="45685" y="249036"/>
                    <a:pt x="48304" y="229389"/>
                  </a:cubicBezTo>
                  <a:cubicBezTo>
                    <a:pt x="48304" y="229389"/>
                    <a:pt x="48304" y="229389"/>
                    <a:pt x="20809" y="220220"/>
                  </a:cubicBezTo>
                  <a:cubicBezTo>
                    <a:pt x="12953" y="216291"/>
                    <a:pt x="6407" y="211051"/>
                    <a:pt x="2479" y="203193"/>
                  </a:cubicBezTo>
                  <a:cubicBezTo>
                    <a:pt x="-139" y="195334"/>
                    <a:pt x="-1449" y="186165"/>
                    <a:pt x="2479" y="178306"/>
                  </a:cubicBezTo>
                  <a:cubicBezTo>
                    <a:pt x="2479" y="178306"/>
                    <a:pt x="2479" y="178306"/>
                    <a:pt x="14263" y="144251"/>
                  </a:cubicBezTo>
                  <a:cubicBezTo>
                    <a:pt x="20809" y="128533"/>
                    <a:pt x="39139" y="119364"/>
                    <a:pt x="56159" y="125913"/>
                  </a:cubicBezTo>
                  <a:cubicBezTo>
                    <a:pt x="56159" y="125913"/>
                    <a:pt x="56159" y="125913"/>
                    <a:pt x="82345" y="135082"/>
                  </a:cubicBezTo>
                  <a:cubicBezTo>
                    <a:pt x="92819" y="119364"/>
                    <a:pt x="107221" y="104956"/>
                    <a:pt x="122933" y="91858"/>
                  </a:cubicBezTo>
                  <a:cubicBezTo>
                    <a:pt x="122933" y="91858"/>
                    <a:pt x="122933" y="91858"/>
                    <a:pt x="111149" y="65662"/>
                  </a:cubicBezTo>
                  <a:cubicBezTo>
                    <a:pt x="103294" y="49944"/>
                    <a:pt x="109840" y="30296"/>
                    <a:pt x="126861" y="23747"/>
                  </a:cubicBezTo>
                  <a:cubicBezTo>
                    <a:pt x="126861" y="23747"/>
                    <a:pt x="126861" y="23747"/>
                    <a:pt x="159592" y="8029"/>
                  </a:cubicBezTo>
                  <a:cubicBezTo>
                    <a:pt x="175304" y="1480"/>
                    <a:pt x="194943" y="8029"/>
                    <a:pt x="201489" y="23747"/>
                  </a:cubicBezTo>
                  <a:cubicBezTo>
                    <a:pt x="201489" y="23747"/>
                    <a:pt x="201489" y="23747"/>
                    <a:pt x="213273" y="49944"/>
                  </a:cubicBezTo>
                  <a:cubicBezTo>
                    <a:pt x="232912" y="46014"/>
                    <a:pt x="253861" y="46014"/>
                    <a:pt x="272190" y="47324"/>
                  </a:cubicBezTo>
                  <a:cubicBezTo>
                    <a:pt x="272190" y="47324"/>
                    <a:pt x="272190" y="47324"/>
                    <a:pt x="282665" y="21128"/>
                  </a:cubicBezTo>
                  <a:cubicBezTo>
                    <a:pt x="289211" y="5410"/>
                    <a:pt x="307541" y="-3759"/>
                    <a:pt x="324562" y="14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išḻiďê"/>
            <p:cNvGrpSpPr/>
            <p:nvPr/>
          </p:nvGrpSpPr>
          <p:grpSpPr>
            <a:xfrm>
              <a:off x="2930686" y="4641339"/>
              <a:ext cx="6330628" cy="946413"/>
              <a:chOff x="2930686" y="4641339"/>
              <a:chExt cx="6330628" cy="946413"/>
            </a:xfrm>
          </p:grpSpPr>
          <p:sp>
            <p:nvSpPr>
              <p:cNvPr id="21" name="í$ḷíḑe"/>
              <p:cNvSpPr txBox="1"/>
              <p:nvPr/>
            </p:nvSpPr>
            <p:spPr>
              <a:xfrm>
                <a:off x="2930686" y="5172254"/>
                <a:ext cx="6330628" cy="415498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900"/>
                  <a:t>此部分内容作为文字排版占位显示（建议使用主题字体）如需更改请在（设置形状格式）菜单下（文本选项）中调整此部分内容作为文字排版占位显示（建议使用主题字体）如需更改请在（设置形状格式）菜单下（文本选项）中调整</a:t>
                </a:r>
              </a:p>
            </p:txBody>
          </p:sp>
          <p:sp>
            <p:nvSpPr>
              <p:cNvPr id="22" name="ïṩľíḋè"/>
              <p:cNvSpPr/>
              <p:nvPr/>
            </p:nvSpPr>
            <p:spPr>
              <a:xfrm>
                <a:off x="2930686" y="4641339"/>
                <a:ext cx="6330628" cy="530915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zh-CN" altLang="en-US" sz="2300" b="1">
                    <a:solidFill>
                      <a:schemeClr val="accent5"/>
                    </a:solidFill>
                  </a:rPr>
                  <a:t>标题文本预设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85120d9-3b6f-429b-8a6e-ad308469543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19138" y="1827803"/>
            <a:ext cx="10753725" cy="3277597"/>
            <a:chOff x="719138" y="1827803"/>
            <a:chExt cx="10753725" cy="3277597"/>
          </a:xfrm>
        </p:grpSpPr>
        <p:sp>
          <p:nvSpPr>
            <p:cNvPr id="4" name="íṡľídè"/>
            <p:cNvSpPr/>
            <p:nvPr/>
          </p:nvSpPr>
          <p:spPr bwMode="gray">
            <a:xfrm>
              <a:off x="1330888" y="3723650"/>
              <a:ext cx="1789844" cy="138175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anchor="t"/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tx1"/>
                  </a:solidFill>
                </a:rPr>
                <a:t>此部分内容作为文字排版占位显示（建议使用主题字体）。</a:t>
              </a:r>
            </a:p>
          </p:txBody>
        </p:sp>
        <p:sp>
          <p:nvSpPr>
            <p:cNvPr id="5" name="iṥḷíḑê"/>
            <p:cNvSpPr>
              <a:spLocks noChangeAspect="1"/>
            </p:cNvSpPr>
            <p:nvPr/>
          </p:nvSpPr>
          <p:spPr bwMode="auto">
            <a:xfrm>
              <a:off x="719138" y="1827803"/>
              <a:ext cx="10753725" cy="903968"/>
            </a:xfrm>
            <a:prstGeom prst="homePlate">
              <a:avLst>
                <a:gd name="adj" fmla="val 35856"/>
              </a:avLst>
            </a:prstGeom>
            <a:solidFill>
              <a:schemeClr val="tx1">
                <a:lumMod val="20000"/>
                <a:lumOff val="80000"/>
                <a:alpha val="48000"/>
              </a:schemeClr>
            </a:solidFill>
            <a:ln w="25400" algn="ctr">
              <a:noFill/>
              <a:miter lim="8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îŝḷîde"/>
            <p:cNvSpPr>
              <a:spLocks noChangeAspect="1"/>
            </p:cNvSpPr>
            <p:nvPr/>
          </p:nvSpPr>
          <p:spPr bwMode="gray">
            <a:xfrm>
              <a:off x="3211819" y="2279787"/>
              <a:ext cx="1789844" cy="1381750"/>
            </a:xfrm>
            <a:prstGeom prst="rect">
              <a:avLst/>
            </a:prstGeom>
            <a:solidFill>
              <a:schemeClr val="accent3">
                <a:alpha val="56000"/>
              </a:schemeClr>
            </a:solidFill>
            <a:ln w="19050">
              <a:noFill/>
              <a:miter lim="800000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45720" tIns="45720" rIns="45720" bIns="45720" anchor="ctr">
              <a:noAutofit/>
            </a:bodyPr>
            <a:lstStyle/>
            <a:p>
              <a:pPr algn="ctr">
                <a:defRPr/>
              </a:pPr>
              <a:r>
                <a:rPr lang="zh-CN" altLang="en-US" b="1" kern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7" name="íṡlíḋe"/>
            <p:cNvSpPr>
              <a:spLocks noChangeAspect="1"/>
            </p:cNvSpPr>
            <p:nvPr/>
          </p:nvSpPr>
          <p:spPr bwMode="gray">
            <a:xfrm>
              <a:off x="5092749" y="2279787"/>
              <a:ext cx="1789844" cy="1381750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 w="19050">
              <a:noFill/>
              <a:miter lim="800000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45720" tIns="45720" rIns="45720" bIns="45720" anchor="ctr">
              <a:noAutofit/>
            </a:bodyPr>
            <a:lstStyle/>
            <a:p>
              <a:pPr algn="ctr">
                <a:defRPr/>
              </a:pPr>
              <a:r>
                <a:rPr lang="zh-CN" altLang="en-US" b="1" kern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8" name="ï$ḻïḍè"/>
            <p:cNvSpPr>
              <a:spLocks noChangeAspect="1"/>
            </p:cNvSpPr>
            <p:nvPr/>
          </p:nvSpPr>
          <p:spPr bwMode="gray">
            <a:xfrm>
              <a:off x="6982086" y="2279787"/>
              <a:ext cx="1789844" cy="1381750"/>
            </a:xfrm>
            <a:prstGeom prst="rect">
              <a:avLst/>
            </a:prstGeom>
            <a:solidFill>
              <a:schemeClr val="accent3">
                <a:alpha val="56000"/>
              </a:schemeClr>
            </a:solidFill>
            <a:ln w="19050">
              <a:noFill/>
              <a:miter lim="800000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45720" tIns="45720" rIns="45720" bIns="45720" anchor="ctr">
              <a:noAutofit/>
            </a:bodyPr>
            <a:lstStyle/>
            <a:p>
              <a:pPr algn="ctr">
                <a:defRPr/>
              </a:pPr>
              <a:r>
                <a:rPr lang="zh-CN" altLang="en-US" b="1" kern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9" name="íṧḻiḋé"/>
            <p:cNvSpPr/>
            <p:nvPr/>
          </p:nvSpPr>
          <p:spPr bwMode="gray">
            <a:xfrm>
              <a:off x="3211818" y="3724656"/>
              <a:ext cx="1791757" cy="1380744"/>
            </a:xfrm>
            <a:prstGeom prst="rect">
              <a:avLst/>
            </a:prstGeom>
            <a:noFill/>
            <a:ln w="19050" algn="ctr">
              <a:solidFill>
                <a:schemeClr val="accent3"/>
              </a:solidFill>
              <a:miter lim="800000"/>
            </a:ln>
            <a:effectLst/>
          </p:spPr>
          <p:txBody>
            <a:bodyPr lIns="91440" tIns="91440" rIns="91440" anchor="t" anchorCtr="0">
              <a:noAutofit/>
            </a:bodyPr>
            <a:lstStyle/>
            <a:p>
              <a:pPr>
                <a:lnSpc>
                  <a:spcPct val="120000"/>
                </a:lnSpc>
                <a:buSzPct val="100000"/>
                <a:defRPr/>
              </a:pPr>
              <a:r>
                <a:rPr lang="zh-CN" altLang="en-US" sz="1100" kern="0"/>
                <a:t>此部分内容作为文字排版占位显示（建议使用主题字体）。</a:t>
              </a:r>
            </a:p>
          </p:txBody>
        </p:sp>
        <p:sp>
          <p:nvSpPr>
            <p:cNvPr id="10" name="ïṣḻiḋè"/>
            <p:cNvSpPr/>
            <p:nvPr/>
          </p:nvSpPr>
          <p:spPr bwMode="gray">
            <a:xfrm>
              <a:off x="5092748" y="3724656"/>
              <a:ext cx="1791757" cy="1380744"/>
            </a:xfrm>
            <a:prstGeom prst="rect">
              <a:avLst/>
            </a:prstGeom>
            <a:noFill/>
            <a:ln w="19050" algn="ctr">
              <a:solidFill>
                <a:schemeClr val="accent1"/>
              </a:solidFill>
              <a:miter lim="800000"/>
            </a:ln>
            <a:effectLst/>
          </p:spPr>
          <p:txBody>
            <a:bodyPr lIns="91440" tIns="91440" rIns="91440" anchor="t" anchorCtr="0">
              <a:noAutofit/>
            </a:bodyPr>
            <a:lstStyle/>
            <a:p>
              <a:pPr>
                <a:lnSpc>
                  <a:spcPct val="120000"/>
                </a:lnSpc>
                <a:buSzPct val="100000"/>
                <a:defRPr/>
              </a:pPr>
              <a:r>
                <a:rPr lang="zh-CN" altLang="en-US" sz="1100" kern="0"/>
                <a:t>此部分内容作为文字排版占位显示（建议使用主题字体）。</a:t>
              </a:r>
            </a:p>
          </p:txBody>
        </p:sp>
        <p:sp>
          <p:nvSpPr>
            <p:cNvPr id="11" name="ïṥļiďè"/>
            <p:cNvSpPr/>
            <p:nvPr/>
          </p:nvSpPr>
          <p:spPr bwMode="gray">
            <a:xfrm>
              <a:off x="6982085" y="3724656"/>
              <a:ext cx="1791757" cy="1380744"/>
            </a:xfrm>
            <a:prstGeom prst="rect">
              <a:avLst/>
            </a:prstGeom>
            <a:noFill/>
            <a:ln w="19050" algn="ctr">
              <a:solidFill>
                <a:schemeClr val="accent3"/>
              </a:solidFill>
              <a:miter lim="800000"/>
            </a:ln>
            <a:effectLst/>
          </p:spPr>
          <p:txBody>
            <a:bodyPr lIns="91440" tIns="91440" rIns="91440" anchor="t" anchorCtr="0">
              <a:noAutofit/>
            </a:bodyPr>
            <a:lstStyle/>
            <a:p>
              <a:pPr>
                <a:lnSpc>
                  <a:spcPct val="120000"/>
                </a:lnSpc>
                <a:buSzPct val="100000"/>
                <a:defRPr/>
              </a:pPr>
              <a:r>
                <a:rPr lang="zh-CN" altLang="en-US" sz="1100" kern="0"/>
                <a:t>此部分内容作为文字排版占位显示（建议使用主题字体）。</a:t>
              </a:r>
            </a:p>
          </p:txBody>
        </p:sp>
        <p:sp>
          <p:nvSpPr>
            <p:cNvPr id="12" name="íśľíḋé"/>
            <p:cNvSpPr/>
            <p:nvPr/>
          </p:nvSpPr>
          <p:spPr bwMode="gray">
            <a:xfrm>
              <a:off x="8869510" y="3724656"/>
              <a:ext cx="1791757" cy="1380744"/>
            </a:xfrm>
            <a:prstGeom prst="rect">
              <a:avLst/>
            </a:prstGeom>
            <a:noFill/>
            <a:ln w="19050" algn="ctr">
              <a:solidFill>
                <a:schemeClr val="accent1"/>
              </a:solidFill>
              <a:miter lim="800000"/>
            </a:ln>
            <a:effectLst/>
          </p:spPr>
          <p:txBody>
            <a:bodyPr lIns="91440" tIns="91440" rIns="91440" anchor="t" anchorCtr="0">
              <a:noAutofit/>
            </a:bodyPr>
            <a:lstStyle/>
            <a:p>
              <a:pPr>
                <a:lnSpc>
                  <a:spcPct val="120000"/>
                </a:lnSpc>
                <a:buSzPct val="100000"/>
                <a:defRPr/>
              </a:pPr>
              <a:r>
                <a:rPr lang="zh-CN" altLang="en-US" sz="1100" kern="0"/>
                <a:t>此部分内容作为文字排版占位显示（建议使用主题字体）。</a:t>
              </a:r>
            </a:p>
          </p:txBody>
        </p:sp>
        <p:sp>
          <p:nvSpPr>
            <p:cNvPr id="13" name="îslíḑê"/>
            <p:cNvSpPr>
              <a:spLocks noChangeAspect="1"/>
            </p:cNvSpPr>
            <p:nvPr/>
          </p:nvSpPr>
          <p:spPr bwMode="gray">
            <a:xfrm>
              <a:off x="1330886" y="2279787"/>
              <a:ext cx="1789844" cy="1381750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 w="19050">
              <a:noFill/>
              <a:miter lim="800000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45720" tIns="45720" rIns="45720" bIns="45720" anchor="ctr">
              <a:noAutofit/>
            </a:bodyPr>
            <a:lstStyle/>
            <a:p>
              <a:pPr algn="ctr">
                <a:defRPr/>
              </a:pPr>
              <a:r>
                <a:rPr lang="zh-CN" altLang="en-US" b="1" kern="0" dirty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4" name="íś1íďê"/>
            <p:cNvSpPr/>
            <p:nvPr/>
          </p:nvSpPr>
          <p:spPr bwMode="gray">
            <a:xfrm>
              <a:off x="8869510" y="2279787"/>
              <a:ext cx="1791757" cy="1381750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359696" y="2132856"/>
            <a:ext cx="32624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倩繁体" panose="03000509000000000000" pitchFamily="65" charset="-122"/>
                <a:ea typeface="方正粗倩繁体" panose="03000509000000000000" pitchFamily="65" charset="-122"/>
              </a:rPr>
              <a:t>评比表彰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909342" y="2174795"/>
            <a:ext cx="1439862" cy="1323439"/>
            <a:chOff x="1343472" y="2177569"/>
            <a:chExt cx="1439862" cy="1323439"/>
          </a:xfrm>
        </p:grpSpPr>
        <p:sp>
          <p:nvSpPr>
            <p:cNvPr id="5" name="矩形 4"/>
            <p:cNvSpPr/>
            <p:nvPr/>
          </p:nvSpPr>
          <p:spPr>
            <a:xfrm>
              <a:off x="1343472" y="2190007"/>
              <a:ext cx="1224136" cy="1238994"/>
            </a:xfrm>
            <a:prstGeom prst="rect">
              <a:avLst/>
            </a:prstGeom>
            <a:blipFill>
              <a:blip r:embed="rId3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/>
            </a:p>
          </p:txBody>
        </p:sp>
        <p:sp>
          <p:nvSpPr>
            <p:cNvPr id="6" name="文本框 9"/>
            <p:cNvSpPr txBox="1">
              <a:spLocks noChangeArrowheads="1"/>
            </p:cNvSpPr>
            <p:nvPr/>
          </p:nvSpPr>
          <p:spPr bwMode="auto">
            <a:xfrm>
              <a:off x="1343472" y="2177569"/>
              <a:ext cx="1439862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zh-CN" altLang="en-US" sz="4000" dirty="0">
                  <a:solidFill>
                    <a:srgbClr val="F6F6F9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第六部分</a:t>
              </a:r>
            </a:p>
          </p:txBody>
        </p:sp>
      </p:grpSp>
      <p:sp>
        <p:nvSpPr>
          <p:cNvPr id="7" name="副标题 3074"/>
          <p:cNvSpPr txBox="1">
            <a:spLocks noChangeArrowheads="1"/>
          </p:cNvSpPr>
          <p:nvPr/>
        </p:nvSpPr>
        <p:spPr bwMode="auto">
          <a:xfrm>
            <a:off x="3214737" y="3140968"/>
            <a:ext cx="3889375" cy="29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400" eaLnBrk="1" hangingPunct="1"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美黑简体" panose="03000509000000000000" pitchFamily="65" charset="-122"/>
                <a:ea typeface="方正美黑简体" panose="03000509000000000000" pitchFamily="65" charset="-122"/>
              </a:rPr>
              <a:t>经济管理学院  经济学  主办经济管理经济管理</a:t>
            </a:r>
            <a:endParaRPr lang="zh-CN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方正美黑简体" panose="03000509000000000000" pitchFamily="65" charset="-122"/>
              <a:ea typeface="方正美黑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600825" y="2109788"/>
            <a:ext cx="541338" cy="457200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600825" y="2830513"/>
            <a:ext cx="541338" cy="457200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600825" y="3552825"/>
            <a:ext cx="541338" cy="457200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600825" y="4273550"/>
            <a:ext cx="541338" cy="457200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600825" y="4995863"/>
            <a:ext cx="541338" cy="455612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600825" y="1387475"/>
            <a:ext cx="541338" cy="457200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3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3051510" y="1994731"/>
            <a:ext cx="1409138" cy="1325563"/>
          </a:xfrm>
        </p:spPr>
        <p:txBody>
          <a:bodyPr rtlCol="0">
            <a:noAutofit/>
          </a:bodyPr>
          <a:lstStyle/>
          <a:p>
            <a:pPr defTabSz="457200" fontAlgn="auto">
              <a:spcAft>
                <a:spcPts val="0"/>
              </a:spcAft>
              <a:defRPr/>
            </a:pPr>
            <a:r>
              <a:rPr lang="zh-CN" altLang="en-US" sz="7200" dirty="0"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方正粗倩繁体" panose="03000509000000000000" pitchFamily="65" charset="-122"/>
                <a:ea typeface="方正粗倩繁体" panose="03000509000000000000" pitchFamily="65" charset="-122"/>
                <a:cs typeface="+mn-cs"/>
              </a:rPr>
              <a:t>目录</a:t>
            </a:r>
          </a:p>
        </p:txBody>
      </p:sp>
      <p:sp>
        <p:nvSpPr>
          <p:cNvPr id="3074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6527800" y="1252538"/>
            <a:ext cx="4826000" cy="4352925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方正美黑简体" panose="03000509000000000000" pitchFamily="65" charset="-122"/>
                <a:ea typeface="方正美黑简体" panose="03000509000000000000" pitchFamily="65" charset="-122"/>
              </a:rPr>
              <a:t>一、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美黑简体" panose="03000509000000000000" pitchFamily="65" charset="-122"/>
                <a:ea typeface="方正美黑简体" panose="03000509000000000000" pitchFamily="65" charset="-122"/>
              </a:rPr>
              <a:t>活动指导思想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方正美黑简体" panose="03000509000000000000" pitchFamily="65" charset="-122"/>
                <a:ea typeface="方正美黑简体" panose="03000509000000000000" pitchFamily="65" charset="-122"/>
              </a:rPr>
              <a:t>二、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美黑简体" panose="03000509000000000000" pitchFamily="65" charset="-122"/>
                <a:ea typeface="方正美黑简体" panose="03000509000000000000" pitchFamily="65" charset="-122"/>
              </a:rPr>
              <a:t>活动主题和宗旨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方正美黑简体" panose="03000509000000000000" pitchFamily="65" charset="-122"/>
                <a:ea typeface="方正美黑简体" panose="03000509000000000000" pitchFamily="65" charset="-122"/>
              </a:rPr>
              <a:t>三、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美黑简体" panose="03000509000000000000" pitchFamily="65" charset="-122"/>
                <a:ea typeface="方正美黑简体" panose="03000509000000000000" pitchFamily="65" charset="-122"/>
              </a:rPr>
              <a:t>主办、承办、协办单位 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方正美黑简体" panose="03000509000000000000" pitchFamily="65" charset="-122"/>
                <a:ea typeface="方正美黑简体" panose="03000509000000000000" pitchFamily="65" charset="-122"/>
              </a:rPr>
              <a:t>四、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美黑简体" panose="03000509000000000000" pitchFamily="65" charset="-122"/>
                <a:ea typeface="方正美黑简体" panose="03000509000000000000" pitchFamily="65" charset="-122"/>
              </a:rPr>
              <a:t>活动步骤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方正美黑简体" panose="03000509000000000000" pitchFamily="65" charset="-122"/>
                <a:ea typeface="方正美黑简体" panose="03000509000000000000" pitchFamily="65" charset="-122"/>
              </a:rPr>
              <a:t>五、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美黑简体" panose="03000509000000000000" pitchFamily="65" charset="-122"/>
                <a:ea typeface="方正美黑简体" panose="03000509000000000000" pitchFamily="65" charset="-122"/>
              </a:rPr>
              <a:t>活动内容 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方正美黑简体" panose="03000509000000000000" pitchFamily="65" charset="-122"/>
                <a:ea typeface="方正美黑简体" panose="03000509000000000000" pitchFamily="65" charset="-122"/>
              </a:rPr>
              <a:t>六、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美黑简体" panose="03000509000000000000" pitchFamily="65" charset="-122"/>
                <a:ea typeface="方正美黑简体" panose="03000509000000000000" pitchFamily="65" charset="-122"/>
              </a:rPr>
              <a:t>评比表彰</a:t>
            </a:r>
          </a:p>
        </p:txBody>
      </p:sp>
      <p:pic>
        <p:nvPicPr>
          <p:cNvPr id="6154" name="图片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221163"/>
            <a:ext cx="6102350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图片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1288" y="1484313"/>
            <a:ext cx="2941637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图片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1430000" y="6115050"/>
            <a:ext cx="531813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图片 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345738" y="5214938"/>
            <a:ext cx="143351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10" grpId="0" animBg="1"/>
      <p:bldP spid="307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/>
          <p:nvPr/>
        </p:nvGrpSpPr>
        <p:grpSpPr>
          <a:xfrm>
            <a:off x="1415480" y="1436997"/>
            <a:ext cx="3816424" cy="3984005"/>
            <a:chOff x="3847299" y="1137248"/>
            <a:chExt cx="4497395" cy="5077149"/>
          </a:xfrm>
        </p:grpSpPr>
        <p:grpSp>
          <p:nvGrpSpPr>
            <p:cNvPr id="3" name="îšļîḑê"/>
            <p:cNvGrpSpPr/>
            <p:nvPr/>
          </p:nvGrpSpPr>
          <p:grpSpPr bwMode="auto">
            <a:xfrm>
              <a:off x="3847299" y="1137248"/>
              <a:ext cx="4301374" cy="5077149"/>
              <a:chOff x="1927" y="-5"/>
              <a:chExt cx="3665" cy="4326"/>
            </a:xfrm>
          </p:grpSpPr>
          <p:sp>
            <p:nvSpPr>
              <p:cNvPr id="17" name="iślïdé"/>
              <p:cNvSpPr/>
              <p:nvPr/>
            </p:nvSpPr>
            <p:spPr bwMode="auto">
              <a:xfrm>
                <a:off x="2600" y="3549"/>
                <a:ext cx="85" cy="66"/>
              </a:xfrm>
              <a:custGeom>
                <a:avLst/>
                <a:gdLst>
                  <a:gd name="T0" fmla="*/ 10 w 63"/>
                  <a:gd name="T1" fmla="*/ 49 h 49"/>
                  <a:gd name="T2" fmla="*/ 14 w 63"/>
                  <a:gd name="T3" fmla="*/ 1 h 49"/>
                  <a:gd name="T4" fmla="*/ 33 w 63"/>
                  <a:gd name="T5" fmla="*/ 14 h 49"/>
                  <a:gd name="T6" fmla="*/ 63 w 63"/>
                  <a:gd name="T7" fmla="*/ 39 h 49"/>
                  <a:gd name="T8" fmla="*/ 10 w 63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49">
                    <a:moveTo>
                      <a:pt x="10" y="49"/>
                    </a:moveTo>
                    <a:cubicBezTo>
                      <a:pt x="10" y="49"/>
                      <a:pt x="0" y="3"/>
                      <a:pt x="14" y="1"/>
                    </a:cubicBezTo>
                    <a:cubicBezTo>
                      <a:pt x="21" y="0"/>
                      <a:pt x="25" y="12"/>
                      <a:pt x="33" y="14"/>
                    </a:cubicBezTo>
                    <a:cubicBezTo>
                      <a:pt x="50" y="18"/>
                      <a:pt x="63" y="39"/>
                      <a:pt x="63" y="39"/>
                    </a:cubicBezTo>
                    <a:lnTo>
                      <a:pt x="10" y="49"/>
                    </a:lnTo>
                    <a:close/>
                  </a:path>
                </a:pathLst>
              </a:custGeom>
              <a:solidFill>
                <a:srgbClr val="FF9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i$ļîdé"/>
              <p:cNvSpPr/>
              <p:nvPr/>
            </p:nvSpPr>
            <p:spPr bwMode="auto">
              <a:xfrm>
                <a:off x="3513" y="1806"/>
                <a:ext cx="190" cy="84"/>
              </a:xfrm>
              <a:prstGeom prst="ellipse">
                <a:avLst/>
              </a:prstGeom>
              <a:solidFill>
                <a:srgbClr val="252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ïṩḻiďè"/>
              <p:cNvSpPr/>
              <p:nvPr/>
            </p:nvSpPr>
            <p:spPr bwMode="auto">
              <a:xfrm>
                <a:off x="1927" y="4260"/>
                <a:ext cx="3665" cy="44"/>
              </a:xfrm>
              <a:custGeom>
                <a:avLst/>
                <a:gdLst>
                  <a:gd name="T0" fmla="*/ 2692 w 2708"/>
                  <a:gd name="T1" fmla="*/ 0 h 32"/>
                  <a:gd name="T2" fmla="*/ 15 w 2708"/>
                  <a:gd name="T3" fmla="*/ 0 h 32"/>
                  <a:gd name="T4" fmla="*/ 0 w 2708"/>
                  <a:gd name="T5" fmla="*/ 16 h 32"/>
                  <a:gd name="T6" fmla="*/ 15 w 2708"/>
                  <a:gd name="T7" fmla="*/ 32 h 32"/>
                  <a:gd name="T8" fmla="*/ 2692 w 2708"/>
                  <a:gd name="T9" fmla="*/ 32 h 32"/>
                  <a:gd name="T10" fmla="*/ 2708 w 2708"/>
                  <a:gd name="T11" fmla="*/ 16 h 32"/>
                  <a:gd name="T12" fmla="*/ 2692 w 2708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08" h="32">
                    <a:moveTo>
                      <a:pt x="2692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5" y="32"/>
                    </a:cubicBezTo>
                    <a:cubicBezTo>
                      <a:pt x="2692" y="32"/>
                      <a:pt x="2692" y="32"/>
                      <a:pt x="2692" y="32"/>
                    </a:cubicBezTo>
                    <a:cubicBezTo>
                      <a:pt x="2701" y="32"/>
                      <a:pt x="2708" y="25"/>
                      <a:pt x="2708" y="16"/>
                    </a:cubicBezTo>
                    <a:cubicBezTo>
                      <a:pt x="2708" y="7"/>
                      <a:pt x="2701" y="0"/>
                      <a:pt x="2692" y="0"/>
                    </a:cubicBezTo>
                  </a:path>
                </a:pathLst>
              </a:custGeom>
              <a:solidFill>
                <a:srgbClr val="9A9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ísḷíḋe"/>
              <p:cNvSpPr/>
              <p:nvPr/>
            </p:nvSpPr>
            <p:spPr bwMode="auto">
              <a:xfrm>
                <a:off x="4620" y="3173"/>
                <a:ext cx="219" cy="178"/>
              </a:xfrm>
              <a:custGeom>
                <a:avLst/>
                <a:gdLst>
                  <a:gd name="T0" fmla="*/ 162 w 162"/>
                  <a:gd name="T1" fmla="*/ 18 h 132"/>
                  <a:gd name="T2" fmla="*/ 159 w 162"/>
                  <a:gd name="T3" fmla="*/ 15 h 132"/>
                  <a:gd name="T4" fmla="*/ 108 w 162"/>
                  <a:gd name="T5" fmla="*/ 13 h 132"/>
                  <a:gd name="T6" fmla="*/ 86 w 162"/>
                  <a:gd name="T7" fmla="*/ 34 h 132"/>
                  <a:gd name="T8" fmla="*/ 68 w 162"/>
                  <a:gd name="T9" fmla="*/ 33 h 132"/>
                  <a:gd name="T10" fmla="*/ 68 w 162"/>
                  <a:gd name="T11" fmla="*/ 33 h 132"/>
                  <a:gd name="T12" fmla="*/ 50 w 162"/>
                  <a:gd name="T13" fmla="*/ 32 h 132"/>
                  <a:gd name="T14" fmla="*/ 5 w 162"/>
                  <a:gd name="T15" fmla="*/ 75 h 132"/>
                  <a:gd name="T16" fmla="*/ 4 w 162"/>
                  <a:gd name="T17" fmla="*/ 92 h 132"/>
                  <a:gd name="T18" fmla="*/ 41 w 162"/>
                  <a:gd name="T19" fmla="*/ 132 h 132"/>
                  <a:gd name="T20" fmla="*/ 82 w 162"/>
                  <a:gd name="T21" fmla="*/ 93 h 132"/>
                  <a:gd name="T22" fmla="*/ 78 w 162"/>
                  <a:gd name="T23" fmla="*/ 88 h 132"/>
                  <a:gd name="T24" fmla="*/ 92 w 162"/>
                  <a:gd name="T25" fmla="*/ 83 h 132"/>
                  <a:gd name="T26" fmla="*/ 162 w 162"/>
                  <a:gd name="T27" fmla="*/ 1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" h="132">
                    <a:moveTo>
                      <a:pt x="162" y="18"/>
                    </a:moveTo>
                    <a:cubicBezTo>
                      <a:pt x="159" y="15"/>
                      <a:pt x="159" y="15"/>
                      <a:pt x="159" y="15"/>
                    </a:cubicBezTo>
                    <a:cubicBezTo>
                      <a:pt x="145" y="0"/>
                      <a:pt x="123" y="0"/>
                      <a:pt x="108" y="13"/>
                    </a:cubicBezTo>
                    <a:cubicBezTo>
                      <a:pt x="86" y="34"/>
                      <a:pt x="86" y="34"/>
                      <a:pt x="86" y="34"/>
                    </a:cubicBezTo>
                    <a:cubicBezTo>
                      <a:pt x="81" y="38"/>
                      <a:pt x="73" y="38"/>
                      <a:pt x="68" y="33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3" y="28"/>
                      <a:pt x="55" y="28"/>
                      <a:pt x="50" y="32"/>
                    </a:cubicBezTo>
                    <a:cubicBezTo>
                      <a:pt x="5" y="75"/>
                      <a:pt x="5" y="75"/>
                      <a:pt x="5" y="75"/>
                    </a:cubicBezTo>
                    <a:cubicBezTo>
                      <a:pt x="0" y="79"/>
                      <a:pt x="0" y="87"/>
                      <a:pt x="4" y="92"/>
                    </a:cubicBezTo>
                    <a:cubicBezTo>
                      <a:pt x="41" y="132"/>
                      <a:pt x="41" y="132"/>
                      <a:pt x="41" y="132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78" y="88"/>
                      <a:pt x="78" y="88"/>
                      <a:pt x="78" y="88"/>
                    </a:cubicBezTo>
                    <a:cubicBezTo>
                      <a:pt x="92" y="83"/>
                      <a:pt x="92" y="83"/>
                      <a:pt x="92" y="83"/>
                    </a:cubicBezTo>
                    <a:lnTo>
                      <a:pt x="162" y="18"/>
                    </a:lnTo>
                    <a:close/>
                  </a:path>
                </a:pathLst>
              </a:custGeom>
              <a:solidFill>
                <a:srgbClr val="6B2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iṩľíḍê"/>
              <p:cNvSpPr/>
              <p:nvPr/>
            </p:nvSpPr>
            <p:spPr bwMode="auto">
              <a:xfrm>
                <a:off x="4413" y="3011"/>
                <a:ext cx="310" cy="299"/>
              </a:xfrm>
              <a:custGeom>
                <a:avLst/>
                <a:gdLst>
                  <a:gd name="T0" fmla="*/ 229 w 229"/>
                  <a:gd name="T1" fmla="*/ 157 h 221"/>
                  <a:gd name="T2" fmla="*/ 87 w 229"/>
                  <a:gd name="T3" fmla="*/ 14 h 221"/>
                  <a:gd name="T4" fmla="*/ 53 w 229"/>
                  <a:gd name="T5" fmla="*/ 0 h 221"/>
                  <a:gd name="T6" fmla="*/ 0 w 229"/>
                  <a:gd name="T7" fmla="*/ 0 h 221"/>
                  <a:gd name="T8" fmla="*/ 0 w 229"/>
                  <a:gd name="T9" fmla="*/ 91 h 221"/>
                  <a:gd name="T10" fmla="*/ 26 w 229"/>
                  <a:gd name="T11" fmla="*/ 91 h 221"/>
                  <a:gd name="T12" fmla="*/ 42 w 229"/>
                  <a:gd name="T13" fmla="*/ 97 h 221"/>
                  <a:gd name="T14" fmla="*/ 165 w 229"/>
                  <a:gd name="T15" fmla="*/ 221 h 221"/>
                  <a:gd name="T16" fmla="*/ 229 w 229"/>
                  <a:gd name="T17" fmla="*/ 157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9" h="221">
                    <a:moveTo>
                      <a:pt x="229" y="157"/>
                    </a:moveTo>
                    <a:cubicBezTo>
                      <a:pt x="87" y="14"/>
                      <a:pt x="87" y="14"/>
                      <a:pt x="87" y="14"/>
                    </a:cubicBezTo>
                    <a:cubicBezTo>
                      <a:pt x="78" y="5"/>
                      <a:pt x="66" y="0"/>
                      <a:pt x="5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32" y="91"/>
                      <a:pt x="38" y="93"/>
                      <a:pt x="42" y="97"/>
                    </a:cubicBezTo>
                    <a:cubicBezTo>
                      <a:pt x="165" y="221"/>
                      <a:pt x="165" y="221"/>
                      <a:pt x="165" y="221"/>
                    </a:cubicBezTo>
                    <a:lnTo>
                      <a:pt x="229" y="157"/>
                    </a:lnTo>
                    <a:close/>
                  </a:path>
                </a:pathLst>
              </a:custGeom>
              <a:solidFill>
                <a:srgbClr val="252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íŝḻiḍê"/>
              <p:cNvSpPr/>
              <p:nvPr/>
            </p:nvSpPr>
            <p:spPr bwMode="auto">
              <a:xfrm>
                <a:off x="2065" y="3742"/>
                <a:ext cx="552" cy="562"/>
              </a:xfrm>
              <a:custGeom>
                <a:avLst/>
                <a:gdLst>
                  <a:gd name="T0" fmla="*/ 363 w 408"/>
                  <a:gd name="T1" fmla="*/ 416 h 416"/>
                  <a:gd name="T2" fmla="*/ 46 w 408"/>
                  <a:gd name="T3" fmla="*/ 416 h 416"/>
                  <a:gd name="T4" fmla="*/ 0 w 408"/>
                  <a:gd name="T5" fmla="*/ 370 h 416"/>
                  <a:gd name="T6" fmla="*/ 0 w 408"/>
                  <a:gd name="T7" fmla="*/ 46 h 416"/>
                  <a:gd name="T8" fmla="*/ 46 w 408"/>
                  <a:gd name="T9" fmla="*/ 0 h 416"/>
                  <a:gd name="T10" fmla="*/ 363 w 408"/>
                  <a:gd name="T11" fmla="*/ 0 h 416"/>
                  <a:gd name="T12" fmla="*/ 408 w 408"/>
                  <a:gd name="T13" fmla="*/ 46 h 416"/>
                  <a:gd name="T14" fmla="*/ 408 w 408"/>
                  <a:gd name="T15" fmla="*/ 370 h 416"/>
                  <a:gd name="T16" fmla="*/ 363 w 408"/>
                  <a:gd name="T17" fmla="*/ 41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8" h="416">
                    <a:moveTo>
                      <a:pt x="363" y="416"/>
                    </a:moveTo>
                    <a:cubicBezTo>
                      <a:pt x="46" y="416"/>
                      <a:pt x="46" y="416"/>
                      <a:pt x="46" y="416"/>
                    </a:cubicBezTo>
                    <a:cubicBezTo>
                      <a:pt x="21" y="416"/>
                      <a:pt x="0" y="395"/>
                      <a:pt x="0" y="370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20"/>
                      <a:pt x="21" y="0"/>
                      <a:pt x="46" y="0"/>
                    </a:cubicBezTo>
                    <a:cubicBezTo>
                      <a:pt x="363" y="0"/>
                      <a:pt x="363" y="0"/>
                      <a:pt x="363" y="0"/>
                    </a:cubicBezTo>
                    <a:cubicBezTo>
                      <a:pt x="388" y="0"/>
                      <a:pt x="408" y="20"/>
                      <a:pt x="408" y="46"/>
                    </a:cubicBezTo>
                    <a:cubicBezTo>
                      <a:pt x="408" y="370"/>
                      <a:pt x="408" y="370"/>
                      <a:pt x="408" y="370"/>
                    </a:cubicBezTo>
                    <a:cubicBezTo>
                      <a:pt x="408" y="395"/>
                      <a:pt x="388" y="416"/>
                      <a:pt x="363" y="416"/>
                    </a:cubicBezTo>
                    <a:close/>
                  </a:path>
                </a:pathLst>
              </a:custGeom>
              <a:solidFill>
                <a:srgbClr val="C60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îṩľïḋé"/>
              <p:cNvSpPr/>
              <p:nvPr/>
            </p:nvSpPr>
            <p:spPr bwMode="auto">
              <a:xfrm>
                <a:off x="2734" y="2898"/>
                <a:ext cx="553" cy="711"/>
              </a:xfrm>
              <a:custGeom>
                <a:avLst/>
                <a:gdLst>
                  <a:gd name="T0" fmla="*/ 363 w 409"/>
                  <a:gd name="T1" fmla="*/ 527 h 527"/>
                  <a:gd name="T2" fmla="*/ 46 w 409"/>
                  <a:gd name="T3" fmla="*/ 527 h 527"/>
                  <a:gd name="T4" fmla="*/ 0 w 409"/>
                  <a:gd name="T5" fmla="*/ 481 h 527"/>
                  <a:gd name="T6" fmla="*/ 0 w 409"/>
                  <a:gd name="T7" fmla="*/ 46 h 527"/>
                  <a:gd name="T8" fmla="*/ 46 w 409"/>
                  <a:gd name="T9" fmla="*/ 0 h 527"/>
                  <a:gd name="T10" fmla="*/ 363 w 409"/>
                  <a:gd name="T11" fmla="*/ 0 h 527"/>
                  <a:gd name="T12" fmla="*/ 409 w 409"/>
                  <a:gd name="T13" fmla="*/ 46 h 527"/>
                  <a:gd name="T14" fmla="*/ 409 w 409"/>
                  <a:gd name="T15" fmla="*/ 481 h 527"/>
                  <a:gd name="T16" fmla="*/ 363 w 409"/>
                  <a:gd name="T17" fmla="*/ 527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9" h="527">
                    <a:moveTo>
                      <a:pt x="363" y="527"/>
                    </a:moveTo>
                    <a:cubicBezTo>
                      <a:pt x="46" y="527"/>
                      <a:pt x="46" y="527"/>
                      <a:pt x="46" y="527"/>
                    </a:cubicBezTo>
                    <a:cubicBezTo>
                      <a:pt x="21" y="527"/>
                      <a:pt x="0" y="506"/>
                      <a:pt x="0" y="481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21"/>
                      <a:pt x="21" y="0"/>
                      <a:pt x="46" y="0"/>
                    </a:cubicBezTo>
                    <a:cubicBezTo>
                      <a:pt x="363" y="0"/>
                      <a:pt x="363" y="0"/>
                      <a:pt x="363" y="0"/>
                    </a:cubicBezTo>
                    <a:cubicBezTo>
                      <a:pt x="388" y="0"/>
                      <a:pt x="409" y="21"/>
                      <a:pt x="409" y="46"/>
                    </a:cubicBezTo>
                    <a:cubicBezTo>
                      <a:pt x="409" y="481"/>
                      <a:pt x="409" y="481"/>
                      <a:pt x="409" y="481"/>
                    </a:cubicBezTo>
                    <a:cubicBezTo>
                      <a:pt x="409" y="506"/>
                      <a:pt x="388" y="527"/>
                      <a:pt x="363" y="527"/>
                    </a:cubicBezTo>
                    <a:close/>
                  </a:path>
                </a:pathLst>
              </a:custGeom>
              <a:solidFill>
                <a:srgbClr val="E04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íṩļïḋè"/>
              <p:cNvSpPr/>
              <p:nvPr/>
            </p:nvSpPr>
            <p:spPr bwMode="auto">
              <a:xfrm>
                <a:off x="3425" y="2684"/>
                <a:ext cx="554" cy="1620"/>
              </a:xfrm>
              <a:custGeom>
                <a:avLst/>
                <a:gdLst>
                  <a:gd name="T0" fmla="*/ 363 w 409"/>
                  <a:gd name="T1" fmla="*/ 1199 h 1199"/>
                  <a:gd name="T2" fmla="*/ 46 w 409"/>
                  <a:gd name="T3" fmla="*/ 1199 h 1199"/>
                  <a:gd name="T4" fmla="*/ 0 w 409"/>
                  <a:gd name="T5" fmla="*/ 1153 h 1199"/>
                  <a:gd name="T6" fmla="*/ 0 w 409"/>
                  <a:gd name="T7" fmla="*/ 46 h 1199"/>
                  <a:gd name="T8" fmla="*/ 46 w 409"/>
                  <a:gd name="T9" fmla="*/ 0 h 1199"/>
                  <a:gd name="T10" fmla="*/ 363 w 409"/>
                  <a:gd name="T11" fmla="*/ 0 h 1199"/>
                  <a:gd name="T12" fmla="*/ 409 w 409"/>
                  <a:gd name="T13" fmla="*/ 46 h 1199"/>
                  <a:gd name="T14" fmla="*/ 409 w 409"/>
                  <a:gd name="T15" fmla="*/ 1153 h 1199"/>
                  <a:gd name="T16" fmla="*/ 363 w 409"/>
                  <a:gd name="T17" fmla="*/ 1199 h 1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9" h="1199">
                    <a:moveTo>
                      <a:pt x="363" y="1199"/>
                    </a:moveTo>
                    <a:cubicBezTo>
                      <a:pt x="46" y="1199"/>
                      <a:pt x="46" y="1199"/>
                      <a:pt x="46" y="1199"/>
                    </a:cubicBezTo>
                    <a:cubicBezTo>
                      <a:pt x="21" y="1199"/>
                      <a:pt x="0" y="1178"/>
                      <a:pt x="0" y="115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21"/>
                      <a:pt x="21" y="0"/>
                      <a:pt x="46" y="0"/>
                    </a:cubicBezTo>
                    <a:cubicBezTo>
                      <a:pt x="363" y="0"/>
                      <a:pt x="363" y="0"/>
                      <a:pt x="363" y="0"/>
                    </a:cubicBezTo>
                    <a:cubicBezTo>
                      <a:pt x="388" y="0"/>
                      <a:pt x="409" y="21"/>
                      <a:pt x="409" y="46"/>
                    </a:cubicBezTo>
                    <a:cubicBezTo>
                      <a:pt x="409" y="1153"/>
                      <a:pt x="409" y="1153"/>
                      <a:pt x="409" y="1153"/>
                    </a:cubicBezTo>
                    <a:cubicBezTo>
                      <a:pt x="409" y="1178"/>
                      <a:pt x="388" y="1199"/>
                      <a:pt x="363" y="1199"/>
                    </a:cubicBezTo>
                    <a:close/>
                  </a:path>
                </a:pathLst>
              </a:custGeom>
              <a:solidFill>
                <a:srgbClr val="FFB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iSlíde"/>
              <p:cNvSpPr/>
              <p:nvPr/>
            </p:nvSpPr>
            <p:spPr bwMode="auto">
              <a:xfrm>
                <a:off x="4180" y="3120"/>
                <a:ext cx="552" cy="1184"/>
              </a:xfrm>
              <a:custGeom>
                <a:avLst/>
                <a:gdLst>
                  <a:gd name="T0" fmla="*/ 363 w 408"/>
                  <a:gd name="T1" fmla="*/ 876 h 876"/>
                  <a:gd name="T2" fmla="*/ 46 w 408"/>
                  <a:gd name="T3" fmla="*/ 876 h 876"/>
                  <a:gd name="T4" fmla="*/ 0 w 408"/>
                  <a:gd name="T5" fmla="*/ 830 h 876"/>
                  <a:gd name="T6" fmla="*/ 0 w 408"/>
                  <a:gd name="T7" fmla="*/ 46 h 876"/>
                  <a:gd name="T8" fmla="*/ 46 w 408"/>
                  <a:gd name="T9" fmla="*/ 0 h 876"/>
                  <a:gd name="T10" fmla="*/ 363 w 408"/>
                  <a:gd name="T11" fmla="*/ 0 h 876"/>
                  <a:gd name="T12" fmla="*/ 408 w 408"/>
                  <a:gd name="T13" fmla="*/ 46 h 876"/>
                  <a:gd name="T14" fmla="*/ 408 w 408"/>
                  <a:gd name="T15" fmla="*/ 830 h 876"/>
                  <a:gd name="T16" fmla="*/ 363 w 408"/>
                  <a:gd name="T17" fmla="*/ 876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8" h="876">
                    <a:moveTo>
                      <a:pt x="363" y="876"/>
                    </a:moveTo>
                    <a:cubicBezTo>
                      <a:pt x="46" y="876"/>
                      <a:pt x="46" y="876"/>
                      <a:pt x="46" y="876"/>
                    </a:cubicBezTo>
                    <a:cubicBezTo>
                      <a:pt x="21" y="876"/>
                      <a:pt x="0" y="855"/>
                      <a:pt x="0" y="830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21"/>
                      <a:pt x="21" y="0"/>
                      <a:pt x="46" y="0"/>
                    </a:cubicBezTo>
                    <a:cubicBezTo>
                      <a:pt x="363" y="0"/>
                      <a:pt x="363" y="0"/>
                      <a:pt x="363" y="0"/>
                    </a:cubicBezTo>
                    <a:cubicBezTo>
                      <a:pt x="388" y="0"/>
                      <a:pt x="408" y="21"/>
                      <a:pt x="408" y="46"/>
                    </a:cubicBezTo>
                    <a:cubicBezTo>
                      <a:pt x="408" y="830"/>
                      <a:pt x="408" y="830"/>
                      <a:pt x="408" y="830"/>
                    </a:cubicBezTo>
                    <a:cubicBezTo>
                      <a:pt x="408" y="855"/>
                      <a:pt x="388" y="876"/>
                      <a:pt x="363" y="876"/>
                    </a:cubicBezTo>
                    <a:close/>
                  </a:path>
                </a:pathLst>
              </a:custGeom>
              <a:solidFill>
                <a:srgbClr val="DD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íŝ1iḓé"/>
              <p:cNvSpPr/>
              <p:nvPr/>
            </p:nvSpPr>
            <p:spPr bwMode="auto">
              <a:xfrm>
                <a:off x="1976" y="3742"/>
                <a:ext cx="553" cy="562"/>
              </a:xfrm>
              <a:custGeom>
                <a:avLst/>
                <a:gdLst>
                  <a:gd name="T0" fmla="*/ 363 w 409"/>
                  <a:gd name="T1" fmla="*/ 416 h 416"/>
                  <a:gd name="T2" fmla="*/ 46 w 409"/>
                  <a:gd name="T3" fmla="*/ 416 h 416"/>
                  <a:gd name="T4" fmla="*/ 0 w 409"/>
                  <a:gd name="T5" fmla="*/ 370 h 416"/>
                  <a:gd name="T6" fmla="*/ 0 w 409"/>
                  <a:gd name="T7" fmla="*/ 46 h 416"/>
                  <a:gd name="T8" fmla="*/ 46 w 409"/>
                  <a:gd name="T9" fmla="*/ 0 h 416"/>
                  <a:gd name="T10" fmla="*/ 363 w 409"/>
                  <a:gd name="T11" fmla="*/ 0 h 416"/>
                  <a:gd name="T12" fmla="*/ 409 w 409"/>
                  <a:gd name="T13" fmla="*/ 46 h 416"/>
                  <a:gd name="T14" fmla="*/ 409 w 409"/>
                  <a:gd name="T15" fmla="*/ 370 h 416"/>
                  <a:gd name="T16" fmla="*/ 363 w 409"/>
                  <a:gd name="T17" fmla="*/ 41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9" h="416">
                    <a:moveTo>
                      <a:pt x="363" y="416"/>
                    </a:moveTo>
                    <a:cubicBezTo>
                      <a:pt x="46" y="416"/>
                      <a:pt x="46" y="416"/>
                      <a:pt x="46" y="416"/>
                    </a:cubicBezTo>
                    <a:cubicBezTo>
                      <a:pt x="21" y="416"/>
                      <a:pt x="0" y="395"/>
                      <a:pt x="0" y="370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20"/>
                      <a:pt x="21" y="0"/>
                      <a:pt x="46" y="0"/>
                    </a:cubicBezTo>
                    <a:cubicBezTo>
                      <a:pt x="363" y="0"/>
                      <a:pt x="363" y="0"/>
                      <a:pt x="363" y="0"/>
                    </a:cubicBezTo>
                    <a:cubicBezTo>
                      <a:pt x="388" y="0"/>
                      <a:pt x="409" y="20"/>
                      <a:pt x="409" y="46"/>
                    </a:cubicBezTo>
                    <a:cubicBezTo>
                      <a:pt x="409" y="370"/>
                      <a:pt x="409" y="370"/>
                      <a:pt x="409" y="370"/>
                    </a:cubicBezTo>
                    <a:cubicBezTo>
                      <a:pt x="409" y="395"/>
                      <a:pt x="388" y="416"/>
                      <a:pt x="363" y="416"/>
                    </a:cubicBezTo>
                    <a:close/>
                  </a:path>
                </a:pathLst>
              </a:custGeom>
              <a:solidFill>
                <a:srgbClr val="E01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iṣḷïḍè"/>
              <p:cNvSpPr/>
              <p:nvPr/>
            </p:nvSpPr>
            <p:spPr bwMode="auto">
              <a:xfrm>
                <a:off x="2644" y="2898"/>
                <a:ext cx="554" cy="711"/>
              </a:xfrm>
              <a:custGeom>
                <a:avLst/>
                <a:gdLst>
                  <a:gd name="T0" fmla="*/ 409 w 409"/>
                  <a:gd name="T1" fmla="*/ 46 h 527"/>
                  <a:gd name="T2" fmla="*/ 409 w 409"/>
                  <a:gd name="T3" fmla="*/ 481 h 527"/>
                  <a:gd name="T4" fmla="*/ 363 w 409"/>
                  <a:gd name="T5" fmla="*/ 527 h 527"/>
                  <a:gd name="T6" fmla="*/ 46 w 409"/>
                  <a:gd name="T7" fmla="*/ 527 h 527"/>
                  <a:gd name="T8" fmla="*/ 1 w 409"/>
                  <a:gd name="T9" fmla="*/ 483 h 527"/>
                  <a:gd name="T10" fmla="*/ 0 w 409"/>
                  <a:gd name="T11" fmla="*/ 481 h 527"/>
                  <a:gd name="T12" fmla="*/ 0 w 409"/>
                  <a:gd name="T13" fmla="*/ 46 h 527"/>
                  <a:gd name="T14" fmla="*/ 46 w 409"/>
                  <a:gd name="T15" fmla="*/ 0 h 527"/>
                  <a:gd name="T16" fmla="*/ 363 w 409"/>
                  <a:gd name="T17" fmla="*/ 0 h 527"/>
                  <a:gd name="T18" fmla="*/ 409 w 409"/>
                  <a:gd name="T19" fmla="*/ 46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9" h="527">
                    <a:moveTo>
                      <a:pt x="409" y="46"/>
                    </a:moveTo>
                    <a:cubicBezTo>
                      <a:pt x="409" y="481"/>
                      <a:pt x="409" y="481"/>
                      <a:pt x="409" y="481"/>
                    </a:cubicBezTo>
                    <a:cubicBezTo>
                      <a:pt x="409" y="506"/>
                      <a:pt x="388" y="527"/>
                      <a:pt x="363" y="527"/>
                    </a:cubicBezTo>
                    <a:cubicBezTo>
                      <a:pt x="46" y="527"/>
                      <a:pt x="46" y="527"/>
                      <a:pt x="46" y="527"/>
                    </a:cubicBezTo>
                    <a:cubicBezTo>
                      <a:pt x="22" y="527"/>
                      <a:pt x="2" y="507"/>
                      <a:pt x="1" y="483"/>
                    </a:cubicBezTo>
                    <a:cubicBezTo>
                      <a:pt x="0" y="482"/>
                      <a:pt x="0" y="482"/>
                      <a:pt x="0" y="481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21"/>
                      <a:pt x="21" y="0"/>
                      <a:pt x="46" y="0"/>
                    </a:cubicBezTo>
                    <a:cubicBezTo>
                      <a:pt x="363" y="0"/>
                      <a:pt x="363" y="0"/>
                      <a:pt x="363" y="0"/>
                    </a:cubicBezTo>
                    <a:cubicBezTo>
                      <a:pt x="388" y="0"/>
                      <a:pt x="409" y="21"/>
                      <a:pt x="409" y="46"/>
                    </a:cubicBezTo>
                    <a:close/>
                  </a:path>
                </a:pathLst>
              </a:custGeom>
              <a:solidFill>
                <a:srgbClr val="FF5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ïšḻiḍè"/>
              <p:cNvSpPr/>
              <p:nvPr/>
            </p:nvSpPr>
            <p:spPr bwMode="auto">
              <a:xfrm>
                <a:off x="2646" y="3550"/>
                <a:ext cx="70" cy="59"/>
              </a:xfrm>
              <a:custGeom>
                <a:avLst/>
                <a:gdLst>
                  <a:gd name="T0" fmla="*/ 52 w 52"/>
                  <a:gd name="T1" fmla="*/ 34 h 44"/>
                  <a:gd name="T2" fmla="*/ 46 w 52"/>
                  <a:gd name="T3" fmla="*/ 44 h 44"/>
                  <a:gd name="T4" fmla="*/ 45 w 52"/>
                  <a:gd name="T5" fmla="*/ 44 h 44"/>
                  <a:gd name="T6" fmla="*/ 0 w 52"/>
                  <a:gd name="T7" fmla="*/ 0 h 44"/>
                  <a:gd name="T8" fmla="*/ 52 w 52"/>
                  <a:gd name="T9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4">
                    <a:moveTo>
                      <a:pt x="52" y="34"/>
                    </a:moveTo>
                    <a:cubicBezTo>
                      <a:pt x="46" y="44"/>
                      <a:pt x="46" y="44"/>
                      <a:pt x="46" y="44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21" y="44"/>
                      <a:pt x="1" y="24"/>
                      <a:pt x="0" y="0"/>
                    </a:cubicBezTo>
                    <a:lnTo>
                      <a:pt x="52" y="34"/>
                    </a:lnTo>
                    <a:close/>
                  </a:path>
                </a:pathLst>
              </a:custGeom>
              <a:solidFill>
                <a:srgbClr val="C141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ïṥḷidê"/>
              <p:cNvSpPr/>
              <p:nvPr/>
            </p:nvSpPr>
            <p:spPr bwMode="auto">
              <a:xfrm>
                <a:off x="3006" y="3357"/>
                <a:ext cx="192" cy="252"/>
              </a:xfrm>
              <a:custGeom>
                <a:avLst/>
                <a:gdLst>
                  <a:gd name="T0" fmla="*/ 142 w 142"/>
                  <a:gd name="T1" fmla="*/ 21 h 187"/>
                  <a:gd name="T2" fmla="*/ 142 w 142"/>
                  <a:gd name="T3" fmla="*/ 141 h 187"/>
                  <a:gd name="T4" fmla="*/ 96 w 142"/>
                  <a:gd name="T5" fmla="*/ 187 h 187"/>
                  <a:gd name="T6" fmla="*/ 0 w 142"/>
                  <a:gd name="T7" fmla="*/ 187 h 187"/>
                  <a:gd name="T8" fmla="*/ 64 w 142"/>
                  <a:gd name="T9" fmla="*/ 5 h 187"/>
                  <a:gd name="T10" fmla="*/ 106 w 142"/>
                  <a:gd name="T11" fmla="*/ 7 h 187"/>
                  <a:gd name="T12" fmla="*/ 142 w 142"/>
                  <a:gd name="T13" fmla="*/ 21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" h="187">
                    <a:moveTo>
                      <a:pt x="142" y="21"/>
                    </a:moveTo>
                    <a:cubicBezTo>
                      <a:pt x="142" y="141"/>
                      <a:pt x="142" y="141"/>
                      <a:pt x="142" y="141"/>
                    </a:cubicBezTo>
                    <a:cubicBezTo>
                      <a:pt x="142" y="166"/>
                      <a:pt x="121" y="187"/>
                      <a:pt x="96" y="187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98" y="9"/>
                      <a:pt x="106" y="7"/>
                      <a:pt x="106" y="7"/>
                    </a:cubicBezTo>
                    <a:cubicBezTo>
                      <a:pt x="106" y="7"/>
                      <a:pt x="126" y="0"/>
                      <a:pt x="142" y="21"/>
                    </a:cubicBezTo>
                    <a:close/>
                  </a:path>
                </a:pathLst>
              </a:custGeom>
              <a:solidFill>
                <a:srgbClr val="C141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îṡ1iḍè"/>
              <p:cNvSpPr/>
              <p:nvPr/>
            </p:nvSpPr>
            <p:spPr bwMode="auto">
              <a:xfrm>
                <a:off x="3337" y="2684"/>
                <a:ext cx="552" cy="1620"/>
              </a:xfrm>
              <a:custGeom>
                <a:avLst/>
                <a:gdLst>
                  <a:gd name="T0" fmla="*/ 362 w 408"/>
                  <a:gd name="T1" fmla="*/ 1199 h 1199"/>
                  <a:gd name="T2" fmla="*/ 45 w 408"/>
                  <a:gd name="T3" fmla="*/ 1199 h 1199"/>
                  <a:gd name="T4" fmla="*/ 0 w 408"/>
                  <a:gd name="T5" fmla="*/ 1153 h 1199"/>
                  <a:gd name="T6" fmla="*/ 0 w 408"/>
                  <a:gd name="T7" fmla="*/ 46 h 1199"/>
                  <a:gd name="T8" fmla="*/ 45 w 408"/>
                  <a:gd name="T9" fmla="*/ 0 h 1199"/>
                  <a:gd name="T10" fmla="*/ 362 w 408"/>
                  <a:gd name="T11" fmla="*/ 0 h 1199"/>
                  <a:gd name="T12" fmla="*/ 408 w 408"/>
                  <a:gd name="T13" fmla="*/ 46 h 1199"/>
                  <a:gd name="T14" fmla="*/ 408 w 408"/>
                  <a:gd name="T15" fmla="*/ 1153 h 1199"/>
                  <a:gd name="T16" fmla="*/ 362 w 408"/>
                  <a:gd name="T17" fmla="*/ 1199 h 1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8" h="1199">
                    <a:moveTo>
                      <a:pt x="362" y="1199"/>
                    </a:moveTo>
                    <a:cubicBezTo>
                      <a:pt x="45" y="1199"/>
                      <a:pt x="45" y="1199"/>
                      <a:pt x="45" y="1199"/>
                    </a:cubicBezTo>
                    <a:cubicBezTo>
                      <a:pt x="20" y="1199"/>
                      <a:pt x="0" y="1178"/>
                      <a:pt x="0" y="115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21"/>
                      <a:pt x="20" y="0"/>
                      <a:pt x="45" y="0"/>
                    </a:cubicBezTo>
                    <a:cubicBezTo>
                      <a:pt x="362" y="0"/>
                      <a:pt x="362" y="0"/>
                      <a:pt x="362" y="0"/>
                    </a:cubicBezTo>
                    <a:cubicBezTo>
                      <a:pt x="387" y="0"/>
                      <a:pt x="408" y="21"/>
                      <a:pt x="408" y="46"/>
                    </a:cubicBezTo>
                    <a:cubicBezTo>
                      <a:pt x="408" y="1153"/>
                      <a:pt x="408" y="1153"/>
                      <a:pt x="408" y="1153"/>
                    </a:cubicBezTo>
                    <a:cubicBezTo>
                      <a:pt x="408" y="1178"/>
                      <a:pt x="387" y="1199"/>
                      <a:pt x="362" y="1199"/>
                    </a:cubicBez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îšļîḓê"/>
              <p:cNvSpPr/>
              <p:nvPr/>
            </p:nvSpPr>
            <p:spPr bwMode="auto">
              <a:xfrm>
                <a:off x="4091" y="3120"/>
                <a:ext cx="552" cy="1184"/>
              </a:xfrm>
              <a:custGeom>
                <a:avLst/>
                <a:gdLst>
                  <a:gd name="T0" fmla="*/ 363 w 408"/>
                  <a:gd name="T1" fmla="*/ 876 h 876"/>
                  <a:gd name="T2" fmla="*/ 46 w 408"/>
                  <a:gd name="T3" fmla="*/ 876 h 876"/>
                  <a:gd name="T4" fmla="*/ 0 w 408"/>
                  <a:gd name="T5" fmla="*/ 830 h 876"/>
                  <a:gd name="T6" fmla="*/ 0 w 408"/>
                  <a:gd name="T7" fmla="*/ 46 h 876"/>
                  <a:gd name="T8" fmla="*/ 46 w 408"/>
                  <a:gd name="T9" fmla="*/ 0 h 876"/>
                  <a:gd name="T10" fmla="*/ 363 w 408"/>
                  <a:gd name="T11" fmla="*/ 0 h 876"/>
                  <a:gd name="T12" fmla="*/ 408 w 408"/>
                  <a:gd name="T13" fmla="*/ 46 h 876"/>
                  <a:gd name="T14" fmla="*/ 408 w 408"/>
                  <a:gd name="T15" fmla="*/ 830 h 876"/>
                  <a:gd name="T16" fmla="*/ 363 w 408"/>
                  <a:gd name="T17" fmla="*/ 876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8" h="876">
                    <a:moveTo>
                      <a:pt x="363" y="876"/>
                    </a:moveTo>
                    <a:cubicBezTo>
                      <a:pt x="46" y="876"/>
                      <a:pt x="46" y="876"/>
                      <a:pt x="46" y="876"/>
                    </a:cubicBezTo>
                    <a:cubicBezTo>
                      <a:pt x="21" y="876"/>
                      <a:pt x="0" y="855"/>
                      <a:pt x="0" y="830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21"/>
                      <a:pt x="21" y="0"/>
                      <a:pt x="46" y="0"/>
                    </a:cubicBezTo>
                    <a:cubicBezTo>
                      <a:pt x="363" y="0"/>
                      <a:pt x="363" y="0"/>
                      <a:pt x="363" y="0"/>
                    </a:cubicBezTo>
                    <a:cubicBezTo>
                      <a:pt x="388" y="0"/>
                      <a:pt x="408" y="21"/>
                      <a:pt x="408" y="46"/>
                    </a:cubicBezTo>
                    <a:cubicBezTo>
                      <a:pt x="408" y="830"/>
                      <a:pt x="408" y="830"/>
                      <a:pt x="408" y="830"/>
                    </a:cubicBezTo>
                    <a:cubicBezTo>
                      <a:pt x="408" y="855"/>
                      <a:pt x="388" y="876"/>
                      <a:pt x="363" y="876"/>
                    </a:cubicBezTo>
                    <a:close/>
                  </a:path>
                </a:pathLst>
              </a:custGeom>
              <a:solidFill>
                <a:srgbClr val="FFB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ïṣḷîḓé"/>
              <p:cNvSpPr/>
              <p:nvPr/>
            </p:nvSpPr>
            <p:spPr bwMode="auto">
              <a:xfrm>
                <a:off x="2460" y="2618"/>
                <a:ext cx="42" cy="70"/>
              </a:xfrm>
              <a:custGeom>
                <a:avLst/>
                <a:gdLst>
                  <a:gd name="T0" fmla="*/ 31 w 31"/>
                  <a:gd name="T1" fmla="*/ 46 h 52"/>
                  <a:gd name="T2" fmla="*/ 21 w 31"/>
                  <a:gd name="T3" fmla="*/ 31 h 52"/>
                  <a:gd name="T4" fmla="*/ 10 w 31"/>
                  <a:gd name="T5" fmla="*/ 8 h 52"/>
                  <a:gd name="T6" fmla="*/ 11 w 31"/>
                  <a:gd name="T7" fmla="*/ 44 h 52"/>
                  <a:gd name="T8" fmla="*/ 10 w 31"/>
                  <a:gd name="T9" fmla="*/ 52 h 52"/>
                  <a:gd name="T10" fmla="*/ 31 w 31"/>
                  <a:gd name="T11" fmla="*/ 4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52">
                    <a:moveTo>
                      <a:pt x="31" y="46"/>
                    </a:moveTo>
                    <a:cubicBezTo>
                      <a:pt x="21" y="31"/>
                      <a:pt x="21" y="31"/>
                      <a:pt x="21" y="31"/>
                    </a:cubicBezTo>
                    <a:cubicBezTo>
                      <a:pt x="19" y="28"/>
                      <a:pt x="21" y="0"/>
                      <a:pt x="10" y="8"/>
                    </a:cubicBezTo>
                    <a:cubicBezTo>
                      <a:pt x="0" y="15"/>
                      <a:pt x="1" y="31"/>
                      <a:pt x="11" y="44"/>
                    </a:cubicBezTo>
                    <a:cubicBezTo>
                      <a:pt x="13" y="47"/>
                      <a:pt x="12" y="50"/>
                      <a:pt x="10" y="52"/>
                    </a:cubicBez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FFB3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îṩ1iďè"/>
              <p:cNvSpPr/>
              <p:nvPr/>
            </p:nvSpPr>
            <p:spPr bwMode="auto">
              <a:xfrm>
                <a:off x="2431" y="2667"/>
                <a:ext cx="97" cy="95"/>
              </a:xfrm>
              <a:custGeom>
                <a:avLst/>
                <a:gdLst>
                  <a:gd name="T0" fmla="*/ 32 w 72"/>
                  <a:gd name="T1" fmla="*/ 16 h 71"/>
                  <a:gd name="T2" fmla="*/ 32 w 72"/>
                  <a:gd name="T3" fmla="*/ 16 h 71"/>
                  <a:gd name="T4" fmla="*/ 24 w 72"/>
                  <a:gd name="T5" fmla="*/ 16 h 71"/>
                  <a:gd name="T6" fmla="*/ 5 w 72"/>
                  <a:gd name="T7" fmla="*/ 18 h 71"/>
                  <a:gd name="T8" fmla="*/ 22 w 72"/>
                  <a:gd name="T9" fmla="*/ 34 h 71"/>
                  <a:gd name="T10" fmla="*/ 46 w 72"/>
                  <a:gd name="T11" fmla="*/ 46 h 71"/>
                  <a:gd name="T12" fmla="*/ 52 w 72"/>
                  <a:gd name="T13" fmla="*/ 71 h 71"/>
                  <a:gd name="T14" fmla="*/ 69 w 72"/>
                  <a:gd name="T15" fmla="*/ 62 h 71"/>
                  <a:gd name="T16" fmla="*/ 62 w 72"/>
                  <a:gd name="T17" fmla="*/ 41 h 71"/>
                  <a:gd name="T18" fmla="*/ 62 w 72"/>
                  <a:gd name="T19" fmla="*/ 0 h 71"/>
                  <a:gd name="T20" fmla="*/ 53 w 72"/>
                  <a:gd name="T21" fmla="*/ 10 h 71"/>
                  <a:gd name="T22" fmla="*/ 32 w 72"/>
                  <a:gd name="T23" fmla="*/ 1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2" h="71">
                    <a:moveTo>
                      <a:pt x="32" y="16"/>
                    </a:moveTo>
                    <a:cubicBezTo>
                      <a:pt x="32" y="16"/>
                      <a:pt x="32" y="16"/>
                      <a:pt x="32" y="16"/>
                    </a:cubicBezTo>
                    <a:cubicBezTo>
                      <a:pt x="30" y="18"/>
                      <a:pt x="27" y="18"/>
                      <a:pt x="24" y="16"/>
                    </a:cubicBezTo>
                    <a:cubicBezTo>
                      <a:pt x="18" y="11"/>
                      <a:pt x="9" y="10"/>
                      <a:pt x="5" y="18"/>
                    </a:cubicBezTo>
                    <a:cubicBezTo>
                      <a:pt x="0" y="28"/>
                      <a:pt x="19" y="25"/>
                      <a:pt x="22" y="34"/>
                    </a:cubicBezTo>
                    <a:cubicBezTo>
                      <a:pt x="26" y="46"/>
                      <a:pt x="41" y="47"/>
                      <a:pt x="46" y="46"/>
                    </a:cubicBezTo>
                    <a:cubicBezTo>
                      <a:pt x="52" y="71"/>
                      <a:pt x="52" y="71"/>
                      <a:pt x="52" y="71"/>
                    </a:cubicBezTo>
                    <a:cubicBezTo>
                      <a:pt x="69" y="62"/>
                      <a:pt x="69" y="62"/>
                      <a:pt x="69" y="62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9" y="37"/>
                      <a:pt x="72" y="1"/>
                      <a:pt x="62" y="0"/>
                    </a:cubicBezTo>
                    <a:cubicBezTo>
                      <a:pt x="58" y="0"/>
                      <a:pt x="59" y="6"/>
                      <a:pt x="53" y="10"/>
                    </a:cubicBez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F9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ísļïḍé"/>
              <p:cNvSpPr/>
              <p:nvPr/>
            </p:nvSpPr>
            <p:spPr bwMode="auto">
              <a:xfrm>
                <a:off x="2460" y="2650"/>
                <a:ext cx="51" cy="64"/>
              </a:xfrm>
              <a:custGeom>
                <a:avLst/>
                <a:gdLst>
                  <a:gd name="T0" fmla="*/ 34 w 37"/>
                  <a:gd name="T1" fmla="*/ 9 h 47"/>
                  <a:gd name="T2" fmla="*/ 0 w 37"/>
                  <a:gd name="T3" fmla="*/ 28 h 47"/>
                  <a:gd name="T4" fmla="*/ 18 w 37"/>
                  <a:gd name="T5" fmla="*/ 36 h 47"/>
                  <a:gd name="T6" fmla="*/ 17 w 37"/>
                  <a:gd name="T7" fmla="*/ 25 h 47"/>
                  <a:gd name="T8" fmla="*/ 34 w 37"/>
                  <a:gd name="T9" fmla="*/ 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47">
                    <a:moveTo>
                      <a:pt x="34" y="9"/>
                    </a:moveTo>
                    <a:cubicBezTo>
                      <a:pt x="29" y="0"/>
                      <a:pt x="0" y="11"/>
                      <a:pt x="0" y="28"/>
                    </a:cubicBezTo>
                    <a:cubicBezTo>
                      <a:pt x="1" y="45"/>
                      <a:pt x="15" y="47"/>
                      <a:pt x="18" y="36"/>
                    </a:cubicBezTo>
                    <a:cubicBezTo>
                      <a:pt x="21" y="26"/>
                      <a:pt x="17" y="25"/>
                      <a:pt x="17" y="25"/>
                    </a:cubicBezTo>
                    <a:cubicBezTo>
                      <a:pt x="17" y="25"/>
                      <a:pt x="37" y="16"/>
                      <a:pt x="34" y="9"/>
                    </a:cubicBezTo>
                    <a:close/>
                  </a:path>
                </a:pathLst>
              </a:custGeom>
              <a:solidFill>
                <a:srgbClr val="FFB3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ísļíḍè"/>
              <p:cNvSpPr/>
              <p:nvPr/>
            </p:nvSpPr>
            <p:spPr bwMode="auto">
              <a:xfrm>
                <a:off x="2475" y="2661"/>
                <a:ext cx="50" cy="47"/>
              </a:xfrm>
              <a:custGeom>
                <a:avLst/>
                <a:gdLst>
                  <a:gd name="T0" fmla="*/ 32 w 37"/>
                  <a:gd name="T1" fmla="*/ 6 h 35"/>
                  <a:gd name="T2" fmla="*/ 8 w 37"/>
                  <a:gd name="T3" fmla="*/ 11 h 35"/>
                  <a:gd name="T4" fmla="*/ 13 w 37"/>
                  <a:gd name="T5" fmla="*/ 32 h 35"/>
                  <a:gd name="T6" fmla="*/ 21 w 37"/>
                  <a:gd name="T7" fmla="*/ 17 h 35"/>
                  <a:gd name="T8" fmla="*/ 32 w 37"/>
                  <a:gd name="T9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5">
                    <a:moveTo>
                      <a:pt x="32" y="6"/>
                    </a:moveTo>
                    <a:cubicBezTo>
                      <a:pt x="29" y="2"/>
                      <a:pt x="15" y="0"/>
                      <a:pt x="8" y="11"/>
                    </a:cubicBezTo>
                    <a:cubicBezTo>
                      <a:pt x="0" y="22"/>
                      <a:pt x="4" y="35"/>
                      <a:pt x="13" y="32"/>
                    </a:cubicBezTo>
                    <a:cubicBezTo>
                      <a:pt x="22" y="29"/>
                      <a:pt x="21" y="17"/>
                      <a:pt x="21" y="17"/>
                    </a:cubicBezTo>
                    <a:cubicBezTo>
                      <a:pt x="21" y="17"/>
                      <a:pt x="37" y="13"/>
                      <a:pt x="32" y="6"/>
                    </a:cubicBezTo>
                    <a:close/>
                  </a:path>
                </a:pathLst>
              </a:custGeom>
              <a:solidFill>
                <a:srgbClr val="FFB3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íşlíḋè"/>
              <p:cNvSpPr/>
              <p:nvPr/>
            </p:nvSpPr>
            <p:spPr bwMode="auto">
              <a:xfrm>
                <a:off x="2478" y="2712"/>
                <a:ext cx="64" cy="50"/>
              </a:xfrm>
              <a:custGeom>
                <a:avLst/>
                <a:gdLst>
                  <a:gd name="T0" fmla="*/ 11 w 64"/>
                  <a:gd name="T1" fmla="*/ 50 h 50"/>
                  <a:gd name="T2" fmla="*/ 64 w 64"/>
                  <a:gd name="T3" fmla="*/ 26 h 50"/>
                  <a:gd name="T4" fmla="*/ 53 w 64"/>
                  <a:gd name="T5" fmla="*/ 0 h 50"/>
                  <a:gd name="T6" fmla="*/ 0 w 64"/>
                  <a:gd name="T7" fmla="*/ 23 h 50"/>
                  <a:gd name="T8" fmla="*/ 11 w 64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50">
                    <a:moveTo>
                      <a:pt x="11" y="50"/>
                    </a:moveTo>
                    <a:lnTo>
                      <a:pt x="64" y="26"/>
                    </a:lnTo>
                    <a:lnTo>
                      <a:pt x="53" y="0"/>
                    </a:lnTo>
                    <a:lnTo>
                      <a:pt x="0" y="23"/>
                    </a:lnTo>
                    <a:lnTo>
                      <a:pt x="11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ïs1idê"/>
              <p:cNvSpPr/>
              <p:nvPr/>
            </p:nvSpPr>
            <p:spPr bwMode="auto">
              <a:xfrm>
                <a:off x="2478" y="2712"/>
                <a:ext cx="64" cy="50"/>
              </a:xfrm>
              <a:custGeom>
                <a:avLst/>
                <a:gdLst>
                  <a:gd name="T0" fmla="*/ 11 w 64"/>
                  <a:gd name="T1" fmla="*/ 50 h 50"/>
                  <a:gd name="T2" fmla="*/ 64 w 64"/>
                  <a:gd name="T3" fmla="*/ 26 h 50"/>
                  <a:gd name="T4" fmla="*/ 53 w 64"/>
                  <a:gd name="T5" fmla="*/ 0 h 50"/>
                  <a:gd name="T6" fmla="*/ 0 w 64"/>
                  <a:gd name="T7" fmla="*/ 2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50">
                    <a:moveTo>
                      <a:pt x="11" y="50"/>
                    </a:moveTo>
                    <a:lnTo>
                      <a:pt x="64" y="26"/>
                    </a:lnTo>
                    <a:lnTo>
                      <a:pt x="53" y="0"/>
                    </a:lnTo>
                    <a:lnTo>
                      <a:pt x="0" y="2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ï$ḷiḍé"/>
              <p:cNvSpPr/>
              <p:nvPr/>
            </p:nvSpPr>
            <p:spPr bwMode="auto">
              <a:xfrm>
                <a:off x="2255" y="2719"/>
                <a:ext cx="318" cy="289"/>
              </a:xfrm>
              <a:custGeom>
                <a:avLst/>
                <a:gdLst>
                  <a:gd name="T0" fmla="*/ 0 w 235"/>
                  <a:gd name="T1" fmla="*/ 212 h 214"/>
                  <a:gd name="T2" fmla="*/ 37 w 235"/>
                  <a:gd name="T3" fmla="*/ 214 h 214"/>
                  <a:gd name="T4" fmla="*/ 110 w 235"/>
                  <a:gd name="T5" fmla="*/ 208 h 214"/>
                  <a:gd name="T6" fmla="*/ 150 w 235"/>
                  <a:gd name="T7" fmla="*/ 198 h 214"/>
                  <a:gd name="T8" fmla="*/ 190 w 235"/>
                  <a:gd name="T9" fmla="*/ 181 h 214"/>
                  <a:gd name="T10" fmla="*/ 212 w 235"/>
                  <a:gd name="T11" fmla="*/ 163 h 214"/>
                  <a:gd name="T12" fmla="*/ 230 w 235"/>
                  <a:gd name="T13" fmla="*/ 128 h 214"/>
                  <a:gd name="T14" fmla="*/ 235 w 235"/>
                  <a:gd name="T15" fmla="*/ 93 h 214"/>
                  <a:gd name="T16" fmla="*/ 231 w 235"/>
                  <a:gd name="T17" fmla="*/ 58 h 214"/>
                  <a:gd name="T18" fmla="*/ 220 w 235"/>
                  <a:gd name="T19" fmla="*/ 17 h 214"/>
                  <a:gd name="T20" fmla="*/ 213 w 235"/>
                  <a:gd name="T21" fmla="*/ 0 h 214"/>
                  <a:gd name="T22" fmla="*/ 165 w 235"/>
                  <a:gd name="T23" fmla="*/ 22 h 214"/>
                  <a:gd name="T24" fmla="*/ 179 w 235"/>
                  <a:gd name="T25" fmla="*/ 16 h 214"/>
                  <a:gd name="T26" fmla="*/ 165 w 235"/>
                  <a:gd name="T27" fmla="*/ 22 h 214"/>
                  <a:gd name="T28" fmla="*/ 165 w 235"/>
                  <a:gd name="T29" fmla="*/ 22 h 214"/>
                  <a:gd name="T30" fmla="*/ 179 w 235"/>
                  <a:gd name="T31" fmla="*/ 16 h 214"/>
                  <a:gd name="T32" fmla="*/ 165 w 235"/>
                  <a:gd name="T33" fmla="*/ 22 h 214"/>
                  <a:gd name="T34" fmla="*/ 165 w 235"/>
                  <a:gd name="T35" fmla="*/ 23 h 214"/>
                  <a:gd name="T36" fmla="*/ 174 w 235"/>
                  <a:gd name="T37" fmla="*/ 48 h 214"/>
                  <a:gd name="T38" fmla="*/ 182 w 235"/>
                  <a:gd name="T39" fmla="*/ 93 h 214"/>
                  <a:gd name="T40" fmla="*/ 177 w 235"/>
                  <a:gd name="T41" fmla="*/ 119 h 214"/>
                  <a:gd name="T42" fmla="*/ 171 w 235"/>
                  <a:gd name="T43" fmla="*/ 128 h 214"/>
                  <a:gd name="T44" fmla="*/ 162 w 235"/>
                  <a:gd name="T45" fmla="*/ 135 h 214"/>
                  <a:gd name="T46" fmla="*/ 134 w 235"/>
                  <a:gd name="T47" fmla="*/ 148 h 214"/>
                  <a:gd name="T48" fmla="*/ 84 w 235"/>
                  <a:gd name="T49" fmla="*/ 158 h 214"/>
                  <a:gd name="T50" fmla="*/ 37 w 235"/>
                  <a:gd name="T51" fmla="*/ 161 h 214"/>
                  <a:gd name="T52" fmla="*/ 14 w 235"/>
                  <a:gd name="T53" fmla="*/ 160 h 214"/>
                  <a:gd name="T54" fmla="*/ 8 w 235"/>
                  <a:gd name="T55" fmla="*/ 160 h 214"/>
                  <a:gd name="T56" fmla="*/ 6 w 235"/>
                  <a:gd name="T57" fmla="*/ 160 h 214"/>
                  <a:gd name="T58" fmla="*/ 6 w 235"/>
                  <a:gd name="T59" fmla="*/ 160 h 214"/>
                  <a:gd name="T60" fmla="*/ 6 w 235"/>
                  <a:gd name="T61" fmla="*/ 159 h 214"/>
                  <a:gd name="T62" fmla="*/ 5 w 235"/>
                  <a:gd name="T63" fmla="*/ 168 h 214"/>
                  <a:gd name="T64" fmla="*/ 6 w 235"/>
                  <a:gd name="T65" fmla="*/ 159 h 214"/>
                  <a:gd name="T66" fmla="*/ 6 w 235"/>
                  <a:gd name="T67" fmla="*/ 159 h 214"/>
                  <a:gd name="T68" fmla="*/ 5 w 235"/>
                  <a:gd name="T69" fmla="*/ 168 h 214"/>
                  <a:gd name="T70" fmla="*/ 6 w 235"/>
                  <a:gd name="T71" fmla="*/ 159 h 214"/>
                  <a:gd name="T72" fmla="*/ 0 w 235"/>
                  <a:gd name="T73" fmla="*/ 212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5" h="214">
                    <a:moveTo>
                      <a:pt x="0" y="212"/>
                    </a:moveTo>
                    <a:cubicBezTo>
                      <a:pt x="1" y="213"/>
                      <a:pt x="16" y="214"/>
                      <a:pt x="37" y="214"/>
                    </a:cubicBezTo>
                    <a:cubicBezTo>
                      <a:pt x="57" y="214"/>
                      <a:pt x="83" y="213"/>
                      <a:pt x="110" y="208"/>
                    </a:cubicBezTo>
                    <a:cubicBezTo>
                      <a:pt x="123" y="206"/>
                      <a:pt x="137" y="203"/>
                      <a:pt x="150" y="198"/>
                    </a:cubicBezTo>
                    <a:cubicBezTo>
                      <a:pt x="164" y="194"/>
                      <a:pt x="177" y="188"/>
                      <a:pt x="190" y="181"/>
                    </a:cubicBezTo>
                    <a:cubicBezTo>
                      <a:pt x="198" y="176"/>
                      <a:pt x="206" y="170"/>
                      <a:pt x="212" y="163"/>
                    </a:cubicBezTo>
                    <a:cubicBezTo>
                      <a:pt x="221" y="152"/>
                      <a:pt x="227" y="140"/>
                      <a:pt x="230" y="128"/>
                    </a:cubicBezTo>
                    <a:cubicBezTo>
                      <a:pt x="234" y="116"/>
                      <a:pt x="235" y="104"/>
                      <a:pt x="235" y="93"/>
                    </a:cubicBezTo>
                    <a:cubicBezTo>
                      <a:pt x="235" y="81"/>
                      <a:pt x="233" y="69"/>
                      <a:pt x="231" y="58"/>
                    </a:cubicBezTo>
                    <a:cubicBezTo>
                      <a:pt x="228" y="42"/>
                      <a:pt x="224" y="28"/>
                      <a:pt x="220" y="17"/>
                    </a:cubicBezTo>
                    <a:cubicBezTo>
                      <a:pt x="216" y="7"/>
                      <a:pt x="213" y="0"/>
                      <a:pt x="213" y="0"/>
                    </a:cubicBezTo>
                    <a:cubicBezTo>
                      <a:pt x="165" y="22"/>
                      <a:pt x="165" y="22"/>
                      <a:pt x="165" y="22"/>
                    </a:cubicBezTo>
                    <a:cubicBezTo>
                      <a:pt x="179" y="16"/>
                      <a:pt x="179" y="16"/>
                      <a:pt x="179" y="16"/>
                    </a:cubicBezTo>
                    <a:cubicBezTo>
                      <a:pt x="165" y="22"/>
                      <a:pt x="165" y="22"/>
                      <a:pt x="165" y="22"/>
                    </a:cubicBezTo>
                    <a:cubicBezTo>
                      <a:pt x="165" y="22"/>
                      <a:pt x="165" y="22"/>
                      <a:pt x="165" y="22"/>
                    </a:cubicBezTo>
                    <a:cubicBezTo>
                      <a:pt x="179" y="16"/>
                      <a:pt x="179" y="16"/>
                      <a:pt x="179" y="16"/>
                    </a:cubicBezTo>
                    <a:cubicBezTo>
                      <a:pt x="165" y="22"/>
                      <a:pt x="165" y="22"/>
                      <a:pt x="165" y="22"/>
                    </a:cubicBezTo>
                    <a:cubicBezTo>
                      <a:pt x="165" y="23"/>
                      <a:pt x="165" y="23"/>
                      <a:pt x="165" y="23"/>
                    </a:cubicBezTo>
                    <a:cubicBezTo>
                      <a:pt x="166" y="25"/>
                      <a:pt x="170" y="35"/>
                      <a:pt x="174" y="48"/>
                    </a:cubicBezTo>
                    <a:cubicBezTo>
                      <a:pt x="178" y="61"/>
                      <a:pt x="182" y="78"/>
                      <a:pt x="182" y="93"/>
                    </a:cubicBezTo>
                    <a:cubicBezTo>
                      <a:pt x="182" y="103"/>
                      <a:pt x="180" y="112"/>
                      <a:pt x="177" y="119"/>
                    </a:cubicBezTo>
                    <a:cubicBezTo>
                      <a:pt x="175" y="122"/>
                      <a:pt x="174" y="125"/>
                      <a:pt x="171" y="128"/>
                    </a:cubicBezTo>
                    <a:cubicBezTo>
                      <a:pt x="169" y="131"/>
                      <a:pt x="166" y="133"/>
                      <a:pt x="162" y="135"/>
                    </a:cubicBezTo>
                    <a:cubicBezTo>
                      <a:pt x="154" y="140"/>
                      <a:pt x="145" y="144"/>
                      <a:pt x="134" y="148"/>
                    </a:cubicBezTo>
                    <a:cubicBezTo>
                      <a:pt x="118" y="153"/>
                      <a:pt x="101" y="156"/>
                      <a:pt x="84" y="158"/>
                    </a:cubicBezTo>
                    <a:cubicBezTo>
                      <a:pt x="67" y="160"/>
                      <a:pt x="51" y="161"/>
                      <a:pt x="37" y="161"/>
                    </a:cubicBezTo>
                    <a:cubicBezTo>
                      <a:pt x="28" y="161"/>
                      <a:pt x="19" y="160"/>
                      <a:pt x="14" y="160"/>
                    </a:cubicBezTo>
                    <a:cubicBezTo>
                      <a:pt x="11" y="160"/>
                      <a:pt x="9" y="160"/>
                      <a:pt x="8" y="160"/>
                    </a:cubicBezTo>
                    <a:cubicBezTo>
                      <a:pt x="7" y="160"/>
                      <a:pt x="6" y="160"/>
                      <a:pt x="6" y="160"/>
                    </a:cubicBezTo>
                    <a:cubicBezTo>
                      <a:pt x="6" y="160"/>
                      <a:pt x="6" y="160"/>
                      <a:pt x="6" y="160"/>
                    </a:cubicBezTo>
                    <a:cubicBezTo>
                      <a:pt x="6" y="159"/>
                      <a:pt x="6" y="159"/>
                      <a:pt x="6" y="159"/>
                    </a:cubicBezTo>
                    <a:cubicBezTo>
                      <a:pt x="5" y="168"/>
                      <a:pt x="5" y="168"/>
                      <a:pt x="5" y="168"/>
                    </a:cubicBezTo>
                    <a:cubicBezTo>
                      <a:pt x="6" y="159"/>
                      <a:pt x="6" y="159"/>
                      <a:pt x="6" y="159"/>
                    </a:cubicBezTo>
                    <a:cubicBezTo>
                      <a:pt x="6" y="159"/>
                      <a:pt x="6" y="159"/>
                      <a:pt x="6" y="159"/>
                    </a:cubicBezTo>
                    <a:cubicBezTo>
                      <a:pt x="5" y="168"/>
                      <a:pt x="5" y="168"/>
                      <a:pt x="5" y="168"/>
                    </a:cubicBezTo>
                    <a:cubicBezTo>
                      <a:pt x="6" y="159"/>
                      <a:pt x="6" y="159"/>
                      <a:pt x="6" y="159"/>
                    </a:cubicBezTo>
                    <a:cubicBezTo>
                      <a:pt x="0" y="212"/>
                      <a:pt x="0" y="212"/>
                      <a:pt x="0" y="212"/>
                    </a:cubicBezTo>
                    <a:close/>
                  </a:path>
                </a:pathLst>
              </a:custGeom>
              <a:solidFill>
                <a:srgbClr val="252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îṩľîďè"/>
              <p:cNvSpPr/>
              <p:nvPr/>
            </p:nvSpPr>
            <p:spPr bwMode="auto">
              <a:xfrm>
                <a:off x="2160" y="2942"/>
                <a:ext cx="199" cy="88"/>
              </a:xfrm>
              <a:prstGeom prst="ellipse">
                <a:avLst/>
              </a:prstGeom>
              <a:solidFill>
                <a:srgbClr val="3232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îṧľiḍé"/>
              <p:cNvSpPr/>
              <p:nvPr/>
            </p:nvSpPr>
            <p:spPr bwMode="auto">
              <a:xfrm>
                <a:off x="2065" y="3676"/>
                <a:ext cx="169" cy="67"/>
              </a:xfrm>
              <a:custGeom>
                <a:avLst/>
                <a:gdLst>
                  <a:gd name="T0" fmla="*/ 0 w 125"/>
                  <a:gd name="T1" fmla="*/ 50 h 50"/>
                  <a:gd name="T2" fmla="*/ 0 w 125"/>
                  <a:gd name="T3" fmla="*/ 47 h 50"/>
                  <a:gd name="T4" fmla="*/ 27 w 125"/>
                  <a:gd name="T5" fmla="*/ 20 h 50"/>
                  <a:gd name="T6" fmla="*/ 50 w 125"/>
                  <a:gd name="T7" fmla="*/ 20 h 50"/>
                  <a:gd name="T8" fmla="*/ 59 w 125"/>
                  <a:gd name="T9" fmla="*/ 10 h 50"/>
                  <a:gd name="T10" fmla="*/ 59 w 125"/>
                  <a:gd name="T11" fmla="*/ 10 h 50"/>
                  <a:gd name="T12" fmla="*/ 69 w 125"/>
                  <a:gd name="T13" fmla="*/ 0 h 50"/>
                  <a:gd name="T14" fmla="*/ 116 w 125"/>
                  <a:gd name="T15" fmla="*/ 0 h 50"/>
                  <a:gd name="T16" fmla="*/ 125 w 125"/>
                  <a:gd name="T17" fmla="*/ 10 h 50"/>
                  <a:gd name="T18" fmla="*/ 125 w 125"/>
                  <a:gd name="T19" fmla="*/ 50 h 50"/>
                  <a:gd name="T20" fmla="*/ 83 w 125"/>
                  <a:gd name="T21" fmla="*/ 50 h 50"/>
                  <a:gd name="T22" fmla="*/ 83 w 125"/>
                  <a:gd name="T23" fmla="*/ 45 h 50"/>
                  <a:gd name="T24" fmla="*/ 72 w 125"/>
                  <a:gd name="T25" fmla="*/ 50 h 50"/>
                  <a:gd name="T26" fmla="*/ 0 w 125"/>
                  <a:gd name="T2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50">
                    <a:moveTo>
                      <a:pt x="0" y="50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0" y="32"/>
                      <a:pt x="12" y="20"/>
                      <a:pt x="27" y="20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55" y="20"/>
                      <a:pt x="59" y="15"/>
                      <a:pt x="59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5"/>
                      <a:pt x="64" y="0"/>
                      <a:pt x="69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21" y="0"/>
                      <a:pt x="125" y="5"/>
                      <a:pt x="125" y="10"/>
                    </a:cubicBezTo>
                    <a:cubicBezTo>
                      <a:pt x="125" y="50"/>
                      <a:pt x="125" y="50"/>
                      <a:pt x="125" y="50"/>
                    </a:cubicBezTo>
                    <a:cubicBezTo>
                      <a:pt x="83" y="50"/>
                      <a:pt x="83" y="50"/>
                      <a:pt x="83" y="50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72" y="50"/>
                      <a:pt x="72" y="50"/>
                      <a:pt x="7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6B2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iṣ1íḋê"/>
              <p:cNvSpPr/>
              <p:nvPr/>
            </p:nvSpPr>
            <p:spPr bwMode="auto">
              <a:xfrm>
                <a:off x="2286" y="3676"/>
                <a:ext cx="169" cy="67"/>
              </a:xfrm>
              <a:custGeom>
                <a:avLst/>
                <a:gdLst>
                  <a:gd name="T0" fmla="*/ 125 w 125"/>
                  <a:gd name="T1" fmla="*/ 50 h 50"/>
                  <a:gd name="T2" fmla="*/ 125 w 125"/>
                  <a:gd name="T3" fmla="*/ 46 h 50"/>
                  <a:gd name="T4" fmla="*/ 98 w 125"/>
                  <a:gd name="T5" fmla="*/ 19 h 50"/>
                  <a:gd name="T6" fmla="*/ 75 w 125"/>
                  <a:gd name="T7" fmla="*/ 19 h 50"/>
                  <a:gd name="T8" fmla="*/ 66 w 125"/>
                  <a:gd name="T9" fmla="*/ 9 h 50"/>
                  <a:gd name="T10" fmla="*/ 66 w 125"/>
                  <a:gd name="T11" fmla="*/ 9 h 50"/>
                  <a:gd name="T12" fmla="*/ 56 w 125"/>
                  <a:gd name="T13" fmla="*/ 0 h 50"/>
                  <a:gd name="T14" fmla="*/ 10 w 125"/>
                  <a:gd name="T15" fmla="*/ 0 h 50"/>
                  <a:gd name="T16" fmla="*/ 0 w 125"/>
                  <a:gd name="T17" fmla="*/ 9 h 50"/>
                  <a:gd name="T18" fmla="*/ 0 w 125"/>
                  <a:gd name="T19" fmla="*/ 50 h 50"/>
                  <a:gd name="T20" fmla="*/ 43 w 125"/>
                  <a:gd name="T21" fmla="*/ 50 h 50"/>
                  <a:gd name="T22" fmla="*/ 43 w 125"/>
                  <a:gd name="T23" fmla="*/ 45 h 50"/>
                  <a:gd name="T24" fmla="*/ 53 w 125"/>
                  <a:gd name="T25" fmla="*/ 50 h 50"/>
                  <a:gd name="T26" fmla="*/ 125 w 125"/>
                  <a:gd name="T2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50">
                    <a:moveTo>
                      <a:pt x="125" y="50"/>
                    </a:moveTo>
                    <a:cubicBezTo>
                      <a:pt x="125" y="46"/>
                      <a:pt x="125" y="46"/>
                      <a:pt x="125" y="46"/>
                    </a:cubicBezTo>
                    <a:cubicBezTo>
                      <a:pt x="125" y="31"/>
                      <a:pt x="113" y="19"/>
                      <a:pt x="98" y="19"/>
                    </a:cubicBezTo>
                    <a:cubicBezTo>
                      <a:pt x="75" y="19"/>
                      <a:pt x="75" y="19"/>
                      <a:pt x="75" y="19"/>
                    </a:cubicBezTo>
                    <a:cubicBezTo>
                      <a:pt x="70" y="19"/>
                      <a:pt x="66" y="15"/>
                      <a:pt x="66" y="9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66" y="4"/>
                      <a:pt x="62" y="0"/>
                      <a:pt x="56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53" y="50"/>
                      <a:pt x="53" y="50"/>
                      <a:pt x="53" y="50"/>
                    </a:cubicBezTo>
                    <a:lnTo>
                      <a:pt x="125" y="50"/>
                    </a:lnTo>
                    <a:close/>
                  </a:path>
                </a:pathLst>
              </a:custGeom>
              <a:solidFill>
                <a:srgbClr val="6B2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íślîḋê"/>
              <p:cNvSpPr/>
              <p:nvPr/>
            </p:nvSpPr>
            <p:spPr bwMode="auto">
              <a:xfrm>
                <a:off x="2144" y="3173"/>
                <a:ext cx="233" cy="511"/>
              </a:xfrm>
              <a:custGeom>
                <a:avLst/>
                <a:gdLst>
                  <a:gd name="T0" fmla="*/ 95 w 233"/>
                  <a:gd name="T1" fmla="*/ 511 h 511"/>
                  <a:gd name="T2" fmla="*/ 95 w 233"/>
                  <a:gd name="T3" fmla="*/ 88 h 511"/>
                  <a:gd name="T4" fmla="*/ 136 w 233"/>
                  <a:gd name="T5" fmla="*/ 88 h 511"/>
                  <a:gd name="T6" fmla="*/ 138 w 233"/>
                  <a:gd name="T7" fmla="*/ 511 h 511"/>
                  <a:gd name="T8" fmla="*/ 233 w 233"/>
                  <a:gd name="T9" fmla="*/ 509 h 511"/>
                  <a:gd name="T10" fmla="*/ 215 w 233"/>
                  <a:gd name="T11" fmla="*/ 0 h 511"/>
                  <a:gd name="T12" fmla="*/ 16 w 233"/>
                  <a:gd name="T13" fmla="*/ 0 h 511"/>
                  <a:gd name="T14" fmla="*/ 0 w 233"/>
                  <a:gd name="T15" fmla="*/ 509 h 511"/>
                  <a:gd name="T16" fmla="*/ 95 w 233"/>
                  <a:gd name="T17" fmla="*/ 511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" h="511">
                    <a:moveTo>
                      <a:pt x="95" y="511"/>
                    </a:moveTo>
                    <a:lnTo>
                      <a:pt x="95" y="88"/>
                    </a:lnTo>
                    <a:lnTo>
                      <a:pt x="136" y="88"/>
                    </a:lnTo>
                    <a:lnTo>
                      <a:pt x="138" y="511"/>
                    </a:lnTo>
                    <a:lnTo>
                      <a:pt x="233" y="509"/>
                    </a:lnTo>
                    <a:lnTo>
                      <a:pt x="215" y="0"/>
                    </a:lnTo>
                    <a:lnTo>
                      <a:pt x="16" y="0"/>
                    </a:lnTo>
                    <a:lnTo>
                      <a:pt x="0" y="509"/>
                    </a:lnTo>
                    <a:lnTo>
                      <a:pt x="95" y="511"/>
                    </a:lnTo>
                    <a:close/>
                  </a:path>
                </a:pathLst>
              </a:custGeom>
              <a:solidFill>
                <a:srgbClr val="252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ísḻïde"/>
              <p:cNvSpPr/>
              <p:nvPr/>
            </p:nvSpPr>
            <p:spPr bwMode="auto">
              <a:xfrm>
                <a:off x="2153" y="3185"/>
                <a:ext cx="213" cy="187"/>
              </a:xfrm>
              <a:custGeom>
                <a:avLst/>
                <a:gdLst>
                  <a:gd name="T0" fmla="*/ 7 w 213"/>
                  <a:gd name="T1" fmla="*/ 0 h 187"/>
                  <a:gd name="T2" fmla="*/ 206 w 213"/>
                  <a:gd name="T3" fmla="*/ 0 h 187"/>
                  <a:gd name="T4" fmla="*/ 213 w 213"/>
                  <a:gd name="T5" fmla="*/ 187 h 187"/>
                  <a:gd name="T6" fmla="*/ 127 w 213"/>
                  <a:gd name="T7" fmla="*/ 187 h 187"/>
                  <a:gd name="T8" fmla="*/ 127 w 213"/>
                  <a:gd name="T9" fmla="*/ 87 h 187"/>
                  <a:gd name="T10" fmla="*/ 86 w 213"/>
                  <a:gd name="T11" fmla="*/ 87 h 187"/>
                  <a:gd name="T12" fmla="*/ 86 w 213"/>
                  <a:gd name="T13" fmla="*/ 187 h 187"/>
                  <a:gd name="T14" fmla="*/ 0 w 213"/>
                  <a:gd name="T15" fmla="*/ 187 h 187"/>
                  <a:gd name="T16" fmla="*/ 7 w 213"/>
                  <a:gd name="T1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187">
                    <a:moveTo>
                      <a:pt x="7" y="0"/>
                    </a:moveTo>
                    <a:lnTo>
                      <a:pt x="206" y="0"/>
                    </a:lnTo>
                    <a:lnTo>
                      <a:pt x="213" y="187"/>
                    </a:lnTo>
                    <a:lnTo>
                      <a:pt x="127" y="187"/>
                    </a:lnTo>
                    <a:lnTo>
                      <a:pt x="127" y="87"/>
                    </a:lnTo>
                    <a:lnTo>
                      <a:pt x="86" y="87"/>
                    </a:lnTo>
                    <a:lnTo>
                      <a:pt x="86" y="187"/>
                    </a:lnTo>
                    <a:lnTo>
                      <a:pt x="0" y="18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ï$ļïḑe"/>
              <p:cNvSpPr/>
              <p:nvPr/>
            </p:nvSpPr>
            <p:spPr bwMode="auto">
              <a:xfrm>
                <a:off x="2124" y="2938"/>
                <a:ext cx="271" cy="407"/>
              </a:xfrm>
              <a:custGeom>
                <a:avLst/>
                <a:gdLst>
                  <a:gd name="T0" fmla="*/ 100 w 201"/>
                  <a:gd name="T1" fmla="*/ 0 h 301"/>
                  <a:gd name="T2" fmla="*/ 12 w 201"/>
                  <a:gd name="T3" fmla="*/ 62 h 301"/>
                  <a:gd name="T4" fmla="*/ 12 w 201"/>
                  <a:gd name="T5" fmla="*/ 301 h 301"/>
                  <a:gd name="T6" fmla="*/ 188 w 201"/>
                  <a:gd name="T7" fmla="*/ 301 h 301"/>
                  <a:gd name="T8" fmla="*/ 188 w 201"/>
                  <a:gd name="T9" fmla="*/ 62 h 301"/>
                  <a:gd name="T10" fmla="*/ 100 w 201"/>
                  <a:gd name="T11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1" h="301">
                    <a:moveTo>
                      <a:pt x="100" y="0"/>
                    </a:moveTo>
                    <a:cubicBezTo>
                      <a:pt x="0" y="0"/>
                      <a:pt x="12" y="62"/>
                      <a:pt x="12" y="62"/>
                    </a:cubicBezTo>
                    <a:cubicBezTo>
                      <a:pt x="12" y="301"/>
                      <a:pt x="12" y="301"/>
                      <a:pt x="12" y="301"/>
                    </a:cubicBezTo>
                    <a:cubicBezTo>
                      <a:pt x="188" y="301"/>
                      <a:pt x="188" y="301"/>
                      <a:pt x="188" y="301"/>
                    </a:cubicBezTo>
                    <a:cubicBezTo>
                      <a:pt x="188" y="62"/>
                      <a:pt x="188" y="62"/>
                      <a:pt x="188" y="62"/>
                    </a:cubicBezTo>
                    <a:cubicBezTo>
                      <a:pt x="188" y="62"/>
                      <a:pt x="201" y="0"/>
                      <a:pt x="100" y="0"/>
                    </a:cubicBezTo>
                    <a:close/>
                  </a:path>
                </a:pathLst>
              </a:custGeom>
              <a:solidFill>
                <a:srgbClr val="252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iṧ1iḓè"/>
              <p:cNvSpPr/>
              <p:nvPr/>
            </p:nvSpPr>
            <p:spPr bwMode="auto">
              <a:xfrm>
                <a:off x="2106" y="3185"/>
                <a:ext cx="91" cy="111"/>
              </a:xfrm>
              <a:custGeom>
                <a:avLst/>
                <a:gdLst>
                  <a:gd name="T0" fmla="*/ 31 w 67"/>
                  <a:gd name="T1" fmla="*/ 40 h 82"/>
                  <a:gd name="T2" fmla="*/ 49 w 67"/>
                  <a:gd name="T3" fmla="*/ 45 h 82"/>
                  <a:gd name="T4" fmla="*/ 49 w 67"/>
                  <a:gd name="T5" fmla="*/ 30 h 82"/>
                  <a:gd name="T6" fmla="*/ 35 w 67"/>
                  <a:gd name="T7" fmla="*/ 26 h 82"/>
                  <a:gd name="T8" fmla="*/ 50 w 67"/>
                  <a:gd name="T9" fmla="*/ 11 h 82"/>
                  <a:gd name="T10" fmla="*/ 24 w 67"/>
                  <a:gd name="T11" fmla="*/ 16 h 82"/>
                  <a:gd name="T12" fmla="*/ 11 w 67"/>
                  <a:gd name="T13" fmla="*/ 40 h 82"/>
                  <a:gd name="T14" fmla="*/ 9 w 67"/>
                  <a:gd name="T15" fmla="*/ 45 h 82"/>
                  <a:gd name="T16" fmla="*/ 42 w 67"/>
                  <a:gd name="T17" fmla="*/ 76 h 82"/>
                  <a:gd name="T18" fmla="*/ 24 w 67"/>
                  <a:gd name="T19" fmla="*/ 57 h 82"/>
                  <a:gd name="T20" fmla="*/ 53 w 67"/>
                  <a:gd name="T21" fmla="*/ 61 h 82"/>
                  <a:gd name="T22" fmla="*/ 31 w 67"/>
                  <a:gd name="T23" fmla="*/ 4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7" h="82">
                    <a:moveTo>
                      <a:pt x="31" y="40"/>
                    </a:moveTo>
                    <a:cubicBezTo>
                      <a:pt x="31" y="40"/>
                      <a:pt x="39" y="41"/>
                      <a:pt x="49" y="45"/>
                    </a:cubicBezTo>
                    <a:cubicBezTo>
                      <a:pt x="59" y="48"/>
                      <a:pt x="67" y="36"/>
                      <a:pt x="49" y="30"/>
                    </a:cubicBezTo>
                    <a:cubicBezTo>
                      <a:pt x="44" y="28"/>
                      <a:pt x="39" y="27"/>
                      <a:pt x="35" y="26"/>
                    </a:cubicBezTo>
                    <a:cubicBezTo>
                      <a:pt x="42" y="22"/>
                      <a:pt x="51" y="16"/>
                      <a:pt x="50" y="11"/>
                    </a:cubicBezTo>
                    <a:cubicBezTo>
                      <a:pt x="46" y="0"/>
                      <a:pt x="33" y="7"/>
                      <a:pt x="24" y="16"/>
                    </a:cubicBezTo>
                    <a:cubicBezTo>
                      <a:pt x="18" y="23"/>
                      <a:pt x="14" y="34"/>
                      <a:pt x="11" y="40"/>
                    </a:cubicBezTo>
                    <a:cubicBezTo>
                      <a:pt x="11" y="41"/>
                      <a:pt x="10" y="43"/>
                      <a:pt x="9" y="45"/>
                    </a:cubicBezTo>
                    <a:cubicBezTo>
                      <a:pt x="0" y="68"/>
                      <a:pt x="34" y="82"/>
                      <a:pt x="42" y="76"/>
                    </a:cubicBezTo>
                    <a:cubicBezTo>
                      <a:pt x="55" y="67"/>
                      <a:pt x="24" y="57"/>
                      <a:pt x="24" y="57"/>
                    </a:cubicBezTo>
                    <a:cubicBezTo>
                      <a:pt x="24" y="57"/>
                      <a:pt x="47" y="70"/>
                      <a:pt x="53" y="61"/>
                    </a:cubicBezTo>
                    <a:cubicBezTo>
                      <a:pt x="58" y="53"/>
                      <a:pt x="39" y="43"/>
                      <a:pt x="31" y="40"/>
                    </a:cubicBezTo>
                    <a:close/>
                  </a:path>
                </a:pathLst>
              </a:custGeom>
              <a:solidFill>
                <a:srgbClr val="FFB3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ïšḷîďé"/>
              <p:cNvSpPr/>
              <p:nvPr/>
            </p:nvSpPr>
            <p:spPr bwMode="auto">
              <a:xfrm>
                <a:off x="2090" y="3188"/>
                <a:ext cx="52" cy="65"/>
              </a:xfrm>
              <a:custGeom>
                <a:avLst/>
                <a:gdLst>
                  <a:gd name="T0" fmla="*/ 28 w 52"/>
                  <a:gd name="T1" fmla="*/ 0 h 65"/>
                  <a:gd name="T2" fmla="*/ 0 w 52"/>
                  <a:gd name="T3" fmla="*/ 50 h 65"/>
                  <a:gd name="T4" fmla="*/ 24 w 52"/>
                  <a:gd name="T5" fmla="*/ 65 h 65"/>
                  <a:gd name="T6" fmla="*/ 52 w 52"/>
                  <a:gd name="T7" fmla="*/ 15 h 65"/>
                  <a:gd name="T8" fmla="*/ 28 w 52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65">
                    <a:moveTo>
                      <a:pt x="28" y="0"/>
                    </a:moveTo>
                    <a:lnTo>
                      <a:pt x="0" y="50"/>
                    </a:lnTo>
                    <a:lnTo>
                      <a:pt x="24" y="65"/>
                    </a:lnTo>
                    <a:lnTo>
                      <a:pt x="52" y="1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îṥḻïḓe"/>
              <p:cNvSpPr/>
              <p:nvPr/>
            </p:nvSpPr>
            <p:spPr bwMode="auto">
              <a:xfrm>
                <a:off x="2090" y="3188"/>
                <a:ext cx="52" cy="65"/>
              </a:xfrm>
              <a:custGeom>
                <a:avLst/>
                <a:gdLst>
                  <a:gd name="T0" fmla="*/ 28 w 52"/>
                  <a:gd name="T1" fmla="*/ 0 h 65"/>
                  <a:gd name="T2" fmla="*/ 0 w 52"/>
                  <a:gd name="T3" fmla="*/ 50 h 65"/>
                  <a:gd name="T4" fmla="*/ 24 w 52"/>
                  <a:gd name="T5" fmla="*/ 65 h 65"/>
                  <a:gd name="T6" fmla="*/ 52 w 52"/>
                  <a:gd name="T7" fmla="*/ 1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5">
                    <a:moveTo>
                      <a:pt x="28" y="0"/>
                    </a:moveTo>
                    <a:lnTo>
                      <a:pt x="0" y="50"/>
                    </a:lnTo>
                    <a:lnTo>
                      <a:pt x="24" y="65"/>
                    </a:lnTo>
                    <a:lnTo>
                      <a:pt x="52" y="1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íS1íḍê"/>
              <p:cNvSpPr/>
              <p:nvPr/>
            </p:nvSpPr>
            <p:spPr bwMode="auto">
              <a:xfrm>
                <a:off x="1975" y="2927"/>
                <a:ext cx="304" cy="326"/>
              </a:xfrm>
              <a:custGeom>
                <a:avLst/>
                <a:gdLst>
                  <a:gd name="T0" fmla="*/ 93 w 225"/>
                  <a:gd name="T1" fmla="*/ 241 h 241"/>
                  <a:gd name="T2" fmla="*/ 10 w 225"/>
                  <a:gd name="T3" fmla="*/ 113 h 241"/>
                  <a:gd name="T4" fmla="*/ 225 w 225"/>
                  <a:gd name="T5" fmla="*/ 10 h 241"/>
                  <a:gd name="T6" fmla="*/ 219 w 225"/>
                  <a:gd name="T7" fmla="*/ 63 h 241"/>
                  <a:gd name="T8" fmla="*/ 115 w 225"/>
                  <a:gd name="T9" fmla="*/ 75 h 241"/>
                  <a:gd name="T10" fmla="*/ 63 w 225"/>
                  <a:gd name="T11" fmla="*/ 119 h 241"/>
                  <a:gd name="T12" fmla="*/ 118 w 225"/>
                  <a:gd name="T13" fmla="*/ 194 h 241"/>
                  <a:gd name="T14" fmla="*/ 93 w 225"/>
                  <a:gd name="T15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241">
                    <a:moveTo>
                      <a:pt x="93" y="241"/>
                    </a:moveTo>
                    <a:cubicBezTo>
                      <a:pt x="89" y="239"/>
                      <a:pt x="0" y="192"/>
                      <a:pt x="10" y="113"/>
                    </a:cubicBezTo>
                    <a:cubicBezTo>
                      <a:pt x="20" y="31"/>
                      <a:pt x="144" y="0"/>
                      <a:pt x="225" y="10"/>
                    </a:cubicBezTo>
                    <a:cubicBezTo>
                      <a:pt x="219" y="63"/>
                      <a:pt x="219" y="63"/>
                      <a:pt x="219" y="63"/>
                    </a:cubicBezTo>
                    <a:cubicBezTo>
                      <a:pt x="186" y="59"/>
                      <a:pt x="146" y="64"/>
                      <a:pt x="115" y="75"/>
                    </a:cubicBezTo>
                    <a:cubicBezTo>
                      <a:pt x="100" y="80"/>
                      <a:pt x="66" y="95"/>
                      <a:pt x="63" y="119"/>
                    </a:cubicBezTo>
                    <a:cubicBezTo>
                      <a:pt x="57" y="161"/>
                      <a:pt x="117" y="194"/>
                      <a:pt x="118" y="194"/>
                    </a:cubicBezTo>
                    <a:lnTo>
                      <a:pt x="93" y="241"/>
                    </a:lnTo>
                    <a:close/>
                  </a:path>
                </a:pathLst>
              </a:custGeom>
              <a:solidFill>
                <a:srgbClr val="252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íšḷiḋe"/>
              <p:cNvSpPr/>
              <p:nvPr/>
            </p:nvSpPr>
            <p:spPr bwMode="auto">
              <a:xfrm>
                <a:off x="2199" y="2952"/>
                <a:ext cx="121" cy="175"/>
              </a:xfrm>
              <a:custGeom>
                <a:avLst/>
                <a:gdLst>
                  <a:gd name="T0" fmla="*/ 0 w 121"/>
                  <a:gd name="T1" fmla="*/ 0 h 175"/>
                  <a:gd name="T2" fmla="*/ 60 w 121"/>
                  <a:gd name="T3" fmla="*/ 175 h 175"/>
                  <a:gd name="T4" fmla="*/ 121 w 121"/>
                  <a:gd name="T5" fmla="*/ 0 h 175"/>
                  <a:gd name="T6" fmla="*/ 0 w 121"/>
                  <a:gd name="T7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175">
                    <a:moveTo>
                      <a:pt x="0" y="0"/>
                    </a:moveTo>
                    <a:lnTo>
                      <a:pt x="60" y="175"/>
                    </a:lnTo>
                    <a:lnTo>
                      <a:pt x="1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ïśḻiḋè"/>
              <p:cNvSpPr/>
              <p:nvPr/>
            </p:nvSpPr>
            <p:spPr bwMode="auto">
              <a:xfrm>
                <a:off x="2198" y="2952"/>
                <a:ext cx="122" cy="67"/>
              </a:xfrm>
              <a:custGeom>
                <a:avLst/>
                <a:gdLst>
                  <a:gd name="T0" fmla="*/ 90 w 90"/>
                  <a:gd name="T1" fmla="*/ 14 h 50"/>
                  <a:gd name="T2" fmla="*/ 90 w 90"/>
                  <a:gd name="T3" fmla="*/ 14 h 50"/>
                  <a:gd name="T4" fmla="*/ 1 w 90"/>
                  <a:gd name="T5" fmla="*/ 14 h 50"/>
                  <a:gd name="T6" fmla="*/ 0 w 90"/>
                  <a:gd name="T7" fmla="*/ 14 h 50"/>
                  <a:gd name="T8" fmla="*/ 13 w 90"/>
                  <a:gd name="T9" fmla="*/ 50 h 50"/>
                  <a:gd name="T10" fmla="*/ 45 w 90"/>
                  <a:gd name="T11" fmla="*/ 26 h 50"/>
                  <a:gd name="T12" fmla="*/ 78 w 90"/>
                  <a:gd name="T13" fmla="*/ 50 h 50"/>
                  <a:gd name="T14" fmla="*/ 90 w 90"/>
                  <a:gd name="T15" fmla="*/ 1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0" h="50">
                    <a:moveTo>
                      <a:pt x="90" y="14"/>
                    </a:moveTo>
                    <a:cubicBezTo>
                      <a:pt x="90" y="14"/>
                      <a:pt x="90" y="14"/>
                      <a:pt x="90" y="14"/>
                    </a:cubicBezTo>
                    <a:cubicBezTo>
                      <a:pt x="62" y="0"/>
                      <a:pt x="29" y="0"/>
                      <a:pt x="1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78" y="50"/>
                      <a:pt x="78" y="50"/>
                      <a:pt x="78" y="50"/>
                    </a:cubicBezTo>
                    <a:lnTo>
                      <a:pt x="90" y="14"/>
                    </a:lnTo>
                    <a:close/>
                  </a:path>
                </a:pathLst>
              </a:custGeom>
              <a:solidFill>
                <a:srgbClr val="AFA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ïṡľïḑè"/>
              <p:cNvSpPr/>
              <p:nvPr/>
            </p:nvSpPr>
            <p:spPr bwMode="auto">
              <a:xfrm>
                <a:off x="2247" y="2952"/>
                <a:ext cx="25" cy="175"/>
              </a:xfrm>
              <a:custGeom>
                <a:avLst/>
                <a:gdLst>
                  <a:gd name="T0" fmla="*/ 25 w 25"/>
                  <a:gd name="T1" fmla="*/ 140 h 175"/>
                  <a:gd name="T2" fmla="*/ 12 w 25"/>
                  <a:gd name="T3" fmla="*/ 175 h 175"/>
                  <a:gd name="T4" fmla="*/ 0 w 25"/>
                  <a:gd name="T5" fmla="*/ 140 h 175"/>
                  <a:gd name="T6" fmla="*/ 13 w 25"/>
                  <a:gd name="T7" fmla="*/ 0 h 175"/>
                  <a:gd name="T8" fmla="*/ 25 w 25"/>
                  <a:gd name="T9" fmla="*/ 14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75">
                    <a:moveTo>
                      <a:pt x="25" y="140"/>
                    </a:moveTo>
                    <a:lnTo>
                      <a:pt x="12" y="175"/>
                    </a:lnTo>
                    <a:lnTo>
                      <a:pt x="0" y="140"/>
                    </a:lnTo>
                    <a:lnTo>
                      <a:pt x="13" y="0"/>
                    </a:lnTo>
                    <a:lnTo>
                      <a:pt x="25" y="140"/>
                    </a:lnTo>
                    <a:close/>
                  </a:path>
                </a:pathLst>
              </a:custGeom>
              <a:solidFill>
                <a:srgbClr val="07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iṧ1ídé"/>
              <p:cNvSpPr/>
              <p:nvPr/>
            </p:nvSpPr>
            <p:spPr bwMode="auto">
              <a:xfrm>
                <a:off x="2236" y="2950"/>
                <a:ext cx="46" cy="52"/>
              </a:xfrm>
              <a:custGeom>
                <a:avLst/>
                <a:gdLst>
                  <a:gd name="T0" fmla="*/ 17 w 34"/>
                  <a:gd name="T1" fmla="*/ 38 h 38"/>
                  <a:gd name="T2" fmla="*/ 17 w 34"/>
                  <a:gd name="T3" fmla="*/ 38 h 38"/>
                  <a:gd name="T4" fmla="*/ 27 w 34"/>
                  <a:gd name="T5" fmla="*/ 31 h 38"/>
                  <a:gd name="T6" fmla="*/ 32 w 34"/>
                  <a:gd name="T7" fmla="*/ 13 h 38"/>
                  <a:gd name="T8" fmla="*/ 23 w 34"/>
                  <a:gd name="T9" fmla="*/ 0 h 38"/>
                  <a:gd name="T10" fmla="*/ 12 w 34"/>
                  <a:gd name="T11" fmla="*/ 0 h 38"/>
                  <a:gd name="T12" fmla="*/ 2 w 34"/>
                  <a:gd name="T13" fmla="*/ 13 h 38"/>
                  <a:gd name="T14" fmla="*/ 7 w 34"/>
                  <a:gd name="T15" fmla="*/ 31 h 38"/>
                  <a:gd name="T16" fmla="*/ 17 w 34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38">
                    <a:moveTo>
                      <a:pt x="17" y="38"/>
                    </a:moveTo>
                    <a:cubicBezTo>
                      <a:pt x="17" y="38"/>
                      <a:pt x="17" y="38"/>
                      <a:pt x="17" y="38"/>
                    </a:cubicBezTo>
                    <a:cubicBezTo>
                      <a:pt x="22" y="38"/>
                      <a:pt x="26" y="35"/>
                      <a:pt x="27" y="31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4" y="7"/>
                      <a:pt x="29" y="0"/>
                      <a:pt x="2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2" y="13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5"/>
                      <a:pt x="13" y="38"/>
                      <a:pt x="17" y="38"/>
                    </a:cubicBezTo>
                    <a:close/>
                  </a:path>
                </a:pathLst>
              </a:custGeom>
              <a:solidFill>
                <a:srgbClr val="07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íṧľíḑé"/>
              <p:cNvSpPr/>
              <p:nvPr/>
            </p:nvSpPr>
            <p:spPr bwMode="auto">
              <a:xfrm>
                <a:off x="2199" y="2933"/>
                <a:ext cx="121" cy="66"/>
              </a:xfrm>
              <a:custGeom>
                <a:avLst/>
                <a:gdLst>
                  <a:gd name="T0" fmla="*/ 89 w 89"/>
                  <a:gd name="T1" fmla="*/ 14 h 49"/>
                  <a:gd name="T2" fmla="*/ 89 w 89"/>
                  <a:gd name="T3" fmla="*/ 13 h 49"/>
                  <a:gd name="T4" fmla="*/ 0 w 89"/>
                  <a:gd name="T5" fmla="*/ 13 h 49"/>
                  <a:gd name="T6" fmla="*/ 0 w 89"/>
                  <a:gd name="T7" fmla="*/ 14 h 49"/>
                  <a:gd name="T8" fmla="*/ 12 w 89"/>
                  <a:gd name="T9" fmla="*/ 49 h 49"/>
                  <a:gd name="T10" fmla="*/ 45 w 89"/>
                  <a:gd name="T11" fmla="*/ 28 h 49"/>
                  <a:gd name="T12" fmla="*/ 77 w 89"/>
                  <a:gd name="T13" fmla="*/ 49 h 49"/>
                  <a:gd name="T14" fmla="*/ 89 w 89"/>
                  <a:gd name="T15" fmla="*/ 1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49">
                    <a:moveTo>
                      <a:pt x="89" y="14"/>
                    </a:moveTo>
                    <a:cubicBezTo>
                      <a:pt x="89" y="13"/>
                      <a:pt x="89" y="13"/>
                      <a:pt x="89" y="13"/>
                    </a:cubicBezTo>
                    <a:cubicBezTo>
                      <a:pt x="61" y="0"/>
                      <a:pt x="28" y="0"/>
                      <a:pt x="0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77" y="49"/>
                      <a:pt x="77" y="49"/>
                      <a:pt x="77" y="49"/>
                    </a:cubicBezTo>
                    <a:lnTo>
                      <a:pt x="89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ïṣliḓê"/>
              <p:cNvSpPr/>
              <p:nvPr/>
            </p:nvSpPr>
            <p:spPr bwMode="auto">
              <a:xfrm>
                <a:off x="2259" y="2939"/>
                <a:ext cx="105" cy="188"/>
              </a:xfrm>
              <a:custGeom>
                <a:avLst/>
                <a:gdLst>
                  <a:gd name="T0" fmla="*/ 0 w 105"/>
                  <a:gd name="T1" fmla="*/ 188 h 188"/>
                  <a:gd name="T2" fmla="*/ 61 w 105"/>
                  <a:gd name="T3" fmla="*/ 0 h 188"/>
                  <a:gd name="T4" fmla="*/ 105 w 105"/>
                  <a:gd name="T5" fmla="*/ 21 h 188"/>
                  <a:gd name="T6" fmla="*/ 78 w 105"/>
                  <a:gd name="T7" fmla="*/ 56 h 188"/>
                  <a:gd name="T8" fmla="*/ 61 w 105"/>
                  <a:gd name="T9" fmla="*/ 63 h 188"/>
                  <a:gd name="T10" fmla="*/ 69 w 105"/>
                  <a:gd name="T11" fmla="*/ 85 h 188"/>
                  <a:gd name="T12" fmla="*/ 0 w 105"/>
                  <a:gd name="T13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188">
                    <a:moveTo>
                      <a:pt x="0" y="188"/>
                    </a:moveTo>
                    <a:lnTo>
                      <a:pt x="61" y="0"/>
                    </a:lnTo>
                    <a:lnTo>
                      <a:pt x="105" y="21"/>
                    </a:lnTo>
                    <a:lnTo>
                      <a:pt x="78" y="56"/>
                    </a:lnTo>
                    <a:lnTo>
                      <a:pt x="61" y="63"/>
                    </a:lnTo>
                    <a:lnTo>
                      <a:pt x="69" y="85"/>
                    </a:lnTo>
                    <a:lnTo>
                      <a:pt x="0" y="188"/>
                    </a:lnTo>
                    <a:close/>
                  </a:path>
                </a:pathLst>
              </a:custGeom>
              <a:solidFill>
                <a:srgbClr val="3232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îṧļíḑé"/>
              <p:cNvSpPr/>
              <p:nvPr/>
            </p:nvSpPr>
            <p:spPr bwMode="auto">
              <a:xfrm>
                <a:off x="2155" y="2939"/>
                <a:ext cx="104" cy="188"/>
              </a:xfrm>
              <a:custGeom>
                <a:avLst/>
                <a:gdLst>
                  <a:gd name="T0" fmla="*/ 104 w 104"/>
                  <a:gd name="T1" fmla="*/ 188 h 188"/>
                  <a:gd name="T2" fmla="*/ 43 w 104"/>
                  <a:gd name="T3" fmla="*/ 0 h 188"/>
                  <a:gd name="T4" fmla="*/ 0 w 104"/>
                  <a:gd name="T5" fmla="*/ 18 h 188"/>
                  <a:gd name="T6" fmla="*/ 25 w 104"/>
                  <a:gd name="T7" fmla="*/ 56 h 188"/>
                  <a:gd name="T8" fmla="*/ 43 w 104"/>
                  <a:gd name="T9" fmla="*/ 63 h 188"/>
                  <a:gd name="T10" fmla="*/ 36 w 104"/>
                  <a:gd name="T11" fmla="*/ 85 h 188"/>
                  <a:gd name="T12" fmla="*/ 104 w 104"/>
                  <a:gd name="T13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188">
                    <a:moveTo>
                      <a:pt x="104" y="188"/>
                    </a:moveTo>
                    <a:lnTo>
                      <a:pt x="43" y="0"/>
                    </a:lnTo>
                    <a:lnTo>
                      <a:pt x="0" y="18"/>
                    </a:lnTo>
                    <a:lnTo>
                      <a:pt x="25" y="56"/>
                    </a:lnTo>
                    <a:lnTo>
                      <a:pt x="43" y="63"/>
                    </a:lnTo>
                    <a:lnTo>
                      <a:pt x="36" y="85"/>
                    </a:lnTo>
                    <a:lnTo>
                      <a:pt x="104" y="188"/>
                    </a:lnTo>
                    <a:close/>
                  </a:path>
                </a:pathLst>
              </a:custGeom>
              <a:solidFill>
                <a:srgbClr val="3232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îṥlíḋè"/>
              <p:cNvSpPr/>
              <p:nvPr/>
            </p:nvSpPr>
            <p:spPr bwMode="auto">
              <a:xfrm>
                <a:off x="2256" y="3131"/>
                <a:ext cx="7" cy="212"/>
              </a:xfrm>
              <a:custGeom>
                <a:avLst/>
                <a:gdLst>
                  <a:gd name="T0" fmla="*/ 0 w 5"/>
                  <a:gd name="T1" fmla="*/ 4 h 157"/>
                  <a:gd name="T2" fmla="*/ 0 w 5"/>
                  <a:gd name="T3" fmla="*/ 153 h 157"/>
                  <a:gd name="T4" fmla="*/ 5 w 5"/>
                  <a:gd name="T5" fmla="*/ 153 h 157"/>
                  <a:gd name="T6" fmla="*/ 5 w 5"/>
                  <a:gd name="T7" fmla="*/ 4 h 157"/>
                  <a:gd name="T8" fmla="*/ 0 w 5"/>
                  <a:gd name="T9" fmla="*/ 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7">
                    <a:moveTo>
                      <a:pt x="0" y="4"/>
                    </a:moveTo>
                    <a:cubicBezTo>
                      <a:pt x="0" y="54"/>
                      <a:pt x="0" y="103"/>
                      <a:pt x="0" y="153"/>
                    </a:cubicBezTo>
                    <a:cubicBezTo>
                      <a:pt x="0" y="157"/>
                      <a:pt x="5" y="157"/>
                      <a:pt x="5" y="153"/>
                    </a:cubicBezTo>
                    <a:cubicBezTo>
                      <a:pt x="5" y="103"/>
                      <a:pt x="5" y="54"/>
                      <a:pt x="5" y="4"/>
                    </a:cubicBezTo>
                    <a:cubicBezTo>
                      <a:pt x="5" y="0"/>
                      <a:pt x="0" y="0"/>
                      <a:pt x="0" y="4"/>
                    </a:cubicBezTo>
                    <a:close/>
                  </a:path>
                </a:pathLst>
              </a:custGeom>
              <a:solidFill>
                <a:srgbClr val="3232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îṩľîḋé"/>
              <p:cNvSpPr/>
              <p:nvPr/>
            </p:nvSpPr>
            <p:spPr bwMode="auto">
              <a:xfrm>
                <a:off x="2019" y="2542"/>
                <a:ext cx="406" cy="303"/>
              </a:xfrm>
              <a:custGeom>
                <a:avLst/>
                <a:gdLst>
                  <a:gd name="T0" fmla="*/ 74 w 300"/>
                  <a:gd name="T1" fmla="*/ 224 h 224"/>
                  <a:gd name="T2" fmla="*/ 74 w 300"/>
                  <a:gd name="T3" fmla="*/ 67 h 224"/>
                  <a:gd name="T4" fmla="*/ 204 w 300"/>
                  <a:gd name="T5" fmla="*/ 23 h 224"/>
                  <a:gd name="T6" fmla="*/ 239 w 300"/>
                  <a:gd name="T7" fmla="*/ 18 h 224"/>
                  <a:gd name="T8" fmla="*/ 248 w 300"/>
                  <a:gd name="T9" fmla="*/ 39 h 224"/>
                  <a:gd name="T10" fmla="*/ 265 w 300"/>
                  <a:gd name="T11" fmla="*/ 16 h 224"/>
                  <a:gd name="T12" fmla="*/ 268 w 300"/>
                  <a:gd name="T13" fmla="*/ 119 h 224"/>
                  <a:gd name="T14" fmla="*/ 74 w 300"/>
                  <a:gd name="T15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0" h="224">
                    <a:moveTo>
                      <a:pt x="74" y="224"/>
                    </a:moveTo>
                    <a:cubicBezTo>
                      <a:pt x="74" y="224"/>
                      <a:pt x="0" y="100"/>
                      <a:pt x="74" y="67"/>
                    </a:cubicBezTo>
                    <a:cubicBezTo>
                      <a:pt x="91" y="0"/>
                      <a:pt x="182" y="17"/>
                      <a:pt x="204" y="23"/>
                    </a:cubicBezTo>
                    <a:cubicBezTo>
                      <a:pt x="226" y="29"/>
                      <a:pt x="239" y="18"/>
                      <a:pt x="239" y="18"/>
                    </a:cubicBezTo>
                    <a:cubicBezTo>
                      <a:pt x="247" y="25"/>
                      <a:pt x="248" y="39"/>
                      <a:pt x="248" y="39"/>
                    </a:cubicBezTo>
                    <a:cubicBezTo>
                      <a:pt x="265" y="16"/>
                      <a:pt x="265" y="16"/>
                      <a:pt x="265" y="16"/>
                    </a:cubicBezTo>
                    <a:cubicBezTo>
                      <a:pt x="288" y="30"/>
                      <a:pt x="300" y="67"/>
                      <a:pt x="268" y="119"/>
                    </a:cubicBezTo>
                    <a:lnTo>
                      <a:pt x="74" y="224"/>
                    </a:lnTo>
                    <a:close/>
                  </a:path>
                </a:pathLst>
              </a:custGeom>
              <a:solidFill>
                <a:srgbClr val="7743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îšḷiďè"/>
              <p:cNvSpPr/>
              <p:nvPr/>
            </p:nvSpPr>
            <p:spPr bwMode="auto">
              <a:xfrm>
                <a:off x="2226" y="2862"/>
                <a:ext cx="65" cy="107"/>
              </a:xfrm>
              <a:custGeom>
                <a:avLst/>
                <a:gdLst>
                  <a:gd name="T0" fmla="*/ 48 w 48"/>
                  <a:gd name="T1" fmla="*/ 58 h 79"/>
                  <a:gd name="T2" fmla="*/ 27 w 48"/>
                  <a:gd name="T3" fmla="*/ 79 h 79"/>
                  <a:gd name="T4" fmla="*/ 22 w 48"/>
                  <a:gd name="T5" fmla="*/ 79 h 79"/>
                  <a:gd name="T6" fmla="*/ 0 w 48"/>
                  <a:gd name="T7" fmla="*/ 58 h 79"/>
                  <a:gd name="T8" fmla="*/ 0 w 48"/>
                  <a:gd name="T9" fmla="*/ 22 h 79"/>
                  <a:gd name="T10" fmla="*/ 22 w 48"/>
                  <a:gd name="T11" fmla="*/ 0 h 79"/>
                  <a:gd name="T12" fmla="*/ 27 w 48"/>
                  <a:gd name="T13" fmla="*/ 0 h 79"/>
                  <a:gd name="T14" fmla="*/ 48 w 48"/>
                  <a:gd name="T15" fmla="*/ 22 h 79"/>
                  <a:gd name="T16" fmla="*/ 48 w 48"/>
                  <a:gd name="T17" fmla="*/ 5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79">
                    <a:moveTo>
                      <a:pt x="48" y="58"/>
                    </a:moveTo>
                    <a:cubicBezTo>
                      <a:pt x="48" y="69"/>
                      <a:pt x="39" y="79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10" y="79"/>
                      <a:pt x="0" y="69"/>
                      <a:pt x="0" y="5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39" y="0"/>
                      <a:pt x="48" y="10"/>
                      <a:pt x="48" y="22"/>
                    </a:cubicBezTo>
                    <a:lnTo>
                      <a:pt x="48" y="58"/>
                    </a:lnTo>
                    <a:close/>
                  </a:path>
                </a:pathLst>
              </a:custGeom>
              <a:solidFill>
                <a:srgbClr val="FF9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ïṥḷíḋé"/>
              <p:cNvSpPr/>
              <p:nvPr/>
            </p:nvSpPr>
            <p:spPr bwMode="auto">
              <a:xfrm>
                <a:off x="2069" y="2622"/>
                <a:ext cx="326" cy="313"/>
              </a:xfrm>
              <a:custGeom>
                <a:avLst/>
                <a:gdLst>
                  <a:gd name="T0" fmla="*/ 155 w 241"/>
                  <a:gd name="T1" fmla="*/ 3 h 232"/>
                  <a:gd name="T2" fmla="*/ 95 w 241"/>
                  <a:gd name="T3" fmla="*/ 8 h 232"/>
                  <a:gd name="T4" fmla="*/ 30 w 241"/>
                  <a:gd name="T5" fmla="*/ 87 h 232"/>
                  <a:gd name="T6" fmla="*/ 32 w 241"/>
                  <a:gd name="T7" fmla="*/ 105 h 232"/>
                  <a:gd name="T8" fmla="*/ 31 w 241"/>
                  <a:gd name="T9" fmla="*/ 105 h 232"/>
                  <a:gd name="T10" fmla="*/ 28 w 241"/>
                  <a:gd name="T11" fmla="*/ 105 h 232"/>
                  <a:gd name="T12" fmla="*/ 27 w 241"/>
                  <a:gd name="T13" fmla="*/ 105 h 232"/>
                  <a:gd name="T14" fmla="*/ 1 w 241"/>
                  <a:gd name="T15" fmla="*/ 137 h 232"/>
                  <a:gd name="T16" fmla="*/ 1 w 241"/>
                  <a:gd name="T17" fmla="*/ 137 h 232"/>
                  <a:gd name="T18" fmla="*/ 32 w 241"/>
                  <a:gd name="T19" fmla="*/ 164 h 232"/>
                  <a:gd name="T20" fmla="*/ 32 w 241"/>
                  <a:gd name="T21" fmla="*/ 164 h 232"/>
                  <a:gd name="T22" fmla="*/ 36 w 241"/>
                  <a:gd name="T23" fmla="*/ 164 h 232"/>
                  <a:gd name="T24" fmla="*/ 37 w 241"/>
                  <a:gd name="T25" fmla="*/ 164 h 232"/>
                  <a:gd name="T26" fmla="*/ 113 w 241"/>
                  <a:gd name="T27" fmla="*/ 229 h 232"/>
                  <a:gd name="T28" fmla="*/ 173 w 241"/>
                  <a:gd name="T29" fmla="*/ 224 h 232"/>
                  <a:gd name="T30" fmla="*/ 238 w 241"/>
                  <a:gd name="T31" fmla="*/ 144 h 232"/>
                  <a:gd name="T32" fmla="*/ 232 w 241"/>
                  <a:gd name="T33" fmla="*/ 71 h 232"/>
                  <a:gd name="T34" fmla="*/ 155 w 241"/>
                  <a:gd name="T35" fmla="*/ 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1" h="232">
                    <a:moveTo>
                      <a:pt x="155" y="3"/>
                    </a:moveTo>
                    <a:cubicBezTo>
                      <a:pt x="95" y="8"/>
                      <a:pt x="95" y="8"/>
                      <a:pt x="95" y="8"/>
                    </a:cubicBezTo>
                    <a:cubicBezTo>
                      <a:pt x="56" y="11"/>
                      <a:pt x="27" y="46"/>
                      <a:pt x="30" y="87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1" y="105"/>
                      <a:pt x="31" y="105"/>
                      <a:pt x="31" y="105"/>
                    </a:cubicBezTo>
                    <a:cubicBezTo>
                      <a:pt x="30" y="105"/>
                      <a:pt x="29" y="105"/>
                      <a:pt x="28" y="105"/>
                    </a:cubicBezTo>
                    <a:cubicBezTo>
                      <a:pt x="27" y="105"/>
                      <a:pt x="27" y="105"/>
                      <a:pt x="27" y="105"/>
                    </a:cubicBezTo>
                    <a:cubicBezTo>
                      <a:pt x="12" y="107"/>
                      <a:pt x="0" y="121"/>
                      <a:pt x="1" y="137"/>
                    </a:cubicBezTo>
                    <a:cubicBezTo>
                      <a:pt x="1" y="137"/>
                      <a:pt x="1" y="137"/>
                      <a:pt x="1" y="137"/>
                    </a:cubicBezTo>
                    <a:cubicBezTo>
                      <a:pt x="3" y="154"/>
                      <a:pt x="16" y="166"/>
                      <a:pt x="32" y="164"/>
                    </a:cubicBezTo>
                    <a:cubicBezTo>
                      <a:pt x="32" y="164"/>
                      <a:pt x="32" y="164"/>
                      <a:pt x="32" y="164"/>
                    </a:cubicBezTo>
                    <a:cubicBezTo>
                      <a:pt x="34" y="164"/>
                      <a:pt x="35" y="164"/>
                      <a:pt x="36" y="164"/>
                    </a:cubicBezTo>
                    <a:cubicBezTo>
                      <a:pt x="37" y="164"/>
                      <a:pt x="37" y="164"/>
                      <a:pt x="37" y="164"/>
                    </a:cubicBezTo>
                    <a:cubicBezTo>
                      <a:pt x="41" y="203"/>
                      <a:pt x="75" y="232"/>
                      <a:pt x="113" y="229"/>
                    </a:cubicBezTo>
                    <a:cubicBezTo>
                      <a:pt x="173" y="224"/>
                      <a:pt x="173" y="224"/>
                      <a:pt x="173" y="224"/>
                    </a:cubicBezTo>
                    <a:cubicBezTo>
                      <a:pt x="212" y="221"/>
                      <a:pt x="241" y="185"/>
                      <a:pt x="238" y="144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30"/>
                      <a:pt x="194" y="0"/>
                      <a:pt x="155" y="3"/>
                    </a:cubicBezTo>
                    <a:close/>
                  </a:path>
                </a:pathLst>
              </a:custGeom>
              <a:solidFill>
                <a:srgbClr val="FFB3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iṥḷîḋê"/>
              <p:cNvSpPr/>
              <p:nvPr/>
            </p:nvSpPr>
            <p:spPr bwMode="auto">
              <a:xfrm>
                <a:off x="2105" y="2590"/>
                <a:ext cx="212" cy="228"/>
              </a:xfrm>
              <a:custGeom>
                <a:avLst/>
                <a:gdLst>
                  <a:gd name="T0" fmla="*/ 31 w 157"/>
                  <a:gd name="T1" fmla="*/ 151 h 169"/>
                  <a:gd name="T2" fmla="*/ 46 w 157"/>
                  <a:gd name="T3" fmla="*/ 46 h 169"/>
                  <a:gd name="T4" fmla="*/ 96 w 157"/>
                  <a:gd name="T5" fmla="*/ 30 h 169"/>
                  <a:gd name="T6" fmla="*/ 141 w 157"/>
                  <a:gd name="T7" fmla="*/ 27 h 169"/>
                  <a:gd name="T8" fmla="*/ 138 w 157"/>
                  <a:gd name="T9" fmla="*/ 1 h 169"/>
                  <a:gd name="T10" fmla="*/ 90 w 157"/>
                  <a:gd name="T11" fmla="*/ 5 h 169"/>
                  <a:gd name="T12" fmla="*/ 28 w 157"/>
                  <a:gd name="T13" fmla="*/ 29 h 169"/>
                  <a:gd name="T14" fmla="*/ 2 w 157"/>
                  <a:gd name="T15" fmla="*/ 102 h 169"/>
                  <a:gd name="T16" fmla="*/ 6 w 157"/>
                  <a:gd name="T17" fmla="*/ 153 h 169"/>
                  <a:gd name="T18" fmla="*/ 31 w 157"/>
                  <a:gd name="T19" fmla="*/ 15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169">
                    <a:moveTo>
                      <a:pt x="31" y="151"/>
                    </a:moveTo>
                    <a:cubicBezTo>
                      <a:pt x="28" y="116"/>
                      <a:pt x="17" y="73"/>
                      <a:pt x="46" y="46"/>
                    </a:cubicBezTo>
                    <a:cubicBezTo>
                      <a:pt x="61" y="33"/>
                      <a:pt x="78" y="32"/>
                      <a:pt x="96" y="30"/>
                    </a:cubicBezTo>
                    <a:cubicBezTo>
                      <a:pt x="111" y="29"/>
                      <a:pt x="126" y="28"/>
                      <a:pt x="141" y="27"/>
                    </a:cubicBezTo>
                    <a:cubicBezTo>
                      <a:pt x="157" y="26"/>
                      <a:pt x="155" y="0"/>
                      <a:pt x="138" y="1"/>
                    </a:cubicBezTo>
                    <a:cubicBezTo>
                      <a:pt x="122" y="2"/>
                      <a:pt x="106" y="3"/>
                      <a:pt x="90" y="5"/>
                    </a:cubicBezTo>
                    <a:cubicBezTo>
                      <a:pt x="66" y="7"/>
                      <a:pt x="45" y="12"/>
                      <a:pt x="28" y="29"/>
                    </a:cubicBezTo>
                    <a:cubicBezTo>
                      <a:pt x="8" y="48"/>
                      <a:pt x="0" y="75"/>
                      <a:pt x="2" y="102"/>
                    </a:cubicBezTo>
                    <a:cubicBezTo>
                      <a:pt x="3" y="119"/>
                      <a:pt x="5" y="136"/>
                      <a:pt x="6" y="153"/>
                    </a:cubicBezTo>
                    <a:cubicBezTo>
                      <a:pt x="7" y="169"/>
                      <a:pt x="32" y="167"/>
                      <a:pt x="31" y="151"/>
                    </a:cubicBezTo>
                    <a:close/>
                  </a:path>
                </a:pathLst>
              </a:custGeom>
              <a:solidFill>
                <a:srgbClr val="7743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ïṧlíďé"/>
              <p:cNvSpPr/>
              <p:nvPr/>
            </p:nvSpPr>
            <p:spPr bwMode="auto">
              <a:xfrm>
                <a:off x="2220" y="2766"/>
                <a:ext cx="19" cy="26"/>
              </a:xfrm>
              <a:custGeom>
                <a:avLst/>
                <a:gdLst>
                  <a:gd name="T0" fmla="*/ 14 w 14"/>
                  <a:gd name="T1" fmla="*/ 9 h 19"/>
                  <a:gd name="T2" fmla="*/ 8 w 14"/>
                  <a:gd name="T3" fmla="*/ 19 h 19"/>
                  <a:gd name="T4" fmla="*/ 0 w 14"/>
                  <a:gd name="T5" fmla="*/ 10 h 19"/>
                  <a:gd name="T6" fmla="*/ 6 w 14"/>
                  <a:gd name="T7" fmla="*/ 1 h 19"/>
                  <a:gd name="T8" fmla="*/ 14 w 14"/>
                  <a:gd name="T9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9">
                    <a:moveTo>
                      <a:pt x="14" y="9"/>
                    </a:moveTo>
                    <a:cubicBezTo>
                      <a:pt x="14" y="14"/>
                      <a:pt x="12" y="19"/>
                      <a:pt x="8" y="19"/>
                    </a:cubicBezTo>
                    <a:cubicBezTo>
                      <a:pt x="4" y="19"/>
                      <a:pt x="1" y="16"/>
                      <a:pt x="0" y="10"/>
                    </a:cubicBezTo>
                    <a:cubicBezTo>
                      <a:pt x="0" y="5"/>
                      <a:pt x="3" y="1"/>
                      <a:pt x="6" y="1"/>
                    </a:cubicBezTo>
                    <a:cubicBezTo>
                      <a:pt x="10" y="0"/>
                      <a:pt x="13" y="4"/>
                      <a:pt x="14" y="9"/>
                    </a:cubicBezTo>
                    <a:close/>
                  </a:path>
                </a:pathLst>
              </a:cu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išļiḓe"/>
              <p:cNvSpPr/>
              <p:nvPr/>
            </p:nvSpPr>
            <p:spPr bwMode="auto">
              <a:xfrm>
                <a:off x="2322" y="2758"/>
                <a:ext cx="19" cy="26"/>
              </a:xfrm>
              <a:custGeom>
                <a:avLst/>
                <a:gdLst>
                  <a:gd name="T0" fmla="*/ 14 w 14"/>
                  <a:gd name="T1" fmla="*/ 9 h 19"/>
                  <a:gd name="T2" fmla="*/ 8 w 14"/>
                  <a:gd name="T3" fmla="*/ 19 h 19"/>
                  <a:gd name="T4" fmla="*/ 0 w 14"/>
                  <a:gd name="T5" fmla="*/ 10 h 19"/>
                  <a:gd name="T6" fmla="*/ 6 w 14"/>
                  <a:gd name="T7" fmla="*/ 0 h 19"/>
                  <a:gd name="T8" fmla="*/ 14 w 14"/>
                  <a:gd name="T9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9">
                    <a:moveTo>
                      <a:pt x="14" y="9"/>
                    </a:moveTo>
                    <a:cubicBezTo>
                      <a:pt x="14" y="14"/>
                      <a:pt x="11" y="19"/>
                      <a:pt x="8" y="19"/>
                    </a:cubicBezTo>
                    <a:cubicBezTo>
                      <a:pt x="4" y="19"/>
                      <a:pt x="1" y="15"/>
                      <a:pt x="0" y="10"/>
                    </a:cubicBezTo>
                    <a:cubicBezTo>
                      <a:pt x="0" y="5"/>
                      <a:pt x="2" y="1"/>
                      <a:pt x="6" y="0"/>
                    </a:cubicBezTo>
                    <a:cubicBezTo>
                      <a:pt x="10" y="0"/>
                      <a:pt x="13" y="4"/>
                      <a:pt x="14" y="9"/>
                    </a:cubicBezTo>
                    <a:close/>
                  </a:path>
                </a:pathLst>
              </a:cu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islîḑê"/>
              <p:cNvSpPr/>
              <p:nvPr/>
            </p:nvSpPr>
            <p:spPr bwMode="auto">
              <a:xfrm>
                <a:off x="2302" y="2710"/>
                <a:ext cx="52" cy="25"/>
              </a:xfrm>
              <a:custGeom>
                <a:avLst/>
                <a:gdLst>
                  <a:gd name="T0" fmla="*/ 35 w 38"/>
                  <a:gd name="T1" fmla="*/ 11 h 19"/>
                  <a:gd name="T2" fmla="*/ 2 w 38"/>
                  <a:gd name="T3" fmla="*/ 14 h 19"/>
                  <a:gd name="T4" fmla="*/ 7 w 38"/>
                  <a:gd name="T5" fmla="*/ 16 h 19"/>
                  <a:gd name="T6" fmla="*/ 32 w 38"/>
                  <a:gd name="T7" fmla="*/ 15 h 19"/>
                  <a:gd name="T8" fmla="*/ 35 w 38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9">
                    <a:moveTo>
                      <a:pt x="35" y="11"/>
                    </a:moveTo>
                    <a:cubicBezTo>
                      <a:pt x="26" y="0"/>
                      <a:pt x="10" y="1"/>
                      <a:pt x="2" y="14"/>
                    </a:cubicBezTo>
                    <a:cubicBezTo>
                      <a:pt x="0" y="17"/>
                      <a:pt x="5" y="19"/>
                      <a:pt x="7" y="16"/>
                    </a:cubicBezTo>
                    <a:cubicBezTo>
                      <a:pt x="13" y="6"/>
                      <a:pt x="24" y="7"/>
                      <a:pt x="32" y="15"/>
                    </a:cubicBezTo>
                    <a:cubicBezTo>
                      <a:pt x="34" y="18"/>
                      <a:pt x="38" y="14"/>
                      <a:pt x="35" y="11"/>
                    </a:cubicBezTo>
                    <a:close/>
                  </a:path>
                </a:pathLst>
              </a:custGeom>
              <a:solidFill>
                <a:srgbClr val="7743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iṡḷiḑê"/>
              <p:cNvSpPr/>
              <p:nvPr/>
            </p:nvSpPr>
            <p:spPr bwMode="auto">
              <a:xfrm>
                <a:off x="2201" y="2718"/>
                <a:ext cx="50" cy="27"/>
              </a:xfrm>
              <a:custGeom>
                <a:avLst/>
                <a:gdLst>
                  <a:gd name="T0" fmla="*/ 6 w 37"/>
                  <a:gd name="T1" fmla="*/ 17 h 20"/>
                  <a:gd name="T2" fmla="*/ 31 w 37"/>
                  <a:gd name="T3" fmla="*/ 15 h 20"/>
                  <a:gd name="T4" fmla="*/ 35 w 37"/>
                  <a:gd name="T5" fmla="*/ 11 h 20"/>
                  <a:gd name="T6" fmla="*/ 2 w 37"/>
                  <a:gd name="T7" fmla="*/ 14 h 20"/>
                  <a:gd name="T8" fmla="*/ 6 w 37"/>
                  <a:gd name="T9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0">
                    <a:moveTo>
                      <a:pt x="6" y="17"/>
                    </a:moveTo>
                    <a:cubicBezTo>
                      <a:pt x="12" y="7"/>
                      <a:pt x="23" y="6"/>
                      <a:pt x="31" y="15"/>
                    </a:cubicBezTo>
                    <a:cubicBezTo>
                      <a:pt x="33" y="17"/>
                      <a:pt x="37" y="13"/>
                      <a:pt x="35" y="11"/>
                    </a:cubicBezTo>
                    <a:cubicBezTo>
                      <a:pt x="25" y="0"/>
                      <a:pt x="9" y="2"/>
                      <a:pt x="2" y="14"/>
                    </a:cubicBezTo>
                    <a:cubicBezTo>
                      <a:pt x="0" y="17"/>
                      <a:pt x="4" y="20"/>
                      <a:pt x="6" y="17"/>
                    </a:cubicBezTo>
                    <a:close/>
                  </a:path>
                </a:pathLst>
              </a:custGeom>
              <a:solidFill>
                <a:srgbClr val="7743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islîḋé"/>
              <p:cNvSpPr/>
              <p:nvPr/>
            </p:nvSpPr>
            <p:spPr bwMode="auto">
              <a:xfrm>
                <a:off x="2105" y="2580"/>
                <a:ext cx="274" cy="181"/>
              </a:xfrm>
              <a:custGeom>
                <a:avLst/>
                <a:gdLst>
                  <a:gd name="T0" fmla="*/ 199 w 203"/>
                  <a:gd name="T1" fmla="*/ 13 h 134"/>
                  <a:gd name="T2" fmla="*/ 125 w 203"/>
                  <a:gd name="T3" fmla="*/ 58 h 134"/>
                  <a:gd name="T4" fmla="*/ 24 w 203"/>
                  <a:gd name="T5" fmla="*/ 134 h 134"/>
                  <a:gd name="T6" fmla="*/ 67 w 203"/>
                  <a:gd name="T7" fmla="*/ 15 h 134"/>
                  <a:gd name="T8" fmla="*/ 199 w 203"/>
                  <a:gd name="T9" fmla="*/ 1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134">
                    <a:moveTo>
                      <a:pt x="199" y="13"/>
                    </a:moveTo>
                    <a:cubicBezTo>
                      <a:pt x="199" y="13"/>
                      <a:pt x="203" y="52"/>
                      <a:pt x="125" y="58"/>
                    </a:cubicBezTo>
                    <a:cubicBezTo>
                      <a:pt x="47" y="64"/>
                      <a:pt x="18" y="63"/>
                      <a:pt x="24" y="134"/>
                    </a:cubicBezTo>
                    <a:cubicBezTo>
                      <a:pt x="24" y="134"/>
                      <a:pt x="0" y="30"/>
                      <a:pt x="67" y="15"/>
                    </a:cubicBezTo>
                    <a:cubicBezTo>
                      <a:pt x="135" y="0"/>
                      <a:pt x="162" y="31"/>
                      <a:pt x="199" y="13"/>
                    </a:cubicBezTo>
                    <a:close/>
                  </a:path>
                </a:pathLst>
              </a:custGeom>
              <a:solidFill>
                <a:srgbClr val="7743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îs1îďé"/>
              <p:cNvSpPr/>
              <p:nvPr/>
            </p:nvSpPr>
            <p:spPr bwMode="auto">
              <a:xfrm>
                <a:off x="2279" y="2837"/>
                <a:ext cx="38" cy="38"/>
              </a:xfrm>
              <a:prstGeom prst="ellipse">
                <a:avLst/>
              </a:prstGeom>
              <a:solidFill>
                <a:srgbClr val="3F0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íś1iďe"/>
              <p:cNvSpPr/>
              <p:nvPr/>
            </p:nvSpPr>
            <p:spPr bwMode="auto">
              <a:xfrm>
                <a:off x="2404" y="2200"/>
                <a:ext cx="186" cy="242"/>
              </a:xfrm>
              <a:custGeom>
                <a:avLst/>
                <a:gdLst>
                  <a:gd name="T0" fmla="*/ 138 w 138"/>
                  <a:gd name="T1" fmla="*/ 71 h 179"/>
                  <a:gd name="T2" fmla="*/ 65 w 138"/>
                  <a:gd name="T3" fmla="*/ 2 h 179"/>
                  <a:gd name="T4" fmla="*/ 1 w 138"/>
                  <a:gd name="T5" fmla="*/ 66 h 179"/>
                  <a:gd name="T6" fmla="*/ 23 w 138"/>
                  <a:gd name="T7" fmla="*/ 121 h 179"/>
                  <a:gd name="T8" fmla="*/ 33 w 138"/>
                  <a:gd name="T9" fmla="*/ 139 h 179"/>
                  <a:gd name="T10" fmla="*/ 33 w 138"/>
                  <a:gd name="T11" fmla="*/ 141 h 179"/>
                  <a:gd name="T12" fmla="*/ 69 w 138"/>
                  <a:gd name="T13" fmla="*/ 179 h 179"/>
                  <a:gd name="T14" fmla="*/ 106 w 138"/>
                  <a:gd name="T15" fmla="*/ 141 h 179"/>
                  <a:gd name="T16" fmla="*/ 106 w 138"/>
                  <a:gd name="T17" fmla="*/ 139 h 179"/>
                  <a:gd name="T18" fmla="*/ 115 w 138"/>
                  <a:gd name="T19" fmla="*/ 122 h 179"/>
                  <a:gd name="T20" fmla="*/ 138 w 138"/>
                  <a:gd name="T21" fmla="*/ 71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8" h="179">
                    <a:moveTo>
                      <a:pt x="138" y="71"/>
                    </a:moveTo>
                    <a:cubicBezTo>
                      <a:pt x="138" y="31"/>
                      <a:pt x="105" y="0"/>
                      <a:pt x="65" y="2"/>
                    </a:cubicBezTo>
                    <a:cubicBezTo>
                      <a:pt x="31" y="5"/>
                      <a:pt x="3" y="32"/>
                      <a:pt x="1" y="66"/>
                    </a:cubicBezTo>
                    <a:cubicBezTo>
                      <a:pt x="0" y="88"/>
                      <a:pt x="9" y="108"/>
                      <a:pt x="23" y="121"/>
                    </a:cubicBezTo>
                    <a:cubicBezTo>
                      <a:pt x="29" y="126"/>
                      <a:pt x="32" y="132"/>
                      <a:pt x="33" y="139"/>
                    </a:cubicBezTo>
                    <a:cubicBezTo>
                      <a:pt x="33" y="141"/>
                      <a:pt x="33" y="141"/>
                      <a:pt x="33" y="141"/>
                    </a:cubicBezTo>
                    <a:cubicBezTo>
                      <a:pt x="33" y="149"/>
                      <a:pt x="37" y="179"/>
                      <a:pt x="69" y="179"/>
                    </a:cubicBezTo>
                    <a:cubicBezTo>
                      <a:pt x="102" y="179"/>
                      <a:pt x="106" y="149"/>
                      <a:pt x="106" y="141"/>
                    </a:cubicBezTo>
                    <a:cubicBezTo>
                      <a:pt x="106" y="139"/>
                      <a:pt x="106" y="139"/>
                      <a:pt x="106" y="139"/>
                    </a:cubicBezTo>
                    <a:cubicBezTo>
                      <a:pt x="106" y="132"/>
                      <a:pt x="110" y="126"/>
                      <a:pt x="115" y="122"/>
                    </a:cubicBezTo>
                    <a:cubicBezTo>
                      <a:pt x="129" y="109"/>
                      <a:pt x="138" y="91"/>
                      <a:pt x="138" y="71"/>
                    </a:cubicBezTo>
                    <a:close/>
                  </a:path>
                </a:pathLst>
              </a:custGeom>
              <a:solidFill>
                <a:srgbClr val="FFDD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ïŝḷîḋe"/>
              <p:cNvSpPr/>
              <p:nvPr/>
            </p:nvSpPr>
            <p:spPr bwMode="auto">
              <a:xfrm>
                <a:off x="2464" y="2317"/>
                <a:ext cx="65" cy="96"/>
              </a:xfrm>
              <a:custGeom>
                <a:avLst/>
                <a:gdLst>
                  <a:gd name="T0" fmla="*/ 2 w 48"/>
                  <a:gd name="T1" fmla="*/ 8 h 71"/>
                  <a:gd name="T2" fmla="*/ 0 w 48"/>
                  <a:gd name="T3" fmla="*/ 8 h 71"/>
                  <a:gd name="T4" fmla="*/ 15 w 48"/>
                  <a:gd name="T5" fmla="*/ 71 h 71"/>
                  <a:gd name="T6" fmla="*/ 34 w 48"/>
                  <a:gd name="T7" fmla="*/ 71 h 71"/>
                  <a:gd name="T8" fmla="*/ 48 w 48"/>
                  <a:gd name="T9" fmla="*/ 8 h 71"/>
                  <a:gd name="T10" fmla="*/ 46 w 48"/>
                  <a:gd name="T11" fmla="*/ 8 h 71"/>
                  <a:gd name="T12" fmla="*/ 48 w 48"/>
                  <a:gd name="T13" fmla="*/ 8 h 71"/>
                  <a:gd name="T14" fmla="*/ 48 w 48"/>
                  <a:gd name="T15" fmla="*/ 7 h 71"/>
                  <a:gd name="T16" fmla="*/ 47 w 48"/>
                  <a:gd name="T17" fmla="*/ 5 h 71"/>
                  <a:gd name="T18" fmla="*/ 43 w 48"/>
                  <a:gd name="T19" fmla="*/ 2 h 71"/>
                  <a:gd name="T20" fmla="*/ 24 w 48"/>
                  <a:gd name="T21" fmla="*/ 0 h 71"/>
                  <a:gd name="T22" fmla="*/ 9 w 48"/>
                  <a:gd name="T23" fmla="*/ 1 h 71"/>
                  <a:gd name="T24" fmla="*/ 3 w 48"/>
                  <a:gd name="T25" fmla="*/ 3 h 71"/>
                  <a:gd name="T26" fmla="*/ 1 w 48"/>
                  <a:gd name="T27" fmla="*/ 5 h 71"/>
                  <a:gd name="T28" fmla="*/ 0 w 48"/>
                  <a:gd name="T29" fmla="*/ 7 h 71"/>
                  <a:gd name="T30" fmla="*/ 0 w 48"/>
                  <a:gd name="T31" fmla="*/ 8 h 71"/>
                  <a:gd name="T32" fmla="*/ 2 w 48"/>
                  <a:gd name="T33" fmla="*/ 8 h 71"/>
                  <a:gd name="T34" fmla="*/ 0 w 48"/>
                  <a:gd name="T35" fmla="*/ 8 h 71"/>
                  <a:gd name="T36" fmla="*/ 2 w 48"/>
                  <a:gd name="T37" fmla="*/ 8 h 71"/>
                  <a:gd name="T38" fmla="*/ 4 w 48"/>
                  <a:gd name="T39" fmla="*/ 7 h 71"/>
                  <a:gd name="T40" fmla="*/ 4 w 48"/>
                  <a:gd name="T41" fmla="*/ 7 h 71"/>
                  <a:gd name="T42" fmla="*/ 4 w 48"/>
                  <a:gd name="T43" fmla="*/ 7 h 71"/>
                  <a:gd name="T44" fmla="*/ 4 w 48"/>
                  <a:gd name="T45" fmla="*/ 7 h 71"/>
                  <a:gd name="T46" fmla="*/ 4 w 48"/>
                  <a:gd name="T47" fmla="*/ 7 h 71"/>
                  <a:gd name="T48" fmla="*/ 4 w 48"/>
                  <a:gd name="T49" fmla="*/ 7 h 71"/>
                  <a:gd name="T50" fmla="*/ 4 w 48"/>
                  <a:gd name="T51" fmla="*/ 7 h 71"/>
                  <a:gd name="T52" fmla="*/ 4 w 48"/>
                  <a:gd name="T53" fmla="*/ 7 h 71"/>
                  <a:gd name="T54" fmla="*/ 4 w 48"/>
                  <a:gd name="T55" fmla="*/ 7 h 71"/>
                  <a:gd name="T56" fmla="*/ 4 w 48"/>
                  <a:gd name="T57" fmla="*/ 7 h 71"/>
                  <a:gd name="T58" fmla="*/ 4 w 48"/>
                  <a:gd name="T59" fmla="*/ 7 h 71"/>
                  <a:gd name="T60" fmla="*/ 4 w 48"/>
                  <a:gd name="T61" fmla="*/ 7 h 71"/>
                  <a:gd name="T62" fmla="*/ 6 w 48"/>
                  <a:gd name="T63" fmla="*/ 6 h 71"/>
                  <a:gd name="T64" fmla="*/ 24 w 48"/>
                  <a:gd name="T65" fmla="*/ 4 h 71"/>
                  <a:gd name="T66" fmla="*/ 39 w 48"/>
                  <a:gd name="T67" fmla="*/ 5 h 71"/>
                  <a:gd name="T68" fmla="*/ 43 w 48"/>
                  <a:gd name="T69" fmla="*/ 7 h 71"/>
                  <a:gd name="T70" fmla="*/ 44 w 48"/>
                  <a:gd name="T71" fmla="*/ 7 h 71"/>
                  <a:gd name="T72" fmla="*/ 44 w 48"/>
                  <a:gd name="T73" fmla="*/ 7 h 71"/>
                  <a:gd name="T74" fmla="*/ 44 w 48"/>
                  <a:gd name="T75" fmla="*/ 7 h 71"/>
                  <a:gd name="T76" fmla="*/ 44 w 48"/>
                  <a:gd name="T77" fmla="*/ 7 h 71"/>
                  <a:gd name="T78" fmla="*/ 44 w 48"/>
                  <a:gd name="T79" fmla="*/ 7 h 71"/>
                  <a:gd name="T80" fmla="*/ 44 w 48"/>
                  <a:gd name="T81" fmla="*/ 7 h 71"/>
                  <a:gd name="T82" fmla="*/ 44 w 48"/>
                  <a:gd name="T83" fmla="*/ 7 h 71"/>
                  <a:gd name="T84" fmla="*/ 44 w 48"/>
                  <a:gd name="T85" fmla="*/ 7 h 71"/>
                  <a:gd name="T86" fmla="*/ 44 w 48"/>
                  <a:gd name="T87" fmla="*/ 7 h 71"/>
                  <a:gd name="T88" fmla="*/ 44 w 48"/>
                  <a:gd name="T89" fmla="*/ 7 h 71"/>
                  <a:gd name="T90" fmla="*/ 44 w 48"/>
                  <a:gd name="T91" fmla="*/ 7 h 71"/>
                  <a:gd name="T92" fmla="*/ 44 w 48"/>
                  <a:gd name="T93" fmla="*/ 7 h 71"/>
                  <a:gd name="T94" fmla="*/ 44 w 48"/>
                  <a:gd name="T95" fmla="*/ 7 h 71"/>
                  <a:gd name="T96" fmla="*/ 30 w 48"/>
                  <a:gd name="T97" fmla="*/ 67 h 71"/>
                  <a:gd name="T98" fmla="*/ 18 w 48"/>
                  <a:gd name="T99" fmla="*/ 67 h 71"/>
                  <a:gd name="T100" fmla="*/ 4 w 48"/>
                  <a:gd name="T101" fmla="*/ 7 h 71"/>
                  <a:gd name="T102" fmla="*/ 4 w 48"/>
                  <a:gd name="T103" fmla="*/ 7 h 71"/>
                  <a:gd name="T104" fmla="*/ 2 w 48"/>
                  <a:gd name="T105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" h="71">
                    <a:moveTo>
                      <a:pt x="2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8"/>
                      <a:pt x="48" y="8"/>
                      <a:pt x="48" y="7"/>
                    </a:cubicBezTo>
                    <a:cubicBezTo>
                      <a:pt x="48" y="6"/>
                      <a:pt x="48" y="6"/>
                      <a:pt x="47" y="5"/>
                    </a:cubicBezTo>
                    <a:cubicBezTo>
                      <a:pt x="46" y="4"/>
                      <a:pt x="45" y="3"/>
                      <a:pt x="43" y="2"/>
                    </a:cubicBezTo>
                    <a:cubicBezTo>
                      <a:pt x="39" y="1"/>
                      <a:pt x="32" y="0"/>
                      <a:pt x="24" y="0"/>
                    </a:cubicBezTo>
                    <a:cubicBezTo>
                      <a:pt x="19" y="0"/>
                      <a:pt x="13" y="0"/>
                      <a:pt x="9" y="1"/>
                    </a:cubicBezTo>
                    <a:cubicBezTo>
                      <a:pt x="7" y="2"/>
                      <a:pt x="5" y="2"/>
                      <a:pt x="3" y="3"/>
                    </a:cubicBezTo>
                    <a:cubicBezTo>
                      <a:pt x="2" y="4"/>
                      <a:pt x="2" y="4"/>
                      <a:pt x="1" y="5"/>
                    </a:cubicBezTo>
                    <a:cubicBezTo>
                      <a:pt x="1" y="6"/>
                      <a:pt x="0" y="6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5" y="7"/>
                      <a:pt x="6" y="6"/>
                    </a:cubicBezTo>
                    <a:cubicBezTo>
                      <a:pt x="10" y="5"/>
                      <a:pt x="17" y="4"/>
                      <a:pt x="24" y="4"/>
                    </a:cubicBezTo>
                    <a:cubicBezTo>
                      <a:pt x="30" y="4"/>
                      <a:pt x="35" y="4"/>
                      <a:pt x="39" y="5"/>
                    </a:cubicBezTo>
                    <a:cubicBezTo>
                      <a:pt x="41" y="6"/>
                      <a:pt x="42" y="6"/>
                      <a:pt x="43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íṣ1ïḍê"/>
              <p:cNvSpPr/>
              <p:nvPr/>
            </p:nvSpPr>
            <p:spPr bwMode="auto">
              <a:xfrm>
                <a:off x="2444" y="2407"/>
                <a:ext cx="107" cy="73"/>
              </a:xfrm>
              <a:custGeom>
                <a:avLst/>
                <a:gdLst>
                  <a:gd name="T0" fmla="*/ 40 w 79"/>
                  <a:gd name="T1" fmla="*/ 54 h 54"/>
                  <a:gd name="T2" fmla="*/ 39 w 79"/>
                  <a:gd name="T3" fmla="*/ 54 h 54"/>
                  <a:gd name="T4" fmla="*/ 0 w 79"/>
                  <a:gd name="T5" fmla="*/ 15 h 54"/>
                  <a:gd name="T6" fmla="*/ 0 w 79"/>
                  <a:gd name="T7" fmla="*/ 0 h 54"/>
                  <a:gd name="T8" fmla="*/ 79 w 79"/>
                  <a:gd name="T9" fmla="*/ 0 h 54"/>
                  <a:gd name="T10" fmla="*/ 79 w 79"/>
                  <a:gd name="T11" fmla="*/ 15 h 54"/>
                  <a:gd name="T12" fmla="*/ 40 w 79"/>
                  <a:gd name="T1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54">
                    <a:moveTo>
                      <a:pt x="40" y="54"/>
                    </a:moveTo>
                    <a:cubicBezTo>
                      <a:pt x="39" y="54"/>
                      <a:pt x="39" y="54"/>
                      <a:pt x="39" y="54"/>
                    </a:cubicBezTo>
                    <a:cubicBezTo>
                      <a:pt x="17" y="54"/>
                      <a:pt x="0" y="36"/>
                      <a:pt x="0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36"/>
                      <a:pt x="61" y="54"/>
                      <a:pt x="40" y="54"/>
                    </a:cubicBezTo>
                    <a:close/>
                  </a:path>
                </a:pathLst>
              </a:custGeom>
              <a:solidFill>
                <a:srgbClr val="9E9C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iṣ1íḍé"/>
              <p:cNvSpPr/>
              <p:nvPr/>
            </p:nvSpPr>
            <p:spPr bwMode="auto">
              <a:xfrm>
                <a:off x="2439" y="2403"/>
                <a:ext cx="118" cy="8"/>
              </a:xfrm>
              <a:custGeom>
                <a:avLst/>
                <a:gdLst>
                  <a:gd name="T0" fmla="*/ 4 w 87"/>
                  <a:gd name="T1" fmla="*/ 6 h 6"/>
                  <a:gd name="T2" fmla="*/ 83 w 87"/>
                  <a:gd name="T3" fmla="*/ 6 h 6"/>
                  <a:gd name="T4" fmla="*/ 83 w 87"/>
                  <a:gd name="T5" fmla="*/ 0 h 6"/>
                  <a:gd name="T6" fmla="*/ 4 w 87"/>
                  <a:gd name="T7" fmla="*/ 0 h 6"/>
                  <a:gd name="T8" fmla="*/ 4 w 8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6">
                    <a:moveTo>
                      <a:pt x="4" y="6"/>
                    </a:moveTo>
                    <a:cubicBezTo>
                      <a:pt x="30" y="6"/>
                      <a:pt x="56" y="6"/>
                      <a:pt x="83" y="6"/>
                    </a:cubicBezTo>
                    <a:cubicBezTo>
                      <a:pt x="87" y="6"/>
                      <a:pt x="87" y="0"/>
                      <a:pt x="83" y="0"/>
                    </a:cubicBezTo>
                    <a:cubicBezTo>
                      <a:pt x="56" y="0"/>
                      <a:pt x="30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rgbClr val="F2F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íṥļïḍé"/>
              <p:cNvSpPr/>
              <p:nvPr/>
            </p:nvSpPr>
            <p:spPr bwMode="auto">
              <a:xfrm>
                <a:off x="2439" y="2421"/>
                <a:ext cx="118" cy="8"/>
              </a:xfrm>
              <a:custGeom>
                <a:avLst/>
                <a:gdLst>
                  <a:gd name="T0" fmla="*/ 4 w 87"/>
                  <a:gd name="T1" fmla="*/ 6 h 6"/>
                  <a:gd name="T2" fmla="*/ 83 w 87"/>
                  <a:gd name="T3" fmla="*/ 6 h 6"/>
                  <a:gd name="T4" fmla="*/ 83 w 87"/>
                  <a:gd name="T5" fmla="*/ 0 h 6"/>
                  <a:gd name="T6" fmla="*/ 4 w 87"/>
                  <a:gd name="T7" fmla="*/ 0 h 6"/>
                  <a:gd name="T8" fmla="*/ 4 w 8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6">
                    <a:moveTo>
                      <a:pt x="4" y="6"/>
                    </a:moveTo>
                    <a:cubicBezTo>
                      <a:pt x="30" y="6"/>
                      <a:pt x="56" y="6"/>
                      <a:pt x="83" y="6"/>
                    </a:cubicBezTo>
                    <a:cubicBezTo>
                      <a:pt x="87" y="6"/>
                      <a:pt x="87" y="0"/>
                      <a:pt x="83" y="0"/>
                    </a:cubicBezTo>
                    <a:cubicBezTo>
                      <a:pt x="56" y="0"/>
                      <a:pt x="30" y="0"/>
                      <a:pt x="4" y="0"/>
                    </a:cubicBezTo>
                    <a:cubicBezTo>
                      <a:pt x="0" y="0"/>
                      <a:pt x="0" y="6"/>
                      <a:pt x="4" y="6"/>
                    </a:cubicBezTo>
                    <a:close/>
                  </a:path>
                </a:pathLst>
              </a:custGeom>
              <a:solidFill>
                <a:srgbClr val="F2F2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iŝlïde"/>
              <p:cNvSpPr/>
              <p:nvPr/>
            </p:nvSpPr>
            <p:spPr bwMode="auto">
              <a:xfrm>
                <a:off x="2375" y="2168"/>
                <a:ext cx="42" cy="42"/>
              </a:xfrm>
              <a:custGeom>
                <a:avLst/>
                <a:gdLst>
                  <a:gd name="T0" fmla="*/ 27 w 31"/>
                  <a:gd name="T1" fmla="*/ 13 h 31"/>
                  <a:gd name="T2" fmla="*/ 18 w 31"/>
                  <a:gd name="T3" fmla="*/ 4 h 31"/>
                  <a:gd name="T4" fmla="*/ 4 w 31"/>
                  <a:gd name="T5" fmla="*/ 4 h 31"/>
                  <a:gd name="T6" fmla="*/ 4 w 31"/>
                  <a:gd name="T7" fmla="*/ 18 h 31"/>
                  <a:gd name="T8" fmla="*/ 12 w 31"/>
                  <a:gd name="T9" fmla="*/ 27 h 31"/>
                  <a:gd name="T10" fmla="*/ 27 w 31"/>
                  <a:gd name="T11" fmla="*/ 27 h 31"/>
                  <a:gd name="T12" fmla="*/ 27 w 31"/>
                  <a:gd name="T13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1">
                    <a:moveTo>
                      <a:pt x="27" y="13"/>
                    </a:moveTo>
                    <a:cubicBezTo>
                      <a:pt x="24" y="10"/>
                      <a:pt x="21" y="7"/>
                      <a:pt x="18" y="4"/>
                    </a:cubicBezTo>
                    <a:cubicBezTo>
                      <a:pt x="14" y="1"/>
                      <a:pt x="8" y="0"/>
                      <a:pt x="4" y="4"/>
                    </a:cubicBezTo>
                    <a:cubicBezTo>
                      <a:pt x="0" y="8"/>
                      <a:pt x="0" y="15"/>
                      <a:pt x="4" y="18"/>
                    </a:cubicBezTo>
                    <a:cubicBezTo>
                      <a:pt x="7" y="21"/>
                      <a:pt x="10" y="24"/>
                      <a:pt x="12" y="27"/>
                    </a:cubicBezTo>
                    <a:cubicBezTo>
                      <a:pt x="16" y="31"/>
                      <a:pt x="23" y="31"/>
                      <a:pt x="27" y="27"/>
                    </a:cubicBezTo>
                    <a:cubicBezTo>
                      <a:pt x="30" y="23"/>
                      <a:pt x="31" y="17"/>
                      <a:pt x="27" y="13"/>
                    </a:cubicBezTo>
                    <a:close/>
                  </a:path>
                </a:pathLst>
              </a:custGeom>
              <a:solidFill>
                <a:srgbClr val="FFDD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îsľîḋê"/>
              <p:cNvSpPr/>
              <p:nvPr/>
            </p:nvSpPr>
            <p:spPr bwMode="auto">
              <a:xfrm>
                <a:off x="2291" y="2209"/>
                <a:ext cx="96" cy="62"/>
              </a:xfrm>
              <a:custGeom>
                <a:avLst/>
                <a:gdLst>
                  <a:gd name="T0" fmla="*/ 59 w 71"/>
                  <a:gd name="T1" fmla="*/ 22 h 46"/>
                  <a:gd name="T2" fmla="*/ 17 w 71"/>
                  <a:gd name="T3" fmla="*/ 5 h 46"/>
                  <a:gd name="T4" fmla="*/ 12 w 71"/>
                  <a:gd name="T5" fmla="*/ 24 h 46"/>
                  <a:gd name="T6" fmla="*/ 53 w 71"/>
                  <a:gd name="T7" fmla="*/ 41 h 46"/>
                  <a:gd name="T8" fmla="*/ 59 w 71"/>
                  <a:gd name="T9" fmla="*/ 2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46">
                    <a:moveTo>
                      <a:pt x="59" y="22"/>
                    </a:moveTo>
                    <a:cubicBezTo>
                      <a:pt x="45" y="16"/>
                      <a:pt x="31" y="11"/>
                      <a:pt x="17" y="5"/>
                    </a:cubicBezTo>
                    <a:cubicBezTo>
                      <a:pt x="6" y="0"/>
                      <a:pt x="0" y="20"/>
                      <a:pt x="12" y="24"/>
                    </a:cubicBezTo>
                    <a:cubicBezTo>
                      <a:pt x="26" y="30"/>
                      <a:pt x="40" y="35"/>
                      <a:pt x="53" y="41"/>
                    </a:cubicBezTo>
                    <a:cubicBezTo>
                      <a:pt x="65" y="46"/>
                      <a:pt x="71" y="26"/>
                      <a:pt x="59" y="22"/>
                    </a:cubicBezTo>
                    <a:close/>
                  </a:path>
                </a:pathLst>
              </a:custGeom>
              <a:solidFill>
                <a:srgbClr val="FFDD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iṥḻiḍé"/>
              <p:cNvSpPr/>
              <p:nvPr/>
            </p:nvSpPr>
            <p:spPr bwMode="auto">
              <a:xfrm>
                <a:off x="2578" y="2163"/>
                <a:ext cx="48" cy="47"/>
              </a:xfrm>
              <a:custGeom>
                <a:avLst/>
                <a:gdLst>
                  <a:gd name="T0" fmla="*/ 18 w 35"/>
                  <a:gd name="T1" fmla="*/ 31 h 35"/>
                  <a:gd name="T2" fmla="*/ 31 w 35"/>
                  <a:gd name="T3" fmla="*/ 18 h 35"/>
                  <a:gd name="T4" fmla="*/ 31 w 35"/>
                  <a:gd name="T5" fmla="*/ 4 h 35"/>
                  <a:gd name="T6" fmla="*/ 16 w 35"/>
                  <a:gd name="T7" fmla="*/ 4 h 35"/>
                  <a:gd name="T8" fmla="*/ 4 w 35"/>
                  <a:gd name="T9" fmla="*/ 17 h 35"/>
                  <a:gd name="T10" fmla="*/ 4 w 35"/>
                  <a:gd name="T11" fmla="*/ 31 h 35"/>
                  <a:gd name="T12" fmla="*/ 18 w 35"/>
                  <a:gd name="T13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5">
                    <a:moveTo>
                      <a:pt x="18" y="31"/>
                    </a:moveTo>
                    <a:cubicBezTo>
                      <a:pt x="22" y="27"/>
                      <a:pt x="26" y="23"/>
                      <a:pt x="31" y="18"/>
                    </a:cubicBezTo>
                    <a:cubicBezTo>
                      <a:pt x="34" y="15"/>
                      <a:pt x="35" y="8"/>
                      <a:pt x="31" y="4"/>
                    </a:cubicBezTo>
                    <a:cubicBezTo>
                      <a:pt x="27" y="1"/>
                      <a:pt x="20" y="0"/>
                      <a:pt x="16" y="4"/>
                    </a:cubicBezTo>
                    <a:cubicBezTo>
                      <a:pt x="12" y="9"/>
                      <a:pt x="8" y="13"/>
                      <a:pt x="4" y="17"/>
                    </a:cubicBezTo>
                    <a:cubicBezTo>
                      <a:pt x="0" y="21"/>
                      <a:pt x="0" y="27"/>
                      <a:pt x="4" y="31"/>
                    </a:cubicBezTo>
                    <a:cubicBezTo>
                      <a:pt x="8" y="35"/>
                      <a:pt x="14" y="35"/>
                      <a:pt x="18" y="31"/>
                    </a:cubicBezTo>
                    <a:close/>
                  </a:path>
                </a:pathLst>
              </a:custGeom>
              <a:solidFill>
                <a:srgbClr val="FFDD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îṧļiḍe"/>
              <p:cNvSpPr/>
              <p:nvPr/>
            </p:nvSpPr>
            <p:spPr bwMode="auto">
              <a:xfrm>
                <a:off x="2608" y="2214"/>
                <a:ext cx="97" cy="55"/>
              </a:xfrm>
              <a:custGeom>
                <a:avLst/>
                <a:gdLst>
                  <a:gd name="T0" fmla="*/ 17 w 72"/>
                  <a:gd name="T1" fmla="*/ 37 h 41"/>
                  <a:gd name="T2" fmla="*/ 59 w 72"/>
                  <a:gd name="T3" fmla="*/ 23 h 41"/>
                  <a:gd name="T4" fmla="*/ 54 w 72"/>
                  <a:gd name="T5" fmla="*/ 4 h 41"/>
                  <a:gd name="T6" fmla="*/ 12 w 72"/>
                  <a:gd name="T7" fmla="*/ 18 h 41"/>
                  <a:gd name="T8" fmla="*/ 17 w 72"/>
                  <a:gd name="T9" fmla="*/ 3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41">
                    <a:moveTo>
                      <a:pt x="17" y="37"/>
                    </a:moveTo>
                    <a:cubicBezTo>
                      <a:pt x="31" y="32"/>
                      <a:pt x="45" y="28"/>
                      <a:pt x="59" y="23"/>
                    </a:cubicBezTo>
                    <a:cubicBezTo>
                      <a:pt x="72" y="19"/>
                      <a:pt x="66" y="0"/>
                      <a:pt x="54" y="4"/>
                    </a:cubicBezTo>
                    <a:cubicBezTo>
                      <a:pt x="40" y="8"/>
                      <a:pt x="26" y="13"/>
                      <a:pt x="12" y="18"/>
                    </a:cubicBezTo>
                    <a:cubicBezTo>
                      <a:pt x="0" y="22"/>
                      <a:pt x="5" y="41"/>
                      <a:pt x="17" y="37"/>
                    </a:cubicBezTo>
                    <a:close/>
                  </a:path>
                </a:pathLst>
              </a:custGeom>
              <a:solidFill>
                <a:srgbClr val="FFDD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ísḻíḓè"/>
              <p:cNvSpPr/>
              <p:nvPr/>
            </p:nvSpPr>
            <p:spPr bwMode="auto">
              <a:xfrm>
                <a:off x="2577" y="2375"/>
                <a:ext cx="21" cy="21"/>
              </a:xfrm>
              <a:custGeom>
                <a:avLst/>
                <a:gdLst>
                  <a:gd name="T0" fmla="*/ 2 w 16"/>
                  <a:gd name="T1" fmla="*/ 5 h 16"/>
                  <a:gd name="T2" fmla="*/ 11 w 16"/>
                  <a:gd name="T3" fmla="*/ 14 h 16"/>
                  <a:gd name="T4" fmla="*/ 14 w 16"/>
                  <a:gd name="T5" fmla="*/ 11 h 16"/>
                  <a:gd name="T6" fmla="*/ 5 w 16"/>
                  <a:gd name="T7" fmla="*/ 2 h 16"/>
                  <a:gd name="T8" fmla="*/ 2 w 16"/>
                  <a:gd name="T9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2" y="5"/>
                    </a:moveTo>
                    <a:cubicBezTo>
                      <a:pt x="5" y="8"/>
                      <a:pt x="8" y="11"/>
                      <a:pt x="11" y="14"/>
                    </a:cubicBezTo>
                    <a:cubicBezTo>
                      <a:pt x="13" y="16"/>
                      <a:pt x="16" y="13"/>
                      <a:pt x="14" y="11"/>
                    </a:cubicBezTo>
                    <a:cubicBezTo>
                      <a:pt x="11" y="8"/>
                      <a:pt x="8" y="5"/>
                      <a:pt x="5" y="2"/>
                    </a:cubicBezTo>
                    <a:cubicBezTo>
                      <a:pt x="3" y="0"/>
                      <a:pt x="0" y="3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íSliḍé"/>
              <p:cNvSpPr/>
              <p:nvPr/>
            </p:nvSpPr>
            <p:spPr bwMode="auto">
              <a:xfrm>
                <a:off x="2608" y="2323"/>
                <a:ext cx="73" cy="49"/>
              </a:xfrm>
              <a:custGeom>
                <a:avLst/>
                <a:gdLst>
                  <a:gd name="T0" fmla="*/ 12 w 54"/>
                  <a:gd name="T1" fmla="*/ 23 h 36"/>
                  <a:gd name="T2" fmla="*/ 37 w 54"/>
                  <a:gd name="T3" fmla="*/ 31 h 36"/>
                  <a:gd name="T4" fmla="*/ 42 w 54"/>
                  <a:gd name="T5" fmla="*/ 12 h 36"/>
                  <a:gd name="T6" fmla="*/ 18 w 54"/>
                  <a:gd name="T7" fmla="*/ 4 h 36"/>
                  <a:gd name="T8" fmla="*/ 12 w 54"/>
                  <a:gd name="T9" fmla="*/ 2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6">
                    <a:moveTo>
                      <a:pt x="12" y="23"/>
                    </a:moveTo>
                    <a:cubicBezTo>
                      <a:pt x="21" y="26"/>
                      <a:pt x="29" y="29"/>
                      <a:pt x="37" y="31"/>
                    </a:cubicBezTo>
                    <a:cubicBezTo>
                      <a:pt x="49" y="36"/>
                      <a:pt x="54" y="16"/>
                      <a:pt x="42" y="12"/>
                    </a:cubicBezTo>
                    <a:cubicBezTo>
                      <a:pt x="34" y="9"/>
                      <a:pt x="26" y="7"/>
                      <a:pt x="18" y="4"/>
                    </a:cubicBezTo>
                    <a:cubicBezTo>
                      <a:pt x="6" y="0"/>
                      <a:pt x="0" y="19"/>
                      <a:pt x="12" y="23"/>
                    </a:cubicBezTo>
                    <a:close/>
                  </a:path>
                </a:pathLst>
              </a:custGeom>
              <a:solidFill>
                <a:srgbClr val="FFDD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ïṩļïḋè"/>
              <p:cNvSpPr/>
              <p:nvPr/>
            </p:nvSpPr>
            <p:spPr bwMode="auto">
              <a:xfrm>
                <a:off x="2371" y="2383"/>
                <a:ext cx="46" cy="47"/>
              </a:xfrm>
              <a:custGeom>
                <a:avLst/>
                <a:gdLst>
                  <a:gd name="T0" fmla="*/ 16 w 34"/>
                  <a:gd name="T1" fmla="*/ 4 h 35"/>
                  <a:gd name="T2" fmla="*/ 4 w 34"/>
                  <a:gd name="T3" fmla="*/ 17 h 35"/>
                  <a:gd name="T4" fmla="*/ 4 w 34"/>
                  <a:gd name="T5" fmla="*/ 31 h 35"/>
                  <a:gd name="T6" fmla="*/ 18 w 34"/>
                  <a:gd name="T7" fmla="*/ 31 h 35"/>
                  <a:gd name="T8" fmla="*/ 30 w 34"/>
                  <a:gd name="T9" fmla="*/ 18 h 35"/>
                  <a:gd name="T10" fmla="*/ 30 w 34"/>
                  <a:gd name="T11" fmla="*/ 4 h 35"/>
                  <a:gd name="T12" fmla="*/ 16 w 34"/>
                  <a:gd name="T13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35">
                    <a:moveTo>
                      <a:pt x="16" y="4"/>
                    </a:moveTo>
                    <a:cubicBezTo>
                      <a:pt x="12" y="8"/>
                      <a:pt x="8" y="12"/>
                      <a:pt x="4" y="17"/>
                    </a:cubicBezTo>
                    <a:cubicBezTo>
                      <a:pt x="0" y="20"/>
                      <a:pt x="0" y="27"/>
                      <a:pt x="4" y="31"/>
                    </a:cubicBezTo>
                    <a:cubicBezTo>
                      <a:pt x="8" y="34"/>
                      <a:pt x="14" y="35"/>
                      <a:pt x="18" y="31"/>
                    </a:cubicBezTo>
                    <a:cubicBezTo>
                      <a:pt x="22" y="27"/>
                      <a:pt x="26" y="22"/>
                      <a:pt x="30" y="18"/>
                    </a:cubicBezTo>
                    <a:cubicBezTo>
                      <a:pt x="34" y="14"/>
                      <a:pt x="34" y="8"/>
                      <a:pt x="30" y="4"/>
                    </a:cubicBezTo>
                    <a:cubicBezTo>
                      <a:pt x="26" y="0"/>
                      <a:pt x="20" y="0"/>
                      <a:pt x="16" y="4"/>
                    </a:cubicBezTo>
                    <a:close/>
                  </a:path>
                </a:pathLst>
              </a:custGeom>
              <a:solidFill>
                <a:srgbClr val="FFDD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íśľidê"/>
              <p:cNvSpPr/>
              <p:nvPr/>
            </p:nvSpPr>
            <p:spPr bwMode="auto">
              <a:xfrm>
                <a:off x="2306" y="2323"/>
                <a:ext cx="81" cy="52"/>
              </a:xfrm>
              <a:custGeom>
                <a:avLst/>
                <a:gdLst>
                  <a:gd name="T0" fmla="*/ 43 w 60"/>
                  <a:gd name="T1" fmla="*/ 4 h 38"/>
                  <a:gd name="T2" fmla="*/ 12 w 60"/>
                  <a:gd name="T3" fmla="*/ 14 h 38"/>
                  <a:gd name="T4" fmla="*/ 17 w 60"/>
                  <a:gd name="T5" fmla="*/ 34 h 38"/>
                  <a:gd name="T6" fmla="*/ 48 w 60"/>
                  <a:gd name="T7" fmla="*/ 23 h 38"/>
                  <a:gd name="T8" fmla="*/ 43 w 60"/>
                  <a:gd name="T9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38">
                    <a:moveTo>
                      <a:pt x="43" y="4"/>
                    </a:moveTo>
                    <a:cubicBezTo>
                      <a:pt x="32" y="7"/>
                      <a:pt x="22" y="11"/>
                      <a:pt x="12" y="14"/>
                    </a:cubicBezTo>
                    <a:cubicBezTo>
                      <a:pt x="0" y="18"/>
                      <a:pt x="5" y="38"/>
                      <a:pt x="17" y="34"/>
                    </a:cubicBezTo>
                    <a:cubicBezTo>
                      <a:pt x="27" y="30"/>
                      <a:pt x="38" y="27"/>
                      <a:pt x="48" y="23"/>
                    </a:cubicBezTo>
                    <a:cubicBezTo>
                      <a:pt x="60" y="19"/>
                      <a:pt x="55" y="0"/>
                      <a:pt x="43" y="4"/>
                    </a:cubicBezTo>
                    <a:close/>
                  </a:path>
                </a:pathLst>
              </a:custGeom>
              <a:solidFill>
                <a:srgbClr val="FFDD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ï$1iḋé"/>
              <p:cNvSpPr/>
              <p:nvPr/>
            </p:nvSpPr>
            <p:spPr bwMode="auto">
              <a:xfrm>
                <a:off x="2483" y="2090"/>
                <a:ext cx="28" cy="94"/>
              </a:xfrm>
              <a:custGeom>
                <a:avLst/>
                <a:gdLst>
                  <a:gd name="T0" fmla="*/ 20 w 20"/>
                  <a:gd name="T1" fmla="*/ 57 h 70"/>
                  <a:gd name="T2" fmla="*/ 20 w 20"/>
                  <a:gd name="T3" fmla="*/ 13 h 70"/>
                  <a:gd name="T4" fmla="*/ 0 w 20"/>
                  <a:gd name="T5" fmla="*/ 13 h 70"/>
                  <a:gd name="T6" fmla="*/ 0 w 20"/>
                  <a:gd name="T7" fmla="*/ 57 h 70"/>
                  <a:gd name="T8" fmla="*/ 20 w 20"/>
                  <a:gd name="T9" fmla="*/ 5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0">
                    <a:moveTo>
                      <a:pt x="20" y="57"/>
                    </a:moveTo>
                    <a:cubicBezTo>
                      <a:pt x="20" y="42"/>
                      <a:pt x="20" y="27"/>
                      <a:pt x="20" y="13"/>
                    </a:cubicBezTo>
                    <a:cubicBezTo>
                      <a:pt x="20" y="0"/>
                      <a:pt x="0" y="0"/>
                      <a:pt x="0" y="13"/>
                    </a:cubicBezTo>
                    <a:cubicBezTo>
                      <a:pt x="0" y="27"/>
                      <a:pt x="0" y="42"/>
                      <a:pt x="0" y="57"/>
                    </a:cubicBezTo>
                    <a:cubicBezTo>
                      <a:pt x="0" y="70"/>
                      <a:pt x="20" y="70"/>
                      <a:pt x="20" y="57"/>
                    </a:cubicBezTo>
                    <a:close/>
                  </a:path>
                </a:pathLst>
              </a:custGeom>
              <a:solidFill>
                <a:srgbClr val="FFDD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ïṧliḍê"/>
              <p:cNvSpPr/>
              <p:nvPr/>
            </p:nvSpPr>
            <p:spPr bwMode="auto">
              <a:xfrm>
                <a:off x="2999" y="4147"/>
                <a:ext cx="99" cy="88"/>
              </a:xfrm>
              <a:custGeom>
                <a:avLst/>
                <a:gdLst>
                  <a:gd name="T0" fmla="*/ 6 w 73"/>
                  <a:gd name="T1" fmla="*/ 51 h 65"/>
                  <a:gd name="T2" fmla="*/ 51 w 73"/>
                  <a:gd name="T3" fmla="*/ 0 h 65"/>
                  <a:gd name="T4" fmla="*/ 73 w 73"/>
                  <a:gd name="T5" fmla="*/ 22 h 65"/>
                  <a:gd name="T6" fmla="*/ 40 w 73"/>
                  <a:gd name="T7" fmla="*/ 65 h 65"/>
                  <a:gd name="T8" fmla="*/ 6 w 73"/>
                  <a:gd name="T9" fmla="*/ 5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65">
                    <a:moveTo>
                      <a:pt x="6" y="51"/>
                    </a:moveTo>
                    <a:cubicBezTo>
                      <a:pt x="6" y="51"/>
                      <a:pt x="0" y="22"/>
                      <a:pt x="51" y="0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40" y="65"/>
                      <a:pt x="40" y="65"/>
                      <a:pt x="40" y="65"/>
                    </a:cubicBezTo>
                    <a:lnTo>
                      <a:pt x="6" y="51"/>
                    </a:lnTo>
                    <a:close/>
                  </a:path>
                </a:pathLst>
              </a:custGeom>
              <a:solidFill>
                <a:srgbClr val="C4B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íṡľïḋè"/>
              <p:cNvSpPr/>
              <p:nvPr/>
            </p:nvSpPr>
            <p:spPr bwMode="auto">
              <a:xfrm>
                <a:off x="2692" y="4163"/>
                <a:ext cx="97" cy="83"/>
              </a:xfrm>
              <a:custGeom>
                <a:avLst/>
                <a:gdLst>
                  <a:gd name="T0" fmla="*/ 0 w 72"/>
                  <a:gd name="T1" fmla="*/ 41 h 61"/>
                  <a:gd name="T2" fmla="*/ 55 w 72"/>
                  <a:gd name="T3" fmla="*/ 0 h 61"/>
                  <a:gd name="T4" fmla="*/ 72 w 72"/>
                  <a:gd name="T5" fmla="*/ 26 h 61"/>
                  <a:gd name="T6" fmla="*/ 30 w 72"/>
                  <a:gd name="T7" fmla="*/ 61 h 61"/>
                  <a:gd name="T8" fmla="*/ 0 w 72"/>
                  <a:gd name="T9" fmla="*/ 4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61">
                    <a:moveTo>
                      <a:pt x="0" y="41"/>
                    </a:moveTo>
                    <a:cubicBezTo>
                      <a:pt x="0" y="41"/>
                      <a:pt x="0" y="11"/>
                      <a:pt x="55" y="0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30" y="61"/>
                      <a:pt x="30" y="61"/>
                      <a:pt x="30" y="61"/>
                    </a:cubicBez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4B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îş1íḋê"/>
              <p:cNvSpPr/>
              <p:nvPr/>
            </p:nvSpPr>
            <p:spPr bwMode="auto">
              <a:xfrm>
                <a:off x="2647" y="4179"/>
                <a:ext cx="198" cy="142"/>
              </a:xfrm>
              <a:custGeom>
                <a:avLst/>
                <a:gdLst>
                  <a:gd name="T0" fmla="*/ 43 w 146"/>
                  <a:gd name="T1" fmla="*/ 72 h 105"/>
                  <a:gd name="T2" fmla="*/ 40 w 146"/>
                  <a:gd name="T3" fmla="*/ 78 h 105"/>
                  <a:gd name="T4" fmla="*/ 0 w 146"/>
                  <a:gd name="T5" fmla="*/ 56 h 105"/>
                  <a:gd name="T6" fmla="*/ 26 w 146"/>
                  <a:gd name="T7" fmla="*/ 9 h 105"/>
                  <a:gd name="T8" fmla="*/ 43 w 146"/>
                  <a:gd name="T9" fmla="*/ 4 h 105"/>
                  <a:gd name="T10" fmla="*/ 88 w 146"/>
                  <a:gd name="T11" fmla="*/ 29 h 105"/>
                  <a:gd name="T12" fmla="*/ 93 w 146"/>
                  <a:gd name="T13" fmla="*/ 46 h 105"/>
                  <a:gd name="T14" fmla="*/ 92 w 146"/>
                  <a:gd name="T15" fmla="*/ 46 h 105"/>
                  <a:gd name="T16" fmla="*/ 97 w 146"/>
                  <a:gd name="T17" fmla="*/ 63 h 105"/>
                  <a:gd name="T18" fmla="*/ 111 w 146"/>
                  <a:gd name="T19" fmla="*/ 64 h 105"/>
                  <a:gd name="T20" fmla="*/ 146 w 146"/>
                  <a:gd name="T21" fmla="*/ 100 h 105"/>
                  <a:gd name="T22" fmla="*/ 146 w 146"/>
                  <a:gd name="T23" fmla="*/ 105 h 105"/>
                  <a:gd name="T24" fmla="*/ 113 w 146"/>
                  <a:gd name="T25" fmla="*/ 105 h 105"/>
                  <a:gd name="T26" fmla="*/ 43 w 146"/>
                  <a:gd name="T27" fmla="*/ 7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6" h="105">
                    <a:moveTo>
                      <a:pt x="43" y="72"/>
                    </a:moveTo>
                    <a:cubicBezTo>
                      <a:pt x="40" y="78"/>
                      <a:pt x="40" y="78"/>
                      <a:pt x="40" y="7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9" y="3"/>
                      <a:pt x="37" y="0"/>
                      <a:pt x="43" y="4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94" y="32"/>
                      <a:pt x="96" y="40"/>
                      <a:pt x="93" y="46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89" y="52"/>
                      <a:pt x="91" y="60"/>
                      <a:pt x="97" y="63"/>
                    </a:cubicBezTo>
                    <a:cubicBezTo>
                      <a:pt x="111" y="64"/>
                      <a:pt x="111" y="64"/>
                      <a:pt x="111" y="64"/>
                    </a:cubicBezTo>
                    <a:cubicBezTo>
                      <a:pt x="130" y="64"/>
                      <a:pt x="146" y="80"/>
                      <a:pt x="146" y="100"/>
                    </a:cubicBezTo>
                    <a:cubicBezTo>
                      <a:pt x="146" y="105"/>
                      <a:pt x="146" y="105"/>
                      <a:pt x="146" y="105"/>
                    </a:cubicBezTo>
                    <a:cubicBezTo>
                      <a:pt x="113" y="105"/>
                      <a:pt x="113" y="105"/>
                      <a:pt x="113" y="105"/>
                    </a:cubicBezTo>
                    <a:cubicBezTo>
                      <a:pt x="86" y="105"/>
                      <a:pt x="61" y="93"/>
                      <a:pt x="43" y="72"/>
                    </a:cubicBezTo>
                    <a:close/>
                  </a:path>
                </a:pathLst>
              </a:custGeom>
              <a:solidFill>
                <a:srgbClr val="6B2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išļíḓe"/>
              <p:cNvSpPr/>
              <p:nvPr/>
            </p:nvSpPr>
            <p:spPr bwMode="auto">
              <a:xfrm>
                <a:off x="2995" y="4198"/>
                <a:ext cx="225" cy="91"/>
              </a:xfrm>
              <a:custGeom>
                <a:avLst/>
                <a:gdLst>
                  <a:gd name="T0" fmla="*/ 166 w 166"/>
                  <a:gd name="T1" fmla="*/ 67 h 67"/>
                  <a:gd name="T2" fmla="*/ 166 w 166"/>
                  <a:gd name="T3" fmla="*/ 62 h 67"/>
                  <a:gd name="T4" fmla="*/ 130 w 166"/>
                  <a:gd name="T5" fmla="*/ 26 h 67"/>
                  <a:gd name="T6" fmla="*/ 100 w 166"/>
                  <a:gd name="T7" fmla="*/ 26 h 67"/>
                  <a:gd name="T8" fmla="*/ 87 w 166"/>
                  <a:gd name="T9" fmla="*/ 13 h 67"/>
                  <a:gd name="T10" fmla="*/ 87 w 166"/>
                  <a:gd name="T11" fmla="*/ 13 h 67"/>
                  <a:gd name="T12" fmla="*/ 75 w 166"/>
                  <a:gd name="T13" fmla="*/ 0 h 67"/>
                  <a:gd name="T14" fmla="*/ 13 w 166"/>
                  <a:gd name="T15" fmla="*/ 0 h 67"/>
                  <a:gd name="T16" fmla="*/ 0 w 166"/>
                  <a:gd name="T17" fmla="*/ 13 h 67"/>
                  <a:gd name="T18" fmla="*/ 0 w 166"/>
                  <a:gd name="T19" fmla="*/ 67 h 67"/>
                  <a:gd name="T20" fmla="*/ 56 w 166"/>
                  <a:gd name="T21" fmla="*/ 67 h 67"/>
                  <a:gd name="T22" fmla="*/ 56 w 166"/>
                  <a:gd name="T23" fmla="*/ 60 h 67"/>
                  <a:gd name="T24" fmla="*/ 71 w 166"/>
                  <a:gd name="T25" fmla="*/ 67 h 67"/>
                  <a:gd name="T26" fmla="*/ 166 w 166"/>
                  <a:gd name="T27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6" h="67">
                    <a:moveTo>
                      <a:pt x="166" y="67"/>
                    </a:moveTo>
                    <a:cubicBezTo>
                      <a:pt x="166" y="62"/>
                      <a:pt x="166" y="62"/>
                      <a:pt x="166" y="62"/>
                    </a:cubicBezTo>
                    <a:cubicBezTo>
                      <a:pt x="166" y="42"/>
                      <a:pt x="150" y="26"/>
                      <a:pt x="130" y="26"/>
                    </a:cubicBezTo>
                    <a:cubicBezTo>
                      <a:pt x="100" y="26"/>
                      <a:pt x="100" y="26"/>
                      <a:pt x="100" y="26"/>
                    </a:cubicBezTo>
                    <a:cubicBezTo>
                      <a:pt x="93" y="26"/>
                      <a:pt x="87" y="20"/>
                      <a:pt x="87" y="13"/>
                    </a:cubicBezTo>
                    <a:cubicBezTo>
                      <a:pt x="87" y="13"/>
                      <a:pt x="87" y="13"/>
                      <a:pt x="87" y="13"/>
                    </a:cubicBezTo>
                    <a:cubicBezTo>
                      <a:pt x="87" y="6"/>
                      <a:pt x="82" y="0"/>
                      <a:pt x="75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6" y="60"/>
                      <a:pt x="56" y="60"/>
                      <a:pt x="56" y="60"/>
                    </a:cubicBezTo>
                    <a:cubicBezTo>
                      <a:pt x="71" y="67"/>
                      <a:pt x="71" y="67"/>
                      <a:pt x="71" y="67"/>
                    </a:cubicBezTo>
                    <a:lnTo>
                      <a:pt x="166" y="67"/>
                    </a:lnTo>
                    <a:close/>
                  </a:path>
                </a:pathLst>
              </a:custGeom>
              <a:solidFill>
                <a:srgbClr val="6B2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ïś1iḑé"/>
              <p:cNvSpPr/>
              <p:nvPr/>
            </p:nvSpPr>
            <p:spPr bwMode="auto">
              <a:xfrm>
                <a:off x="2616" y="3561"/>
                <a:ext cx="304" cy="220"/>
              </a:xfrm>
              <a:custGeom>
                <a:avLst/>
                <a:gdLst>
                  <a:gd name="T0" fmla="*/ 165 w 225"/>
                  <a:gd name="T1" fmla="*/ 60 h 163"/>
                  <a:gd name="T2" fmla="*/ 164 w 225"/>
                  <a:gd name="T3" fmla="*/ 61 h 163"/>
                  <a:gd name="T4" fmla="*/ 141 w 225"/>
                  <a:gd name="T5" fmla="*/ 70 h 163"/>
                  <a:gd name="T6" fmla="*/ 117 w 225"/>
                  <a:gd name="T7" fmla="*/ 78 h 163"/>
                  <a:gd name="T8" fmla="*/ 126 w 225"/>
                  <a:gd name="T9" fmla="*/ 84 h 163"/>
                  <a:gd name="T10" fmla="*/ 121 w 225"/>
                  <a:gd name="T11" fmla="*/ 85 h 163"/>
                  <a:gd name="T12" fmla="*/ 127 w 225"/>
                  <a:gd name="T13" fmla="*/ 88 h 163"/>
                  <a:gd name="T14" fmla="*/ 120 w 225"/>
                  <a:gd name="T15" fmla="*/ 81 h 163"/>
                  <a:gd name="T16" fmla="*/ 106 w 225"/>
                  <a:gd name="T17" fmla="*/ 64 h 163"/>
                  <a:gd name="T18" fmla="*/ 88 w 225"/>
                  <a:gd name="T19" fmla="*/ 39 h 163"/>
                  <a:gd name="T20" fmla="*/ 27 w 225"/>
                  <a:gd name="T21" fmla="*/ 79 h 163"/>
                  <a:gd name="T22" fmla="*/ 106 w 225"/>
                  <a:gd name="T23" fmla="*/ 157 h 163"/>
                  <a:gd name="T24" fmla="*/ 160 w 225"/>
                  <a:gd name="T25" fmla="*/ 141 h 163"/>
                  <a:gd name="T26" fmla="*/ 205 w 225"/>
                  <a:gd name="T27" fmla="*/ 121 h 163"/>
                  <a:gd name="T28" fmla="*/ 215 w 225"/>
                  <a:gd name="T29" fmla="*/ 71 h 163"/>
                  <a:gd name="T30" fmla="*/ 165 w 225"/>
                  <a:gd name="T31" fmla="*/ 6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5" h="163">
                    <a:moveTo>
                      <a:pt x="165" y="60"/>
                    </a:moveTo>
                    <a:cubicBezTo>
                      <a:pt x="181" y="52"/>
                      <a:pt x="167" y="59"/>
                      <a:pt x="164" y="61"/>
                    </a:cubicBezTo>
                    <a:cubicBezTo>
                      <a:pt x="156" y="64"/>
                      <a:pt x="148" y="67"/>
                      <a:pt x="141" y="70"/>
                    </a:cubicBezTo>
                    <a:cubicBezTo>
                      <a:pt x="133" y="73"/>
                      <a:pt x="125" y="76"/>
                      <a:pt x="117" y="78"/>
                    </a:cubicBezTo>
                    <a:cubicBezTo>
                      <a:pt x="117" y="78"/>
                      <a:pt x="119" y="85"/>
                      <a:pt x="126" y="84"/>
                    </a:cubicBezTo>
                    <a:cubicBezTo>
                      <a:pt x="123" y="84"/>
                      <a:pt x="111" y="84"/>
                      <a:pt x="121" y="85"/>
                    </a:cubicBezTo>
                    <a:cubicBezTo>
                      <a:pt x="123" y="85"/>
                      <a:pt x="134" y="93"/>
                      <a:pt x="127" y="88"/>
                    </a:cubicBezTo>
                    <a:cubicBezTo>
                      <a:pt x="125" y="86"/>
                      <a:pt x="122" y="83"/>
                      <a:pt x="120" y="81"/>
                    </a:cubicBezTo>
                    <a:cubicBezTo>
                      <a:pt x="115" y="75"/>
                      <a:pt x="112" y="72"/>
                      <a:pt x="106" y="64"/>
                    </a:cubicBezTo>
                    <a:cubicBezTo>
                      <a:pt x="100" y="56"/>
                      <a:pt x="94" y="48"/>
                      <a:pt x="88" y="39"/>
                    </a:cubicBezTo>
                    <a:cubicBezTo>
                      <a:pt x="62" y="0"/>
                      <a:pt x="0" y="40"/>
                      <a:pt x="27" y="79"/>
                    </a:cubicBezTo>
                    <a:cubicBezTo>
                      <a:pt x="46" y="108"/>
                      <a:pt x="70" y="147"/>
                      <a:pt x="106" y="157"/>
                    </a:cubicBezTo>
                    <a:cubicBezTo>
                      <a:pt x="128" y="163"/>
                      <a:pt x="140" y="149"/>
                      <a:pt x="160" y="141"/>
                    </a:cubicBezTo>
                    <a:cubicBezTo>
                      <a:pt x="175" y="135"/>
                      <a:pt x="190" y="129"/>
                      <a:pt x="205" y="121"/>
                    </a:cubicBezTo>
                    <a:cubicBezTo>
                      <a:pt x="223" y="113"/>
                      <a:pt x="225" y="86"/>
                      <a:pt x="215" y="71"/>
                    </a:cubicBezTo>
                    <a:cubicBezTo>
                      <a:pt x="203" y="53"/>
                      <a:pt x="183" y="51"/>
                      <a:pt x="165" y="60"/>
                    </a:cubicBezTo>
                    <a:close/>
                  </a:path>
                </a:pathLst>
              </a:custGeom>
              <a:solidFill>
                <a:srgbClr val="252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íṩḻîḋé"/>
              <p:cNvSpPr/>
              <p:nvPr/>
            </p:nvSpPr>
            <p:spPr bwMode="auto">
              <a:xfrm>
                <a:off x="2594" y="3530"/>
                <a:ext cx="132" cy="132"/>
              </a:xfrm>
              <a:custGeom>
                <a:avLst/>
                <a:gdLst>
                  <a:gd name="T0" fmla="*/ 97 w 97"/>
                  <a:gd name="T1" fmla="*/ 52 h 98"/>
                  <a:gd name="T2" fmla="*/ 7 w 97"/>
                  <a:gd name="T3" fmla="*/ 58 h 98"/>
                  <a:gd name="T4" fmla="*/ 11 w 97"/>
                  <a:gd name="T5" fmla="*/ 24 h 98"/>
                  <a:gd name="T6" fmla="*/ 25 w 97"/>
                  <a:gd name="T7" fmla="*/ 52 h 98"/>
                  <a:gd name="T8" fmla="*/ 26 w 97"/>
                  <a:gd name="T9" fmla="*/ 9 h 98"/>
                  <a:gd name="T10" fmla="*/ 45 w 97"/>
                  <a:gd name="T11" fmla="*/ 35 h 98"/>
                  <a:gd name="T12" fmla="*/ 49 w 97"/>
                  <a:gd name="T13" fmla="*/ 50 h 98"/>
                  <a:gd name="T14" fmla="*/ 97 w 97"/>
                  <a:gd name="T15" fmla="*/ 52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98">
                    <a:moveTo>
                      <a:pt x="97" y="52"/>
                    </a:moveTo>
                    <a:cubicBezTo>
                      <a:pt x="96" y="81"/>
                      <a:pt x="22" y="98"/>
                      <a:pt x="7" y="58"/>
                    </a:cubicBezTo>
                    <a:cubicBezTo>
                      <a:pt x="2" y="44"/>
                      <a:pt x="0" y="30"/>
                      <a:pt x="11" y="24"/>
                    </a:cubicBezTo>
                    <a:cubicBezTo>
                      <a:pt x="23" y="16"/>
                      <a:pt x="15" y="54"/>
                      <a:pt x="25" y="52"/>
                    </a:cubicBezTo>
                    <a:cubicBezTo>
                      <a:pt x="25" y="52"/>
                      <a:pt x="18" y="14"/>
                      <a:pt x="26" y="9"/>
                    </a:cubicBezTo>
                    <a:cubicBezTo>
                      <a:pt x="42" y="0"/>
                      <a:pt x="40" y="24"/>
                      <a:pt x="45" y="35"/>
                    </a:cubicBezTo>
                    <a:cubicBezTo>
                      <a:pt x="49" y="50"/>
                      <a:pt x="49" y="50"/>
                      <a:pt x="49" y="50"/>
                    </a:cubicBezTo>
                    <a:cubicBezTo>
                      <a:pt x="49" y="50"/>
                      <a:pt x="97" y="36"/>
                      <a:pt x="97" y="52"/>
                    </a:cubicBezTo>
                    <a:close/>
                  </a:path>
                </a:pathLst>
              </a:custGeom>
              <a:solidFill>
                <a:srgbClr val="FFB3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íš1îḑê"/>
              <p:cNvSpPr/>
              <p:nvPr/>
            </p:nvSpPr>
            <p:spPr bwMode="auto">
              <a:xfrm>
                <a:off x="2711" y="3905"/>
                <a:ext cx="473" cy="341"/>
              </a:xfrm>
              <a:custGeom>
                <a:avLst/>
                <a:gdLst>
                  <a:gd name="T0" fmla="*/ 315 w 350"/>
                  <a:gd name="T1" fmla="*/ 64 h 252"/>
                  <a:gd name="T2" fmla="*/ 188 w 350"/>
                  <a:gd name="T3" fmla="*/ 3 h 252"/>
                  <a:gd name="T4" fmla="*/ 172 w 350"/>
                  <a:gd name="T5" fmla="*/ 0 h 252"/>
                  <a:gd name="T6" fmla="*/ 53 w 350"/>
                  <a:gd name="T7" fmla="*/ 0 h 252"/>
                  <a:gd name="T8" fmla="*/ 16 w 350"/>
                  <a:gd name="T9" fmla="*/ 37 h 252"/>
                  <a:gd name="T10" fmla="*/ 29 w 350"/>
                  <a:gd name="T11" fmla="*/ 66 h 252"/>
                  <a:gd name="T12" fmla="*/ 74 w 350"/>
                  <a:gd name="T13" fmla="*/ 150 h 252"/>
                  <a:gd name="T14" fmla="*/ 7 w 350"/>
                  <a:gd name="T15" fmla="*/ 189 h 252"/>
                  <a:gd name="T16" fmla="*/ 44 w 350"/>
                  <a:gd name="T17" fmla="*/ 252 h 252"/>
                  <a:gd name="T18" fmla="*/ 102 w 350"/>
                  <a:gd name="T19" fmla="*/ 224 h 252"/>
                  <a:gd name="T20" fmla="*/ 148 w 350"/>
                  <a:gd name="T21" fmla="*/ 151 h 252"/>
                  <a:gd name="T22" fmla="*/ 119 w 350"/>
                  <a:gd name="T23" fmla="*/ 75 h 252"/>
                  <a:gd name="T24" fmla="*/ 170 w 350"/>
                  <a:gd name="T25" fmla="*/ 75 h 252"/>
                  <a:gd name="T26" fmla="*/ 265 w 350"/>
                  <a:gd name="T27" fmla="*/ 118 h 252"/>
                  <a:gd name="T28" fmla="*/ 225 w 350"/>
                  <a:gd name="T29" fmla="*/ 197 h 252"/>
                  <a:gd name="T30" fmla="*/ 295 w 350"/>
                  <a:gd name="T31" fmla="*/ 223 h 252"/>
                  <a:gd name="T32" fmla="*/ 330 w 350"/>
                  <a:gd name="T33" fmla="*/ 153 h 252"/>
                  <a:gd name="T34" fmla="*/ 315 w 350"/>
                  <a:gd name="T35" fmla="*/ 6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0" h="252">
                    <a:moveTo>
                      <a:pt x="315" y="64"/>
                    </a:moveTo>
                    <a:cubicBezTo>
                      <a:pt x="273" y="34"/>
                      <a:pt x="203" y="9"/>
                      <a:pt x="188" y="3"/>
                    </a:cubicBezTo>
                    <a:cubicBezTo>
                      <a:pt x="183" y="1"/>
                      <a:pt x="178" y="0"/>
                      <a:pt x="172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33" y="0"/>
                      <a:pt x="16" y="17"/>
                      <a:pt x="16" y="37"/>
                    </a:cubicBezTo>
                    <a:cubicBezTo>
                      <a:pt x="16" y="49"/>
                      <a:pt x="21" y="59"/>
                      <a:pt x="29" y="66"/>
                    </a:cubicBezTo>
                    <a:cubicBezTo>
                      <a:pt x="49" y="98"/>
                      <a:pt x="69" y="134"/>
                      <a:pt x="74" y="150"/>
                    </a:cubicBezTo>
                    <a:cubicBezTo>
                      <a:pt x="65" y="162"/>
                      <a:pt x="7" y="189"/>
                      <a:pt x="7" y="189"/>
                    </a:cubicBezTo>
                    <a:cubicBezTo>
                      <a:pt x="0" y="236"/>
                      <a:pt x="44" y="252"/>
                      <a:pt x="44" y="252"/>
                    </a:cubicBezTo>
                    <a:cubicBezTo>
                      <a:pt x="46" y="252"/>
                      <a:pt x="74" y="240"/>
                      <a:pt x="102" y="224"/>
                    </a:cubicBezTo>
                    <a:cubicBezTo>
                      <a:pt x="132" y="206"/>
                      <a:pt x="148" y="192"/>
                      <a:pt x="148" y="151"/>
                    </a:cubicBezTo>
                    <a:cubicBezTo>
                      <a:pt x="148" y="135"/>
                      <a:pt x="138" y="110"/>
                      <a:pt x="119" y="75"/>
                    </a:cubicBezTo>
                    <a:cubicBezTo>
                      <a:pt x="170" y="75"/>
                      <a:pt x="170" y="75"/>
                      <a:pt x="170" y="75"/>
                    </a:cubicBezTo>
                    <a:cubicBezTo>
                      <a:pt x="193" y="83"/>
                      <a:pt x="236" y="100"/>
                      <a:pt x="265" y="118"/>
                    </a:cubicBezTo>
                    <a:cubicBezTo>
                      <a:pt x="225" y="197"/>
                      <a:pt x="225" y="197"/>
                      <a:pt x="225" y="197"/>
                    </a:cubicBezTo>
                    <a:cubicBezTo>
                      <a:pt x="246" y="244"/>
                      <a:pt x="295" y="223"/>
                      <a:pt x="295" y="223"/>
                    </a:cubicBezTo>
                    <a:cubicBezTo>
                      <a:pt x="330" y="153"/>
                      <a:pt x="330" y="153"/>
                      <a:pt x="330" y="153"/>
                    </a:cubicBezTo>
                    <a:cubicBezTo>
                      <a:pt x="350" y="124"/>
                      <a:pt x="343" y="84"/>
                      <a:pt x="315" y="64"/>
                    </a:cubicBezTo>
                    <a:close/>
                  </a:path>
                </a:pathLst>
              </a:custGeom>
              <a:solidFill>
                <a:srgbClr val="252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ïṩ1iḍe"/>
              <p:cNvSpPr/>
              <p:nvPr/>
            </p:nvSpPr>
            <p:spPr bwMode="auto">
              <a:xfrm>
                <a:off x="2734" y="3919"/>
                <a:ext cx="334" cy="144"/>
              </a:xfrm>
              <a:custGeom>
                <a:avLst/>
                <a:gdLst>
                  <a:gd name="T0" fmla="*/ 247 w 247"/>
                  <a:gd name="T1" fmla="*/ 107 h 107"/>
                  <a:gd name="T2" fmla="*/ 189 w 247"/>
                  <a:gd name="T3" fmla="*/ 19 h 107"/>
                  <a:gd name="T4" fmla="*/ 11 w 247"/>
                  <a:gd name="T5" fmla="*/ 0 h 107"/>
                  <a:gd name="T6" fmla="*/ 0 w 247"/>
                  <a:gd name="T7" fmla="*/ 27 h 107"/>
                  <a:gd name="T8" fmla="*/ 13 w 247"/>
                  <a:gd name="T9" fmla="*/ 55 h 107"/>
                  <a:gd name="T10" fmla="*/ 40 w 247"/>
                  <a:gd name="T11" fmla="*/ 103 h 107"/>
                  <a:gd name="T12" fmla="*/ 117 w 247"/>
                  <a:gd name="T13" fmla="*/ 93 h 107"/>
                  <a:gd name="T14" fmla="*/ 102 w 247"/>
                  <a:gd name="T15" fmla="*/ 64 h 107"/>
                  <a:gd name="T16" fmla="*/ 103 w 247"/>
                  <a:gd name="T17" fmla="*/ 64 h 107"/>
                  <a:gd name="T18" fmla="*/ 153 w 247"/>
                  <a:gd name="T19" fmla="*/ 64 h 107"/>
                  <a:gd name="T20" fmla="*/ 154 w 247"/>
                  <a:gd name="T21" fmla="*/ 64 h 107"/>
                  <a:gd name="T22" fmla="*/ 247 w 247"/>
                  <a:gd name="T23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7" h="107">
                    <a:moveTo>
                      <a:pt x="247" y="107"/>
                    </a:moveTo>
                    <a:cubicBezTo>
                      <a:pt x="189" y="19"/>
                      <a:pt x="189" y="19"/>
                      <a:pt x="189" y="19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4" y="7"/>
                      <a:pt x="0" y="17"/>
                      <a:pt x="0" y="27"/>
                    </a:cubicBezTo>
                    <a:cubicBezTo>
                      <a:pt x="0" y="38"/>
                      <a:pt x="5" y="49"/>
                      <a:pt x="13" y="55"/>
                    </a:cubicBezTo>
                    <a:cubicBezTo>
                      <a:pt x="23" y="71"/>
                      <a:pt x="40" y="103"/>
                      <a:pt x="40" y="103"/>
                    </a:cubicBezTo>
                    <a:cubicBezTo>
                      <a:pt x="81" y="69"/>
                      <a:pt x="117" y="93"/>
                      <a:pt x="117" y="93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103" y="64"/>
                      <a:pt x="103" y="64"/>
                      <a:pt x="103" y="64"/>
                    </a:cubicBezTo>
                    <a:cubicBezTo>
                      <a:pt x="153" y="64"/>
                      <a:pt x="153" y="64"/>
                      <a:pt x="153" y="64"/>
                    </a:cubicBezTo>
                    <a:cubicBezTo>
                      <a:pt x="154" y="64"/>
                      <a:pt x="154" y="64"/>
                      <a:pt x="154" y="64"/>
                    </a:cubicBezTo>
                    <a:cubicBezTo>
                      <a:pt x="176" y="72"/>
                      <a:pt x="218" y="89"/>
                      <a:pt x="247" y="107"/>
                    </a:cubicBezTo>
                    <a:close/>
                  </a:path>
                </a:pathLst>
              </a:cu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îṩḻiďè"/>
              <p:cNvSpPr/>
              <p:nvPr/>
            </p:nvSpPr>
            <p:spPr bwMode="auto">
              <a:xfrm>
                <a:off x="2739" y="3634"/>
                <a:ext cx="345" cy="414"/>
              </a:xfrm>
              <a:custGeom>
                <a:avLst/>
                <a:gdLst>
                  <a:gd name="T0" fmla="*/ 185 w 255"/>
                  <a:gd name="T1" fmla="*/ 230 h 307"/>
                  <a:gd name="T2" fmla="*/ 255 w 255"/>
                  <a:gd name="T3" fmla="*/ 56 h 307"/>
                  <a:gd name="T4" fmla="*/ 130 w 255"/>
                  <a:gd name="T5" fmla="*/ 3 h 307"/>
                  <a:gd name="T6" fmla="*/ 69 w 255"/>
                  <a:gd name="T7" fmla="*/ 45 h 307"/>
                  <a:gd name="T8" fmla="*/ 0 w 255"/>
                  <a:gd name="T9" fmla="*/ 220 h 307"/>
                  <a:gd name="T10" fmla="*/ 185 w 255"/>
                  <a:gd name="T11" fmla="*/ 23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5" h="307">
                    <a:moveTo>
                      <a:pt x="185" y="230"/>
                    </a:moveTo>
                    <a:cubicBezTo>
                      <a:pt x="255" y="56"/>
                      <a:pt x="255" y="56"/>
                      <a:pt x="255" y="56"/>
                    </a:cubicBezTo>
                    <a:cubicBezTo>
                      <a:pt x="241" y="6"/>
                      <a:pt x="175" y="0"/>
                      <a:pt x="130" y="3"/>
                    </a:cubicBezTo>
                    <a:cubicBezTo>
                      <a:pt x="103" y="4"/>
                      <a:pt x="79" y="21"/>
                      <a:pt x="69" y="45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0" y="220"/>
                      <a:pt x="93" y="307"/>
                      <a:pt x="185" y="230"/>
                    </a:cubicBezTo>
                    <a:close/>
                  </a:path>
                </a:pathLst>
              </a:custGeom>
              <a:solidFill>
                <a:srgbClr val="252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iṣ1ide"/>
              <p:cNvSpPr/>
              <p:nvPr/>
            </p:nvSpPr>
            <p:spPr bwMode="auto">
              <a:xfrm>
                <a:off x="2964" y="3570"/>
                <a:ext cx="291" cy="207"/>
              </a:xfrm>
              <a:custGeom>
                <a:avLst/>
                <a:gdLst>
                  <a:gd name="T0" fmla="*/ 46 w 215"/>
                  <a:gd name="T1" fmla="*/ 121 h 153"/>
                  <a:gd name="T2" fmla="*/ 140 w 215"/>
                  <a:gd name="T3" fmla="*/ 148 h 153"/>
                  <a:gd name="T4" fmla="*/ 185 w 215"/>
                  <a:gd name="T5" fmla="*/ 122 h 153"/>
                  <a:gd name="T6" fmla="*/ 202 w 215"/>
                  <a:gd name="T7" fmla="*/ 64 h 153"/>
                  <a:gd name="T8" fmla="*/ 131 w 215"/>
                  <a:gd name="T9" fmla="*/ 45 h 153"/>
                  <a:gd name="T10" fmla="*/ 114 w 215"/>
                  <a:gd name="T11" fmla="*/ 103 h 153"/>
                  <a:gd name="T12" fmla="*/ 159 w 215"/>
                  <a:gd name="T13" fmla="*/ 77 h 153"/>
                  <a:gd name="T14" fmla="*/ 65 w 215"/>
                  <a:gd name="T15" fmla="*/ 50 h 153"/>
                  <a:gd name="T16" fmla="*/ 46 w 215"/>
                  <a:gd name="T17" fmla="*/ 12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5" h="153">
                    <a:moveTo>
                      <a:pt x="46" y="121"/>
                    </a:moveTo>
                    <a:cubicBezTo>
                      <a:pt x="77" y="130"/>
                      <a:pt x="108" y="139"/>
                      <a:pt x="140" y="148"/>
                    </a:cubicBezTo>
                    <a:cubicBezTo>
                      <a:pt x="159" y="153"/>
                      <a:pt x="179" y="141"/>
                      <a:pt x="185" y="122"/>
                    </a:cubicBezTo>
                    <a:cubicBezTo>
                      <a:pt x="191" y="103"/>
                      <a:pt x="196" y="84"/>
                      <a:pt x="202" y="64"/>
                    </a:cubicBezTo>
                    <a:cubicBezTo>
                      <a:pt x="215" y="19"/>
                      <a:pt x="145" y="0"/>
                      <a:pt x="131" y="45"/>
                    </a:cubicBezTo>
                    <a:cubicBezTo>
                      <a:pt x="126" y="64"/>
                      <a:pt x="120" y="83"/>
                      <a:pt x="114" y="103"/>
                    </a:cubicBezTo>
                    <a:cubicBezTo>
                      <a:pt x="129" y="94"/>
                      <a:pt x="144" y="86"/>
                      <a:pt x="159" y="77"/>
                    </a:cubicBezTo>
                    <a:cubicBezTo>
                      <a:pt x="128" y="68"/>
                      <a:pt x="96" y="59"/>
                      <a:pt x="65" y="50"/>
                    </a:cubicBezTo>
                    <a:cubicBezTo>
                      <a:pt x="20" y="37"/>
                      <a:pt x="0" y="108"/>
                      <a:pt x="46" y="121"/>
                    </a:cubicBezTo>
                    <a:close/>
                  </a:path>
                </a:pathLst>
              </a:custGeom>
              <a:solidFill>
                <a:srgbClr val="252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ïsḻïḑê"/>
              <p:cNvSpPr/>
              <p:nvPr/>
            </p:nvSpPr>
            <p:spPr bwMode="auto">
              <a:xfrm>
                <a:off x="3133" y="3511"/>
                <a:ext cx="138" cy="144"/>
              </a:xfrm>
              <a:custGeom>
                <a:avLst/>
                <a:gdLst>
                  <a:gd name="T0" fmla="*/ 9 w 102"/>
                  <a:gd name="T1" fmla="*/ 82 h 107"/>
                  <a:gd name="T2" fmla="*/ 101 w 102"/>
                  <a:gd name="T3" fmla="*/ 36 h 107"/>
                  <a:gd name="T4" fmla="*/ 82 w 102"/>
                  <a:gd name="T5" fmla="*/ 4 h 107"/>
                  <a:gd name="T6" fmla="*/ 71 w 102"/>
                  <a:gd name="T7" fmla="*/ 45 h 107"/>
                  <a:gd name="T8" fmla="*/ 50 w 102"/>
                  <a:gd name="T9" fmla="*/ 10 h 107"/>
                  <a:gd name="T10" fmla="*/ 45 w 102"/>
                  <a:gd name="T11" fmla="*/ 41 h 107"/>
                  <a:gd name="T12" fmla="*/ 45 w 102"/>
                  <a:gd name="T13" fmla="*/ 58 h 107"/>
                  <a:gd name="T14" fmla="*/ 9 w 102"/>
                  <a:gd name="T15" fmla="*/ 82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107">
                    <a:moveTo>
                      <a:pt x="9" y="82"/>
                    </a:moveTo>
                    <a:cubicBezTo>
                      <a:pt x="25" y="107"/>
                      <a:pt x="97" y="88"/>
                      <a:pt x="101" y="36"/>
                    </a:cubicBezTo>
                    <a:cubicBezTo>
                      <a:pt x="102" y="23"/>
                      <a:pt x="101" y="0"/>
                      <a:pt x="82" y="4"/>
                    </a:cubicBezTo>
                    <a:cubicBezTo>
                      <a:pt x="68" y="6"/>
                      <a:pt x="82" y="38"/>
                      <a:pt x="71" y="45"/>
                    </a:cubicBezTo>
                    <a:cubicBezTo>
                      <a:pt x="71" y="45"/>
                      <a:pt x="68" y="7"/>
                      <a:pt x="50" y="10"/>
                    </a:cubicBezTo>
                    <a:cubicBezTo>
                      <a:pt x="33" y="12"/>
                      <a:pt x="40" y="34"/>
                      <a:pt x="45" y="41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5" y="58"/>
                      <a:pt x="0" y="68"/>
                      <a:pt x="9" y="82"/>
                    </a:cubicBezTo>
                    <a:close/>
                  </a:path>
                </a:pathLst>
              </a:custGeom>
              <a:solidFill>
                <a:srgbClr val="FFB3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ísḷídè"/>
              <p:cNvSpPr/>
              <p:nvPr/>
            </p:nvSpPr>
            <p:spPr bwMode="auto">
              <a:xfrm>
                <a:off x="2816" y="3616"/>
                <a:ext cx="287" cy="114"/>
              </a:xfrm>
              <a:prstGeom prst="ellipse">
                <a:avLst/>
              </a:prstGeom>
              <a:solidFill>
                <a:srgbClr val="252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ïṥlïḍè"/>
              <p:cNvSpPr/>
              <p:nvPr/>
            </p:nvSpPr>
            <p:spPr bwMode="auto">
              <a:xfrm>
                <a:off x="2927" y="3643"/>
                <a:ext cx="122" cy="183"/>
              </a:xfrm>
              <a:custGeom>
                <a:avLst/>
                <a:gdLst>
                  <a:gd name="T0" fmla="*/ 0 w 122"/>
                  <a:gd name="T1" fmla="*/ 0 h 183"/>
                  <a:gd name="T2" fmla="*/ 25 w 122"/>
                  <a:gd name="T3" fmla="*/ 183 h 183"/>
                  <a:gd name="T4" fmla="*/ 122 w 122"/>
                  <a:gd name="T5" fmla="*/ 11 h 183"/>
                  <a:gd name="T6" fmla="*/ 0 w 122"/>
                  <a:gd name="T7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" h="183">
                    <a:moveTo>
                      <a:pt x="0" y="0"/>
                    </a:moveTo>
                    <a:lnTo>
                      <a:pt x="25" y="183"/>
                    </a:lnTo>
                    <a:lnTo>
                      <a:pt x="122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išḷïḍe"/>
              <p:cNvSpPr/>
              <p:nvPr/>
            </p:nvSpPr>
            <p:spPr bwMode="auto">
              <a:xfrm>
                <a:off x="2923" y="3647"/>
                <a:ext cx="122" cy="73"/>
              </a:xfrm>
              <a:custGeom>
                <a:avLst/>
                <a:gdLst>
                  <a:gd name="T0" fmla="*/ 90 w 90"/>
                  <a:gd name="T1" fmla="*/ 19 h 54"/>
                  <a:gd name="T2" fmla="*/ 89 w 90"/>
                  <a:gd name="T3" fmla="*/ 19 h 54"/>
                  <a:gd name="T4" fmla="*/ 1 w 90"/>
                  <a:gd name="T5" fmla="*/ 11 h 54"/>
                  <a:gd name="T6" fmla="*/ 0 w 90"/>
                  <a:gd name="T7" fmla="*/ 11 h 54"/>
                  <a:gd name="T8" fmla="*/ 5 w 90"/>
                  <a:gd name="T9" fmla="*/ 48 h 54"/>
                  <a:gd name="T10" fmla="*/ 43 w 90"/>
                  <a:gd name="T11" fmla="*/ 27 h 54"/>
                  <a:gd name="T12" fmla="*/ 70 w 90"/>
                  <a:gd name="T13" fmla="*/ 54 h 54"/>
                  <a:gd name="T14" fmla="*/ 90 w 90"/>
                  <a:gd name="T15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0" h="54">
                    <a:moveTo>
                      <a:pt x="90" y="19"/>
                    </a:moveTo>
                    <a:cubicBezTo>
                      <a:pt x="89" y="19"/>
                      <a:pt x="89" y="19"/>
                      <a:pt x="89" y="19"/>
                    </a:cubicBezTo>
                    <a:cubicBezTo>
                      <a:pt x="64" y="3"/>
                      <a:pt x="31" y="0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70" y="54"/>
                      <a:pt x="70" y="54"/>
                      <a:pt x="70" y="54"/>
                    </a:cubicBezTo>
                    <a:lnTo>
                      <a:pt x="90" y="19"/>
                    </a:lnTo>
                    <a:close/>
                  </a:path>
                </a:pathLst>
              </a:custGeom>
              <a:solidFill>
                <a:srgbClr val="AFA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îśļîḍé"/>
              <p:cNvSpPr/>
              <p:nvPr/>
            </p:nvSpPr>
            <p:spPr bwMode="auto">
              <a:xfrm>
                <a:off x="2946" y="3649"/>
                <a:ext cx="42" cy="177"/>
              </a:xfrm>
              <a:custGeom>
                <a:avLst/>
                <a:gdLst>
                  <a:gd name="T0" fmla="*/ 26 w 42"/>
                  <a:gd name="T1" fmla="*/ 141 h 177"/>
                  <a:gd name="T2" fmla="*/ 6 w 42"/>
                  <a:gd name="T3" fmla="*/ 177 h 177"/>
                  <a:gd name="T4" fmla="*/ 0 w 42"/>
                  <a:gd name="T5" fmla="*/ 139 h 177"/>
                  <a:gd name="T6" fmla="*/ 42 w 42"/>
                  <a:gd name="T7" fmla="*/ 0 h 177"/>
                  <a:gd name="T8" fmla="*/ 26 w 42"/>
                  <a:gd name="T9" fmla="*/ 141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77">
                    <a:moveTo>
                      <a:pt x="26" y="141"/>
                    </a:moveTo>
                    <a:lnTo>
                      <a:pt x="6" y="177"/>
                    </a:lnTo>
                    <a:lnTo>
                      <a:pt x="0" y="139"/>
                    </a:lnTo>
                    <a:lnTo>
                      <a:pt x="42" y="0"/>
                    </a:lnTo>
                    <a:lnTo>
                      <a:pt x="26" y="141"/>
                    </a:lnTo>
                    <a:close/>
                  </a:path>
                </a:pathLst>
              </a:custGeom>
              <a:solidFill>
                <a:srgbClr val="07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îśḷïḑè"/>
              <p:cNvSpPr/>
              <p:nvPr/>
            </p:nvSpPr>
            <p:spPr bwMode="auto">
              <a:xfrm>
                <a:off x="2964" y="3646"/>
                <a:ext cx="46" cy="54"/>
              </a:xfrm>
              <a:custGeom>
                <a:avLst/>
                <a:gdLst>
                  <a:gd name="T0" fmla="*/ 10 w 34"/>
                  <a:gd name="T1" fmla="*/ 39 h 40"/>
                  <a:gd name="T2" fmla="*/ 10 w 34"/>
                  <a:gd name="T3" fmla="*/ 39 h 40"/>
                  <a:gd name="T4" fmla="*/ 22 w 34"/>
                  <a:gd name="T5" fmla="*/ 33 h 40"/>
                  <a:gd name="T6" fmla="*/ 30 w 34"/>
                  <a:gd name="T7" fmla="*/ 16 h 40"/>
                  <a:gd name="T8" fmla="*/ 23 w 34"/>
                  <a:gd name="T9" fmla="*/ 2 h 40"/>
                  <a:gd name="T10" fmla="*/ 13 w 34"/>
                  <a:gd name="T11" fmla="*/ 1 h 40"/>
                  <a:gd name="T12" fmla="*/ 0 w 34"/>
                  <a:gd name="T13" fmla="*/ 13 h 40"/>
                  <a:gd name="T14" fmla="*/ 2 w 34"/>
                  <a:gd name="T15" fmla="*/ 31 h 40"/>
                  <a:gd name="T16" fmla="*/ 10 w 34"/>
                  <a:gd name="T17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0">
                    <a:moveTo>
                      <a:pt x="10" y="39"/>
                    </a:moveTo>
                    <a:cubicBezTo>
                      <a:pt x="10" y="39"/>
                      <a:pt x="10" y="39"/>
                      <a:pt x="10" y="39"/>
                    </a:cubicBezTo>
                    <a:cubicBezTo>
                      <a:pt x="15" y="40"/>
                      <a:pt x="20" y="37"/>
                      <a:pt x="22" y="33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4" y="9"/>
                      <a:pt x="30" y="2"/>
                      <a:pt x="23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5"/>
                      <a:pt x="6" y="39"/>
                      <a:pt x="10" y="39"/>
                    </a:cubicBezTo>
                    <a:close/>
                  </a:path>
                </a:pathLst>
              </a:custGeom>
              <a:solidFill>
                <a:srgbClr val="07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ïsḻiḑè"/>
              <p:cNvSpPr/>
              <p:nvPr/>
            </p:nvSpPr>
            <p:spPr bwMode="auto">
              <a:xfrm>
                <a:off x="2927" y="3628"/>
                <a:ext cx="122" cy="73"/>
              </a:xfrm>
              <a:custGeom>
                <a:avLst/>
                <a:gdLst>
                  <a:gd name="T0" fmla="*/ 90 w 90"/>
                  <a:gd name="T1" fmla="*/ 19 h 54"/>
                  <a:gd name="T2" fmla="*/ 89 w 90"/>
                  <a:gd name="T3" fmla="*/ 19 h 54"/>
                  <a:gd name="T4" fmla="*/ 1 w 90"/>
                  <a:gd name="T5" fmla="*/ 11 h 54"/>
                  <a:gd name="T6" fmla="*/ 0 w 90"/>
                  <a:gd name="T7" fmla="*/ 11 h 54"/>
                  <a:gd name="T8" fmla="*/ 5 w 90"/>
                  <a:gd name="T9" fmla="*/ 48 h 54"/>
                  <a:gd name="T10" fmla="*/ 42 w 90"/>
                  <a:gd name="T11" fmla="*/ 29 h 54"/>
                  <a:gd name="T12" fmla="*/ 70 w 90"/>
                  <a:gd name="T13" fmla="*/ 54 h 54"/>
                  <a:gd name="T14" fmla="*/ 90 w 90"/>
                  <a:gd name="T15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0" h="54">
                    <a:moveTo>
                      <a:pt x="90" y="19"/>
                    </a:moveTo>
                    <a:cubicBezTo>
                      <a:pt x="89" y="19"/>
                      <a:pt x="89" y="19"/>
                      <a:pt x="89" y="19"/>
                    </a:cubicBezTo>
                    <a:cubicBezTo>
                      <a:pt x="64" y="3"/>
                      <a:pt x="32" y="0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70" y="54"/>
                      <a:pt x="70" y="54"/>
                      <a:pt x="70" y="54"/>
                    </a:cubicBezTo>
                    <a:lnTo>
                      <a:pt x="90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íśľídè"/>
              <p:cNvSpPr/>
              <p:nvPr/>
            </p:nvSpPr>
            <p:spPr bwMode="auto">
              <a:xfrm>
                <a:off x="2952" y="3643"/>
                <a:ext cx="139" cy="183"/>
              </a:xfrm>
              <a:custGeom>
                <a:avLst/>
                <a:gdLst>
                  <a:gd name="T0" fmla="*/ 0 w 139"/>
                  <a:gd name="T1" fmla="*/ 183 h 183"/>
                  <a:gd name="T2" fmla="*/ 100 w 139"/>
                  <a:gd name="T3" fmla="*/ 0 h 183"/>
                  <a:gd name="T4" fmla="*/ 139 w 139"/>
                  <a:gd name="T5" fmla="*/ 23 h 183"/>
                  <a:gd name="T6" fmla="*/ 105 w 139"/>
                  <a:gd name="T7" fmla="*/ 56 h 183"/>
                  <a:gd name="T8" fmla="*/ 86 w 139"/>
                  <a:gd name="T9" fmla="*/ 61 h 183"/>
                  <a:gd name="T10" fmla="*/ 89 w 139"/>
                  <a:gd name="T11" fmla="*/ 85 h 183"/>
                  <a:gd name="T12" fmla="*/ 0 w 139"/>
                  <a:gd name="T13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183">
                    <a:moveTo>
                      <a:pt x="0" y="183"/>
                    </a:moveTo>
                    <a:lnTo>
                      <a:pt x="100" y="0"/>
                    </a:lnTo>
                    <a:lnTo>
                      <a:pt x="139" y="23"/>
                    </a:lnTo>
                    <a:lnTo>
                      <a:pt x="105" y="56"/>
                    </a:lnTo>
                    <a:lnTo>
                      <a:pt x="86" y="61"/>
                    </a:lnTo>
                    <a:lnTo>
                      <a:pt x="89" y="85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rgbClr val="3232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iślïďè"/>
              <p:cNvSpPr/>
              <p:nvPr/>
            </p:nvSpPr>
            <p:spPr bwMode="auto">
              <a:xfrm>
                <a:off x="2883" y="3632"/>
                <a:ext cx="69" cy="194"/>
              </a:xfrm>
              <a:custGeom>
                <a:avLst/>
                <a:gdLst>
                  <a:gd name="T0" fmla="*/ 69 w 69"/>
                  <a:gd name="T1" fmla="*/ 194 h 194"/>
                  <a:gd name="T2" fmla="*/ 47 w 69"/>
                  <a:gd name="T3" fmla="*/ 0 h 194"/>
                  <a:gd name="T4" fmla="*/ 0 w 69"/>
                  <a:gd name="T5" fmla="*/ 13 h 194"/>
                  <a:gd name="T6" fmla="*/ 19 w 69"/>
                  <a:gd name="T7" fmla="*/ 53 h 194"/>
                  <a:gd name="T8" fmla="*/ 33 w 69"/>
                  <a:gd name="T9" fmla="*/ 61 h 194"/>
                  <a:gd name="T10" fmla="*/ 21 w 69"/>
                  <a:gd name="T11" fmla="*/ 84 h 194"/>
                  <a:gd name="T12" fmla="*/ 69 w 69"/>
                  <a:gd name="T13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94">
                    <a:moveTo>
                      <a:pt x="69" y="194"/>
                    </a:moveTo>
                    <a:lnTo>
                      <a:pt x="47" y="0"/>
                    </a:lnTo>
                    <a:lnTo>
                      <a:pt x="0" y="13"/>
                    </a:lnTo>
                    <a:lnTo>
                      <a:pt x="19" y="53"/>
                    </a:lnTo>
                    <a:lnTo>
                      <a:pt x="33" y="61"/>
                    </a:lnTo>
                    <a:lnTo>
                      <a:pt x="21" y="84"/>
                    </a:lnTo>
                    <a:lnTo>
                      <a:pt x="69" y="194"/>
                    </a:lnTo>
                    <a:close/>
                  </a:path>
                </a:pathLst>
              </a:custGeom>
              <a:solidFill>
                <a:srgbClr val="3232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íSḷîḋè"/>
              <p:cNvSpPr/>
              <p:nvPr/>
            </p:nvSpPr>
            <p:spPr bwMode="auto">
              <a:xfrm>
                <a:off x="2796" y="3280"/>
                <a:ext cx="396" cy="288"/>
              </a:xfrm>
              <a:custGeom>
                <a:avLst/>
                <a:gdLst>
                  <a:gd name="T0" fmla="*/ 53 w 293"/>
                  <a:gd name="T1" fmla="*/ 213 h 213"/>
                  <a:gd name="T2" fmla="*/ 76 w 293"/>
                  <a:gd name="T3" fmla="*/ 62 h 213"/>
                  <a:gd name="T4" fmla="*/ 208 w 293"/>
                  <a:gd name="T5" fmla="*/ 39 h 213"/>
                  <a:gd name="T6" fmla="*/ 242 w 293"/>
                  <a:gd name="T7" fmla="*/ 39 h 213"/>
                  <a:gd name="T8" fmla="*/ 247 w 293"/>
                  <a:gd name="T9" fmla="*/ 60 h 213"/>
                  <a:gd name="T10" fmla="*/ 267 w 293"/>
                  <a:gd name="T11" fmla="*/ 41 h 213"/>
                  <a:gd name="T12" fmla="*/ 255 w 293"/>
                  <a:gd name="T13" fmla="*/ 141 h 213"/>
                  <a:gd name="T14" fmla="*/ 53 w 293"/>
                  <a:gd name="T15" fmla="*/ 2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3" h="213">
                    <a:moveTo>
                      <a:pt x="53" y="213"/>
                    </a:moveTo>
                    <a:cubicBezTo>
                      <a:pt x="53" y="213"/>
                      <a:pt x="0" y="83"/>
                      <a:pt x="76" y="62"/>
                    </a:cubicBezTo>
                    <a:cubicBezTo>
                      <a:pt x="103" y="0"/>
                      <a:pt x="187" y="29"/>
                      <a:pt x="208" y="39"/>
                    </a:cubicBezTo>
                    <a:cubicBezTo>
                      <a:pt x="228" y="48"/>
                      <a:pt x="242" y="39"/>
                      <a:pt x="242" y="39"/>
                    </a:cubicBezTo>
                    <a:cubicBezTo>
                      <a:pt x="249" y="47"/>
                      <a:pt x="247" y="60"/>
                      <a:pt x="247" y="60"/>
                    </a:cubicBezTo>
                    <a:cubicBezTo>
                      <a:pt x="267" y="41"/>
                      <a:pt x="267" y="41"/>
                      <a:pt x="267" y="41"/>
                    </a:cubicBezTo>
                    <a:cubicBezTo>
                      <a:pt x="287" y="58"/>
                      <a:pt x="293" y="95"/>
                      <a:pt x="255" y="141"/>
                    </a:cubicBezTo>
                    <a:lnTo>
                      <a:pt x="53" y="213"/>
                    </a:lnTo>
                    <a:close/>
                  </a:path>
                </a:pathLst>
              </a:custGeom>
              <a:solidFill>
                <a:srgbClr val="7743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íşļiďé"/>
              <p:cNvSpPr/>
              <p:nvPr/>
            </p:nvSpPr>
            <p:spPr bwMode="auto">
              <a:xfrm>
                <a:off x="2826" y="3370"/>
                <a:ext cx="318" cy="304"/>
              </a:xfrm>
              <a:custGeom>
                <a:avLst/>
                <a:gdLst>
                  <a:gd name="T0" fmla="*/ 169 w 235"/>
                  <a:gd name="T1" fmla="*/ 7 h 225"/>
                  <a:gd name="T2" fmla="*/ 110 w 235"/>
                  <a:gd name="T3" fmla="*/ 3 h 225"/>
                  <a:gd name="T4" fmla="*/ 36 w 235"/>
                  <a:gd name="T5" fmla="*/ 70 h 225"/>
                  <a:gd name="T6" fmla="*/ 35 w 235"/>
                  <a:gd name="T7" fmla="*/ 87 h 225"/>
                  <a:gd name="T8" fmla="*/ 35 w 235"/>
                  <a:gd name="T9" fmla="*/ 88 h 225"/>
                  <a:gd name="T10" fmla="*/ 31 w 235"/>
                  <a:gd name="T11" fmla="*/ 87 h 225"/>
                  <a:gd name="T12" fmla="*/ 30 w 235"/>
                  <a:gd name="T13" fmla="*/ 87 h 225"/>
                  <a:gd name="T14" fmla="*/ 1 w 235"/>
                  <a:gd name="T15" fmla="*/ 113 h 225"/>
                  <a:gd name="T16" fmla="*/ 1 w 235"/>
                  <a:gd name="T17" fmla="*/ 114 h 225"/>
                  <a:gd name="T18" fmla="*/ 26 w 235"/>
                  <a:gd name="T19" fmla="*/ 144 h 225"/>
                  <a:gd name="T20" fmla="*/ 27 w 235"/>
                  <a:gd name="T21" fmla="*/ 144 h 225"/>
                  <a:gd name="T22" fmla="*/ 31 w 235"/>
                  <a:gd name="T23" fmla="*/ 144 h 225"/>
                  <a:gd name="T24" fmla="*/ 31 w 235"/>
                  <a:gd name="T25" fmla="*/ 145 h 225"/>
                  <a:gd name="T26" fmla="*/ 95 w 235"/>
                  <a:gd name="T27" fmla="*/ 218 h 225"/>
                  <a:gd name="T28" fmla="*/ 154 w 235"/>
                  <a:gd name="T29" fmla="*/ 222 h 225"/>
                  <a:gd name="T30" fmla="*/ 227 w 235"/>
                  <a:gd name="T31" fmla="*/ 155 h 225"/>
                  <a:gd name="T32" fmla="*/ 232 w 235"/>
                  <a:gd name="T33" fmla="*/ 84 h 225"/>
                  <a:gd name="T34" fmla="*/ 169 w 235"/>
                  <a:gd name="T35" fmla="*/ 7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5" h="225">
                    <a:moveTo>
                      <a:pt x="169" y="7"/>
                    </a:moveTo>
                    <a:cubicBezTo>
                      <a:pt x="110" y="3"/>
                      <a:pt x="110" y="3"/>
                      <a:pt x="110" y="3"/>
                    </a:cubicBezTo>
                    <a:cubicBezTo>
                      <a:pt x="72" y="0"/>
                      <a:pt x="39" y="30"/>
                      <a:pt x="36" y="70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35" y="88"/>
                      <a:pt x="35" y="88"/>
                      <a:pt x="35" y="88"/>
                    </a:cubicBezTo>
                    <a:cubicBezTo>
                      <a:pt x="34" y="87"/>
                      <a:pt x="32" y="87"/>
                      <a:pt x="31" y="87"/>
                    </a:cubicBezTo>
                    <a:cubicBezTo>
                      <a:pt x="30" y="87"/>
                      <a:pt x="30" y="87"/>
                      <a:pt x="30" y="87"/>
                    </a:cubicBezTo>
                    <a:cubicBezTo>
                      <a:pt x="15" y="86"/>
                      <a:pt x="2" y="98"/>
                      <a:pt x="1" y="113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0" y="130"/>
                      <a:pt x="11" y="143"/>
                      <a:pt x="26" y="144"/>
                    </a:cubicBezTo>
                    <a:cubicBezTo>
                      <a:pt x="27" y="144"/>
                      <a:pt x="27" y="144"/>
                      <a:pt x="27" y="144"/>
                    </a:cubicBezTo>
                    <a:cubicBezTo>
                      <a:pt x="28" y="144"/>
                      <a:pt x="30" y="144"/>
                      <a:pt x="31" y="144"/>
                    </a:cubicBezTo>
                    <a:cubicBezTo>
                      <a:pt x="31" y="145"/>
                      <a:pt x="31" y="145"/>
                      <a:pt x="31" y="145"/>
                    </a:cubicBezTo>
                    <a:cubicBezTo>
                      <a:pt x="30" y="183"/>
                      <a:pt x="58" y="216"/>
                      <a:pt x="95" y="218"/>
                    </a:cubicBezTo>
                    <a:cubicBezTo>
                      <a:pt x="154" y="222"/>
                      <a:pt x="154" y="222"/>
                      <a:pt x="154" y="222"/>
                    </a:cubicBezTo>
                    <a:cubicBezTo>
                      <a:pt x="192" y="225"/>
                      <a:pt x="225" y="195"/>
                      <a:pt x="227" y="155"/>
                    </a:cubicBezTo>
                    <a:cubicBezTo>
                      <a:pt x="232" y="84"/>
                      <a:pt x="232" y="84"/>
                      <a:pt x="232" y="84"/>
                    </a:cubicBezTo>
                    <a:cubicBezTo>
                      <a:pt x="235" y="44"/>
                      <a:pt x="207" y="10"/>
                      <a:pt x="169" y="7"/>
                    </a:cubicBezTo>
                    <a:close/>
                  </a:path>
                </a:pathLst>
              </a:custGeom>
              <a:solidFill>
                <a:srgbClr val="FFB3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îSḻïďe"/>
              <p:cNvSpPr/>
              <p:nvPr/>
            </p:nvSpPr>
            <p:spPr bwMode="auto">
              <a:xfrm>
                <a:off x="2868" y="3342"/>
                <a:ext cx="224" cy="201"/>
              </a:xfrm>
              <a:custGeom>
                <a:avLst/>
                <a:gdLst>
                  <a:gd name="T0" fmla="*/ 25 w 166"/>
                  <a:gd name="T1" fmla="*/ 133 h 149"/>
                  <a:gd name="T2" fmla="*/ 55 w 166"/>
                  <a:gd name="T3" fmla="*/ 35 h 149"/>
                  <a:gd name="T4" fmla="*/ 105 w 166"/>
                  <a:gd name="T5" fmla="*/ 27 h 149"/>
                  <a:gd name="T6" fmla="*/ 148 w 166"/>
                  <a:gd name="T7" fmla="*/ 30 h 149"/>
                  <a:gd name="T8" fmla="*/ 150 w 166"/>
                  <a:gd name="T9" fmla="*/ 5 h 149"/>
                  <a:gd name="T10" fmla="*/ 103 w 166"/>
                  <a:gd name="T11" fmla="*/ 1 h 149"/>
                  <a:gd name="T12" fmla="*/ 40 w 166"/>
                  <a:gd name="T13" fmla="*/ 15 h 149"/>
                  <a:gd name="T14" fmla="*/ 4 w 166"/>
                  <a:gd name="T15" fmla="*/ 82 h 149"/>
                  <a:gd name="T16" fmla="*/ 1 w 166"/>
                  <a:gd name="T17" fmla="*/ 131 h 149"/>
                  <a:gd name="T18" fmla="*/ 25 w 166"/>
                  <a:gd name="T19" fmla="*/ 133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6" h="149">
                    <a:moveTo>
                      <a:pt x="25" y="133"/>
                    </a:moveTo>
                    <a:cubicBezTo>
                      <a:pt x="27" y="99"/>
                      <a:pt x="23" y="56"/>
                      <a:pt x="55" y="35"/>
                    </a:cubicBezTo>
                    <a:cubicBezTo>
                      <a:pt x="71" y="24"/>
                      <a:pt x="87" y="26"/>
                      <a:pt x="105" y="27"/>
                    </a:cubicBezTo>
                    <a:cubicBezTo>
                      <a:pt x="120" y="28"/>
                      <a:pt x="134" y="29"/>
                      <a:pt x="148" y="30"/>
                    </a:cubicBezTo>
                    <a:cubicBezTo>
                      <a:pt x="164" y="31"/>
                      <a:pt x="166" y="6"/>
                      <a:pt x="150" y="5"/>
                    </a:cubicBezTo>
                    <a:cubicBezTo>
                      <a:pt x="135" y="3"/>
                      <a:pt x="119" y="2"/>
                      <a:pt x="103" y="1"/>
                    </a:cubicBezTo>
                    <a:cubicBezTo>
                      <a:pt x="80" y="0"/>
                      <a:pt x="59" y="1"/>
                      <a:pt x="40" y="15"/>
                    </a:cubicBezTo>
                    <a:cubicBezTo>
                      <a:pt x="18" y="31"/>
                      <a:pt x="6" y="55"/>
                      <a:pt x="4" y="82"/>
                    </a:cubicBezTo>
                    <a:cubicBezTo>
                      <a:pt x="3" y="99"/>
                      <a:pt x="2" y="115"/>
                      <a:pt x="1" y="131"/>
                    </a:cubicBezTo>
                    <a:cubicBezTo>
                      <a:pt x="0" y="147"/>
                      <a:pt x="24" y="149"/>
                      <a:pt x="25" y="133"/>
                    </a:cubicBezTo>
                    <a:close/>
                  </a:path>
                </a:pathLst>
              </a:custGeom>
              <a:solidFill>
                <a:srgbClr val="7743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íşlîḍe"/>
              <p:cNvSpPr/>
              <p:nvPr/>
            </p:nvSpPr>
            <p:spPr bwMode="auto">
              <a:xfrm>
                <a:off x="2984" y="3513"/>
                <a:ext cx="19" cy="25"/>
              </a:xfrm>
              <a:custGeom>
                <a:avLst/>
                <a:gdLst>
                  <a:gd name="T0" fmla="*/ 13 w 14"/>
                  <a:gd name="T1" fmla="*/ 10 h 18"/>
                  <a:gd name="T2" fmla="*/ 6 w 14"/>
                  <a:gd name="T3" fmla="*/ 18 h 18"/>
                  <a:gd name="T4" fmla="*/ 0 w 14"/>
                  <a:gd name="T5" fmla="*/ 9 h 18"/>
                  <a:gd name="T6" fmla="*/ 7 w 14"/>
                  <a:gd name="T7" fmla="*/ 0 h 18"/>
                  <a:gd name="T8" fmla="*/ 13 w 14"/>
                  <a:gd name="T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8">
                    <a:moveTo>
                      <a:pt x="13" y="10"/>
                    </a:moveTo>
                    <a:cubicBezTo>
                      <a:pt x="13" y="15"/>
                      <a:pt x="10" y="18"/>
                      <a:pt x="6" y="18"/>
                    </a:cubicBezTo>
                    <a:cubicBezTo>
                      <a:pt x="2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7" y="0"/>
                    </a:cubicBezTo>
                    <a:cubicBezTo>
                      <a:pt x="11" y="0"/>
                      <a:pt x="14" y="5"/>
                      <a:pt x="13" y="10"/>
                    </a:cubicBezTo>
                    <a:close/>
                  </a:path>
                </a:pathLst>
              </a:cu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îs1iḑe"/>
              <p:cNvSpPr/>
              <p:nvPr/>
            </p:nvSpPr>
            <p:spPr bwMode="auto">
              <a:xfrm>
                <a:off x="3073" y="3515"/>
                <a:ext cx="19" cy="25"/>
              </a:xfrm>
              <a:custGeom>
                <a:avLst/>
                <a:gdLst>
                  <a:gd name="T0" fmla="*/ 13 w 14"/>
                  <a:gd name="T1" fmla="*/ 10 h 19"/>
                  <a:gd name="T2" fmla="*/ 6 w 14"/>
                  <a:gd name="T3" fmla="*/ 19 h 19"/>
                  <a:gd name="T4" fmla="*/ 0 w 14"/>
                  <a:gd name="T5" fmla="*/ 9 h 19"/>
                  <a:gd name="T6" fmla="*/ 8 w 14"/>
                  <a:gd name="T7" fmla="*/ 1 h 19"/>
                  <a:gd name="T8" fmla="*/ 13 w 14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9">
                    <a:moveTo>
                      <a:pt x="13" y="10"/>
                    </a:moveTo>
                    <a:cubicBezTo>
                      <a:pt x="13" y="15"/>
                      <a:pt x="10" y="19"/>
                      <a:pt x="6" y="19"/>
                    </a:cubicBezTo>
                    <a:cubicBezTo>
                      <a:pt x="3" y="18"/>
                      <a:pt x="0" y="14"/>
                      <a:pt x="0" y="9"/>
                    </a:cubicBezTo>
                    <a:cubicBezTo>
                      <a:pt x="1" y="4"/>
                      <a:pt x="4" y="0"/>
                      <a:pt x="8" y="1"/>
                    </a:cubicBezTo>
                    <a:cubicBezTo>
                      <a:pt x="11" y="1"/>
                      <a:pt x="14" y="5"/>
                      <a:pt x="13" y="10"/>
                    </a:cubicBezTo>
                    <a:close/>
                  </a:path>
                </a:pathLst>
              </a:cu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iŝľíḑé"/>
              <p:cNvSpPr/>
              <p:nvPr/>
            </p:nvSpPr>
            <p:spPr bwMode="auto">
              <a:xfrm>
                <a:off x="2887" y="3337"/>
                <a:ext cx="262" cy="152"/>
              </a:xfrm>
              <a:custGeom>
                <a:avLst/>
                <a:gdLst>
                  <a:gd name="T0" fmla="*/ 194 w 194"/>
                  <a:gd name="T1" fmla="*/ 22 h 113"/>
                  <a:gd name="T2" fmla="*/ 116 w 194"/>
                  <a:gd name="T3" fmla="*/ 55 h 113"/>
                  <a:gd name="T4" fmla="*/ 8 w 194"/>
                  <a:gd name="T5" fmla="*/ 113 h 113"/>
                  <a:gd name="T6" fmla="*/ 67 w 194"/>
                  <a:gd name="T7" fmla="*/ 5 h 113"/>
                  <a:gd name="T8" fmla="*/ 194 w 194"/>
                  <a:gd name="T9" fmla="*/ 2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113">
                    <a:moveTo>
                      <a:pt x="194" y="22"/>
                    </a:moveTo>
                    <a:cubicBezTo>
                      <a:pt x="194" y="22"/>
                      <a:pt x="192" y="60"/>
                      <a:pt x="116" y="55"/>
                    </a:cubicBezTo>
                    <a:cubicBezTo>
                      <a:pt x="40" y="50"/>
                      <a:pt x="13" y="44"/>
                      <a:pt x="8" y="113"/>
                    </a:cubicBezTo>
                    <a:cubicBezTo>
                      <a:pt x="8" y="113"/>
                      <a:pt x="0" y="10"/>
                      <a:pt x="67" y="5"/>
                    </a:cubicBezTo>
                    <a:cubicBezTo>
                      <a:pt x="134" y="0"/>
                      <a:pt x="155" y="34"/>
                      <a:pt x="194" y="22"/>
                    </a:cubicBezTo>
                    <a:close/>
                  </a:path>
                </a:pathLst>
              </a:custGeom>
              <a:solidFill>
                <a:srgbClr val="7743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îśḻîďé"/>
              <p:cNvSpPr/>
              <p:nvPr/>
            </p:nvSpPr>
            <p:spPr bwMode="auto">
              <a:xfrm>
                <a:off x="2967" y="3499"/>
                <a:ext cx="51" cy="27"/>
              </a:xfrm>
              <a:custGeom>
                <a:avLst/>
                <a:gdLst>
                  <a:gd name="T0" fmla="*/ 34 w 38"/>
                  <a:gd name="T1" fmla="*/ 11 h 20"/>
                  <a:gd name="T2" fmla="*/ 7 w 38"/>
                  <a:gd name="T3" fmla="*/ 2 h 20"/>
                  <a:gd name="T4" fmla="*/ 5 w 38"/>
                  <a:gd name="T5" fmla="*/ 9 h 20"/>
                  <a:gd name="T6" fmla="*/ 32 w 38"/>
                  <a:gd name="T7" fmla="*/ 19 h 20"/>
                  <a:gd name="T8" fmla="*/ 34 w 38"/>
                  <a:gd name="T9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0">
                    <a:moveTo>
                      <a:pt x="34" y="11"/>
                    </a:moveTo>
                    <a:cubicBezTo>
                      <a:pt x="25" y="8"/>
                      <a:pt x="16" y="5"/>
                      <a:pt x="7" y="2"/>
                    </a:cubicBezTo>
                    <a:cubicBezTo>
                      <a:pt x="2" y="0"/>
                      <a:pt x="0" y="7"/>
                      <a:pt x="5" y="9"/>
                    </a:cubicBezTo>
                    <a:cubicBezTo>
                      <a:pt x="14" y="12"/>
                      <a:pt x="23" y="15"/>
                      <a:pt x="32" y="19"/>
                    </a:cubicBezTo>
                    <a:cubicBezTo>
                      <a:pt x="36" y="20"/>
                      <a:pt x="38" y="13"/>
                      <a:pt x="34" y="11"/>
                    </a:cubicBezTo>
                    <a:close/>
                  </a:path>
                </a:pathLst>
              </a:custGeom>
              <a:solidFill>
                <a:srgbClr val="7743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î$ľîďe"/>
              <p:cNvSpPr/>
              <p:nvPr/>
            </p:nvSpPr>
            <p:spPr bwMode="auto">
              <a:xfrm>
                <a:off x="3063" y="3503"/>
                <a:ext cx="52" cy="27"/>
              </a:xfrm>
              <a:custGeom>
                <a:avLst/>
                <a:gdLst>
                  <a:gd name="T0" fmla="*/ 6 w 39"/>
                  <a:gd name="T1" fmla="*/ 18 h 20"/>
                  <a:gd name="T2" fmla="*/ 34 w 39"/>
                  <a:gd name="T3" fmla="*/ 9 h 20"/>
                  <a:gd name="T4" fmla="*/ 32 w 39"/>
                  <a:gd name="T5" fmla="*/ 2 h 20"/>
                  <a:gd name="T6" fmla="*/ 5 w 39"/>
                  <a:gd name="T7" fmla="*/ 11 h 20"/>
                  <a:gd name="T8" fmla="*/ 6 w 39"/>
                  <a:gd name="T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0">
                    <a:moveTo>
                      <a:pt x="6" y="18"/>
                    </a:moveTo>
                    <a:cubicBezTo>
                      <a:pt x="16" y="15"/>
                      <a:pt x="25" y="12"/>
                      <a:pt x="34" y="9"/>
                    </a:cubicBezTo>
                    <a:cubicBezTo>
                      <a:pt x="39" y="7"/>
                      <a:pt x="37" y="0"/>
                      <a:pt x="32" y="2"/>
                    </a:cubicBezTo>
                    <a:cubicBezTo>
                      <a:pt x="23" y="5"/>
                      <a:pt x="14" y="8"/>
                      <a:pt x="5" y="11"/>
                    </a:cubicBezTo>
                    <a:cubicBezTo>
                      <a:pt x="0" y="12"/>
                      <a:pt x="2" y="20"/>
                      <a:pt x="6" y="18"/>
                    </a:cubicBezTo>
                    <a:close/>
                  </a:path>
                </a:pathLst>
              </a:custGeom>
              <a:solidFill>
                <a:srgbClr val="7743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ísľiḍê"/>
              <p:cNvSpPr/>
              <p:nvPr/>
            </p:nvSpPr>
            <p:spPr bwMode="auto">
              <a:xfrm>
                <a:off x="2892" y="3820"/>
                <a:ext cx="65" cy="172"/>
              </a:xfrm>
              <a:custGeom>
                <a:avLst/>
                <a:gdLst>
                  <a:gd name="T0" fmla="*/ 42 w 48"/>
                  <a:gd name="T1" fmla="*/ 3 h 127"/>
                  <a:gd name="T2" fmla="*/ 1 w 48"/>
                  <a:gd name="T3" fmla="*/ 122 h 127"/>
                  <a:gd name="T4" fmla="*/ 6 w 48"/>
                  <a:gd name="T5" fmla="*/ 124 h 127"/>
                  <a:gd name="T6" fmla="*/ 47 w 48"/>
                  <a:gd name="T7" fmla="*/ 4 h 127"/>
                  <a:gd name="T8" fmla="*/ 42 w 48"/>
                  <a:gd name="T9" fmla="*/ 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27">
                    <a:moveTo>
                      <a:pt x="42" y="3"/>
                    </a:moveTo>
                    <a:cubicBezTo>
                      <a:pt x="28" y="43"/>
                      <a:pt x="14" y="83"/>
                      <a:pt x="1" y="122"/>
                    </a:cubicBezTo>
                    <a:cubicBezTo>
                      <a:pt x="0" y="126"/>
                      <a:pt x="5" y="127"/>
                      <a:pt x="6" y="124"/>
                    </a:cubicBezTo>
                    <a:cubicBezTo>
                      <a:pt x="20" y="84"/>
                      <a:pt x="33" y="44"/>
                      <a:pt x="47" y="4"/>
                    </a:cubicBezTo>
                    <a:cubicBezTo>
                      <a:pt x="48" y="1"/>
                      <a:pt x="43" y="0"/>
                      <a:pt x="42" y="3"/>
                    </a:cubicBezTo>
                    <a:close/>
                  </a:path>
                </a:pathLst>
              </a:custGeom>
              <a:solidFill>
                <a:srgbClr val="3232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iṧļîďe"/>
              <p:cNvSpPr/>
              <p:nvPr/>
            </p:nvSpPr>
            <p:spPr bwMode="auto">
              <a:xfrm>
                <a:off x="2988" y="3605"/>
                <a:ext cx="89" cy="7"/>
              </a:xfrm>
              <a:custGeom>
                <a:avLst/>
                <a:gdLst>
                  <a:gd name="T0" fmla="*/ 3 w 66"/>
                  <a:gd name="T1" fmla="*/ 5 h 5"/>
                  <a:gd name="T2" fmla="*/ 63 w 66"/>
                  <a:gd name="T3" fmla="*/ 5 h 5"/>
                  <a:gd name="T4" fmla="*/ 63 w 66"/>
                  <a:gd name="T5" fmla="*/ 0 h 5"/>
                  <a:gd name="T6" fmla="*/ 3 w 66"/>
                  <a:gd name="T7" fmla="*/ 0 h 5"/>
                  <a:gd name="T8" fmla="*/ 3 w 6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5">
                    <a:moveTo>
                      <a:pt x="3" y="5"/>
                    </a:moveTo>
                    <a:cubicBezTo>
                      <a:pt x="23" y="5"/>
                      <a:pt x="43" y="5"/>
                      <a:pt x="63" y="5"/>
                    </a:cubicBezTo>
                    <a:cubicBezTo>
                      <a:pt x="66" y="5"/>
                      <a:pt x="66" y="0"/>
                      <a:pt x="63" y="0"/>
                    </a:cubicBezTo>
                    <a:cubicBezTo>
                      <a:pt x="43" y="0"/>
                      <a:pt x="23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7743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iSľíďe"/>
              <p:cNvSpPr/>
              <p:nvPr/>
            </p:nvSpPr>
            <p:spPr bwMode="auto">
              <a:xfrm>
                <a:off x="3335" y="2141"/>
                <a:ext cx="193" cy="239"/>
              </a:xfrm>
              <a:custGeom>
                <a:avLst/>
                <a:gdLst>
                  <a:gd name="T0" fmla="*/ 126 w 143"/>
                  <a:gd name="T1" fmla="*/ 52 h 177"/>
                  <a:gd name="T2" fmla="*/ 139 w 143"/>
                  <a:gd name="T3" fmla="*/ 65 h 177"/>
                  <a:gd name="T4" fmla="*/ 143 w 143"/>
                  <a:gd name="T5" fmla="*/ 63 h 177"/>
                  <a:gd name="T6" fmla="*/ 127 w 143"/>
                  <a:gd name="T7" fmla="*/ 4 h 177"/>
                  <a:gd name="T8" fmla="*/ 21 w 143"/>
                  <a:gd name="T9" fmla="*/ 0 h 177"/>
                  <a:gd name="T10" fmla="*/ 0 w 143"/>
                  <a:gd name="T11" fmla="*/ 57 h 177"/>
                  <a:gd name="T12" fmla="*/ 4 w 143"/>
                  <a:gd name="T13" fmla="*/ 59 h 177"/>
                  <a:gd name="T14" fmla="*/ 18 w 143"/>
                  <a:gd name="T15" fmla="*/ 47 h 177"/>
                  <a:gd name="T16" fmla="*/ 66 w 143"/>
                  <a:gd name="T17" fmla="*/ 177 h 177"/>
                  <a:gd name="T18" fmla="*/ 126 w 143"/>
                  <a:gd name="T19" fmla="*/ 52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77">
                    <a:moveTo>
                      <a:pt x="126" y="52"/>
                    </a:moveTo>
                    <a:cubicBezTo>
                      <a:pt x="139" y="65"/>
                      <a:pt x="139" y="65"/>
                      <a:pt x="139" y="65"/>
                    </a:cubicBezTo>
                    <a:cubicBezTo>
                      <a:pt x="140" y="66"/>
                      <a:pt x="143" y="65"/>
                      <a:pt x="143" y="63"/>
                    </a:cubicBezTo>
                    <a:cubicBezTo>
                      <a:pt x="143" y="51"/>
                      <a:pt x="141" y="20"/>
                      <a:pt x="127" y="4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6" y="14"/>
                      <a:pt x="1" y="44"/>
                      <a:pt x="0" y="57"/>
                    </a:cubicBezTo>
                    <a:cubicBezTo>
                      <a:pt x="0" y="59"/>
                      <a:pt x="2" y="60"/>
                      <a:pt x="4" y="59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5" y="103"/>
                      <a:pt x="52" y="176"/>
                      <a:pt x="66" y="177"/>
                    </a:cubicBezTo>
                    <a:cubicBezTo>
                      <a:pt x="80" y="177"/>
                      <a:pt x="134" y="109"/>
                      <a:pt x="126" y="52"/>
                    </a:cubicBezTo>
                    <a:close/>
                  </a:path>
                </a:pathLst>
              </a:custGeom>
              <a:solidFill>
                <a:srgbClr val="FFC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í$ļíḋé"/>
              <p:cNvSpPr/>
              <p:nvPr/>
            </p:nvSpPr>
            <p:spPr bwMode="auto">
              <a:xfrm>
                <a:off x="3401" y="2072"/>
                <a:ext cx="65" cy="220"/>
              </a:xfrm>
              <a:custGeom>
                <a:avLst/>
                <a:gdLst>
                  <a:gd name="T0" fmla="*/ 46 w 48"/>
                  <a:gd name="T1" fmla="*/ 82 h 163"/>
                  <a:gd name="T2" fmla="*/ 20 w 48"/>
                  <a:gd name="T3" fmla="*/ 163 h 163"/>
                  <a:gd name="T4" fmla="*/ 2 w 48"/>
                  <a:gd name="T5" fmla="*/ 80 h 163"/>
                  <a:gd name="T6" fmla="*/ 27 w 48"/>
                  <a:gd name="T7" fmla="*/ 0 h 163"/>
                  <a:gd name="T8" fmla="*/ 46 w 48"/>
                  <a:gd name="T9" fmla="*/ 8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63">
                    <a:moveTo>
                      <a:pt x="46" y="82"/>
                    </a:moveTo>
                    <a:cubicBezTo>
                      <a:pt x="44" y="127"/>
                      <a:pt x="20" y="163"/>
                      <a:pt x="20" y="163"/>
                    </a:cubicBezTo>
                    <a:cubicBezTo>
                      <a:pt x="20" y="163"/>
                      <a:pt x="0" y="125"/>
                      <a:pt x="2" y="80"/>
                    </a:cubicBezTo>
                    <a:cubicBezTo>
                      <a:pt x="4" y="36"/>
                      <a:pt x="15" y="0"/>
                      <a:pt x="27" y="0"/>
                    </a:cubicBezTo>
                    <a:cubicBezTo>
                      <a:pt x="40" y="1"/>
                      <a:pt x="48" y="38"/>
                      <a:pt x="46" y="82"/>
                    </a:cubicBezTo>
                    <a:close/>
                  </a:path>
                </a:pathLst>
              </a:custGeom>
              <a:solidFill>
                <a:srgbClr val="FFE0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íṧ1îďè"/>
              <p:cNvSpPr/>
              <p:nvPr/>
            </p:nvSpPr>
            <p:spPr bwMode="auto">
              <a:xfrm>
                <a:off x="3413" y="1833"/>
                <a:ext cx="172" cy="300"/>
              </a:xfrm>
              <a:custGeom>
                <a:avLst/>
                <a:gdLst>
                  <a:gd name="T0" fmla="*/ 103 w 127"/>
                  <a:gd name="T1" fmla="*/ 222 h 222"/>
                  <a:gd name="T2" fmla="*/ 119 w 127"/>
                  <a:gd name="T3" fmla="*/ 207 h 222"/>
                  <a:gd name="T4" fmla="*/ 120 w 127"/>
                  <a:gd name="T5" fmla="*/ 185 h 222"/>
                  <a:gd name="T6" fmla="*/ 124 w 127"/>
                  <a:gd name="T7" fmla="*/ 99 h 222"/>
                  <a:gd name="T8" fmla="*/ 125 w 127"/>
                  <a:gd name="T9" fmla="*/ 63 h 222"/>
                  <a:gd name="T10" fmla="*/ 69 w 127"/>
                  <a:gd name="T11" fmla="*/ 2 h 222"/>
                  <a:gd name="T12" fmla="*/ 68 w 127"/>
                  <a:gd name="T13" fmla="*/ 2 h 222"/>
                  <a:gd name="T14" fmla="*/ 7 w 127"/>
                  <a:gd name="T15" fmla="*/ 58 h 222"/>
                  <a:gd name="T16" fmla="*/ 5 w 127"/>
                  <a:gd name="T17" fmla="*/ 93 h 222"/>
                  <a:gd name="T18" fmla="*/ 1 w 127"/>
                  <a:gd name="T19" fmla="*/ 180 h 222"/>
                  <a:gd name="T20" fmla="*/ 0 w 127"/>
                  <a:gd name="T21" fmla="*/ 200 h 222"/>
                  <a:gd name="T22" fmla="*/ 17 w 127"/>
                  <a:gd name="T23" fmla="*/ 218 h 222"/>
                  <a:gd name="T24" fmla="*/ 103 w 127"/>
                  <a:gd name="T25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7" h="222">
                    <a:moveTo>
                      <a:pt x="103" y="222"/>
                    </a:moveTo>
                    <a:cubicBezTo>
                      <a:pt x="109" y="216"/>
                      <a:pt x="113" y="213"/>
                      <a:pt x="119" y="207"/>
                    </a:cubicBezTo>
                    <a:cubicBezTo>
                      <a:pt x="120" y="185"/>
                      <a:pt x="120" y="185"/>
                      <a:pt x="120" y="185"/>
                    </a:cubicBezTo>
                    <a:cubicBezTo>
                      <a:pt x="124" y="99"/>
                      <a:pt x="124" y="99"/>
                      <a:pt x="124" y="99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7" y="31"/>
                      <a:pt x="102" y="3"/>
                      <a:pt x="69" y="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35" y="0"/>
                      <a:pt x="8" y="26"/>
                      <a:pt x="7" y="58"/>
                    </a:cubicBezTo>
                    <a:cubicBezTo>
                      <a:pt x="5" y="93"/>
                      <a:pt x="5" y="93"/>
                      <a:pt x="5" y="93"/>
                    </a:cubicBezTo>
                    <a:cubicBezTo>
                      <a:pt x="1" y="180"/>
                      <a:pt x="1" y="180"/>
                      <a:pt x="1" y="18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7" y="207"/>
                      <a:pt x="10" y="211"/>
                      <a:pt x="17" y="218"/>
                    </a:cubicBezTo>
                    <a:lnTo>
                      <a:pt x="103" y="222"/>
                    </a:lnTo>
                    <a:close/>
                  </a:path>
                </a:pathLst>
              </a:custGeom>
              <a:solidFill>
                <a:srgbClr val="A51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ïSliḓè"/>
              <p:cNvSpPr/>
              <p:nvPr/>
            </p:nvSpPr>
            <p:spPr bwMode="auto">
              <a:xfrm>
                <a:off x="3400" y="1833"/>
                <a:ext cx="171" cy="299"/>
              </a:xfrm>
              <a:custGeom>
                <a:avLst/>
                <a:gdLst>
                  <a:gd name="T0" fmla="*/ 103 w 127"/>
                  <a:gd name="T1" fmla="*/ 221 h 221"/>
                  <a:gd name="T2" fmla="*/ 119 w 127"/>
                  <a:gd name="T3" fmla="*/ 207 h 221"/>
                  <a:gd name="T4" fmla="*/ 120 w 127"/>
                  <a:gd name="T5" fmla="*/ 185 h 221"/>
                  <a:gd name="T6" fmla="*/ 124 w 127"/>
                  <a:gd name="T7" fmla="*/ 98 h 221"/>
                  <a:gd name="T8" fmla="*/ 125 w 127"/>
                  <a:gd name="T9" fmla="*/ 63 h 221"/>
                  <a:gd name="T10" fmla="*/ 69 w 127"/>
                  <a:gd name="T11" fmla="*/ 2 h 221"/>
                  <a:gd name="T12" fmla="*/ 68 w 127"/>
                  <a:gd name="T13" fmla="*/ 1 h 221"/>
                  <a:gd name="T14" fmla="*/ 7 w 127"/>
                  <a:gd name="T15" fmla="*/ 58 h 221"/>
                  <a:gd name="T16" fmla="*/ 5 w 127"/>
                  <a:gd name="T17" fmla="*/ 93 h 221"/>
                  <a:gd name="T18" fmla="*/ 1 w 127"/>
                  <a:gd name="T19" fmla="*/ 179 h 221"/>
                  <a:gd name="T20" fmla="*/ 0 w 127"/>
                  <a:gd name="T21" fmla="*/ 199 h 221"/>
                  <a:gd name="T22" fmla="*/ 17 w 127"/>
                  <a:gd name="T23" fmla="*/ 217 h 221"/>
                  <a:gd name="T24" fmla="*/ 103 w 127"/>
                  <a:gd name="T25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7" h="221">
                    <a:moveTo>
                      <a:pt x="103" y="221"/>
                    </a:moveTo>
                    <a:cubicBezTo>
                      <a:pt x="109" y="216"/>
                      <a:pt x="113" y="212"/>
                      <a:pt x="119" y="207"/>
                    </a:cubicBezTo>
                    <a:cubicBezTo>
                      <a:pt x="120" y="185"/>
                      <a:pt x="120" y="185"/>
                      <a:pt x="120" y="185"/>
                    </a:cubicBezTo>
                    <a:cubicBezTo>
                      <a:pt x="124" y="98"/>
                      <a:pt x="124" y="98"/>
                      <a:pt x="124" y="98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7" y="30"/>
                      <a:pt x="102" y="3"/>
                      <a:pt x="69" y="2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36" y="0"/>
                      <a:pt x="8" y="25"/>
                      <a:pt x="7" y="58"/>
                    </a:cubicBezTo>
                    <a:cubicBezTo>
                      <a:pt x="5" y="93"/>
                      <a:pt x="5" y="93"/>
                      <a:pt x="5" y="93"/>
                    </a:cubicBezTo>
                    <a:cubicBezTo>
                      <a:pt x="1" y="179"/>
                      <a:pt x="1" y="179"/>
                      <a:pt x="1" y="179"/>
                    </a:cubicBezTo>
                    <a:cubicBezTo>
                      <a:pt x="0" y="199"/>
                      <a:pt x="0" y="199"/>
                      <a:pt x="0" y="199"/>
                    </a:cubicBezTo>
                    <a:cubicBezTo>
                      <a:pt x="7" y="206"/>
                      <a:pt x="10" y="210"/>
                      <a:pt x="17" y="217"/>
                    </a:cubicBezTo>
                    <a:lnTo>
                      <a:pt x="103" y="221"/>
                    </a:lnTo>
                    <a:close/>
                  </a:path>
                </a:pathLst>
              </a:custGeom>
              <a:solidFill>
                <a:srgbClr val="D62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ïslíḍé"/>
              <p:cNvSpPr/>
              <p:nvPr/>
            </p:nvSpPr>
            <p:spPr bwMode="auto">
              <a:xfrm>
                <a:off x="3307" y="1829"/>
                <a:ext cx="171" cy="299"/>
              </a:xfrm>
              <a:custGeom>
                <a:avLst/>
                <a:gdLst>
                  <a:gd name="T0" fmla="*/ 102 w 126"/>
                  <a:gd name="T1" fmla="*/ 221 h 221"/>
                  <a:gd name="T2" fmla="*/ 118 w 126"/>
                  <a:gd name="T3" fmla="*/ 207 h 221"/>
                  <a:gd name="T4" fmla="*/ 119 w 126"/>
                  <a:gd name="T5" fmla="*/ 185 h 221"/>
                  <a:gd name="T6" fmla="*/ 123 w 126"/>
                  <a:gd name="T7" fmla="*/ 98 h 221"/>
                  <a:gd name="T8" fmla="*/ 125 w 126"/>
                  <a:gd name="T9" fmla="*/ 63 h 221"/>
                  <a:gd name="T10" fmla="*/ 69 w 126"/>
                  <a:gd name="T11" fmla="*/ 1 h 221"/>
                  <a:gd name="T12" fmla="*/ 68 w 126"/>
                  <a:gd name="T13" fmla="*/ 1 h 221"/>
                  <a:gd name="T14" fmla="*/ 6 w 126"/>
                  <a:gd name="T15" fmla="*/ 58 h 221"/>
                  <a:gd name="T16" fmla="*/ 5 w 126"/>
                  <a:gd name="T17" fmla="*/ 93 h 221"/>
                  <a:gd name="T18" fmla="*/ 1 w 126"/>
                  <a:gd name="T19" fmla="*/ 179 h 221"/>
                  <a:gd name="T20" fmla="*/ 0 w 126"/>
                  <a:gd name="T21" fmla="*/ 199 h 221"/>
                  <a:gd name="T22" fmla="*/ 16 w 126"/>
                  <a:gd name="T23" fmla="*/ 217 h 221"/>
                  <a:gd name="T24" fmla="*/ 102 w 126"/>
                  <a:gd name="T25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" h="221">
                    <a:moveTo>
                      <a:pt x="102" y="221"/>
                    </a:moveTo>
                    <a:cubicBezTo>
                      <a:pt x="109" y="215"/>
                      <a:pt x="112" y="212"/>
                      <a:pt x="118" y="207"/>
                    </a:cubicBezTo>
                    <a:cubicBezTo>
                      <a:pt x="119" y="185"/>
                      <a:pt x="119" y="185"/>
                      <a:pt x="119" y="185"/>
                    </a:cubicBezTo>
                    <a:cubicBezTo>
                      <a:pt x="123" y="98"/>
                      <a:pt x="123" y="98"/>
                      <a:pt x="123" y="98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6" y="30"/>
                      <a:pt x="101" y="3"/>
                      <a:pt x="69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35" y="0"/>
                      <a:pt x="8" y="25"/>
                      <a:pt x="6" y="58"/>
                    </a:cubicBezTo>
                    <a:cubicBezTo>
                      <a:pt x="5" y="93"/>
                      <a:pt x="5" y="93"/>
                      <a:pt x="5" y="93"/>
                    </a:cubicBezTo>
                    <a:cubicBezTo>
                      <a:pt x="1" y="179"/>
                      <a:pt x="1" y="179"/>
                      <a:pt x="1" y="179"/>
                    </a:cubicBezTo>
                    <a:cubicBezTo>
                      <a:pt x="0" y="199"/>
                      <a:pt x="0" y="199"/>
                      <a:pt x="0" y="199"/>
                    </a:cubicBezTo>
                    <a:cubicBezTo>
                      <a:pt x="6" y="206"/>
                      <a:pt x="10" y="210"/>
                      <a:pt x="16" y="217"/>
                    </a:cubicBezTo>
                    <a:lnTo>
                      <a:pt x="102" y="221"/>
                    </a:lnTo>
                    <a:close/>
                  </a:path>
                </a:pathLst>
              </a:custGeom>
              <a:solidFill>
                <a:srgbClr val="A51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ïşlîḍê"/>
              <p:cNvSpPr/>
              <p:nvPr/>
            </p:nvSpPr>
            <p:spPr bwMode="auto">
              <a:xfrm>
                <a:off x="3294" y="1828"/>
                <a:ext cx="170" cy="300"/>
              </a:xfrm>
              <a:custGeom>
                <a:avLst/>
                <a:gdLst>
                  <a:gd name="T0" fmla="*/ 103 w 126"/>
                  <a:gd name="T1" fmla="*/ 222 h 222"/>
                  <a:gd name="T2" fmla="*/ 119 w 126"/>
                  <a:gd name="T3" fmla="*/ 207 h 222"/>
                  <a:gd name="T4" fmla="*/ 120 w 126"/>
                  <a:gd name="T5" fmla="*/ 185 h 222"/>
                  <a:gd name="T6" fmla="*/ 123 w 126"/>
                  <a:gd name="T7" fmla="*/ 99 h 222"/>
                  <a:gd name="T8" fmla="*/ 125 w 126"/>
                  <a:gd name="T9" fmla="*/ 63 h 222"/>
                  <a:gd name="T10" fmla="*/ 69 w 126"/>
                  <a:gd name="T11" fmla="*/ 2 h 222"/>
                  <a:gd name="T12" fmla="*/ 68 w 126"/>
                  <a:gd name="T13" fmla="*/ 2 h 222"/>
                  <a:gd name="T14" fmla="*/ 6 w 126"/>
                  <a:gd name="T15" fmla="*/ 58 h 222"/>
                  <a:gd name="T16" fmla="*/ 5 w 126"/>
                  <a:gd name="T17" fmla="*/ 93 h 222"/>
                  <a:gd name="T18" fmla="*/ 1 w 126"/>
                  <a:gd name="T19" fmla="*/ 180 h 222"/>
                  <a:gd name="T20" fmla="*/ 0 w 126"/>
                  <a:gd name="T21" fmla="*/ 200 h 222"/>
                  <a:gd name="T22" fmla="*/ 16 w 126"/>
                  <a:gd name="T23" fmla="*/ 218 h 222"/>
                  <a:gd name="T24" fmla="*/ 103 w 126"/>
                  <a:gd name="T25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" h="222">
                    <a:moveTo>
                      <a:pt x="103" y="222"/>
                    </a:moveTo>
                    <a:cubicBezTo>
                      <a:pt x="109" y="216"/>
                      <a:pt x="112" y="213"/>
                      <a:pt x="119" y="207"/>
                    </a:cubicBezTo>
                    <a:cubicBezTo>
                      <a:pt x="120" y="185"/>
                      <a:pt x="120" y="185"/>
                      <a:pt x="120" y="185"/>
                    </a:cubicBezTo>
                    <a:cubicBezTo>
                      <a:pt x="123" y="99"/>
                      <a:pt x="123" y="99"/>
                      <a:pt x="123" y="99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6" y="31"/>
                      <a:pt x="101" y="3"/>
                      <a:pt x="69" y="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35" y="0"/>
                      <a:pt x="8" y="26"/>
                      <a:pt x="6" y="58"/>
                    </a:cubicBezTo>
                    <a:cubicBezTo>
                      <a:pt x="5" y="93"/>
                      <a:pt x="5" y="93"/>
                      <a:pt x="5" y="93"/>
                    </a:cubicBezTo>
                    <a:cubicBezTo>
                      <a:pt x="1" y="180"/>
                      <a:pt x="1" y="180"/>
                      <a:pt x="1" y="18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6" y="207"/>
                      <a:pt x="10" y="211"/>
                      <a:pt x="16" y="218"/>
                    </a:cubicBezTo>
                    <a:lnTo>
                      <a:pt x="103" y="222"/>
                    </a:lnTo>
                    <a:close/>
                  </a:path>
                </a:pathLst>
              </a:custGeom>
              <a:solidFill>
                <a:srgbClr val="D62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í$liḍé"/>
              <p:cNvSpPr/>
              <p:nvPr/>
            </p:nvSpPr>
            <p:spPr bwMode="auto">
              <a:xfrm>
                <a:off x="3279" y="1971"/>
                <a:ext cx="323" cy="55"/>
              </a:xfrm>
              <a:custGeom>
                <a:avLst/>
                <a:gdLst>
                  <a:gd name="T0" fmla="*/ 224 w 239"/>
                  <a:gd name="T1" fmla="*/ 41 h 41"/>
                  <a:gd name="T2" fmla="*/ 13 w 239"/>
                  <a:gd name="T3" fmla="*/ 31 h 41"/>
                  <a:gd name="T4" fmla="*/ 1 w 239"/>
                  <a:gd name="T5" fmla="*/ 15 h 41"/>
                  <a:gd name="T6" fmla="*/ 1 w 239"/>
                  <a:gd name="T7" fmla="*/ 15 h 41"/>
                  <a:gd name="T8" fmla="*/ 15 w 239"/>
                  <a:gd name="T9" fmla="*/ 0 h 41"/>
                  <a:gd name="T10" fmla="*/ 226 w 239"/>
                  <a:gd name="T11" fmla="*/ 10 h 41"/>
                  <a:gd name="T12" fmla="*/ 239 w 239"/>
                  <a:gd name="T13" fmla="*/ 26 h 41"/>
                  <a:gd name="T14" fmla="*/ 238 w 239"/>
                  <a:gd name="T15" fmla="*/ 26 h 41"/>
                  <a:gd name="T16" fmla="*/ 224 w 239"/>
                  <a:gd name="T1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9" h="41">
                    <a:moveTo>
                      <a:pt x="224" y="41"/>
                    </a:moveTo>
                    <a:cubicBezTo>
                      <a:pt x="13" y="31"/>
                      <a:pt x="13" y="31"/>
                      <a:pt x="13" y="31"/>
                    </a:cubicBezTo>
                    <a:cubicBezTo>
                      <a:pt x="6" y="31"/>
                      <a:pt x="0" y="24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7"/>
                      <a:pt x="7" y="0"/>
                      <a:pt x="15" y="0"/>
                    </a:cubicBezTo>
                    <a:cubicBezTo>
                      <a:pt x="226" y="10"/>
                      <a:pt x="226" y="10"/>
                      <a:pt x="226" y="10"/>
                    </a:cubicBezTo>
                    <a:cubicBezTo>
                      <a:pt x="233" y="10"/>
                      <a:pt x="239" y="17"/>
                      <a:pt x="239" y="26"/>
                    </a:cubicBezTo>
                    <a:cubicBezTo>
                      <a:pt x="238" y="26"/>
                      <a:pt x="238" y="26"/>
                      <a:pt x="238" y="26"/>
                    </a:cubicBezTo>
                    <a:cubicBezTo>
                      <a:pt x="238" y="35"/>
                      <a:pt x="232" y="41"/>
                      <a:pt x="224" y="41"/>
                    </a:cubicBezTo>
                    <a:close/>
                  </a:path>
                </a:pathLst>
              </a:custGeom>
              <a:solidFill>
                <a:srgbClr val="9E8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îsḻïḓé"/>
              <p:cNvSpPr/>
              <p:nvPr/>
            </p:nvSpPr>
            <p:spPr bwMode="auto">
              <a:xfrm>
                <a:off x="3279" y="1979"/>
                <a:ext cx="323" cy="57"/>
              </a:xfrm>
              <a:custGeom>
                <a:avLst/>
                <a:gdLst>
                  <a:gd name="T0" fmla="*/ 224 w 239"/>
                  <a:gd name="T1" fmla="*/ 41 h 42"/>
                  <a:gd name="T2" fmla="*/ 13 w 239"/>
                  <a:gd name="T3" fmla="*/ 32 h 42"/>
                  <a:gd name="T4" fmla="*/ 1 w 239"/>
                  <a:gd name="T5" fmla="*/ 16 h 42"/>
                  <a:gd name="T6" fmla="*/ 1 w 239"/>
                  <a:gd name="T7" fmla="*/ 15 h 42"/>
                  <a:gd name="T8" fmla="*/ 15 w 239"/>
                  <a:gd name="T9" fmla="*/ 1 h 42"/>
                  <a:gd name="T10" fmla="*/ 226 w 239"/>
                  <a:gd name="T11" fmla="*/ 10 h 42"/>
                  <a:gd name="T12" fmla="*/ 239 w 239"/>
                  <a:gd name="T13" fmla="*/ 26 h 42"/>
                  <a:gd name="T14" fmla="*/ 238 w 239"/>
                  <a:gd name="T15" fmla="*/ 26 h 42"/>
                  <a:gd name="T16" fmla="*/ 224 w 239"/>
                  <a:gd name="T17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9" h="42">
                    <a:moveTo>
                      <a:pt x="224" y="41"/>
                    </a:moveTo>
                    <a:cubicBezTo>
                      <a:pt x="13" y="32"/>
                      <a:pt x="13" y="32"/>
                      <a:pt x="13" y="32"/>
                    </a:cubicBezTo>
                    <a:cubicBezTo>
                      <a:pt x="6" y="31"/>
                      <a:pt x="0" y="24"/>
                      <a:pt x="1" y="16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7"/>
                      <a:pt x="7" y="0"/>
                      <a:pt x="15" y="1"/>
                    </a:cubicBezTo>
                    <a:cubicBezTo>
                      <a:pt x="226" y="10"/>
                      <a:pt x="226" y="10"/>
                      <a:pt x="226" y="10"/>
                    </a:cubicBezTo>
                    <a:cubicBezTo>
                      <a:pt x="233" y="10"/>
                      <a:pt x="239" y="18"/>
                      <a:pt x="239" y="26"/>
                    </a:cubicBezTo>
                    <a:cubicBezTo>
                      <a:pt x="238" y="26"/>
                      <a:pt x="238" y="26"/>
                      <a:pt x="238" y="26"/>
                    </a:cubicBezTo>
                    <a:cubicBezTo>
                      <a:pt x="238" y="35"/>
                      <a:pt x="232" y="42"/>
                      <a:pt x="224" y="41"/>
                    </a:cubicBezTo>
                    <a:close/>
                  </a:path>
                </a:pathLst>
              </a:custGeom>
              <a:solidFill>
                <a:srgbClr val="BCAC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ïṥḻíďê"/>
              <p:cNvSpPr/>
              <p:nvPr/>
            </p:nvSpPr>
            <p:spPr bwMode="auto">
              <a:xfrm>
                <a:off x="3313" y="1976"/>
                <a:ext cx="61" cy="60"/>
              </a:xfrm>
              <a:custGeom>
                <a:avLst/>
                <a:gdLst>
                  <a:gd name="T0" fmla="*/ 32 w 45"/>
                  <a:gd name="T1" fmla="*/ 40 h 44"/>
                  <a:gd name="T2" fmla="*/ 32 w 45"/>
                  <a:gd name="T3" fmla="*/ 37 h 44"/>
                  <a:gd name="T4" fmla="*/ 12 w 45"/>
                  <a:gd name="T5" fmla="*/ 36 h 44"/>
                  <a:gd name="T6" fmla="*/ 8 w 45"/>
                  <a:gd name="T7" fmla="*/ 31 h 44"/>
                  <a:gd name="T8" fmla="*/ 8 w 45"/>
                  <a:gd name="T9" fmla="*/ 31 h 44"/>
                  <a:gd name="T10" fmla="*/ 8 w 45"/>
                  <a:gd name="T11" fmla="*/ 31 h 44"/>
                  <a:gd name="T12" fmla="*/ 9 w 45"/>
                  <a:gd name="T13" fmla="*/ 12 h 44"/>
                  <a:gd name="T14" fmla="*/ 13 w 45"/>
                  <a:gd name="T15" fmla="*/ 8 h 44"/>
                  <a:gd name="T16" fmla="*/ 14 w 45"/>
                  <a:gd name="T17" fmla="*/ 8 h 44"/>
                  <a:gd name="T18" fmla="*/ 33 w 45"/>
                  <a:gd name="T19" fmla="*/ 9 h 44"/>
                  <a:gd name="T20" fmla="*/ 37 w 45"/>
                  <a:gd name="T21" fmla="*/ 13 h 44"/>
                  <a:gd name="T22" fmla="*/ 37 w 45"/>
                  <a:gd name="T23" fmla="*/ 13 h 44"/>
                  <a:gd name="T24" fmla="*/ 36 w 45"/>
                  <a:gd name="T25" fmla="*/ 32 h 44"/>
                  <a:gd name="T26" fmla="*/ 32 w 45"/>
                  <a:gd name="T27" fmla="*/ 37 h 44"/>
                  <a:gd name="T28" fmla="*/ 32 w 45"/>
                  <a:gd name="T29" fmla="*/ 37 h 44"/>
                  <a:gd name="T30" fmla="*/ 32 w 45"/>
                  <a:gd name="T31" fmla="*/ 37 h 44"/>
                  <a:gd name="T32" fmla="*/ 32 w 45"/>
                  <a:gd name="T33" fmla="*/ 40 h 44"/>
                  <a:gd name="T34" fmla="*/ 31 w 45"/>
                  <a:gd name="T35" fmla="*/ 44 h 44"/>
                  <a:gd name="T36" fmla="*/ 32 w 45"/>
                  <a:gd name="T37" fmla="*/ 44 h 44"/>
                  <a:gd name="T38" fmla="*/ 44 w 45"/>
                  <a:gd name="T39" fmla="*/ 33 h 44"/>
                  <a:gd name="T40" fmla="*/ 45 w 45"/>
                  <a:gd name="T41" fmla="*/ 13 h 44"/>
                  <a:gd name="T42" fmla="*/ 45 w 45"/>
                  <a:gd name="T43" fmla="*/ 13 h 44"/>
                  <a:gd name="T44" fmla="*/ 45 w 45"/>
                  <a:gd name="T45" fmla="*/ 13 h 44"/>
                  <a:gd name="T46" fmla="*/ 33 w 45"/>
                  <a:gd name="T47" fmla="*/ 1 h 44"/>
                  <a:gd name="T48" fmla="*/ 14 w 45"/>
                  <a:gd name="T49" fmla="*/ 0 h 44"/>
                  <a:gd name="T50" fmla="*/ 13 w 45"/>
                  <a:gd name="T51" fmla="*/ 0 h 44"/>
                  <a:gd name="T52" fmla="*/ 1 w 45"/>
                  <a:gd name="T53" fmla="*/ 11 h 44"/>
                  <a:gd name="T54" fmla="*/ 0 w 45"/>
                  <a:gd name="T55" fmla="*/ 31 h 44"/>
                  <a:gd name="T56" fmla="*/ 0 w 45"/>
                  <a:gd name="T57" fmla="*/ 31 h 44"/>
                  <a:gd name="T58" fmla="*/ 0 w 45"/>
                  <a:gd name="T59" fmla="*/ 31 h 44"/>
                  <a:gd name="T60" fmla="*/ 12 w 45"/>
                  <a:gd name="T61" fmla="*/ 44 h 44"/>
                  <a:gd name="T62" fmla="*/ 31 w 45"/>
                  <a:gd name="T63" fmla="*/ 44 h 44"/>
                  <a:gd name="T64" fmla="*/ 31 w 45"/>
                  <a:gd name="T65" fmla="*/ 44 h 44"/>
                  <a:gd name="T66" fmla="*/ 32 w 45"/>
                  <a:gd name="T67" fmla="*/ 4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5" h="44">
                    <a:moveTo>
                      <a:pt x="32" y="40"/>
                    </a:moveTo>
                    <a:cubicBezTo>
                      <a:pt x="32" y="37"/>
                      <a:pt x="32" y="37"/>
                      <a:pt x="32" y="37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0" y="36"/>
                      <a:pt x="8" y="34"/>
                      <a:pt x="8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9"/>
                      <a:pt x="11" y="8"/>
                      <a:pt x="13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5" y="9"/>
                      <a:pt x="37" y="11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5"/>
                      <a:pt x="34" y="37"/>
                      <a:pt x="32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8" y="44"/>
                      <a:pt x="44" y="39"/>
                      <a:pt x="44" y="3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6"/>
                      <a:pt x="40" y="1"/>
                      <a:pt x="3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0"/>
                      <a:pt x="2" y="5"/>
                      <a:pt x="1" y="1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8"/>
                      <a:pt x="5" y="43"/>
                      <a:pt x="12" y="44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4"/>
                      <a:pt x="31" y="44"/>
                      <a:pt x="31" y="44"/>
                    </a:cubicBezTo>
                    <a:lnTo>
                      <a:pt x="32" y="40"/>
                    </a:lnTo>
                    <a:close/>
                  </a:path>
                </a:pathLst>
              </a:custGeom>
              <a:solidFill>
                <a:srgbClr val="FFE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ïsľïḑê"/>
              <p:cNvSpPr/>
              <p:nvPr/>
            </p:nvSpPr>
            <p:spPr bwMode="auto">
              <a:xfrm>
                <a:off x="3316" y="2122"/>
                <a:ext cx="236" cy="27"/>
              </a:xfrm>
              <a:custGeom>
                <a:avLst/>
                <a:gdLst>
                  <a:gd name="T0" fmla="*/ 162 w 175"/>
                  <a:gd name="T1" fmla="*/ 19 h 20"/>
                  <a:gd name="T2" fmla="*/ 12 w 175"/>
                  <a:gd name="T3" fmla="*/ 12 h 20"/>
                  <a:gd name="T4" fmla="*/ 1 w 175"/>
                  <a:gd name="T5" fmla="*/ 0 h 20"/>
                  <a:gd name="T6" fmla="*/ 1 w 175"/>
                  <a:gd name="T7" fmla="*/ 0 h 20"/>
                  <a:gd name="T8" fmla="*/ 175 w 175"/>
                  <a:gd name="T9" fmla="*/ 8 h 20"/>
                  <a:gd name="T10" fmla="*/ 175 w 175"/>
                  <a:gd name="T11" fmla="*/ 8 h 20"/>
                  <a:gd name="T12" fmla="*/ 162 w 175"/>
                  <a:gd name="T13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20">
                    <a:moveTo>
                      <a:pt x="162" y="19"/>
                    </a:moveTo>
                    <a:cubicBezTo>
                      <a:pt x="12" y="12"/>
                      <a:pt x="12" y="12"/>
                      <a:pt x="12" y="12"/>
                    </a:cubicBezTo>
                    <a:cubicBezTo>
                      <a:pt x="5" y="12"/>
                      <a:pt x="0" y="7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75" y="8"/>
                      <a:pt x="175" y="8"/>
                      <a:pt x="175" y="8"/>
                    </a:cubicBezTo>
                    <a:cubicBezTo>
                      <a:pt x="175" y="8"/>
                      <a:pt x="175" y="8"/>
                      <a:pt x="175" y="8"/>
                    </a:cubicBezTo>
                    <a:cubicBezTo>
                      <a:pt x="174" y="14"/>
                      <a:pt x="169" y="20"/>
                      <a:pt x="162" y="19"/>
                    </a:cubicBezTo>
                    <a:close/>
                  </a:path>
                </a:pathLst>
              </a:custGeom>
              <a:solidFill>
                <a:srgbClr val="B6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ïšḷïḍè"/>
              <p:cNvSpPr/>
              <p:nvPr/>
            </p:nvSpPr>
            <p:spPr bwMode="auto">
              <a:xfrm>
                <a:off x="3701" y="2448"/>
                <a:ext cx="195" cy="206"/>
              </a:xfrm>
              <a:custGeom>
                <a:avLst/>
                <a:gdLst>
                  <a:gd name="T0" fmla="*/ 128 w 144"/>
                  <a:gd name="T1" fmla="*/ 153 h 153"/>
                  <a:gd name="T2" fmla="*/ 131 w 144"/>
                  <a:gd name="T3" fmla="*/ 149 h 153"/>
                  <a:gd name="T4" fmla="*/ 126 w 144"/>
                  <a:gd name="T5" fmla="*/ 99 h 153"/>
                  <a:gd name="T6" fmla="*/ 103 w 144"/>
                  <a:gd name="T7" fmla="*/ 80 h 153"/>
                  <a:gd name="T8" fmla="*/ 101 w 144"/>
                  <a:gd name="T9" fmla="*/ 62 h 153"/>
                  <a:gd name="T10" fmla="*/ 101 w 144"/>
                  <a:gd name="T11" fmla="*/ 62 h 153"/>
                  <a:gd name="T12" fmla="*/ 100 w 144"/>
                  <a:gd name="T13" fmla="*/ 44 h 153"/>
                  <a:gd name="T14" fmla="*/ 52 w 144"/>
                  <a:gd name="T15" fmla="*/ 4 h 153"/>
                  <a:gd name="T16" fmla="*/ 34 w 144"/>
                  <a:gd name="T17" fmla="*/ 6 h 153"/>
                  <a:gd name="T18" fmla="*/ 0 w 144"/>
                  <a:gd name="T19" fmla="*/ 47 h 153"/>
                  <a:gd name="T20" fmla="*/ 44 w 144"/>
                  <a:gd name="T21" fmla="*/ 83 h 153"/>
                  <a:gd name="T22" fmla="*/ 48 w 144"/>
                  <a:gd name="T23" fmla="*/ 78 h 153"/>
                  <a:gd name="T24" fmla="*/ 55 w 144"/>
                  <a:gd name="T25" fmla="*/ 92 h 153"/>
                  <a:gd name="T26" fmla="*/ 128 w 144"/>
                  <a:gd name="T27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4" h="153">
                    <a:moveTo>
                      <a:pt x="128" y="153"/>
                    </a:moveTo>
                    <a:cubicBezTo>
                      <a:pt x="131" y="149"/>
                      <a:pt x="131" y="149"/>
                      <a:pt x="131" y="149"/>
                    </a:cubicBezTo>
                    <a:cubicBezTo>
                      <a:pt x="144" y="134"/>
                      <a:pt x="142" y="111"/>
                      <a:pt x="126" y="99"/>
                    </a:cubicBezTo>
                    <a:cubicBezTo>
                      <a:pt x="103" y="80"/>
                      <a:pt x="103" y="80"/>
                      <a:pt x="103" y="80"/>
                    </a:cubicBezTo>
                    <a:cubicBezTo>
                      <a:pt x="98" y="75"/>
                      <a:pt x="97" y="67"/>
                      <a:pt x="101" y="62"/>
                    </a:cubicBezTo>
                    <a:cubicBezTo>
                      <a:pt x="101" y="62"/>
                      <a:pt x="101" y="62"/>
                      <a:pt x="101" y="62"/>
                    </a:cubicBezTo>
                    <a:cubicBezTo>
                      <a:pt x="106" y="56"/>
                      <a:pt x="105" y="48"/>
                      <a:pt x="100" y="4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47" y="0"/>
                      <a:pt x="39" y="1"/>
                      <a:pt x="34" y="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83"/>
                      <a:pt x="44" y="83"/>
                      <a:pt x="44" y="83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55" y="92"/>
                      <a:pt x="55" y="92"/>
                      <a:pt x="55" y="92"/>
                    </a:cubicBezTo>
                    <a:lnTo>
                      <a:pt x="128" y="153"/>
                    </a:lnTo>
                    <a:close/>
                  </a:path>
                </a:pathLst>
              </a:custGeom>
              <a:solidFill>
                <a:srgbClr val="6B2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íṣľiḋé"/>
              <p:cNvSpPr/>
              <p:nvPr/>
            </p:nvSpPr>
            <p:spPr bwMode="auto">
              <a:xfrm>
                <a:off x="3401" y="2421"/>
                <a:ext cx="109" cy="236"/>
              </a:xfrm>
              <a:custGeom>
                <a:avLst/>
                <a:gdLst>
                  <a:gd name="T0" fmla="*/ 31 w 81"/>
                  <a:gd name="T1" fmla="*/ 175 h 175"/>
                  <a:gd name="T2" fmla="*/ 36 w 81"/>
                  <a:gd name="T3" fmla="*/ 174 h 175"/>
                  <a:gd name="T4" fmla="*/ 65 w 81"/>
                  <a:gd name="T5" fmla="*/ 132 h 175"/>
                  <a:gd name="T6" fmla="*/ 59 w 81"/>
                  <a:gd name="T7" fmla="*/ 102 h 175"/>
                  <a:gd name="T8" fmla="*/ 69 w 81"/>
                  <a:gd name="T9" fmla="*/ 87 h 175"/>
                  <a:gd name="T10" fmla="*/ 69 w 81"/>
                  <a:gd name="T11" fmla="*/ 87 h 175"/>
                  <a:gd name="T12" fmla="*/ 79 w 81"/>
                  <a:gd name="T13" fmla="*/ 72 h 175"/>
                  <a:gd name="T14" fmla="*/ 68 w 81"/>
                  <a:gd name="T15" fmla="*/ 12 h 175"/>
                  <a:gd name="T16" fmla="*/ 53 w 81"/>
                  <a:gd name="T17" fmla="*/ 2 h 175"/>
                  <a:gd name="T18" fmla="*/ 0 w 81"/>
                  <a:gd name="T19" fmla="*/ 12 h 175"/>
                  <a:gd name="T20" fmla="*/ 11 w 81"/>
                  <a:gd name="T21" fmla="*/ 67 h 175"/>
                  <a:gd name="T22" fmla="*/ 18 w 81"/>
                  <a:gd name="T23" fmla="*/ 66 h 175"/>
                  <a:gd name="T24" fmla="*/ 14 w 81"/>
                  <a:gd name="T25" fmla="*/ 81 h 175"/>
                  <a:gd name="T26" fmla="*/ 31 w 81"/>
                  <a:gd name="T27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" h="175">
                    <a:moveTo>
                      <a:pt x="31" y="175"/>
                    </a:moveTo>
                    <a:cubicBezTo>
                      <a:pt x="36" y="174"/>
                      <a:pt x="36" y="174"/>
                      <a:pt x="36" y="174"/>
                    </a:cubicBezTo>
                    <a:cubicBezTo>
                      <a:pt x="56" y="170"/>
                      <a:pt x="68" y="151"/>
                      <a:pt x="65" y="132"/>
                    </a:cubicBezTo>
                    <a:cubicBezTo>
                      <a:pt x="59" y="102"/>
                      <a:pt x="59" y="102"/>
                      <a:pt x="59" y="102"/>
                    </a:cubicBezTo>
                    <a:cubicBezTo>
                      <a:pt x="58" y="95"/>
                      <a:pt x="62" y="89"/>
                      <a:pt x="69" y="87"/>
                    </a:cubicBezTo>
                    <a:cubicBezTo>
                      <a:pt x="69" y="87"/>
                      <a:pt x="69" y="87"/>
                      <a:pt x="69" y="87"/>
                    </a:cubicBezTo>
                    <a:cubicBezTo>
                      <a:pt x="76" y="86"/>
                      <a:pt x="81" y="79"/>
                      <a:pt x="79" y="72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66" y="5"/>
                      <a:pt x="60" y="0"/>
                      <a:pt x="53" y="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4" y="81"/>
                      <a:pt x="14" y="81"/>
                      <a:pt x="14" y="81"/>
                    </a:cubicBezTo>
                    <a:lnTo>
                      <a:pt x="31" y="175"/>
                    </a:lnTo>
                    <a:close/>
                  </a:path>
                </a:pathLst>
              </a:custGeom>
              <a:solidFill>
                <a:srgbClr val="6B2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iṣļîḑé"/>
              <p:cNvSpPr/>
              <p:nvPr/>
            </p:nvSpPr>
            <p:spPr bwMode="auto">
              <a:xfrm>
                <a:off x="3477" y="2141"/>
                <a:ext cx="468" cy="386"/>
              </a:xfrm>
              <a:custGeom>
                <a:avLst/>
                <a:gdLst>
                  <a:gd name="T0" fmla="*/ 288 w 346"/>
                  <a:gd name="T1" fmla="*/ 87 h 286"/>
                  <a:gd name="T2" fmla="*/ 206 w 346"/>
                  <a:gd name="T3" fmla="*/ 25 h 286"/>
                  <a:gd name="T4" fmla="*/ 166 w 346"/>
                  <a:gd name="T5" fmla="*/ 0 h 286"/>
                  <a:gd name="T6" fmla="*/ 45 w 346"/>
                  <a:gd name="T7" fmla="*/ 0 h 286"/>
                  <a:gd name="T8" fmla="*/ 0 w 346"/>
                  <a:gd name="T9" fmla="*/ 45 h 286"/>
                  <a:gd name="T10" fmla="*/ 0 w 346"/>
                  <a:gd name="T11" fmla="*/ 50 h 286"/>
                  <a:gd name="T12" fmla="*/ 32 w 346"/>
                  <a:gd name="T13" fmla="*/ 93 h 286"/>
                  <a:gd name="T14" fmla="*/ 68 w 346"/>
                  <a:gd name="T15" fmla="*/ 157 h 286"/>
                  <a:gd name="T16" fmla="*/ 8 w 346"/>
                  <a:gd name="T17" fmla="*/ 212 h 286"/>
                  <a:gd name="T18" fmla="*/ 23 w 346"/>
                  <a:gd name="T19" fmla="*/ 286 h 286"/>
                  <a:gd name="T20" fmla="*/ 143 w 346"/>
                  <a:gd name="T21" fmla="*/ 164 h 286"/>
                  <a:gd name="T22" fmla="*/ 132 w 346"/>
                  <a:gd name="T23" fmla="*/ 95 h 286"/>
                  <a:gd name="T24" fmla="*/ 166 w 346"/>
                  <a:gd name="T25" fmla="*/ 95 h 286"/>
                  <a:gd name="T26" fmla="*/ 169 w 346"/>
                  <a:gd name="T27" fmla="*/ 95 h 286"/>
                  <a:gd name="T28" fmla="*/ 185 w 346"/>
                  <a:gd name="T29" fmla="*/ 97 h 286"/>
                  <a:gd name="T30" fmla="*/ 225 w 346"/>
                  <a:gd name="T31" fmla="*/ 128 h 286"/>
                  <a:gd name="T32" fmla="*/ 210 w 346"/>
                  <a:gd name="T33" fmla="*/ 225 h 286"/>
                  <a:gd name="T34" fmla="*/ 269 w 346"/>
                  <a:gd name="T35" fmla="*/ 273 h 286"/>
                  <a:gd name="T36" fmla="*/ 288 w 346"/>
                  <a:gd name="T37" fmla="*/ 87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6" h="286">
                    <a:moveTo>
                      <a:pt x="288" y="87"/>
                    </a:moveTo>
                    <a:cubicBezTo>
                      <a:pt x="265" y="51"/>
                      <a:pt x="234" y="33"/>
                      <a:pt x="206" y="25"/>
                    </a:cubicBezTo>
                    <a:cubicBezTo>
                      <a:pt x="199" y="10"/>
                      <a:pt x="184" y="0"/>
                      <a:pt x="166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71"/>
                      <a:pt x="13" y="88"/>
                      <a:pt x="32" y="93"/>
                    </a:cubicBezTo>
                    <a:cubicBezTo>
                      <a:pt x="48" y="103"/>
                      <a:pt x="71" y="124"/>
                      <a:pt x="68" y="157"/>
                    </a:cubicBezTo>
                    <a:cubicBezTo>
                      <a:pt x="64" y="199"/>
                      <a:pt x="10" y="211"/>
                      <a:pt x="8" y="212"/>
                    </a:cubicBezTo>
                    <a:cubicBezTo>
                      <a:pt x="23" y="286"/>
                      <a:pt x="23" y="286"/>
                      <a:pt x="23" y="286"/>
                    </a:cubicBezTo>
                    <a:cubicBezTo>
                      <a:pt x="64" y="277"/>
                      <a:pt x="136" y="242"/>
                      <a:pt x="143" y="164"/>
                    </a:cubicBezTo>
                    <a:cubicBezTo>
                      <a:pt x="146" y="138"/>
                      <a:pt x="141" y="115"/>
                      <a:pt x="132" y="95"/>
                    </a:cubicBezTo>
                    <a:cubicBezTo>
                      <a:pt x="166" y="95"/>
                      <a:pt x="166" y="95"/>
                      <a:pt x="166" y="95"/>
                    </a:cubicBezTo>
                    <a:cubicBezTo>
                      <a:pt x="167" y="95"/>
                      <a:pt x="168" y="95"/>
                      <a:pt x="169" y="95"/>
                    </a:cubicBezTo>
                    <a:cubicBezTo>
                      <a:pt x="175" y="95"/>
                      <a:pt x="180" y="95"/>
                      <a:pt x="185" y="97"/>
                    </a:cubicBezTo>
                    <a:cubicBezTo>
                      <a:pt x="198" y="101"/>
                      <a:pt x="213" y="110"/>
                      <a:pt x="225" y="128"/>
                    </a:cubicBezTo>
                    <a:cubicBezTo>
                      <a:pt x="253" y="171"/>
                      <a:pt x="212" y="223"/>
                      <a:pt x="210" y="225"/>
                    </a:cubicBezTo>
                    <a:cubicBezTo>
                      <a:pt x="269" y="273"/>
                      <a:pt x="269" y="273"/>
                      <a:pt x="269" y="273"/>
                    </a:cubicBezTo>
                    <a:cubicBezTo>
                      <a:pt x="272" y="269"/>
                      <a:pt x="346" y="177"/>
                      <a:pt x="288" y="87"/>
                    </a:cubicBezTo>
                    <a:close/>
                  </a:path>
                </a:pathLst>
              </a:custGeom>
              <a:solidFill>
                <a:srgbClr val="252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îSľîḑê"/>
              <p:cNvSpPr/>
              <p:nvPr/>
            </p:nvSpPr>
            <p:spPr bwMode="auto">
              <a:xfrm>
                <a:off x="3466" y="2096"/>
                <a:ext cx="480" cy="414"/>
              </a:xfrm>
              <a:custGeom>
                <a:avLst/>
                <a:gdLst>
                  <a:gd name="T0" fmla="*/ 141 w 355"/>
                  <a:gd name="T1" fmla="*/ 128 h 306"/>
                  <a:gd name="T2" fmla="*/ 175 w 355"/>
                  <a:gd name="T3" fmla="*/ 128 h 306"/>
                  <a:gd name="T4" fmla="*/ 178 w 355"/>
                  <a:gd name="T5" fmla="*/ 128 h 306"/>
                  <a:gd name="T6" fmla="*/ 194 w 355"/>
                  <a:gd name="T7" fmla="*/ 130 h 306"/>
                  <a:gd name="T8" fmla="*/ 234 w 355"/>
                  <a:gd name="T9" fmla="*/ 161 h 306"/>
                  <a:gd name="T10" fmla="*/ 219 w 355"/>
                  <a:gd name="T11" fmla="*/ 258 h 306"/>
                  <a:gd name="T12" fmla="*/ 278 w 355"/>
                  <a:gd name="T13" fmla="*/ 306 h 306"/>
                  <a:gd name="T14" fmla="*/ 297 w 355"/>
                  <a:gd name="T15" fmla="*/ 120 h 306"/>
                  <a:gd name="T16" fmla="*/ 215 w 355"/>
                  <a:gd name="T17" fmla="*/ 58 h 306"/>
                  <a:gd name="T18" fmla="*/ 175 w 355"/>
                  <a:gd name="T19" fmla="*/ 33 h 306"/>
                  <a:gd name="T20" fmla="*/ 54 w 355"/>
                  <a:gd name="T21" fmla="*/ 33 h 306"/>
                  <a:gd name="T22" fmla="*/ 141 w 355"/>
                  <a:gd name="T23" fmla="*/ 128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06">
                    <a:moveTo>
                      <a:pt x="141" y="128"/>
                    </a:moveTo>
                    <a:cubicBezTo>
                      <a:pt x="175" y="128"/>
                      <a:pt x="175" y="128"/>
                      <a:pt x="175" y="128"/>
                    </a:cubicBezTo>
                    <a:cubicBezTo>
                      <a:pt x="176" y="128"/>
                      <a:pt x="177" y="128"/>
                      <a:pt x="178" y="128"/>
                    </a:cubicBezTo>
                    <a:cubicBezTo>
                      <a:pt x="184" y="128"/>
                      <a:pt x="189" y="128"/>
                      <a:pt x="194" y="130"/>
                    </a:cubicBezTo>
                    <a:cubicBezTo>
                      <a:pt x="207" y="134"/>
                      <a:pt x="222" y="143"/>
                      <a:pt x="234" y="161"/>
                    </a:cubicBezTo>
                    <a:cubicBezTo>
                      <a:pt x="262" y="204"/>
                      <a:pt x="221" y="256"/>
                      <a:pt x="219" y="258"/>
                    </a:cubicBezTo>
                    <a:cubicBezTo>
                      <a:pt x="278" y="306"/>
                      <a:pt x="278" y="306"/>
                      <a:pt x="278" y="306"/>
                    </a:cubicBezTo>
                    <a:cubicBezTo>
                      <a:pt x="281" y="302"/>
                      <a:pt x="355" y="210"/>
                      <a:pt x="297" y="120"/>
                    </a:cubicBezTo>
                    <a:cubicBezTo>
                      <a:pt x="274" y="84"/>
                      <a:pt x="243" y="66"/>
                      <a:pt x="215" y="58"/>
                    </a:cubicBezTo>
                    <a:cubicBezTo>
                      <a:pt x="208" y="43"/>
                      <a:pt x="193" y="33"/>
                      <a:pt x="175" y="33"/>
                    </a:cubicBezTo>
                    <a:cubicBezTo>
                      <a:pt x="175" y="33"/>
                      <a:pt x="0" y="0"/>
                      <a:pt x="54" y="33"/>
                    </a:cubicBezTo>
                    <a:cubicBezTo>
                      <a:pt x="107" y="67"/>
                      <a:pt x="141" y="128"/>
                      <a:pt x="141" y="128"/>
                    </a:cubicBezTo>
                    <a:close/>
                  </a:path>
                </a:pathLst>
              </a:cu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ïṥ1íḓè"/>
              <p:cNvSpPr/>
              <p:nvPr/>
            </p:nvSpPr>
            <p:spPr bwMode="auto">
              <a:xfrm>
                <a:off x="3475" y="2141"/>
                <a:ext cx="282" cy="128"/>
              </a:xfrm>
              <a:custGeom>
                <a:avLst/>
                <a:gdLst>
                  <a:gd name="T0" fmla="*/ 166 w 208"/>
                  <a:gd name="T1" fmla="*/ 0 h 95"/>
                  <a:gd name="T2" fmla="*/ 45 w 208"/>
                  <a:gd name="T3" fmla="*/ 0 h 95"/>
                  <a:gd name="T4" fmla="*/ 0 w 208"/>
                  <a:gd name="T5" fmla="*/ 39 h 95"/>
                  <a:gd name="T6" fmla="*/ 1 w 208"/>
                  <a:gd name="T7" fmla="*/ 54 h 95"/>
                  <a:gd name="T8" fmla="*/ 208 w 208"/>
                  <a:gd name="T9" fmla="*/ 40 h 95"/>
                  <a:gd name="T10" fmla="*/ 207 w 208"/>
                  <a:gd name="T11" fmla="*/ 24 h 95"/>
                  <a:gd name="T12" fmla="*/ 206 w 208"/>
                  <a:gd name="T13" fmla="*/ 24 h 95"/>
                  <a:gd name="T14" fmla="*/ 166 w 208"/>
                  <a:gd name="T1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8" h="95">
                    <a:moveTo>
                      <a:pt x="166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2" y="0"/>
                      <a:pt x="3" y="17"/>
                      <a:pt x="0" y="39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78" y="95"/>
                      <a:pt x="208" y="40"/>
                    </a:cubicBezTo>
                    <a:cubicBezTo>
                      <a:pt x="207" y="24"/>
                      <a:pt x="207" y="24"/>
                      <a:pt x="207" y="24"/>
                    </a:cubicBezTo>
                    <a:cubicBezTo>
                      <a:pt x="206" y="24"/>
                      <a:pt x="206" y="24"/>
                      <a:pt x="206" y="24"/>
                    </a:cubicBezTo>
                    <a:cubicBezTo>
                      <a:pt x="198" y="10"/>
                      <a:pt x="183" y="0"/>
                      <a:pt x="166" y="0"/>
                    </a:cubicBezTo>
                    <a:close/>
                  </a:path>
                </a:pathLst>
              </a:cu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îṡļíḋé"/>
              <p:cNvSpPr/>
              <p:nvPr/>
            </p:nvSpPr>
            <p:spPr bwMode="auto">
              <a:xfrm>
                <a:off x="3628" y="1820"/>
                <a:ext cx="268" cy="289"/>
              </a:xfrm>
              <a:custGeom>
                <a:avLst/>
                <a:gdLst>
                  <a:gd name="T0" fmla="*/ 34 w 198"/>
                  <a:gd name="T1" fmla="*/ 65 h 214"/>
                  <a:gd name="T2" fmla="*/ 37 w 198"/>
                  <a:gd name="T3" fmla="*/ 66 h 214"/>
                  <a:gd name="T4" fmla="*/ 38 w 198"/>
                  <a:gd name="T5" fmla="*/ 67 h 214"/>
                  <a:gd name="T6" fmla="*/ 46 w 198"/>
                  <a:gd name="T7" fmla="*/ 70 h 214"/>
                  <a:gd name="T8" fmla="*/ 87 w 198"/>
                  <a:gd name="T9" fmla="*/ 94 h 214"/>
                  <a:gd name="T10" fmla="*/ 108 w 198"/>
                  <a:gd name="T11" fmla="*/ 110 h 214"/>
                  <a:gd name="T12" fmla="*/ 120 w 198"/>
                  <a:gd name="T13" fmla="*/ 123 h 214"/>
                  <a:gd name="T14" fmla="*/ 125 w 198"/>
                  <a:gd name="T15" fmla="*/ 127 h 214"/>
                  <a:gd name="T16" fmla="*/ 132 w 198"/>
                  <a:gd name="T17" fmla="*/ 120 h 214"/>
                  <a:gd name="T18" fmla="*/ 75 w 198"/>
                  <a:gd name="T19" fmla="*/ 149 h 214"/>
                  <a:gd name="T20" fmla="*/ 90 w 198"/>
                  <a:gd name="T21" fmla="*/ 202 h 214"/>
                  <a:gd name="T22" fmla="*/ 138 w 198"/>
                  <a:gd name="T23" fmla="*/ 181 h 214"/>
                  <a:gd name="T24" fmla="*/ 173 w 198"/>
                  <a:gd name="T25" fmla="*/ 157 h 214"/>
                  <a:gd name="T26" fmla="*/ 151 w 198"/>
                  <a:gd name="T27" fmla="*/ 75 h 214"/>
                  <a:gd name="T28" fmla="*/ 48 w 198"/>
                  <a:gd name="T29" fmla="*/ 12 h 214"/>
                  <a:gd name="T30" fmla="*/ 34 w 198"/>
                  <a:gd name="T31" fmla="*/ 65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14">
                    <a:moveTo>
                      <a:pt x="34" y="65"/>
                    </a:moveTo>
                    <a:cubicBezTo>
                      <a:pt x="35" y="65"/>
                      <a:pt x="36" y="66"/>
                      <a:pt x="37" y="66"/>
                    </a:cubicBezTo>
                    <a:cubicBezTo>
                      <a:pt x="43" y="69"/>
                      <a:pt x="31" y="64"/>
                      <a:pt x="38" y="67"/>
                    </a:cubicBezTo>
                    <a:cubicBezTo>
                      <a:pt x="41" y="68"/>
                      <a:pt x="44" y="69"/>
                      <a:pt x="46" y="70"/>
                    </a:cubicBezTo>
                    <a:cubicBezTo>
                      <a:pt x="61" y="77"/>
                      <a:pt x="74" y="85"/>
                      <a:pt x="87" y="94"/>
                    </a:cubicBezTo>
                    <a:cubicBezTo>
                      <a:pt x="94" y="99"/>
                      <a:pt x="101" y="105"/>
                      <a:pt x="108" y="110"/>
                    </a:cubicBezTo>
                    <a:cubicBezTo>
                      <a:pt x="112" y="114"/>
                      <a:pt x="116" y="118"/>
                      <a:pt x="120" y="123"/>
                    </a:cubicBezTo>
                    <a:cubicBezTo>
                      <a:pt x="122" y="124"/>
                      <a:pt x="123" y="126"/>
                      <a:pt x="125" y="127"/>
                    </a:cubicBezTo>
                    <a:cubicBezTo>
                      <a:pt x="129" y="135"/>
                      <a:pt x="132" y="133"/>
                      <a:pt x="132" y="120"/>
                    </a:cubicBezTo>
                    <a:cubicBezTo>
                      <a:pt x="116" y="133"/>
                      <a:pt x="94" y="141"/>
                      <a:pt x="75" y="149"/>
                    </a:cubicBezTo>
                    <a:cubicBezTo>
                      <a:pt x="42" y="161"/>
                      <a:pt x="56" y="214"/>
                      <a:pt x="90" y="202"/>
                    </a:cubicBezTo>
                    <a:cubicBezTo>
                      <a:pt x="106" y="196"/>
                      <a:pt x="122" y="189"/>
                      <a:pt x="138" y="181"/>
                    </a:cubicBezTo>
                    <a:cubicBezTo>
                      <a:pt x="150" y="175"/>
                      <a:pt x="164" y="168"/>
                      <a:pt x="173" y="157"/>
                    </a:cubicBezTo>
                    <a:cubicBezTo>
                      <a:pt x="198" y="126"/>
                      <a:pt x="175" y="97"/>
                      <a:pt x="151" y="75"/>
                    </a:cubicBezTo>
                    <a:cubicBezTo>
                      <a:pt x="122" y="48"/>
                      <a:pt x="86" y="25"/>
                      <a:pt x="48" y="12"/>
                    </a:cubicBezTo>
                    <a:cubicBezTo>
                      <a:pt x="15" y="0"/>
                      <a:pt x="0" y="53"/>
                      <a:pt x="34" y="65"/>
                    </a:cubicBezTo>
                    <a:close/>
                  </a:path>
                </a:pathLst>
              </a:custGeom>
              <a:solidFill>
                <a:srgbClr val="252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ïṧļîḍe"/>
              <p:cNvSpPr/>
              <p:nvPr/>
            </p:nvSpPr>
            <p:spPr bwMode="auto">
              <a:xfrm>
                <a:off x="3724" y="1840"/>
                <a:ext cx="67" cy="175"/>
              </a:xfrm>
              <a:custGeom>
                <a:avLst/>
                <a:gdLst>
                  <a:gd name="T0" fmla="*/ 6 w 49"/>
                  <a:gd name="T1" fmla="*/ 130 h 130"/>
                  <a:gd name="T2" fmla="*/ 0 w 49"/>
                  <a:gd name="T3" fmla="*/ 96 h 130"/>
                  <a:gd name="T4" fmla="*/ 2 w 49"/>
                  <a:gd name="T5" fmla="*/ 8 h 130"/>
                  <a:gd name="T6" fmla="*/ 2 w 49"/>
                  <a:gd name="T7" fmla="*/ 8 h 130"/>
                  <a:gd name="T8" fmla="*/ 9 w 49"/>
                  <a:gd name="T9" fmla="*/ 2 h 130"/>
                  <a:gd name="T10" fmla="*/ 21 w 49"/>
                  <a:gd name="T11" fmla="*/ 8 h 130"/>
                  <a:gd name="T12" fmla="*/ 34 w 49"/>
                  <a:gd name="T13" fmla="*/ 23 h 130"/>
                  <a:gd name="T14" fmla="*/ 6 w 49"/>
                  <a:gd name="T1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130">
                    <a:moveTo>
                      <a:pt x="6" y="130"/>
                    </a:moveTo>
                    <a:cubicBezTo>
                      <a:pt x="0" y="96"/>
                      <a:pt x="0" y="96"/>
                      <a:pt x="0" y="96"/>
                    </a:cubicBezTo>
                    <a:cubicBezTo>
                      <a:pt x="9" y="81"/>
                      <a:pt x="19" y="51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4"/>
                      <a:pt x="5" y="0"/>
                      <a:pt x="9" y="2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8" y="11"/>
                      <a:pt x="32" y="17"/>
                      <a:pt x="34" y="23"/>
                    </a:cubicBezTo>
                    <a:cubicBezTo>
                      <a:pt x="49" y="92"/>
                      <a:pt x="8" y="128"/>
                      <a:pt x="6" y="130"/>
                    </a:cubicBezTo>
                    <a:close/>
                  </a:path>
                </a:pathLst>
              </a:custGeom>
              <a:solidFill>
                <a:srgbClr val="9E8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iṧliḋè"/>
              <p:cNvSpPr/>
              <p:nvPr/>
            </p:nvSpPr>
            <p:spPr bwMode="auto">
              <a:xfrm>
                <a:off x="3724" y="1937"/>
                <a:ext cx="46" cy="82"/>
              </a:xfrm>
              <a:custGeom>
                <a:avLst/>
                <a:gdLst>
                  <a:gd name="T0" fmla="*/ 2 w 34"/>
                  <a:gd name="T1" fmla="*/ 61 h 61"/>
                  <a:gd name="T2" fmla="*/ 0 w 34"/>
                  <a:gd name="T3" fmla="*/ 24 h 61"/>
                  <a:gd name="T4" fmla="*/ 9 w 34"/>
                  <a:gd name="T5" fmla="*/ 0 h 61"/>
                  <a:gd name="T6" fmla="*/ 34 w 34"/>
                  <a:gd name="T7" fmla="*/ 5 h 61"/>
                  <a:gd name="T8" fmla="*/ 2 w 34"/>
                  <a:gd name="T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1">
                    <a:moveTo>
                      <a:pt x="2" y="61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3" y="18"/>
                      <a:pt x="7" y="10"/>
                      <a:pt x="9" y="0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27" y="39"/>
                      <a:pt x="9" y="56"/>
                      <a:pt x="2" y="61"/>
                    </a:cubicBezTo>
                    <a:close/>
                  </a:path>
                </a:pathLst>
              </a:custGeom>
              <a:solidFill>
                <a:srgbClr val="BCAC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íśļîḍé"/>
              <p:cNvSpPr/>
              <p:nvPr/>
            </p:nvSpPr>
            <p:spPr bwMode="auto">
              <a:xfrm>
                <a:off x="3451" y="1818"/>
                <a:ext cx="302" cy="437"/>
              </a:xfrm>
              <a:custGeom>
                <a:avLst/>
                <a:gdLst>
                  <a:gd name="T0" fmla="*/ 223 w 223"/>
                  <a:gd name="T1" fmla="*/ 268 h 323"/>
                  <a:gd name="T2" fmla="*/ 16 w 223"/>
                  <a:gd name="T3" fmla="*/ 283 h 323"/>
                  <a:gd name="T4" fmla="*/ 2 w 223"/>
                  <a:gd name="T5" fmla="*/ 78 h 323"/>
                  <a:gd name="T6" fmla="*/ 63 w 223"/>
                  <a:gd name="T7" fmla="*/ 8 h 323"/>
                  <a:gd name="T8" fmla="*/ 139 w 223"/>
                  <a:gd name="T9" fmla="*/ 3 h 323"/>
                  <a:gd name="T10" fmla="*/ 209 w 223"/>
                  <a:gd name="T11" fmla="*/ 63 h 323"/>
                  <a:gd name="T12" fmla="*/ 223 w 223"/>
                  <a:gd name="T13" fmla="*/ 268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3" h="323">
                    <a:moveTo>
                      <a:pt x="223" y="268"/>
                    </a:moveTo>
                    <a:cubicBezTo>
                      <a:pt x="94" y="323"/>
                      <a:pt x="16" y="283"/>
                      <a:pt x="16" y="283"/>
                    </a:cubicBezTo>
                    <a:cubicBezTo>
                      <a:pt x="2" y="78"/>
                      <a:pt x="2" y="78"/>
                      <a:pt x="2" y="78"/>
                    </a:cubicBezTo>
                    <a:cubicBezTo>
                      <a:pt x="0" y="42"/>
                      <a:pt x="27" y="10"/>
                      <a:pt x="63" y="8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75" y="0"/>
                      <a:pt x="207" y="27"/>
                      <a:pt x="209" y="63"/>
                    </a:cubicBezTo>
                    <a:lnTo>
                      <a:pt x="223" y="268"/>
                    </a:lnTo>
                    <a:close/>
                  </a:path>
                </a:pathLst>
              </a:custGeom>
              <a:solidFill>
                <a:srgbClr val="252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ísľïdê"/>
              <p:cNvSpPr/>
              <p:nvPr/>
            </p:nvSpPr>
            <p:spPr bwMode="auto">
              <a:xfrm>
                <a:off x="3676" y="2010"/>
                <a:ext cx="73" cy="142"/>
              </a:xfrm>
              <a:custGeom>
                <a:avLst/>
                <a:gdLst>
                  <a:gd name="T0" fmla="*/ 50 w 54"/>
                  <a:gd name="T1" fmla="*/ 18 h 105"/>
                  <a:gd name="T2" fmla="*/ 47 w 54"/>
                  <a:gd name="T3" fmla="*/ 17 h 105"/>
                  <a:gd name="T4" fmla="*/ 31 w 54"/>
                  <a:gd name="T5" fmla="*/ 9 h 105"/>
                  <a:gd name="T6" fmla="*/ 34 w 54"/>
                  <a:gd name="T7" fmla="*/ 27 h 105"/>
                  <a:gd name="T8" fmla="*/ 29 w 54"/>
                  <a:gd name="T9" fmla="*/ 32 h 105"/>
                  <a:gd name="T10" fmla="*/ 7 w 54"/>
                  <a:gd name="T11" fmla="*/ 43 h 105"/>
                  <a:gd name="T12" fmla="*/ 21 w 54"/>
                  <a:gd name="T13" fmla="*/ 55 h 105"/>
                  <a:gd name="T14" fmla="*/ 22 w 54"/>
                  <a:gd name="T15" fmla="*/ 57 h 105"/>
                  <a:gd name="T16" fmla="*/ 19 w 54"/>
                  <a:gd name="T17" fmla="*/ 57 h 105"/>
                  <a:gd name="T18" fmla="*/ 29 w 54"/>
                  <a:gd name="T19" fmla="*/ 78 h 105"/>
                  <a:gd name="T20" fmla="*/ 54 w 54"/>
                  <a:gd name="T21" fmla="*/ 82 h 105"/>
                  <a:gd name="T22" fmla="*/ 50 w 54"/>
                  <a:gd name="T23" fmla="*/ 1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105">
                    <a:moveTo>
                      <a:pt x="50" y="18"/>
                    </a:moveTo>
                    <a:cubicBezTo>
                      <a:pt x="49" y="18"/>
                      <a:pt x="48" y="17"/>
                      <a:pt x="47" y="17"/>
                    </a:cubicBezTo>
                    <a:cubicBezTo>
                      <a:pt x="47" y="17"/>
                      <a:pt x="35" y="0"/>
                      <a:pt x="31" y="9"/>
                    </a:cubicBezTo>
                    <a:cubicBezTo>
                      <a:pt x="28" y="16"/>
                      <a:pt x="30" y="23"/>
                      <a:pt x="34" y="27"/>
                    </a:cubicBezTo>
                    <a:cubicBezTo>
                      <a:pt x="32" y="29"/>
                      <a:pt x="30" y="30"/>
                      <a:pt x="29" y="32"/>
                    </a:cubicBezTo>
                    <a:cubicBezTo>
                      <a:pt x="18" y="34"/>
                      <a:pt x="8" y="36"/>
                      <a:pt x="7" y="43"/>
                    </a:cubicBezTo>
                    <a:cubicBezTo>
                      <a:pt x="6" y="52"/>
                      <a:pt x="13" y="55"/>
                      <a:pt x="21" y="55"/>
                    </a:cubicBezTo>
                    <a:cubicBezTo>
                      <a:pt x="21" y="56"/>
                      <a:pt x="22" y="56"/>
                      <a:pt x="22" y="57"/>
                    </a:cubicBezTo>
                    <a:cubicBezTo>
                      <a:pt x="21" y="57"/>
                      <a:pt x="20" y="57"/>
                      <a:pt x="19" y="57"/>
                    </a:cubicBezTo>
                    <a:cubicBezTo>
                      <a:pt x="0" y="58"/>
                      <a:pt x="12" y="79"/>
                      <a:pt x="29" y="78"/>
                    </a:cubicBezTo>
                    <a:cubicBezTo>
                      <a:pt x="18" y="89"/>
                      <a:pt x="27" y="105"/>
                      <a:pt x="54" y="82"/>
                    </a:cubicBezTo>
                    <a:lnTo>
                      <a:pt x="50" y="18"/>
                    </a:lnTo>
                    <a:close/>
                  </a:path>
                </a:pathLst>
              </a:cu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işḷiḑê"/>
              <p:cNvSpPr/>
              <p:nvPr/>
            </p:nvSpPr>
            <p:spPr bwMode="auto">
              <a:xfrm>
                <a:off x="3676" y="1987"/>
                <a:ext cx="93" cy="143"/>
              </a:xfrm>
              <a:custGeom>
                <a:avLst/>
                <a:gdLst>
                  <a:gd name="T0" fmla="*/ 61 w 69"/>
                  <a:gd name="T1" fmla="*/ 25 h 106"/>
                  <a:gd name="T2" fmla="*/ 47 w 69"/>
                  <a:gd name="T3" fmla="*/ 17 h 106"/>
                  <a:gd name="T4" fmla="*/ 31 w 69"/>
                  <a:gd name="T5" fmla="*/ 9 h 106"/>
                  <a:gd name="T6" fmla="*/ 37 w 69"/>
                  <a:gd name="T7" fmla="*/ 30 h 106"/>
                  <a:gd name="T8" fmla="*/ 7 w 69"/>
                  <a:gd name="T9" fmla="*/ 44 h 106"/>
                  <a:gd name="T10" fmla="*/ 41 w 69"/>
                  <a:gd name="T11" fmla="*/ 53 h 106"/>
                  <a:gd name="T12" fmla="*/ 19 w 69"/>
                  <a:gd name="T13" fmla="*/ 58 h 106"/>
                  <a:gd name="T14" fmla="*/ 29 w 69"/>
                  <a:gd name="T15" fmla="*/ 79 h 106"/>
                  <a:gd name="T16" fmla="*/ 56 w 69"/>
                  <a:gd name="T17" fmla="*/ 81 h 106"/>
                  <a:gd name="T18" fmla="*/ 69 w 69"/>
                  <a:gd name="T19" fmla="*/ 46 h 106"/>
                  <a:gd name="T20" fmla="*/ 61 w 69"/>
                  <a:gd name="T21" fmla="*/ 2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106">
                    <a:moveTo>
                      <a:pt x="61" y="25"/>
                    </a:moveTo>
                    <a:cubicBezTo>
                      <a:pt x="58" y="22"/>
                      <a:pt x="53" y="20"/>
                      <a:pt x="47" y="17"/>
                    </a:cubicBezTo>
                    <a:cubicBezTo>
                      <a:pt x="47" y="17"/>
                      <a:pt x="35" y="0"/>
                      <a:pt x="31" y="9"/>
                    </a:cubicBezTo>
                    <a:cubicBezTo>
                      <a:pt x="27" y="18"/>
                      <a:pt x="31" y="25"/>
                      <a:pt x="37" y="30"/>
                    </a:cubicBezTo>
                    <a:cubicBezTo>
                      <a:pt x="24" y="34"/>
                      <a:pt x="8" y="34"/>
                      <a:pt x="7" y="44"/>
                    </a:cubicBezTo>
                    <a:cubicBezTo>
                      <a:pt x="5" y="62"/>
                      <a:pt x="41" y="53"/>
                      <a:pt x="41" y="53"/>
                    </a:cubicBezTo>
                    <a:cubicBezTo>
                      <a:pt x="41" y="53"/>
                      <a:pt x="31" y="57"/>
                      <a:pt x="19" y="58"/>
                    </a:cubicBezTo>
                    <a:cubicBezTo>
                      <a:pt x="0" y="59"/>
                      <a:pt x="12" y="80"/>
                      <a:pt x="29" y="79"/>
                    </a:cubicBezTo>
                    <a:cubicBezTo>
                      <a:pt x="17" y="89"/>
                      <a:pt x="28" y="106"/>
                      <a:pt x="56" y="81"/>
                    </a:cubicBezTo>
                    <a:cubicBezTo>
                      <a:pt x="67" y="71"/>
                      <a:pt x="69" y="57"/>
                      <a:pt x="69" y="46"/>
                    </a:cubicBezTo>
                    <a:cubicBezTo>
                      <a:pt x="69" y="39"/>
                      <a:pt x="65" y="29"/>
                      <a:pt x="61" y="25"/>
                    </a:cubicBezTo>
                    <a:close/>
                  </a:path>
                </a:pathLst>
              </a:custGeom>
              <a:solidFill>
                <a:srgbClr val="FFB3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iṣliḑé"/>
              <p:cNvSpPr/>
              <p:nvPr/>
            </p:nvSpPr>
            <p:spPr bwMode="auto">
              <a:xfrm>
                <a:off x="3463" y="2040"/>
                <a:ext cx="125" cy="142"/>
              </a:xfrm>
              <a:custGeom>
                <a:avLst/>
                <a:gdLst>
                  <a:gd name="T0" fmla="*/ 85 w 92"/>
                  <a:gd name="T1" fmla="*/ 43 h 105"/>
                  <a:gd name="T2" fmla="*/ 67 w 92"/>
                  <a:gd name="T3" fmla="*/ 32 h 105"/>
                  <a:gd name="T4" fmla="*/ 59 w 92"/>
                  <a:gd name="T5" fmla="*/ 25 h 105"/>
                  <a:gd name="T6" fmla="*/ 61 w 92"/>
                  <a:gd name="T7" fmla="*/ 8 h 105"/>
                  <a:gd name="T8" fmla="*/ 45 w 92"/>
                  <a:gd name="T9" fmla="*/ 16 h 105"/>
                  <a:gd name="T10" fmla="*/ 37 w 92"/>
                  <a:gd name="T11" fmla="*/ 20 h 105"/>
                  <a:gd name="T12" fmla="*/ 0 w 92"/>
                  <a:gd name="T13" fmla="*/ 7 h 105"/>
                  <a:gd name="T14" fmla="*/ 4 w 92"/>
                  <a:gd name="T15" fmla="*/ 69 h 105"/>
                  <a:gd name="T16" fmla="*/ 31 w 92"/>
                  <a:gd name="T17" fmla="*/ 75 h 105"/>
                  <a:gd name="T18" fmla="*/ 35 w 92"/>
                  <a:gd name="T19" fmla="*/ 80 h 105"/>
                  <a:gd name="T20" fmla="*/ 62 w 92"/>
                  <a:gd name="T21" fmla="*/ 78 h 105"/>
                  <a:gd name="T22" fmla="*/ 73 w 92"/>
                  <a:gd name="T23" fmla="*/ 57 h 105"/>
                  <a:gd name="T24" fmla="*/ 69 w 92"/>
                  <a:gd name="T25" fmla="*/ 57 h 105"/>
                  <a:gd name="T26" fmla="*/ 70 w 92"/>
                  <a:gd name="T27" fmla="*/ 55 h 105"/>
                  <a:gd name="T28" fmla="*/ 85 w 92"/>
                  <a:gd name="T29" fmla="*/ 4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2" h="105">
                    <a:moveTo>
                      <a:pt x="85" y="43"/>
                    </a:moveTo>
                    <a:cubicBezTo>
                      <a:pt x="84" y="36"/>
                      <a:pt x="76" y="34"/>
                      <a:pt x="67" y="32"/>
                    </a:cubicBezTo>
                    <a:cubicBezTo>
                      <a:pt x="65" y="29"/>
                      <a:pt x="63" y="27"/>
                      <a:pt x="59" y="25"/>
                    </a:cubicBezTo>
                    <a:cubicBezTo>
                      <a:pt x="62" y="21"/>
                      <a:pt x="64" y="15"/>
                      <a:pt x="61" y="8"/>
                    </a:cubicBezTo>
                    <a:cubicBezTo>
                      <a:pt x="57" y="0"/>
                      <a:pt x="45" y="16"/>
                      <a:pt x="45" y="16"/>
                    </a:cubicBezTo>
                    <a:cubicBezTo>
                      <a:pt x="42" y="18"/>
                      <a:pt x="40" y="19"/>
                      <a:pt x="37" y="20"/>
                    </a:cubicBezTo>
                    <a:cubicBezTo>
                      <a:pt x="24" y="17"/>
                      <a:pt x="12" y="13"/>
                      <a:pt x="0" y="7"/>
                    </a:cubicBezTo>
                    <a:cubicBezTo>
                      <a:pt x="4" y="69"/>
                      <a:pt x="4" y="69"/>
                      <a:pt x="4" y="69"/>
                    </a:cubicBezTo>
                    <a:cubicBezTo>
                      <a:pt x="14" y="72"/>
                      <a:pt x="24" y="74"/>
                      <a:pt x="31" y="75"/>
                    </a:cubicBezTo>
                    <a:cubicBezTo>
                      <a:pt x="32" y="77"/>
                      <a:pt x="34" y="79"/>
                      <a:pt x="35" y="80"/>
                    </a:cubicBezTo>
                    <a:cubicBezTo>
                      <a:pt x="64" y="105"/>
                      <a:pt x="74" y="88"/>
                      <a:pt x="62" y="78"/>
                    </a:cubicBezTo>
                    <a:cubicBezTo>
                      <a:pt x="80" y="79"/>
                      <a:pt x="92" y="58"/>
                      <a:pt x="73" y="57"/>
                    </a:cubicBezTo>
                    <a:cubicBezTo>
                      <a:pt x="72" y="57"/>
                      <a:pt x="70" y="57"/>
                      <a:pt x="69" y="57"/>
                    </a:cubicBezTo>
                    <a:cubicBezTo>
                      <a:pt x="69" y="56"/>
                      <a:pt x="70" y="55"/>
                      <a:pt x="70" y="55"/>
                    </a:cubicBezTo>
                    <a:cubicBezTo>
                      <a:pt x="78" y="54"/>
                      <a:pt x="86" y="52"/>
                      <a:pt x="85" y="43"/>
                    </a:cubicBezTo>
                    <a:close/>
                  </a:path>
                </a:pathLst>
              </a:cu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ïSļíḑé"/>
              <p:cNvSpPr/>
              <p:nvPr/>
            </p:nvSpPr>
            <p:spPr bwMode="auto">
              <a:xfrm>
                <a:off x="3313" y="1828"/>
                <a:ext cx="258" cy="302"/>
              </a:xfrm>
              <a:custGeom>
                <a:avLst/>
                <a:gdLst>
                  <a:gd name="T0" fmla="*/ 119 w 191"/>
                  <a:gd name="T1" fmla="*/ 20 h 224"/>
                  <a:gd name="T2" fmla="*/ 25 w 191"/>
                  <a:gd name="T3" fmla="*/ 129 h 224"/>
                  <a:gd name="T4" fmla="*/ 141 w 191"/>
                  <a:gd name="T5" fmla="*/ 218 h 224"/>
                  <a:gd name="T6" fmla="*/ 156 w 191"/>
                  <a:gd name="T7" fmla="*/ 165 h 224"/>
                  <a:gd name="T8" fmla="*/ 101 w 191"/>
                  <a:gd name="T9" fmla="*/ 148 h 224"/>
                  <a:gd name="T10" fmla="*/ 78 w 191"/>
                  <a:gd name="T11" fmla="*/ 135 h 224"/>
                  <a:gd name="T12" fmla="*/ 73 w 191"/>
                  <a:gd name="T13" fmla="*/ 132 h 224"/>
                  <a:gd name="T14" fmla="*/ 75 w 191"/>
                  <a:gd name="T15" fmla="*/ 137 h 224"/>
                  <a:gd name="T16" fmla="*/ 75 w 191"/>
                  <a:gd name="T17" fmla="*/ 151 h 224"/>
                  <a:gd name="T18" fmla="*/ 120 w 191"/>
                  <a:gd name="T19" fmla="*/ 91 h 224"/>
                  <a:gd name="T20" fmla="*/ 142 w 191"/>
                  <a:gd name="T21" fmla="*/ 72 h 224"/>
                  <a:gd name="T22" fmla="*/ 145 w 191"/>
                  <a:gd name="T23" fmla="*/ 70 h 224"/>
                  <a:gd name="T24" fmla="*/ 147 w 191"/>
                  <a:gd name="T25" fmla="*/ 68 h 224"/>
                  <a:gd name="T26" fmla="*/ 119 w 191"/>
                  <a:gd name="T27" fmla="*/ 2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1" h="224">
                    <a:moveTo>
                      <a:pt x="119" y="20"/>
                    </a:moveTo>
                    <a:cubicBezTo>
                      <a:pt x="80" y="47"/>
                      <a:pt x="45" y="85"/>
                      <a:pt x="25" y="129"/>
                    </a:cubicBezTo>
                    <a:cubicBezTo>
                      <a:pt x="0" y="182"/>
                      <a:pt x="107" y="213"/>
                      <a:pt x="141" y="218"/>
                    </a:cubicBezTo>
                    <a:cubicBezTo>
                      <a:pt x="176" y="224"/>
                      <a:pt x="191" y="170"/>
                      <a:pt x="156" y="165"/>
                    </a:cubicBezTo>
                    <a:cubicBezTo>
                      <a:pt x="137" y="162"/>
                      <a:pt x="119" y="156"/>
                      <a:pt x="101" y="148"/>
                    </a:cubicBezTo>
                    <a:cubicBezTo>
                      <a:pt x="93" y="144"/>
                      <a:pt x="85" y="140"/>
                      <a:pt x="78" y="135"/>
                    </a:cubicBezTo>
                    <a:cubicBezTo>
                      <a:pt x="79" y="136"/>
                      <a:pt x="70" y="129"/>
                      <a:pt x="73" y="132"/>
                    </a:cubicBezTo>
                    <a:cubicBezTo>
                      <a:pt x="68" y="128"/>
                      <a:pt x="75" y="135"/>
                      <a:pt x="75" y="137"/>
                    </a:cubicBezTo>
                    <a:cubicBezTo>
                      <a:pt x="75" y="141"/>
                      <a:pt x="75" y="146"/>
                      <a:pt x="75" y="151"/>
                    </a:cubicBezTo>
                    <a:cubicBezTo>
                      <a:pt x="79" y="131"/>
                      <a:pt x="105" y="106"/>
                      <a:pt x="120" y="91"/>
                    </a:cubicBezTo>
                    <a:cubicBezTo>
                      <a:pt x="127" y="84"/>
                      <a:pt x="134" y="78"/>
                      <a:pt x="142" y="72"/>
                    </a:cubicBezTo>
                    <a:cubicBezTo>
                      <a:pt x="147" y="68"/>
                      <a:pt x="139" y="74"/>
                      <a:pt x="145" y="70"/>
                    </a:cubicBezTo>
                    <a:cubicBezTo>
                      <a:pt x="146" y="69"/>
                      <a:pt x="146" y="68"/>
                      <a:pt x="147" y="68"/>
                    </a:cubicBezTo>
                    <a:cubicBezTo>
                      <a:pt x="176" y="48"/>
                      <a:pt x="149" y="0"/>
                      <a:pt x="119" y="20"/>
                    </a:cubicBezTo>
                    <a:close/>
                  </a:path>
                </a:pathLst>
              </a:custGeom>
              <a:solidFill>
                <a:srgbClr val="252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îṥlïdé"/>
              <p:cNvSpPr/>
              <p:nvPr/>
            </p:nvSpPr>
            <p:spPr bwMode="auto">
              <a:xfrm>
                <a:off x="3486" y="2018"/>
                <a:ext cx="93" cy="143"/>
              </a:xfrm>
              <a:custGeom>
                <a:avLst/>
                <a:gdLst>
                  <a:gd name="T0" fmla="*/ 8 w 69"/>
                  <a:gd name="T1" fmla="*/ 25 h 106"/>
                  <a:gd name="T2" fmla="*/ 22 w 69"/>
                  <a:gd name="T3" fmla="*/ 17 h 106"/>
                  <a:gd name="T4" fmla="*/ 38 w 69"/>
                  <a:gd name="T5" fmla="*/ 9 h 106"/>
                  <a:gd name="T6" fmla="*/ 32 w 69"/>
                  <a:gd name="T7" fmla="*/ 30 h 106"/>
                  <a:gd name="T8" fmla="*/ 62 w 69"/>
                  <a:gd name="T9" fmla="*/ 44 h 106"/>
                  <a:gd name="T10" fmla="*/ 28 w 69"/>
                  <a:gd name="T11" fmla="*/ 54 h 106"/>
                  <a:gd name="T12" fmla="*/ 50 w 69"/>
                  <a:gd name="T13" fmla="*/ 58 h 106"/>
                  <a:gd name="T14" fmla="*/ 39 w 69"/>
                  <a:gd name="T15" fmla="*/ 79 h 106"/>
                  <a:gd name="T16" fmla="*/ 12 w 69"/>
                  <a:gd name="T17" fmla="*/ 81 h 106"/>
                  <a:gd name="T18" fmla="*/ 0 w 69"/>
                  <a:gd name="T19" fmla="*/ 46 h 106"/>
                  <a:gd name="T20" fmla="*/ 8 w 69"/>
                  <a:gd name="T21" fmla="*/ 2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106">
                    <a:moveTo>
                      <a:pt x="8" y="25"/>
                    </a:moveTo>
                    <a:cubicBezTo>
                      <a:pt x="10" y="22"/>
                      <a:pt x="16" y="20"/>
                      <a:pt x="22" y="17"/>
                    </a:cubicBezTo>
                    <a:cubicBezTo>
                      <a:pt x="22" y="17"/>
                      <a:pt x="34" y="0"/>
                      <a:pt x="38" y="9"/>
                    </a:cubicBezTo>
                    <a:cubicBezTo>
                      <a:pt x="42" y="19"/>
                      <a:pt x="38" y="25"/>
                      <a:pt x="32" y="30"/>
                    </a:cubicBezTo>
                    <a:cubicBezTo>
                      <a:pt x="45" y="34"/>
                      <a:pt x="61" y="34"/>
                      <a:pt x="62" y="44"/>
                    </a:cubicBezTo>
                    <a:cubicBezTo>
                      <a:pt x="64" y="62"/>
                      <a:pt x="28" y="54"/>
                      <a:pt x="28" y="54"/>
                    </a:cubicBezTo>
                    <a:cubicBezTo>
                      <a:pt x="28" y="54"/>
                      <a:pt x="38" y="57"/>
                      <a:pt x="50" y="58"/>
                    </a:cubicBezTo>
                    <a:cubicBezTo>
                      <a:pt x="69" y="59"/>
                      <a:pt x="57" y="80"/>
                      <a:pt x="39" y="79"/>
                    </a:cubicBezTo>
                    <a:cubicBezTo>
                      <a:pt x="51" y="89"/>
                      <a:pt x="41" y="106"/>
                      <a:pt x="12" y="81"/>
                    </a:cubicBezTo>
                    <a:cubicBezTo>
                      <a:pt x="1" y="71"/>
                      <a:pt x="0" y="57"/>
                      <a:pt x="0" y="46"/>
                    </a:cubicBezTo>
                    <a:cubicBezTo>
                      <a:pt x="0" y="39"/>
                      <a:pt x="3" y="29"/>
                      <a:pt x="8" y="25"/>
                    </a:cubicBezTo>
                    <a:close/>
                  </a:path>
                </a:pathLst>
              </a:custGeom>
              <a:solidFill>
                <a:srgbClr val="FFB3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îṧḻïďe"/>
              <p:cNvSpPr/>
              <p:nvPr/>
            </p:nvSpPr>
            <p:spPr bwMode="auto">
              <a:xfrm>
                <a:off x="3456" y="1843"/>
                <a:ext cx="80" cy="183"/>
              </a:xfrm>
              <a:custGeom>
                <a:avLst/>
                <a:gdLst>
                  <a:gd name="T0" fmla="*/ 6 w 59"/>
                  <a:gd name="T1" fmla="*/ 136 h 136"/>
                  <a:gd name="T2" fmla="*/ 0 w 59"/>
                  <a:gd name="T3" fmla="*/ 103 h 136"/>
                  <a:gd name="T4" fmla="*/ 3 w 59"/>
                  <a:gd name="T5" fmla="*/ 14 h 136"/>
                  <a:gd name="T6" fmla="*/ 6 w 59"/>
                  <a:gd name="T7" fmla="*/ 7 h 136"/>
                  <a:gd name="T8" fmla="*/ 19 w 59"/>
                  <a:gd name="T9" fmla="*/ 1 h 136"/>
                  <a:gd name="T10" fmla="*/ 27 w 59"/>
                  <a:gd name="T11" fmla="*/ 5 h 136"/>
                  <a:gd name="T12" fmla="*/ 6 w 59"/>
                  <a:gd name="T13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136">
                    <a:moveTo>
                      <a:pt x="6" y="136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9" y="87"/>
                      <a:pt x="19" y="58"/>
                      <a:pt x="3" y="14"/>
                    </a:cubicBezTo>
                    <a:cubicBezTo>
                      <a:pt x="1" y="11"/>
                      <a:pt x="3" y="8"/>
                      <a:pt x="6" y="7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2" y="0"/>
                      <a:pt x="25" y="2"/>
                      <a:pt x="27" y="5"/>
                    </a:cubicBezTo>
                    <a:cubicBezTo>
                      <a:pt x="59" y="90"/>
                      <a:pt x="8" y="134"/>
                      <a:pt x="6" y="136"/>
                    </a:cubicBezTo>
                    <a:close/>
                  </a:path>
                </a:pathLst>
              </a:custGeom>
              <a:solidFill>
                <a:srgbClr val="9E8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i$ḷïḍé"/>
              <p:cNvSpPr/>
              <p:nvPr/>
            </p:nvSpPr>
            <p:spPr bwMode="auto">
              <a:xfrm>
                <a:off x="3456" y="1948"/>
                <a:ext cx="48" cy="82"/>
              </a:xfrm>
              <a:custGeom>
                <a:avLst/>
                <a:gdLst>
                  <a:gd name="T0" fmla="*/ 2 w 35"/>
                  <a:gd name="T1" fmla="*/ 61 h 61"/>
                  <a:gd name="T2" fmla="*/ 0 w 35"/>
                  <a:gd name="T3" fmla="*/ 25 h 61"/>
                  <a:gd name="T4" fmla="*/ 9 w 35"/>
                  <a:gd name="T5" fmla="*/ 0 h 61"/>
                  <a:gd name="T6" fmla="*/ 35 w 35"/>
                  <a:gd name="T7" fmla="*/ 6 h 61"/>
                  <a:gd name="T8" fmla="*/ 2 w 35"/>
                  <a:gd name="T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1">
                    <a:moveTo>
                      <a:pt x="2" y="61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4" y="19"/>
                      <a:pt x="7" y="10"/>
                      <a:pt x="9" y="0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27" y="40"/>
                      <a:pt x="9" y="56"/>
                      <a:pt x="2" y="61"/>
                    </a:cubicBezTo>
                    <a:close/>
                  </a:path>
                </a:pathLst>
              </a:custGeom>
              <a:solidFill>
                <a:srgbClr val="BCAC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íS1íďé"/>
              <p:cNvSpPr/>
              <p:nvPr/>
            </p:nvSpPr>
            <p:spPr bwMode="auto">
              <a:xfrm>
                <a:off x="3546" y="1836"/>
                <a:ext cx="121" cy="179"/>
              </a:xfrm>
              <a:custGeom>
                <a:avLst/>
                <a:gdLst>
                  <a:gd name="T0" fmla="*/ 0 w 121"/>
                  <a:gd name="T1" fmla="*/ 5 h 179"/>
                  <a:gd name="T2" fmla="*/ 70 w 121"/>
                  <a:gd name="T3" fmla="*/ 179 h 179"/>
                  <a:gd name="T4" fmla="*/ 121 w 121"/>
                  <a:gd name="T5" fmla="*/ 0 h 179"/>
                  <a:gd name="T6" fmla="*/ 0 w 121"/>
                  <a:gd name="T7" fmla="*/ 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179">
                    <a:moveTo>
                      <a:pt x="0" y="5"/>
                    </a:moveTo>
                    <a:lnTo>
                      <a:pt x="70" y="179"/>
                    </a:lnTo>
                    <a:lnTo>
                      <a:pt x="121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ï$ļïḓè"/>
              <p:cNvSpPr/>
              <p:nvPr/>
            </p:nvSpPr>
            <p:spPr bwMode="auto">
              <a:xfrm>
                <a:off x="3547" y="1838"/>
                <a:ext cx="120" cy="71"/>
              </a:xfrm>
              <a:custGeom>
                <a:avLst/>
                <a:gdLst>
                  <a:gd name="T0" fmla="*/ 89 w 89"/>
                  <a:gd name="T1" fmla="*/ 12 h 52"/>
                  <a:gd name="T2" fmla="*/ 89 w 89"/>
                  <a:gd name="T3" fmla="*/ 12 h 52"/>
                  <a:gd name="T4" fmla="*/ 0 w 89"/>
                  <a:gd name="T5" fmla="*/ 17 h 52"/>
                  <a:gd name="T6" fmla="*/ 0 w 89"/>
                  <a:gd name="T7" fmla="*/ 17 h 52"/>
                  <a:gd name="T8" fmla="*/ 14 w 89"/>
                  <a:gd name="T9" fmla="*/ 52 h 52"/>
                  <a:gd name="T10" fmla="*/ 45 w 89"/>
                  <a:gd name="T11" fmla="*/ 26 h 52"/>
                  <a:gd name="T12" fmla="*/ 79 w 89"/>
                  <a:gd name="T13" fmla="*/ 48 h 52"/>
                  <a:gd name="T14" fmla="*/ 89 w 89"/>
                  <a:gd name="T15" fmla="*/ 1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52">
                    <a:moveTo>
                      <a:pt x="89" y="12"/>
                    </a:moveTo>
                    <a:cubicBezTo>
                      <a:pt x="89" y="12"/>
                      <a:pt x="89" y="12"/>
                      <a:pt x="89" y="12"/>
                    </a:cubicBezTo>
                    <a:cubicBezTo>
                      <a:pt x="60" y="0"/>
                      <a:pt x="28" y="2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79" y="48"/>
                      <a:pt x="79" y="48"/>
                      <a:pt x="79" y="48"/>
                    </a:cubicBezTo>
                    <a:lnTo>
                      <a:pt x="89" y="12"/>
                    </a:lnTo>
                    <a:close/>
                  </a:path>
                </a:pathLst>
              </a:custGeom>
              <a:solidFill>
                <a:srgbClr val="AFA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" name="isļîdè"/>
              <p:cNvSpPr/>
              <p:nvPr/>
            </p:nvSpPr>
            <p:spPr bwMode="auto">
              <a:xfrm>
                <a:off x="3601" y="1838"/>
                <a:ext cx="26" cy="177"/>
              </a:xfrm>
              <a:custGeom>
                <a:avLst/>
                <a:gdLst>
                  <a:gd name="T0" fmla="*/ 26 w 26"/>
                  <a:gd name="T1" fmla="*/ 140 h 177"/>
                  <a:gd name="T2" fmla="*/ 15 w 26"/>
                  <a:gd name="T3" fmla="*/ 177 h 177"/>
                  <a:gd name="T4" fmla="*/ 0 w 26"/>
                  <a:gd name="T5" fmla="*/ 141 h 177"/>
                  <a:gd name="T6" fmla="*/ 6 w 26"/>
                  <a:gd name="T7" fmla="*/ 0 h 177"/>
                  <a:gd name="T8" fmla="*/ 26 w 26"/>
                  <a:gd name="T9" fmla="*/ 14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77">
                    <a:moveTo>
                      <a:pt x="26" y="140"/>
                    </a:moveTo>
                    <a:lnTo>
                      <a:pt x="15" y="177"/>
                    </a:lnTo>
                    <a:lnTo>
                      <a:pt x="0" y="141"/>
                    </a:lnTo>
                    <a:lnTo>
                      <a:pt x="6" y="0"/>
                    </a:lnTo>
                    <a:lnTo>
                      <a:pt x="26" y="140"/>
                    </a:lnTo>
                    <a:close/>
                  </a:path>
                </a:pathLst>
              </a:custGeom>
              <a:solidFill>
                <a:srgbClr val="07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îṡḻíḍê"/>
              <p:cNvSpPr/>
              <p:nvPr/>
            </p:nvSpPr>
            <p:spPr bwMode="auto">
              <a:xfrm>
                <a:off x="3584" y="1837"/>
                <a:ext cx="46" cy="51"/>
              </a:xfrm>
              <a:custGeom>
                <a:avLst/>
                <a:gdLst>
                  <a:gd name="T0" fmla="*/ 19 w 34"/>
                  <a:gd name="T1" fmla="*/ 38 h 38"/>
                  <a:gd name="T2" fmla="*/ 19 w 34"/>
                  <a:gd name="T3" fmla="*/ 38 h 38"/>
                  <a:gd name="T4" fmla="*/ 28 w 34"/>
                  <a:gd name="T5" fmla="*/ 30 h 38"/>
                  <a:gd name="T6" fmla="*/ 33 w 34"/>
                  <a:gd name="T7" fmla="*/ 13 h 38"/>
                  <a:gd name="T8" fmla="*/ 22 w 34"/>
                  <a:gd name="T9" fmla="*/ 0 h 38"/>
                  <a:gd name="T10" fmla="*/ 12 w 34"/>
                  <a:gd name="T11" fmla="*/ 1 h 38"/>
                  <a:gd name="T12" fmla="*/ 3 w 34"/>
                  <a:gd name="T13" fmla="*/ 14 h 38"/>
                  <a:gd name="T14" fmla="*/ 9 w 34"/>
                  <a:gd name="T15" fmla="*/ 31 h 38"/>
                  <a:gd name="T16" fmla="*/ 19 w 34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38">
                    <a:moveTo>
                      <a:pt x="19" y="38"/>
                    </a:moveTo>
                    <a:cubicBezTo>
                      <a:pt x="19" y="38"/>
                      <a:pt x="19" y="38"/>
                      <a:pt x="19" y="38"/>
                    </a:cubicBezTo>
                    <a:cubicBezTo>
                      <a:pt x="24" y="38"/>
                      <a:pt x="27" y="35"/>
                      <a:pt x="28" y="30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4" y="6"/>
                      <a:pt x="29" y="0"/>
                      <a:pt x="22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5" y="1"/>
                      <a:pt x="0" y="8"/>
                      <a:pt x="3" y="14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0" y="36"/>
                      <a:pt x="14" y="38"/>
                      <a:pt x="19" y="38"/>
                    </a:cubicBezTo>
                    <a:close/>
                  </a:path>
                </a:pathLst>
              </a:custGeom>
              <a:solidFill>
                <a:srgbClr val="07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" name="ïṡḷiďè"/>
              <p:cNvSpPr/>
              <p:nvPr/>
            </p:nvSpPr>
            <p:spPr bwMode="auto">
              <a:xfrm>
                <a:off x="3546" y="1818"/>
                <a:ext cx="121" cy="70"/>
              </a:xfrm>
              <a:custGeom>
                <a:avLst/>
                <a:gdLst>
                  <a:gd name="T0" fmla="*/ 90 w 90"/>
                  <a:gd name="T1" fmla="*/ 13 h 52"/>
                  <a:gd name="T2" fmla="*/ 89 w 90"/>
                  <a:gd name="T3" fmla="*/ 12 h 52"/>
                  <a:gd name="T4" fmla="*/ 1 w 90"/>
                  <a:gd name="T5" fmla="*/ 17 h 52"/>
                  <a:gd name="T6" fmla="*/ 0 w 90"/>
                  <a:gd name="T7" fmla="*/ 17 h 52"/>
                  <a:gd name="T8" fmla="*/ 14 w 90"/>
                  <a:gd name="T9" fmla="*/ 52 h 52"/>
                  <a:gd name="T10" fmla="*/ 46 w 90"/>
                  <a:gd name="T11" fmla="*/ 29 h 52"/>
                  <a:gd name="T12" fmla="*/ 80 w 90"/>
                  <a:gd name="T13" fmla="*/ 49 h 52"/>
                  <a:gd name="T14" fmla="*/ 90 w 90"/>
                  <a:gd name="T15" fmla="*/ 1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0" h="52">
                    <a:moveTo>
                      <a:pt x="90" y="13"/>
                    </a:moveTo>
                    <a:cubicBezTo>
                      <a:pt x="89" y="12"/>
                      <a:pt x="89" y="12"/>
                      <a:pt x="89" y="12"/>
                    </a:cubicBezTo>
                    <a:cubicBezTo>
                      <a:pt x="61" y="0"/>
                      <a:pt x="28" y="2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80" y="49"/>
                      <a:pt x="80" y="49"/>
                      <a:pt x="80" y="49"/>
                    </a:cubicBezTo>
                    <a:lnTo>
                      <a:pt x="9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" name="ï$ļiďé"/>
              <p:cNvSpPr/>
              <p:nvPr/>
            </p:nvSpPr>
            <p:spPr bwMode="auto">
              <a:xfrm>
                <a:off x="3616" y="1824"/>
                <a:ext cx="95" cy="191"/>
              </a:xfrm>
              <a:custGeom>
                <a:avLst/>
                <a:gdLst>
                  <a:gd name="T0" fmla="*/ 0 w 95"/>
                  <a:gd name="T1" fmla="*/ 191 h 191"/>
                  <a:gd name="T2" fmla="*/ 50 w 95"/>
                  <a:gd name="T3" fmla="*/ 0 h 191"/>
                  <a:gd name="T4" fmla="*/ 95 w 95"/>
                  <a:gd name="T5" fmla="*/ 17 h 191"/>
                  <a:gd name="T6" fmla="*/ 70 w 95"/>
                  <a:gd name="T7" fmla="*/ 54 h 191"/>
                  <a:gd name="T8" fmla="*/ 54 w 95"/>
                  <a:gd name="T9" fmla="*/ 62 h 191"/>
                  <a:gd name="T10" fmla="*/ 62 w 95"/>
                  <a:gd name="T11" fmla="*/ 85 h 191"/>
                  <a:gd name="T12" fmla="*/ 0 w 95"/>
                  <a:gd name="T13" fmla="*/ 19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191">
                    <a:moveTo>
                      <a:pt x="0" y="191"/>
                    </a:moveTo>
                    <a:lnTo>
                      <a:pt x="50" y="0"/>
                    </a:lnTo>
                    <a:lnTo>
                      <a:pt x="95" y="17"/>
                    </a:lnTo>
                    <a:lnTo>
                      <a:pt x="70" y="54"/>
                    </a:lnTo>
                    <a:lnTo>
                      <a:pt x="54" y="62"/>
                    </a:lnTo>
                    <a:lnTo>
                      <a:pt x="62" y="85"/>
                    </a:lnTo>
                    <a:lnTo>
                      <a:pt x="0" y="191"/>
                    </a:lnTo>
                    <a:close/>
                  </a:path>
                </a:pathLst>
              </a:custGeom>
              <a:solidFill>
                <a:srgbClr val="3232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" name="î$ļîḓê"/>
              <p:cNvSpPr/>
              <p:nvPr/>
            </p:nvSpPr>
            <p:spPr bwMode="auto">
              <a:xfrm>
                <a:off x="3502" y="1830"/>
                <a:ext cx="114" cy="185"/>
              </a:xfrm>
              <a:custGeom>
                <a:avLst/>
                <a:gdLst>
                  <a:gd name="T0" fmla="*/ 114 w 114"/>
                  <a:gd name="T1" fmla="*/ 185 h 185"/>
                  <a:gd name="T2" fmla="*/ 42 w 114"/>
                  <a:gd name="T3" fmla="*/ 0 h 185"/>
                  <a:gd name="T4" fmla="*/ 0 w 114"/>
                  <a:gd name="T5" fmla="*/ 19 h 185"/>
                  <a:gd name="T6" fmla="*/ 29 w 114"/>
                  <a:gd name="T7" fmla="*/ 56 h 185"/>
                  <a:gd name="T8" fmla="*/ 46 w 114"/>
                  <a:gd name="T9" fmla="*/ 62 h 185"/>
                  <a:gd name="T10" fmla="*/ 40 w 114"/>
                  <a:gd name="T11" fmla="*/ 85 h 185"/>
                  <a:gd name="T12" fmla="*/ 114 w 114"/>
                  <a:gd name="T13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185">
                    <a:moveTo>
                      <a:pt x="114" y="185"/>
                    </a:moveTo>
                    <a:lnTo>
                      <a:pt x="42" y="0"/>
                    </a:lnTo>
                    <a:lnTo>
                      <a:pt x="0" y="19"/>
                    </a:lnTo>
                    <a:lnTo>
                      <a:pt x="29" y="56"/>
                    </a:lnTo>
                    <a:lnTo>
                      <a:pt x="46" y="62"/>
                    </a:lnTo>
                    <a:lnTo>
                      <a:pt x="40" y="85"/>
                    </a:lnTo>
                    <a:lnTo>
                      <a:pt x="114" y="185"/>
                    </a:lnTo>
                    <a:close/>
                  </a:path>
                </a:pathLst>
              </a:custGeom>
              <a:solidFill>
                <a:srgbClr val="3232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" name="ïṧ1îḓê"/>
              <p:cNvSpPr/>
              <p:nvPr/>
            </p:nvSpPr>
            <p:spPr bwMode="auto">
              <a:xfrm>
                <a:off x="3613" y="2019"/>
                <a:ext cx="18" cy="192"/>
              </a:xfrm>
              <a:custGeom>
                <a:avLst/>
                <a:gdLst>
                  <a:gd name="T0" fmla="*/ 0 w 13"/>
                  <a:gd name="T1" fmla="*/ 3 h 142"/>
                  <a:gd name="T2" fmla="*/ 7 w 13"/>
                  <a:gd name="T3" fmla="*/ 139 h 142"/>
                  <a:gd name="T4" fmla="*/ 12 w 13"/>
                  <a:gd name="T5" fmla="*/ 139 h 142"/>
                  <a:gd name="T6" fmla="*/ 5 w 13"/>
                  <a:gd name="T7" fmla="*/ 3 h 142"/>
                  <a:gd name="T8" fmla="*/ 0 w 13"/>
                  <a:gd name="T9" fmla="*/ 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2">
                    <a:moveTo>
                      <a:pt x="0" y="3"/>
                    </a:moveTo>
                    <a:cubicBezTo>
                      <a:pt x="2" y="48"/>
                      <a:pt x="5" y="93"/>
                      <a:pt x="7" y="139"/>
                    </a:cubicBezTo>
                    <a:cubicBezTo>
                      <a:pt x="7" y="142"/>
                      <a:pt x="13" y="142"/>
                      <a:pt x="12" y="139"/>
                    </a:cubicBezTo>
                    <a:cubicBezTo>
                      <a:pt x="10" y="93"/>
                      <a:pt x="7" y="48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lose/>
                  </a:path>
                </a:pathLst>
              </a:custGeom>
              <a:solidFill>
                <a:srgbClr val="3232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" name="îṥ1íḋe"/>
              <p:cNvSpPr/>
              <p:nvPr/>
            </p:nvSpPr>
            <p:spPr bwMode="auto">
              <a:xfrm>
                <a:off x="3364" y="1428"/>
                <a:ext cx="406" cy="304"/>
              </a:xfrm>
              <a:custGeom>
                <a:avLst/>
                <a:gdLst>
                  <a:gd name="T0" fmla="*/ 73 w 300"/>
                  <a:gd name="T1" fmla="*/ 225 h 225"/>
                  <a:gd name="T2" fmla="*/ 73 w 300"/>
                  <a:gd name="T3" fmla="*/ 67 h 225"/>
                  <a:gd name="T4" fmla="*/ 204 w 300"/>
                  <a:gd name="T5" fmla="*/ 23 h 225"/>
                  <a:gd name="T6" fmla="*/ 239 w 300"/>
                  <a:gd name="T7" fmla="*/ 18 h 225"/>
                  <a:gd name="T8" fmla="*/ 247 w 300"/>
                  <a:gd name="T9" fmla="*/ 39 h 225"/>
                  <a:gd name="T10" fmla="*/ 264 w 300"/>
                  <a:gd name="T11" fmla="*/ 16 h 225"/>
                  <a:gd name="T12" fmla="*/ 268 w 300"/>
                  <a:gd name="T13" fmla="*/ 120 h 225"/>
                  <a:gd name="T14" fmla="*/ 73 w 300"/>
                  <a:gd name="T15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0" h="225">
                    <a:moveTo>
                      <a:pt x="73" y="225"/>
                    </a:moveTo>
                    <a:cubicBezTo>
                      <a:pt x="73" y="225"/>
                      <a:pt x="0" y="101"/>
                      <a:pt x="73" y="67"/>
                    </a:cubicBezTo>
                    <a:cubicBezTo>
                      <a:pt x="91" y="0"/>
                      <a:pt x="182" y="17"/>
                      <a:pt x="204" y="23"/>
                    </a:cubicBezTo>
                    <a:cubicBezTo>
                      <a:pt x="226" y="29"/>
                      <a:pt x="239" y="18"/>
                      <a:pt x="239" y="18"/>
                    </a:cubicBezTo>
                    <a:cubicBezTo>
                      <a:pt x="247" y="25"/>
                      <a:pt x="247" y="39"/>
                      <a:pt x="247" y="39"/>
                    </a:cubicBezTo>
                    <a:cubicBezTo>
                      <a:pt x="264" y="16"/>
                      <a:pt x="264" y="16"/>
                      <a:pt x="264" y="16"/>
                    </a:cubicBezTo>
                    <a:cubicBezTo>
                      <a:pt x="287" y="31"/>
                      <a:pt x="300" y="67"/>
                      <a:pt x="268" y="120"/>
                    </a:cubicBezTo>
                    <a:lnTo>
                      <a:pt x="73" y="225"/>
                    </a:lnTo>
                    <a:close/>
                  </a:path>
                </a:pathLst>
              </a:custGeom>
              <a:solidFill>
                <a:srgbClr val="7743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" name="îSļíḑé"/>
              <p:cNvSpPr/>
              <p:nvPr/>
            </p:nvSpPr>
            <p:spPr bwMode="auto">
              <a:xfrm>
                <a:off x="3571" y="1749"/>
                <a:ext cx="65" cy="106"/>
              </a:xfrm>
              <a:custGeom>
                <a:avLst/>
                <a:gdLst>
                  <a:gd name="T0" fmla="*/ 48 w 48"/>
                  <a:gd name="T1" fmla="*/ 57 h 78"/>
                  <a:gd name="T2" fmla="*/ 27 w 48"/>
                  <a:gd name="T3" fmla="*/ 78 h 78"/>
                  <a:gd name="T4" fmla="*/ 21 w 48"/>
                  <a:gd name="T5" fmla="*/ 78 h 78"/>
                  <a:gd name="T6" fmla="*/ 0 w 48"/>
                  <a:gd name="T7" fmla="*/ 57 h 78"/>
                  <a:gd name="T8" fmla="*/ 0 w 48"/>
                  <a:gd name="T9" fmla="*/ 21 h 78"/>
                  <a:gd name="T10" fmla="*/ 21 w 48"/>
                  <a:gd name="T11" fmla="*/ 0 h 78"/>
                  <a:gd name="T12" fmla="*/ 27 w 48"/>
                  <a:gd name="T13" fmla="*/ 0 h 78"/>
                  <a:gd name="T14" fmla="*/ 48 w 48"/>
                  <a:gd name="T15" fmla="*/ 21 h 78"/>
                  <a:gd name="T16" fmla="*/ 48 w 48"/>
                  <a:gd name="T17" fmla="*/ 5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78">
                    <a:moveTo>
                      <a:pt x="48" y="57"/>
                    </a:moveTo>
                    <a:cubicBezTo>
                      <a:pt x="48" y="69"/>
                      <a:pt x="38" y="78"/>
                      <a:pt x="27" y="78"/>
                    </a:cubicBezTo>
                    <a:cubicBezTo>
                      <a:pt x="21" y="78"/>
                      <a:pt x="21" y="78"/>
                      <a:pt x="21" y="78"/>
                    </a:cubicBezTo>
                    <a:cubicBezTo>
                      <a:pt x="10" y="78"/>
                      <a:pt x="0" y="69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"/>
                      <a:pt x="10" y="0"/>
                      <a:pt x="21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38" y="0"/>
                      <a:pt x="48" y="9"/>
                      <a:pt x="48" y="21"/>
                    </a:cubicBezTo>
                    <a:lnTo>
                      <a:pt x="48" y="57"/>
                    </a:lnTo>
                    <a:close/>
                  </a:path>
                </a:pathLst>
              </a:custGeom>
              <a:solidFill>
                <a:srgbClr val="FF9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" name="ïṧliďé"/>
              <p:cNvSpPr/>
              <p:nvPr/>
            </p:nvSpPr>
            <p:spPr bwMode="auto">
              <a:xfrm>
                <a:off x="3414" y="1508"/>
                <a:ext cx="326" cy="313"/>
              </a:xfrm>
              <a:custGeom>
                <a:avLst/>
                <a:gdLst>
                  <a:gd name="T0" fmla="*/ 155 w 241"/>
                  <a:gd name="T1" fmla="*/ 3 h 232"/>
                  <a:gd name="T2" fmla="*/ 95 w 241"/>
                  <a:gd name="T3" fmla="*/ 8 h 232"/>
                  <a:gd name="T4" fmla="*/ 30 w 241"/>
                  <a:gd name="T5" fmla="*/ 88 h 232"/>
                  <a:gd name="T6" fmla="*/ 31 w 241"/>
                  <a:gd name="T7" fmla="*/ 105 h 232"/>
                  <a:gd name="T8" fmla="*/ 31 w 241"/>
                  <a:gd name="T9" fmla="*/ 106 h 232"/>
                  <a:gd name="T10" fmla="*/ 27 w 241"/>
                  <a:gd name="T11" fmla="*/ 106 h 232"/>
                  <a:gd name="T12" fmla="*/ 27 w 241"/>
                  <a:gd name="T13" fmla="*/ 106 h 232"/>
                  <a:gd name="T14" fmla="*/ 1 w 241"/>
                  <a:gd name="T15" fmla="*/ 137 h 232"/>
                  <a:gd name="T16" fmla="*/ 1 w 241"/>
                  <a:gd name="T17" fmla="*/ 138 h 232"/>
                  <a:gd name="T18" fmla="*/ 31 w 241"/>
                  <a:gd name="T19" fmla="*/ 165 h 232"/>
                  <a:gd name="T20" fmla="*/ 32 w 241"/>
                  <a:gd name="T21" fmla="*/ 165 h 232"/>
                  <a:gd name="T22" fmla="*/ 36 w 241"/>
                  <a:gd name="T23" fmla="*/ 164 h 232"/>
                  <a:gd name="T24" fmla="*/ 36 w 241"/>
                  <a:gd name="T25" fmla="*/ 164 h 232"/>
                  <a:gd name="T26" fmla="*/ 112 w 241"/>
                  <a:gd name="T27" fmla="*/ 229 h 232"/>
                  <a:gd name="T28" fmla="*/ 173 w 241"/>
                  <a:gd name="T29" fmla="*/ 224 h 232"/>
                  <a:gd name="T30" fmla="*/ 238 w 241"/>
                  <a:gd name="T31" fmla="*/ 145 h 232"/>
                  <a:gd name="T32" fmla="*/ 232 w 241"/>
                  <a:gd name="T33" fmla="*/ 71 h 232"/>
                  <a:gd name="T34" fmla="*/ 155 w 241"/>
                  <a:gd name="T35" fmla="*/ 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1" h="232">
                    <a:moveTo>
                      <a:pt x="155" y="3"/>
                    </a:moveTo>
                    <a:cubicBezTo>
                      <a:pt x="95" y="8"/>
                      <a:pt x="95" y="8"/>
                      <a:pt x="95" y="8"/>
                    </a:cubicBezTo>
                    <a:cubicBezTo>
                      <a:pt x="56" y="11"/>
                      <a:pt x="27" y="47"/>
                      <a:pt x="30" y="88"/>
                    </a:cubicBezTo>
                    <a:cubicBezTo>
                      <a:pt x="31" y="105"/>
                      <a:pt x="31" y="105"/>
                      <a:pt x="31" y="105"/>
                    </a:cubicBezTo>
                    <a:cubicBezTo>
                      <a:pt x="31" y="106"/>
                      <a:pt x="31" y="106"/>
                      <a:pt x="31" y="106"/>
                    </a:cubicBezTo>
                    <a:cubicBezTo>
                      <a:pt x="30" y="106"/>
                      <a:pt x="29" y="106"/>
                      <a:pt x="27" y="106"/>
                    </a:cubicBezTo>
                    <a:cubicBezTo>
                      <a:pt x="27" y="106"/>
                      <a:pt x="27" y="106"/>
                      <a:pt x="27" y="106"/>
                    </a:cubicBezTo>
                    <a:cubicBezTo>
                      <a:pt x="11" y="107"/>
                      <a:pt x="0" y="121"/>
                      <a:pt x="1" y="137"/>
                    </a:cubicBezTo>
                    <a:cubicBezTo>
                      <a:pt x="1" y="138"/>
                      <a:pt x="1" y="138"/>
                      <a:pt x="1" y="138"/>
                    </a:cubicBezTo>
                    <a:cubicBezTo>
                      <a:pt x="2" y="154"/>
                      <a:pt x="16" y="166"/>
                      <a:pt x="31" y="165"/>
                    </a:cubicBezTo>
                    <a:cubicBezTo>
                      <a:pt x="32" y="165"/>
                      <a:pt x="32" y="165"/>
                      <a:pt x="32" y="165"/>
                    </a:cubicBezTo>
                    <a:cubicBezTo>
                      <a:pt x="33" y="164"/>
                      <a:pt x="35" y="164"/>
                      <a:pt x="36" y="164"/>
                    </a:cubicBezTo>
                    <a:cubicBezTo>
                      <a:pt x="36" y="164"/>
                      <a:pt x="36" y="164"/>
                      <a:pt x="36" y="164"/>
                    </a:cubicBezTo>
                    <a:cubicBezTo>
                      <a:pt x="41" y="203"/>
                      <a:pt x="74" y="232"/>
                      <a:pt x="112" y="229"/>
                    </a:cubicBezTo>
                    <a:cubicBezTo>
                      <a:pt x="173" y="224"/>
                      <a:pt x="173" y="224"/>
                      <a:pt x="173" y="224"/>
                    </a:cubicBezTo>
                    <a:cubicBezTo>
                      <a:pt x="212" y="221"/>
                      <a:pt x="241" y="186"/>
                      <a:pt x="238" y="145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30"/>
                      <a:pt x="194" y="0"/>
                      <a:pt x="155" y="3"/>
                    </a:cubicBezTo>
                    <a:close/>
                  </a:path>
                </a:pathLst>
              </a:custGeom>
              <a:solidFill>
                <a:srgbClr val="FFB3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" name="ïslidê"/>
              <p:cNvSpPr/>
              <p:nvPr/>
            </p:nvSpPr>
            <p:spPr bwMode="auto">
              <a:xfrm>
                <a:off x="3448" y="1475"/>
                <a:ext cx="213" cy="230"/>
              </a:xfrm>
              <a:custGeom>
                <a:avLst/>
                <a:gdLst>
                  <a:gd name="T0" fmla="*/ 31 w 157"/>
                  <a:gd name="T1" fmla="*/ 151 h 170"/>
                  <a:gd name="T2" fmla="*/ 47 w 157"/>
                  <a:gd name="T3" fmla="*/ 47 h 170"/>
                  <a:gd name="T4" fmla="*/ 97 w 157"/>
                  <a:gd name="T5" fmla="*/ 31 h 170"/>
                  <a:gd name="T6" fmla="*/ 141 w 157"/>
                  <a:gd name="T7" fmla="*/ 27 h 170"/>
                  <a:gd name="T8" fmla="*/ 139 w 157"/>
                  <a:gd name="T9" fmla="*/ 1 h 170"/>
                  <a:gd name="T10" fmla="*/ 90 w 157"/>
                  <a:gd name="T11" fmla="*/ 5 h 170"/>
                  <a:gd name="T12" fmla="*/ 28 w 157"/>
                  <a:gd name="T13" fmla="*/ 29 h 170"/>
                  <a:gd name="T14" fmla="*/ 3 w 157"/>
                  <a:gd name="T15" fmla="*/ 103 h 170"/>
                  <a:gd name="T16" fmla="*/ 7 w 157"/>
                  <a:gd name="T17" fmla="*/ 153 h 170"/>
                  <a:gd name="T18" fmla="*/ 31 w 157"/>
                  <a:gd name="T19" fmla="*/ 151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170">
                    <a:moveTo>
                      <a:pt x="31" y="151"/>
                    </a:moveTo>
                    <a:cubicBezTo>
                      <a:pt x="29" y="116"/>
                      <a:pt x="18" y="73"/>
                      <a:pt x="47" y="47"/>
                    </a:cubicBezTo>
                    <a:cubicBezTo>
                      <a:pt x="61" y="33"/>
                      <a:pt x="78" y="32"/>
                      <a:pt x="97" y="31"/>
                    </a:cubicBezTo>
                    <a:cubicBezTo>
                      <a:pt x="112" y="29"/>
                      <a:pt x="126" y="28"/>
                      <a:pt x="141" y="27"/>
                    </a:cubicBezTo>
                    <a:cubicBezTo>
                      <a:pt x="157" y="26"/>
                      <a:pt x="155" y="0"/>
                      <a:pt x="139" y="1"/>
                    </a:cubicBezTo>
                    <a:cubicBezTo>
                      <a:pt x="123" y="2"/>
                      <a:pt x="107" y="4"/>
                      <a:pt x="90" y="5"/>
                    </a:cubicBezTo>
                    <a:cubicBezTo>
                      <a:pt x="67" y="7"/>
                      <a:pt x="46" y="12"/>
                      <a:pt x="28" y="29"/>
                    </a:cubicBezTo>
                    <a:cubicBezTo>
                      <a:pt x="9" y="48"/>
                      <a:pt x="0" y="75"/>
                      <a:pt x="3" y="103"/>
                    </a:cubicBezTo>
                    <a:cubicBezTo>
                      <a:pt x="4" y="119"/>
                      <a:pt x="5" y="136"/>
                      <a:pt x="7" y="153"/>
                    </a:cubicBezTo>
                    <a:cubicBezTo>
                      <a:pt x="8" y="170"/>
                      <a:pt x="33" y="168"/>
                      <a:pt x="31" y="151"/>
                    </a:cubicBezTo>
                    <a:close/>
                  </a:path>
                </a:pathLst>
              </a:custGeom>
              <a:solidFill>
                <a:srgbClr val="7743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" name="ïşļïḍé"/>
              <p:cNvSpPr/>
              <p:nvPr/>
            </p:nvSpPr>
            <p:spPr bwMode="auto">
              <a:xfrm>
                <a:off x="3565" y="1653"/>
                <a:ext cx="19" cy="26"/>
              </a:xfrm>
              <a:custGeom>
                <a:avLst/>
                <a:gdLst>
                  <a:gd name="T0" fmla="*/ 14 w 14"/>
                  <a:gd name="T1" fmla="*/ 9 h 19"/>
                  <a:gd name="T2" fmla="*/ 8 w 14"/>
                  <a:gd name="T3" fmla="*/ 18 h 19"/>
                  <a:gd name="T4" fmla="*/ 0 w 14"/>
                  <a:gd name="T5" fmla="*/ 10 h 19"/>
                  <a:gd name="T6" fmla="*/ 6 w 14"/>
                  <a:gd name="T7" fmla="*/ 0 h 19"/>
                  <a:gd name="T8" fmla="*/ 14 w 14"/>
                  <a:gd name="T9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9">
                    <a:moveTo>
                      <a:pt x="14" y="9"/>
                    </a:moveTo>
                    <a:cubicBezTo>
                      <a:pt x="14" y="14"/>
                      <a:pt x="11" y="18"/>
                      <a:pt x="8" y="18"/>
                    </a:cubicBezTo>
                    <a:cubicBezTo>
                      <a:pt x="4" y="19"/>
                      <a:pt x="0" y="15"/>
                      <a:pt x="0" y="10"/>
                    </a:cubicBezTo>
                    <a:cubicBezTo>
                      <a:pt x="0" y="5"/>
                      <a:pt x="2" y="0"/>
                      <a:pt x="6" y="0"/>
                    </a:cubicBezTo>
                    <a:cubicBezTo>
                      <a:pt x="10" y="0"/>
                      <a:pt x="13" y="3"/>
                      <a:pt x="14" y="9"/>
                    </a:cubicBezTo>
                    <a:close/>
                  </a:path>
                </a:pathLst>
              </a:cu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ïśļïḑè"/>
              <p:cNvSpPr/>
              <p:nvPr/>
            </p:nvSpPr>
            <p:spPr bwMode="auto">
              <a:xfrm>
                <a:off x="3666" y="1644"/>
                <a:ext cx="20" cy="27"/>
              </a:xfrm>
              <a:custGeom>
                <a:avLst/>
                <a:gdLst>
                  <a:gd name="T0" fmla="*/ 14 w 15"/>
                  <a:gd name="T1" fmla="*/ 9 h 20"/>
                  <a:gd name="T2" fmla="*/ 8 w 15"/>
                  <a:gd name="T3" fmla="*/ 19 h 20"/>
                  <a:gd name="T4" fmla="*/ 1 w 15"/>
                  <a:gd name="T5" fmla="*/ 11 h 20"/>
                  <a:gd name="T6" fmla="*/ 7 w 15"/>
                  <a:gd name="T7" fmla="*/ 1 h 20"/>
                  <a:gd name="T8" fmla="*/ 14 w 15"/>
                  <a:gd name="T9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0">
                    <a:moveTo>
                      <a:pt x="14" y="9"/>
                    </a:moveTo>
                    <a:cubicBezTo>
                      <a:pt x="15" y="15"/>
                      <a:pt x="12" y="19"/>
                      <a:pt x="8" y="19"/>
                    </a:cubicBezTo>
                    <a:cubicBezTo>
                      <a:pt x="5" y="20"/>
                      <a:pt x="1" y="16"/>
                      <a:pt x="1" y="11"/>
                    </a:cubicBezTo>
                    <a:cubicBezTo>
                      <a:pt x="0" y="5"/>
                      <a:pt x="3" y="1"/>
                      <a:pt x="7" y="1"/>
                    </a:cubicBezTo>
                    <a:cubicBezTo>
                      <a:pt x="11" y="0"/>
                      <a:pt x="14" y="4"/>
                      <a:pt x="14" y="9"/>
                    </a:cubicBezTo>
                    <a:close/>
                  </a:path>
                </a:pathLst>
              </a:cu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íŝḻîḍê"/>
              <p:cNvSpPr/>
              <p:nvPr/>
            </p:nvSpPr>
            <p:spPr bwMode="auto">
              <a:xfrm>
                <a:off x="3647" y="1597"/>
                <a:ext cx="50" cy="24"/>
              </a:xfrm>
              <a:custGeom>
                <a:avLst/>
                <a:gdLst>
                  <a:gd name="T0" fmla="*/ 35 w 37"/>
                  <a:gd name="T1" fmla="*/ 11 h 18"/>
                  <a:gd name="T2" fmla="*/ 2 w 37"/>
                  <a:gd name="T3" fmla="*/ 13 h 18"/>
                  <a:gd name="T4" fmla="*/ 6 w 37"/>
                  <a:gd name="T5" fmla="*/ 16 h 18"/>
                  <a:gd name="T6" fmla="*/ 31 w 37"/>
                  <a:gd name="T7" fmla="*/ 14 h 18"/>
                  <a:gd name="T8" fmla="*/ 35 w 37"/>
                  <a:gd name="T9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8">
                    <a:moveTo>
                      <a:pt x="35" y="11"/>
                    </a:moveTo>
                    <a:cubicBezTo>
                      <a:pt x="25" y="0"/>
                      <a:pt x="10" y="0"/>
                      <a:pt x="2" y="13"/>
                    </a:cubicBezTo>
                    <a:cubicBezTo>
                      <a:pt x="0" y="16"/>
                      <a:pt x="5" y="18"/>
                      <a:pt x="6" y="16"/>
                    </a:cubicBezTo>
                    <a:cubicBezTo>
                      <a:pt x="13" y="6"/>
                      <a:pt x="24" y="6"/>
                      <a:pt x="31" y="14"/>
                    </a:cubicBezTo>
                    <a:cubicBezTo>
                      <a:pt x="34" y="17"/>
                      <a:pt x="37" y="13"/>
                      <a:pt x="35" y="11"/>
                    </a:cubicBezTo>
                    <a:close/>
                  </a:path>
                </a:pathLst>
              </a:custGeom>
              <a:solidFill>
                <a:srgbClr val="7743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ïśļïḑê"/>
              <p:cNvSpPr/>
              <p:nvPr/>
            </p:nvSpPr>
            <p:spPr bwMode="auto">
              <a:xfrm>
                <a:off x="3544" y="1603"/>
                <a:ext cx="52" cy="27"/>
              </a:xfrm>
              <a:custGeom>
                <a:avLst/>
                <a:gdLst>
                  <a:gd name="T0" fmla="*/ 7 w 38"/>
                  <a:gd name="T1" fmla="*/ 17 h 20"/>
                  <a:gd name="T2" fmla="*/ 32 w 38"/>
                  <a:gd name="T3" fmla="*/ 15 h 20"/>
                  <a:gd name="T4" fmla="*/ 35 w 38"/>
                  <a:gd name="T5" fmla="*/ 11 h 20"/>
                  <a:gd name="T6" fmla="*/ 2 w 38"/>
                  <a:gd name="T7" fmla="*/ 15 h 20"/>
                  <a:gd name="T8" fmla="*/ 7 w 38"/>
                  <a:gd name="T9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0">
                    <a:moveTo>
                      <a:pt x="7" y="17"/>
                    </a:moveTo>
                    <a:cubicBezTo>
                      <a:pt x="13" y="8"/>
                      <a:pt x="24" y="6"/>
                      <a:pt x="32" y="15"/>
                    </a:cubicBezTo>
                    <a:cubicBezTo>
                      <a:pt x="34" y="17"/>
                      <a:pt x="38" y="14"/>
                      <a:pt x="35" y="11"/>
                    </a:cubicBezTo>
                    <a:cubicBezTo>
                      <a:pt x="25" y="0"/>
                      <a:pt x="10" y="2"/>
                      <a:pt x="2" y="15"/>
                    </a:cubicBezTo>
                    <a:cubicBezTo>
                      <a:pt x="0" y="17"/>
                      <a:pt x="5" y="20"/>
                      <a:pt x="7" y="17"/>
                    </a:cubicBezTo>
                    <a:close/>
                  </a:path>
                </a:pathLst>
              </a:custGeom>
              <a:solidFill>
                <a:srgbClr val="7743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îṣḻîďé"/>
              <p:cNvSpPr/>
              <p:nvPr/>
            </p:nvSpPr>
            <p:spPr bwMode="auto">
              <a:xfrm>
                <a:off x="3450" y="1466"/>
                <a:ext cx="274" cy="181"/>
              </a:xfrm>
              <a:custGeom>
                <a:avLst/>
                <a:gdLst>
                  <a:gd name="T0" fmla="*/ 199 w 203"/>
                  <a:gd name="T1" fmla="*/ 13 h 134"/>
                  <a:gd name="T2" fmla="*/ 125 w 203"/>
                  <a:gd name="T3" fmla="*/ 58 h 134"/>
                  <a:gd name="T4" fmla="*/ 24 w 203"/>
                  <a:gd name="T5" fmla="*/ 134 h 134"/>
                  <a:gd name="T6" fmla="*/ 67 w 203"/>
                  <a:gd name="T7" fmla="*/ 15 h 134"/>
                  <a:gd name="T8" fmla="*/ 199 w 203"/>
                  <a:gd name="T9" fmla="*/ 1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134">
                    <a:moveTo>
                      <a:pt x="199" y="13"/>
                    </a:moveTo>
                    <a:cubicBezTo>
                      <a:pt x="199" y="13"/>
                      <a:pt x="203" y="52"/>
                      <a:pt x="125" y="58"/>
                    </a:cubicBezTo>
                    <a:cubicBezTo>
                      <a:pt x="47" y="65"/>
                      <a:pt x="18" y="63"/>
                      <a:pt x="24" y="134"/>
                    </a:cubicBezTo>
                    <a:cubicBezTo>
                      <a:pt x="24" y="134"/>
                      <a:pt x="0" y="31"/>
                      <a:pt x="67" y="15"/>
                    </a:cubicBezTo>
                    <a:cubicBezTo>
                      <a:pt x="134" y="0"/>
                      <a:pt x="161" y="31"/>
                      <a:pt x="199" y="13"/>
                    </a:cubicBezTo>
                    <a:close/>
                  </a:path>
                </a:pathLst>
              </a:custGeom>
              <a:solidFill>
                <a:srgbClr val="7743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" name="îṩļiḍe"/>
              <p:cNvSpPr/>
              <p:nvPr/>
            </p:nvSpPr>
            <p:spPr bwMode="auto">
              <a:xfrm>
                <a:off x="3593" y="1726"/>
                <a:ext cx="78" cy="30"/>
              </a:xfrm>
              <a:custGeom>
                <a:avLst/>
                <a:gdLst>
                  <a:gd name="T0" fmla="*/ 2 w 58"/>
                  <a:gd name="T1" fmla="*/ 9 h 22"/>
                  <a:gd name="T2" fmla="*/ 56 w 58"/>
                  <a:gd name="T3" fmla="*/ 5 h 22"/>
                  <a:gd name="T4" fmla="*/ 53 w 58"/>
                  <a:gd name="T5" fmla="*/ 2 h 22"/>
                  <a:gd name="T6" fmla="*/ 5 w 58"/>
                  <a:gd name="T7" fmla="*/ 5 h 22"/>
                  <a:gd name="T8" fmla="*/ 2 w 58"/>
                  <a:gd name="T9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2">
                    <a:moveTo>
                      <a:pt x="2" y="9"/>
                    </a:moveTo>
                    <a:cubicBezTo>
                      <a:pt x="19" y="22"/>
                      <a:pt x="41" y="21"/>
                      <a:pt x="56" y="5"/>
                    </a:cubicBezTo>
                    <a:cubicBezTo>
                      <a:pt x="58" y="3"/>
                      <a:pt x="55" y="0"/>
                      <a:pt x="53" y="2"/>
                    </a:cubicBezTo>
                    <a:cubicBezTo>
                      <a:pt x="40" y="16"/>
                      <a:pt x="20" y="18"/>
                      <a:pt x="5" y="5"/>
                    </a:cubicBezTo>
                    <a:cubicBezTo>
                      <a:pt x="3" y="3"/>
                      <a:pt x="0" y="7"/>
                      <a:pt x="2" y="9"/>
                    </a:cubicBezTo>
                    <a:close/>
                  </a:path>
                </a:pathLst>
              </a:custGeom>
              <a:solidFill>
                <a:srgbClr val="E56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íŝļïḑe"/>
              <p:cNvSpPr/>
              <p:nvPr/>
            </p:nvSpPr>
            <p:spPr bwMode="auto">
              <a:xfrm>
                <a:off x="4876" y="2785"/>
                <a:ext cx="23" cy="92"/>
              </a:xfrm>
              <a:custGeom>
                <a:avLst/>
                <a:gdLst>
                  <a:gd name="T0" fmla="*/ 12 w 23"/>
                  <a:gd name="T1" fmla="*/ 92 h 92"/>
                  <a:gd name="T2" fmla="*/ 23 w 23"/>
                  <a:gd name="T3" fmla="*/ 44 h 92"/>
                  <a:gd name="T4" fmla="*/ 0 w 23"/>
                  <a:gd name="T5" fmla="*/ 0 h 92"/>
                  <a:gd name="T6" fmla="*/ 12 w 23"/>
                  <a:gd name="T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92">
                    <a:moveTo>
                      <a:pt x="12" y="92"/>
                    </a:moveTo>
                    <a:lnTo>
                      <a:pt x="23" y="44"/>
                    </a:lnTo>
                    <a:lnTo>
                      <a:pt x="0" y="0"/>
                    </a:lnTo>
                    <a:lnTo>
                      <a:pt x="12" y="92"/>
                    </a:lnTo>
                    <a:close/>
                  </a:path>
                </a:pathLst>
              </a:custGeom>
              <a:solidFill>
                <a:srgbClr val="8F8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islïḓe"/>
              <p:cNvSpPr/>
              <p:nvPr/>
            </p:nvSpPr>
            <p:spPr bwMode="auto">
              <a:xfrm>
                <a:off x="4236" y="2669"/>
                <a:ext cx="663" cy="457"/>
              </a:xfrm>
              <a:custGeom>
                <a:avLst/>
                <a:gdLst>
                  <a:gd name="T0" fmla="*/ 663 w 663"/>
                  <a:gd name="T1" fmla="*/ 160 h 457"/>
                  <a:gd name="T2" fmla="*/ 494 w 663"/>
                  <a:gd name="T3" fmla="*/ 457 h 457"/>
                  <a:gd name="T4" fmla="*/ 433 w 663"/>
                  <a:gd name="T5" fmla="*/ 431 h 457"/>
                  <a:gd name="T6" fmla="*/ 301 w 663"/>
                  <a:gd name="T7" fmla="*/ 374 h 457"/>
                  <a:gd name="T8" fmla="*/ 0 w 663"/>
                  <a:gd name="T9" fmla="*/ 327 h 457"/>
                  <a:gd name="T10" fmla="*/ 196 w 663"/>
                  <a:gd name="T11" fmla="*/ 0 h 457"/>
                  <a:gd name="T12" fmla="*/ 421 w 663"/>
                  <a:gd name="T13" fmla="*/ 0 h 457"/>
                  <a:gd name="T14" fmla="*/ 418 w 663"/>
                  <a:gd name="T15" fmla="*/ 85 h 457"/>
                  <a:gd name="T16" fmla="*/ 456 w 663"/>
                  <a:gd name="T17" fmla="*/ 8 h 457"/>
                  <a:gd name="T18" fmla="*/ 636 w 663"/>
                  <a:gd name="T19" fmla="*/ 81 h 457"/>
                  <a:gd name="T20" fmla="*/ 663 w 663"/>
                  <a:gd name="T21" fmla="*/ 16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3" h="457">
                    <a:moveTo>
                      <a:pt x="663" y="160"/>
                    </a:moveTo>
                    <a:lnTo>
                      <a:pt x="494" y="457"/>
                    </a:lnTo>
                    <a:lnTo>
                      <a:pt x="433" y="431"/>
                    </a:lnTo>
                    <a:lnTo>
                      <a:pt x="301" y="374"/>
                    </a:lnTo>
                    <a:lnTo>
                      <a:pt x="0" y="327"/>
                    </a:lnTo>
                    <a:lnTo>
                      <a:pt x="196" y="0"/>
                    </a:lnTo>
                    <a:lnTo>
                      <a:pt x="421" y="0"/>
                    </a:lnTo>
                    <a:lnTo>
                      <a:pt x="418" y="85"/>
                    </a:lnTo>
                    <a:lnTo>
                      <a:pt x="456" y="8"/>
                    </a:lnTo>
                    <a:lnTo>
                      <a:pt x="636" y="81"/>
                    </a:lnTo>
                    <a:lnTo>
                      <a:pt x="663" y="160"/>
                    </a:lnTo>
                    <a:close/>
                  </a:path>
                </a:pathLst>
              </a:custGeom>
              <a:solidFill>
                <a:srgbClr val="F3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î$ḷídê"/>
              <p:cNvSpPr/>
              <p:nvPr/>
            </p:nvSpPr>
            <p:spPr bwMode="auto">
              <a:xfrm>
                <a:off x="4236" y="2669"/>
                <a:ext cx="663" cy="457"/>
              </a:xfrm>
              <a:custGeom>
                <a:avLst/>
                <a:gdLst>
                  <a:gd name="T0" fmla="*/ 663 w 663"/>
                  <a:gd name="T1" fmla="*/ 160 h 457"/>
                  <a:gd name="T2" fmla="*/ 494 w 663"/>
                  <a:gd name="T3" fmla="*/ 457 h 457"/>
                  <a:gd name="T4" fmla="*/ 433 w 663"/>
                  <a:gd name="T5" fmla="*/ 431 h 457"/>
                  <a:gd name="T6" fmla="*/ 301 w 663"/>
                  <a:gd name="T7" fmla="*/ 374 h 457"/>
                  <a:gd name="T8" fmla="*/ 0 w 663"/>
                  <a:gd name="T9" fmla="*/ 327 h 457"/>
                  <a:gd name="T10" fmla="*/ 196 w 663"/>
                  <a:gd name="T11" fmla="*/ 0 h 457"/>
                  <a:gd name="T12" fmla="*/ 421 w 663"/>
                  <a:gd name="T13" fmla="*/ 0 h 457"/>
                  <a:gd name="T14" fmla="*/ 418 w 663"/>
                  <a:gd name="T15" fmla="*/ 85 h 457"/>
                  <a:gd name="T16" fmla="*/ 456 w 663"/>
                  <a:gd name="T17" fmla="*/ 8 h 457"/>
                  <a:gd name="T18" fmla="*/ 636 w 663"/>
                  <a:gd name="T19" fmla="*/ 81 h 457"/>
                  <a:gd name="T20" fmla="*/ 663 w 663"/>
                  <a:gd name="T21" fmla="*/ 16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3" h="457">
                    <a:moveTo>
                      <a:pt x="663" y="160"/>
                    </a:moveTo>
                    <a:lnTo>
                      <a:pt x="494" y="457"/>
                    </a:lnTo>
                    <a:lnTo>
                      <a:pt x="433" y="431"/>
                    </a:lnTo>
                    <a:lnTo>
                      <a:pt x="301" y="374"/>
                    </a:lnTo>
                    <a:lnTo>
                      <a:pt x="0" y="327"/>
                    </a:lnTo>
                    <a:lnTo>
                      <a:pt x="196" y="0"/>
                    </a:lnTo>
                    <a:lnTo>
                      <a:pt x="421" y="0"/>
                    </a:lnTo>
                    <a:lnTo>
                      <a:pt x="418" y="85"/>
                    </a:lnTo>
                    <a:lnTo>
                      <a:pt x="456" y="8"/>
                    </a:lnTo>
                    <a:lnTo>
                      <a:pt x="636" y="81"/>
                    </a:lnTo>
                    <a:lnTo>
                      <a:pt x="663" y="1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íšľîḋê"/>
              <p:cNvSpPr/>
              <p:nvPr/>
            </p:nvSpPr>
            <p:spPr bwMode="auto">
              <a:xfrm>
                <a:off x="4669" y="2750"/>
                <a:ext cx="230" cy="376"/>
              </a:xfrm>
              <a:custGeom>
                <a:avLst/>
                <a:gdLst>
                  <a:gd name="T0" fmla="*/ 230 w 230"/>
                  <a:gd name="T1" fmla="*/ 79 h 376"/>
                  <a:gd name="T2" fmla="*/ 61 w 230"/>
                  <a:gd name="T3" fmla="*/ 376 h 376"/>
                  <a:gd name="T4" fmla="*/ 0 w 230"/>
                  <a:gd name="T5" fmla="*/ 350 h 376"/>
                  <a:gd name="T6" fmla="*/ 203 w 230"/>
                  <a:gd name="T7" fmla="*/ 0 h 376"/>
                  <a:gd name="T8" fmla="*/ 230 w 230"/>
                  <a:gd name="T9" fmla="*/ 79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376">
                    <a:moveTo>
                      <a:pt x="230" y="79"/>
                    </a:moveTo>
                    <a:lnTo>
                      <a:pt x="61" y="376"/>
                    </a:lnTo>
                    <a:lnTo>
                      <a:pt x="0" y="350"/>
                    </a:lnTo>
                    <a:lnTo>
                      <a:pt x="203" y="0"/>
                    </a:lnTo>
                    <a:lnTo>
                      <a:pt x="230" y="79"/>
                    </a:lnTo>
                    <a:close/>
                  </a:path>
                </a:pathLst>
              </a:custGeom>
              <a:solidFill>
                <a:srgbClr val="C2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îśľïḋe"/>
              <p:cNvSpPr/>
              <p:nvPr/>
            </p:nvSpPr>
            <p:spPr bwMode="auto">
              <a:xfrm>
                <a:off x="4467" y="2669"/>
                <a:ext cx="207" cy="370"/>
              </a:xfrm>
              <a:custGeom>
                <a:avLst/>
                <a:gdLst>
                  <a:gd name="T0" fmla="*/ 0 w 207"/>
                  <a:gd name="T1" fmla="*/ 354 h 370"/>
                  <a:gd name="T2" fmla="*/ 190 w 207"/>
                  <a:gd name="T3" fmla="*/ 0 h 370"/>
                  <a:gd name="T4" fmla="*/ 207 w 207"/>
                  <a:gd name="T5" fmla="*/ 45 h 370"/>
                  <a:gd name="T6" fmla="*/ 41 w 207"/>
                  <a:gd name="T7" fmla="*/ 370 h 370"/>
                  <a:gd name="T8" fmla="*/ 0 w 207"/>
                  <a:gd name="T9" fmla="*/ 354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370">
                    <a:moveTo>
                      <a:pt x="0" y="354"/>
                    </a:moveTo>
                    <a:lnTo>
                      <a:pt x="190" y="0"/>
                    </a:lnTo>
                    <a:lnTo>
                      <a:pt x="207" y="45"/>
                    </a:lnTo>
                    <a:lnTo>
                      <a:pt x="41" y="370"/>
                    </a:lnTo>
                    <a:lnTo>
                      <a:pt x="0" y="354"/>
                    </a:lnTo>
                    <a:close/>
                  </a:path>
                </a:pathLst>
              </a:custGeom>
              <a:solidFill>
                <a:srgbClr val="C2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ïṡlïdé"/>
              <p:cNvSpPr/>
              <p:nvPr/>
            </p:nvSpPr>
            <p:spPr bwMode="auto">
              <a:xfrm>
                <a:off x="4178" y="2433"/>
                <a:ext cx="324" cy="308"/>
              </a:xfrm>
              <a:custGeom>
                <a:avLst/>
                <a:gdLst>
                  <a:gd name="T0" fmla="*/ 170 w 240"/>
                  <a:gd name="T1" fmla="*/ 5 h 228"/>
                  <a:gd name="T2" fmla="*/ 110 w 240"/>
                  <a:gd name="T3" fmla="*/ 2 h 228"/>
                  <a:gd name="T4" fmla="*/ 35 w 240"/>
                  <a:gd name="T5" fmla="*/ 73 h 228"/>
                  <a:gd name="T6" fmla="*/ 35 w 240"/>
                  <a:gd name="T7" fmla="*/ 90 h 228"/>
                  <a:gd name="T8" fmla="*/ 34 w 240"/>
                  <a:gd name="T9" fmla="*/ 91 h 228"/>
                  <a:gd name="T10" fmla="*/ 31 w 240"/>
                  <a:gd name="T11" fmla="*/ 90 h 228"/>
                  <a:gd name="T12" fmla="*/ 30 w 240"/>
                  <a:gd name="T13" fmla="*/ 90 h 228"/>
                  <a:gd name="T14" fmla="*/ 1 w 240"/>
                  <a:gd name="T15" fmla="*/ 118 h 228"/>
                  <a:gd name="T16" fmla="*/ 0 w 240"/>
                  <a:gd name="T17" fmla="*/ 119 h 228"/>
                  <a:gd name="T18" fmla="*/ 27 w 240"/>
                  <a:gd name="T19" fmla="*/ 149 h 228"/>
                  <a:gd name="T20" fmla="*/ 28 w 240"/>
                  <a:gd name="T21" fmla="*/ 149 h 228"/>
                  <a:gd name="T22" fmla="*/ 32 w 240"/>
                  <a:gd name="T23" fmla="*/ 149 h 228"/>
                  <a:gd name="T24" fmla="*/ 32 w 240"/>
                  <a:gd name="T25" fmla="*/ 149 h 228"/>
                  <a:gd name="T26" fmla="*/ 99 w 240"/>
                  <a:gd name="T27" fmla="*/ 224 h 228"/>
                  <a:gd name="T28" fmla="*/ 160 w 240"/>
                  <a:gd name="T29" fmla="*/ 227 h 228"/>
                  <a:gd name="T30" fmla="*/ 234 w 240"/>
                  <a:gd name="T31" fmla="*/ 156 h 228"/>
                  <a:gd name="T32" fmla="*/ 238 w 240"/>
                  <a:gd name="T33" fmla="*/ 82 h 228"/>
                  <a:gd name="T34" fmla="*/ 170 w 240"/>
                  <a:gd name="T35" fmla="*/ 5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0" h="228">
                    <a:moveTo>
                      <a:pt x="170" y="5"/>
                    </a:moveTo>
                    <a:cubicBezTo>
                      <a:pt x="110" y="2"/>
                      <a:pt x="110" y="2"/>
                      <a:pt x="110" y="2"/>
                    </a:cubicBezTo>
                    <a:cubicBezTo>
                      <a:pt x="71" y="0"/>
                      <a:pt x="37" y="32"/>
                      <a:pt x="35" y="73"/>
                    </a:cubicBezTo>
                    <a:cubicBezTo>
                      <a:pt x="35" y="90"/>
                      <a:pt x="35" y="90"/>
                      <a:pt x="35" y="90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3" y="90"/>
                      <a:pt x="32" y="90"/>
                      <a:pt x="31" y="90"/>
                    </a:cubicBezTo>
                    <a:cubicBezTo>
                      <a:pt x="30" y="90"/>
                      <a:pt x="30" y="90"/>
                      <a:pt x="30" y="90"/>
                    </a:cubicBezTo>
                    <a:cubicBezTo>
                      <a:pt x="14" y="89"/>
                      <a:pt x="1" y="102"/>
                      <a:pt x="1" y="118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35"/>
                      <a:pt x="12" y="148"/>
                      <a:pt x="27" y="149"/>
                    </a:cubicBezTo>
                    <a:cubicBezTo>
                      <a:pt x="28" y="149"/>
                      <a:pt x="28" y="149"/>
                      <a:pt x="28" y="149"/>
                    </a:cubicBezTo>
                    <a:cubicBezTo>
                      <a:pt x="29" y="149"/>
                      <a:pt x="30" y="149"/>
                      <a:pt x="32" y="149"/>
                    </a:cubicBezTo>
                    <a:cubicBezTo>
                      <a:pt x="32" y="149"/>
                      <a:pt x="32" y="149"/>
                      <a:pt x="32" y="149"/>
                    </a:cubicBezTo>
                    <a:cubicBezTo>
                      <a:pt x="31" y="189"/>
                      <a:pt x="61" y="222"/>
                      <a:pt x="99" y="224"/>
                    </a:cubicBezTo>
                    <a:cubicBezTo>
                      <a:pt x="160" y="227"/>
                      <a:pt x="160" y="227"/>
                      <a:pt x="160" y="227"/>
                    </a:cubicBezTo>
                    <a:cubicBezTo>
                      <a:pt x="199" y="228"/>
                      <a:pt x="232" y="197"/>
                      <a:pt x="234" y="156"/>
                    </a:cubicBezTo>
                    <a:cubicBezTo>
                      <a:pt x="238" y="82"/>
                      <a:pt x="238" y="82"/>
                      <a:pt x="238" y="82"/>
                    </a:cubicBezTo>
                    <a:cubicBezTo>
                      <a:pt x="240" y="41"/>
                      <a:pt x="210" y="6"/>
                      <a:pt x="170" y="5"/>
                    </a:cubicBezTo>
                    <a:close/>
                  </a:path>
                </a:pathLst>
              </a:custGeom>
              <a:solidFill>
                <a:srgbClr val="FFB3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íSḷíďé"/>
              <p:cNvSpPr/>
              <p:nvPr/>
            </p:nvSpPr>
            <p:spPr bwMode="auto">
              <a:xfrm>
                <a:off x="4222" y="2406"/>
                <a:ext cx="228" cy="209"/>
              </a:xfrm>
              <a:custGeom>
                <a:avLst/>
                <a:gdLst>
                  <a:gd name="T0" fmla="*/ 26 w 168"/>
                  <a:gd name="T1" fmla="*/ 138 h 155"/>
                  <a:gd name="T2" fmla="*/ 54 w 168"/>
                  <a:gd name="T3" fmla="*/ 37 h 155"/>
                  <a:gd name="T4" fmla="*/ 106 w 168"/>
                  <a:gd name="T5" fmla="*/ 27 h 155"/>
                  <a:gd name="T6" fmla="*/ 150 w 168"/>
                  <a:gd name="T7" fmla="*/ 29 h 155"/>
                  <a:gd name="T8" fmla="*/ 151 w 168"/>
                  <a:gd name="T9" fmla="*/ 3 h 155"/>
                  <a:gd name="T10" fmla="*/ 103 w 168"/>
                  <a:gd name="T11" fmla="*/ 1 h 155"/>
                  <a:gd name="T12" fmla="*/ 38 w 168"/>
                  <a:gd name="T13" fmla="*/ 17 h 155"/>
                  <a:gd name="T14" fmla="*/ 3 w 168"/>
                  <a:gd name="T15" fmla="*/ 87 h 155"/>
                  <a:gd name="T16" fmla="*/ 1 w 168"/>
                  <a:gd name="T17" fmla="*/ 137 h 155"/>
                  <a:gd name="T18" fmla="*/ 26 w 168"/>
                  <a:gd name="T19" fmla="*/ 13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8" h="155">
                    <a:moveTo>
                      <a:pt x="26" y="138"/>
                    </a:moveTo>
                    <a:cubicBezTo>
                      <a:pt x="27" y="103"/>
                      <a:pt x="22" y="59"/>
                      <a:pt x="54" y="37"/>
                    </a:cubicBezTo>
                    <a:cubicBezTo>
                      <a:pt x="70" y="25"/>
                      <a:pt x="87" y="26"/>
                      <a:pt x="106" y="27"/>
                    </a:cubicBezTo>
                    <a:cubicBezTo>
                      <a:pt x="120" y="28"/>
                      <a:pt x="135" y="28"/>
                      <a:pt x="150" y="29"/>
                    </a:cubicBezTo>
                    <a:cubicBezTo>
                      <a:pt x="166" y="30"/>
                      <a:pt x="168" y="5"/>
                      <a:pt x="151" y="3"/>
                    </a:cubicBezTo>
                    <a:cubicBezTo>
                      <a:pt x="135" y="2"/>
                      <a:pt x="119" y="2"/>
                      <a:pt x="103" y="1"/>
                    </a:cubicBezTo>
                    <a:cubicBezTo>
                      <a:pt x="79" y="0"/>
                      <a:pt x="58" y="2"/>
                      <a:pt x="38" y="17"/>
                    </a:cubicBezTo>
                    <a:cubicBezTo>
                      <a:pt x="16" y="33"/>
                      <a:pt x="4" y="59"/>
                      <a:pt x="3" y="87"/>
                    </a:cubicBezTo>
                    <a:cubicBezTo>
                      <a:pt x="2" y="103"/>
                      <a:pt x="2" y="120"/>
                      <a:pt x="1" y="137"/>
                    </a:cubicBezTo>
                    <a:cubicBezTo>
                      <a:pt x="0" y="154"/>
                      <a:pt x="25" y="155"/>
                      <a:pt x="26" y="138"/>
                    </a:cubicBezTo>
                    <a:close/>
                  </a:path>
                </a:pathLst>
              </a:custGeom>
              <a:solidFill>
                <a:srgbClr val="7743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ïṣḻîďé"/>
              <p:cNvSpPr/>
              <p:nvPr/>
            </p:nvSpPr>
            <p:spPr bwMode="auto">
              <a:xfrm>
                <a:off x="4237" y="2399"/>
                <a:ext cx="271" cy="161"/>
              </a:xfrm>
              <a:custGeom>
                <a:avLst/>
                <a:gdLst>
                  <a:gd name="T0" fmla="*/ 200 w 200"/>
                  <a:gd name="T1" fmla="*/ 21 h 119"/>
                  <a:gd name="T2" fmla="*/ 121 w 200"/>
                  <a:gd name="T3" fmla="*/ 57 h 119"/>
                  <a:gd name="T4" fmla="*/ 11 w 200"/>
                  <a:gd name="T5" fmla="*/ 119 h 119"/>
                  <a:gd name="T6" fmla="*/ 69 w 200"/>
                  <a:gd name="T7" fmla="*/ 6 h 119"/>
                  <a:gd name="T8" fmla="*/ 200 w 200"/>
                  <a:gd name="T9" fmla="*/ 2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119">
                    <a:moveTo>
                      <a:pt x="200" y="21"/>
                    </a:moveTo>
                    <a:cubicBezTo>
                      <a:pt x="200" y="21"/>
                      <a:pt x="199" y="60"/>
                      <a:pt x="121" y="57"/>
                    </a:cubicBezTo>
                    <a:cubicBezTo>
                      <a:pt x="42" y="53"/>
                      <a:pt x="14" y="47"/>
                      <a:pt x="11" y="119"/>
                    </a:cubicBezTo>
                    <a:cubicBezTo>
                      <a:pt x="11" y="119"/>
                      <a:pt x="0" y="13"/>
                      <a:pt x="69" y="6"/>
                    </a:cubicBezTo>
                    <a:cubicBezTo>
                      <a:pt x="138" y="0"/>
                      <a:pt x="161" y="34"/>
                      <a:pt x="200" y="21"/>
                    </a:cubicBezTo>
                    <a:close/>
                  </a:path>
                </a:pathLst>
              </a:custGeom>
              <a:solidFill>
                <a:srgbClr val="7743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ïśľîḓé"/>
              <p:cNvSpPr/>
              <p:nvPr/>
            </p:nvSpPr>
            <p:spPr bwMode="auto">
              <a:xfrm>
                <a:off x="4160" y="2350"/>
                <a:ext cx="373" cy="346"/>
              </a:xfrm>
              <a:custGeom>
                <a:avLst/>
                <a:gdLst>
                  <a:gd name="T0" fmla="*/ 32 w 276"/>
                  <a:gd name="T1" fmla="*/ 207 h 256"/>
                  <a:gd name="T2" fmla="*/ 50 w 276"/>
                  <a:gd name="T3" fmla="*/ 65 h 256"/>
                  <a:gd name="T4" fmla="*/ 182 w 276"/>
                  <a:gd name="T5" fmla="*/ 28 h 256"/>
                  <a:gd name="T6" fmla="*/ 218 w 276"/>
                  <a:gd name="T7" fmla="*/ 25 h 256"/>
                  <a:gd name="T8" fmla="*/ 225 w 276"/>
                  <a:gd name="T9" fmla="*/ 46 h 256"/>
                  <a:gd name="T10" fmla="*/ 243 w 276"/>
                  <a:gd name="T11" fmla="*/ 25 h 256"/>
                  <a:gd name="T12" fmla="*/ 242 w 276"/>
                  <a:gd name="T13" fmla="*/ 128 h 256"/>
                  <a:gd name="T14" fmla="*/ 233 w 276"/>
                  <a:gd name="T15" fmla="*/ 170 h 256"/>
                  <a:gd name="T16" fmla="*/ 182 w 276"/>
                  <a:gd name="T17" fmla="*/ 231 h 256"/>
                  <a:gd name="T18" fmla="*/ 127 w 276"/>
                  <a:gd name="T19" fmla="*/ 255 h 256"/>
                  <a:gd name="T20" fmla="*/ 93 w 276"/>
                  <a:gd name="T21" fmla="*/ 253 h 256"/>
                  <a:gd name="T22" fmla="*/ 32 w 276"/>
                  <a:gd name="T23" fmla="*/ 207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6" h="256">
                    <a:moveTo>
                      <a:pt x="32" y="207"/>
                    </a:moveTo>
                    <a:cubicBezTo>
                      <a:pt x="16" y="159"/>
                      <a:pt x="0" y="85"/>
                      <a:pt x="50" y="65"/>
                    </a:cubicBezTo>
                    <a:cubicBezTo>
                      <a:pt x="71" y="0"/>
                      <a:pt x="161" y="21"/>
                      <a:pt x="182" y="28"/>
                    </a:cubicBezTo>
                    <a:cubicBezTo>
                      <a:pt x="204" y="36"/>
                      <a:pt x="218" y="25"/>
                      <a:pt x="218" y="25"/>
                    </a:cubicBezTo>
                    <a:cubicBezTo>
                      <a:pt x="225" y="32"/>
                      <a:pt x="225" y="46"/>
                      <a:pt x="225" y="46"/>
                    </a:cubicBezTo>
                    <a:cubicBezTo>
                      <a:pt x="243" y="25"/>
                      <a:pt x="243" y="25"/>
                      <a:pt x="243" y="25"/>
                    </a:cubicBezTo>
                    <a:cubicBezTo>
                      <a:pt x="265" y="40"/>
                      <a:pt x="276" y="77"/>
                      <a:pt x="242" y="128"/>
                    </a:cubicBezTo>
                    <a:cubicBezTo>
                      <a:pt x="233" y="170"/>
                      <a:pt x="233" y="170"/>
                      <a:pt x="233" y="170"/>
                    </a:cubicBezTo>
                    <a:cubicBezTo>
                      <a:pt x="182" y="231"/>
                      <a:pt x="182" y="231"/>
                      <a:pt x="182" y="231"/>
                    </a:cubicBezTo>
                    <a:cubicBezTo>
                      <a:pt x="168" y="247"/>
                      <a:pt x="148" y="256"/>
                      <a:pt x="127" y="255"/>
                    </a:cubicBezTo>
                    <a:cubicBezTo>
                      <a:pt x="93" y="253"/>
                      <a:pt x="93" y="253"/>
                      <a:pt x="93" y="253"/>
                    </a:cubicBezTo>
                    <a:cubicBezTo>
                      <a:pt x="65" y="252"/>
                      <a:pt x="41" y="233"/>
                      <a:pt x="32" y="207"/>
                    </a:cubicBezTo>
                    <a:close/>
                  </a:path>
                </a:pathLst>
              </a:custGeom>
              <a:solidFill>
                <a:srgbClr val="7743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ïšľïḋe"/>
              <p:cNvSpPr/>
              <p:nvPr/>
            </p:nvSpPr>
            <p:spPr bwMode="auto">
              <a:xfrm>
                <a:off x="4413" y="2557"/>
                <a:ext cx="85" cy="85"/>
              </a:xfrm>
              <a:custGeom>
                <a:avLst/>
                <a:gdLst>
                  <a:gd name="T0" fmla="*/ 61 w 63"/>
                  <a:gd name="T1" fmla="*/ 35 h 63"/>
                  <a:gd name="T2" fmla="*/ 27 w 63"/>
                  <a:gd name="T3" fmla="*/ 61 h 63"/>
                  <a:gd name="T4" fmla="*/ 2 w 63"/>
                  <a:gd name="T5" fmla="*/ 28 h 63"/>
                  <a:gd name="T6" fmla="*/ 35 w 63"/>
                  <a:gd name="T7" fmla="*/ 2 h 63"/>
                  <a:gd name="T8" fmla="*/ 61 w 63"/>
                  <a:gd name="T9" fmla="*/ 3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63">
                    <a:moveTo>
                      <a:pt x="61" y="35"/>
                    </a:moveTo>
                    <a:cubicBezTo>
                      <a:pt x="59" y="52"/>
                      <a:pt x="44" y="63"/>
                      <a:pt x="27" y="61"/>
                    </a:cubicBezTo>
                    <a:cubicBezTo>
                      <a:pt x="11" y="59"/>
                      <a:pt x="0" y="44"/>
                      <a:pt x="2" y="28"/>
                    </a:cubicBezTo>
                    <a:cubicBezTo>
                      <a:pt x="4" y="12"/>
                      <a:pt x="19" y="0"/>
                      <a:pt x="35" y="2"/>
                    </a:cubicBezTo>
                    <a:cubicBezTo>
                      <a:pt x="51" y="4"/>
                      <a:pt x="63" y="19"/>
                      <a:pt x="61" y="35"/>
                    </a:cubicBezTo>
                    <a:close/>
                  </a:path>
                </a:pathLst>
              </a:custGeom>
              <a:solidFill>
                <a:srgbClr val="FFB3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ïsḻidè"/>
              <p:cNvSpPr/>
              <p:nvPr/>
            </p:nvSpPr>
            <p:spPr bwMode="auto">
              <a:xfrm>
                <a:off x="4765" y="3173"/>
                <a:ext cx="220" cy="178"/>
              </a:xfrm>
              <a:custGeom>
                <a:avLst/>
                <a:gdLst>
                  <a:gd name="T0" fmla="*/ 163 w 163"/>
                  <a:gd name="T1" fmla="*/ 18 h 132"/>
                  <a:gd name="T2" fmla="*/ 159 w 163"/>
                  <a:gd name="T3" fmla="*/ 15 h 132"/>
                  <a:gd name="T4" fmla="*/ 109 w 163"/>
                  <a:gd name="T5" fmla="*/ 13 h 132"/>
                  <a:gd name="T6" fmla="*/ 87 w 163"/>
                  <a:gd name="T7" fmla="*/ 34 h 132"/>
                  <a:gd name="T8" fmla="*/ 69 w 163"/>
                  <a:gd name="T9" fmla="*/ 33 h 132"/>
                  <a:gd name="T10" fmla="*/ 69 w 163"/>
                  <a:gd name="T11" fmla="*/ 33 h 132"/>
                  <a:gd name="T12" fmla="*/ 51 w 163"/>
                  <a:gd name="T13" fmla="*/ 32 h 132"/>
                  <a:gd name="T14" fmla="*/ 6 w 163"/>
                  <a:gd name="T15" fmla="*/ 75 h 132"/>
                  <a:gd name="T16" fmla="*/ 5 w 163"/>
                  <a:gd name="T17" fmla="*/ 92 h 132"/>
                  <a:gd name="T18" fmla="*/ 42 w 163"/>
                  <a:gd name="T19" fmla="*/ 132 h 132"/>
                  <a:gd name="T20" fmla="*/ 83 w 163"/>
                  <a:gd name="T21" fmla="*/ 93 h 132"/>
                  <a:gd name="T22" fmla="*/ 78 w 163"/>
                  <a:gd name="T23" fmla="*/ 88 h 132"/>
                  <a:gd name="T24" fmla="*/ 93 w 163"/>
                  <a:gd name="T25" fmla="*/ 83 h 132"/>
                  <a:gd name="T26" fmla="*/ 163 w 163"/>
                  <a:gd name="T27" fmla="*/ 1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" h="132">
                    <a:moveTo>
                      <a:pt x="163" y="18"/>
                    </a:moveTo>
                    <a:cubicBezTo>
                      <a:pt x="159" y="15"/>
                      <a:pt x="159" y="15"/>
                      <a:pt x="159" y="15"/>
                    </a:cubicBezTo>
                    <a:cubicBezTo>
                      <a:pt x="146" y="0"/>
                      <a:pt x="123" y="0"/>
                      <a:pt x="109" y="13"/>
                    </a:cubicBezTo>
                    <a:cubicBezTo>
                      <a:pt x="87" y="34"/>
                      <a:pt x="87" y="34"/>
                      <a:pt x="87" y="34"/>
                    </a:cubicBezTo>
                    <a:cubicBezTo>
                      <a:pt x="82" y="38"/>
                      <a:pt x="74" y="38"/>
                      <a:pt x="69" y="33"/>
                    </a:cubicBezTo>
                    <a:cubicBezTo>
                      <a:pt x="69" y="33"/>
                      <a:pt x="69" y="33"/>
                      <a:pt x="69" y="33"/>
                    </a:cubicBezTo>
                    <a:cubicBezTo>
                      <a:pt x="64" y="28"/>
                      <a:pt x="56" y="28"/>
                      <a:pt x="51" y="32"/>
                    </a:cubicBezTo>
                    <a:cubicBezTo>
                      <a:pt x="6" y="75"/>
                      <a:pt x="6" y="75"/>
                      <a:pt x="6" y="75"/>
                    </a:cubicBezTo>
                    <a:cubicBezTo>
                      <a:pt x="1" y="79"/>
                      <a:pt x="0" y="87"/>
                      <a:pt x="5" y="92"/>
                    </a:cubicBezTo>
                    <a:cubicBezTo>
                      <a:pt x="42" y="132"/>
                      <a:pt x="42" y="132"/>
                      <a:pt x="42" y="132"/>
                    </a:cubicBezTo>
                    <a:cubicBezTo>
                      <a:pt x="83" y="93"/>
                      <a:pt x="83" y="93"/>
                      <a:pt x="83" y="93"/>
                    </a:cubicBezTo>
                    <a:cubicBezTo>
                      <a:pt x="78" y="88"/>
                      <a:pt x="78" y="88"/>
                      <a:pt x="78" y="88"/>
                    </a:cubicBezTo>
                    <a:cubicBezTo>
                      <a:pt x="93" y="83"/>
                      <a:pt x="93" y="83"/>
                      <a:pt x="93" y="83"/>
                    </a:cubicBezTo>
                    <a:lnTo>
                      <a:pt x="163" y="18"/>
                    </a:lnTo>
                    <a:close/>
                  </a:path>
                </a:pathLst>
              </a:custGeom>
              <a:solidFill>
                <a:srgbClr val="6B2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iš1ide"/>
              <p:cNvSpPr/>
              <p:nvPr/>
            </p:nvSpPr>
            <p:spPr bwMode="auto">
              <a:xfrm>
                <a:off x="4359" y="3011"/>
                <a:ext cx="510" cy="299"/>
              </a:xfrm>
              <a:custGeom>
                <a:avLst/>
                <a:gdLst>
                  <a:gd name="T0" fmla="*/ 377 w 377"/>
                  <a:gd name="T1" fmla="*/ 157 h 221"/>
                  <a:gd name="T2" fmla="*/ 235 w 377"/>
                  <a:gd name="T3" fmla="*/ 14 h 221"/>
                  <a:gd name="T4" fmla="*/ 201 w 377"/>
                  <a:gd name="T5" fmla="*/ 0 h 221"/>
                  <a:gd name="T6" fmla="*/ 0 w 377"/>
                  <a:gd name="T7" fmla="*/ 0 h 221"/>
                  <a:gd name="T8" fmla="*/ 0 w 377"/>
                  <a:gd name="T9" fmla="*/ 91 h 221"/>
                  <a:gd name="T10" fmla="*/ 174 w 377"/>
                  <a:gd name="T11" fmla="*/ 91 h 221"/>
                  <a:gd name="T12" fmla="*/ 189 w 377"/>
                  <a:gd name="T13" fmla="*/ 97 h 221"/>
                  <a:gd name="T14" fmla="*/ 313 w 377"/>
                  <a:gd name="T15" fmla="*/ 221 h 221"/>
                  <a:gd name="T16" fmla="*/ 377 w 377"/>
                  <a:gd name="T17" fmla="*/ 157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7" h="221">
                    <a:moveTo>
                      <a:pt x="377" y="157"/>
                    </a:moveTo>
                    <a:cubicBezTo>
                      <a:pt x="235" y="14"/>
                      <a:pt x="235" y="14"/>
                      <a:pt x="235" y="14"/>
                    </a:cubicBezTo>
                    <a:cubicBezTo>
                      <a:pt x="226" y="5"/>
                      <a:pt x="214" y="0"/>
                      <a:pt x="20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174" y="91"/>
                      <a:pt x="174" y="91"/>
                      <a:pt x="174" y="91"/>
                    </a:cubicBezTo>
                    <a:cubicBezTo>
                      <a:pt x="179" y="91"/>
                      <a:pt x="185" y="93"/>
                      <a:pt x="189" y="97"/>
                    </a:cubicBezTo>
                    <a:cubicBezTo>
                      <a:pt x="313" y="221"/>
                      <a:pt x="313" y="221"/>
                      <a:pt x="313" y="221"/>
                    </a:cubicBezTo>
                    <a:lnTo>
                      <a:pt x="377" y="157"/>
                    </a:lnTo>
                    <a:close/>
                  </a:path>
                </a:pathLst>
              </a:custGeom>
              <a:solidFill>
                <a:srgbClr val="252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ïšḻïďé"/>
              <p:cNvSpPr/>
              <p:nvPr/>
            </p:nvSpPr>
            <p:spPr bwMode="auto">
              <a:xfrm>
                <a:off x="4228" y="2996"/>
                <a:ext cx="257" cy="138"/>
              </a:xfrm>
              <a:custGeom>
                <a:avLst/>
                <a:gdLst>
                  <a:gd name="T0" fmla="*/ 190 w 190"/>
                  <a:gd name="T1" fmla="*/ 57 h 102"/>
                  <a:gd name="T2" fmla="*/ 146 w 190"/>
                  <a:gd name="T3" fmla="*/ 102 h 102"/>
                  <a:gd name="T4" fmla="*/ 44 w 190"/>
                  <a:gd name="T5" fmla="*/ 102 h 102"/>
                  <a:gd name="T6" fmla="*/ 0 w 190"/>
                  <a:gd name="T7" fmla="*/ 57 h 102"/>
                  <a:gd name="T8" fmla="*/ 0 w 190"/>
                  <a:gd name="T9" fmla="*/ 45 h 102"/>
                  <a:gd name="T10" fmla="*/ 44 w 190"/>
                  <a:gd name="T11" fmla="*/ 0 h 102"/>
                  <a:gd name="T12" fmla="*/ 146 w 190"/>
                  <a:gd name="T13" fmla="*/ 0 h 102"/>
                  <a:gd name="T14" fmla="*/ 190 w 190"/>
                  <a:gd name="T15" fmla="*/ 45 h 102"/>
                  <a:gd name="T16" fmla="*/ 190 w 190"/>
                  <a:gd name="T17" fmla="*/ 5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102">
                    <a:moveTo>
                      <a:pt x="190" y="57"/>
                    </a:moveTo>
                    <a:cubicBezTo>
                      <a:pt x="190" y="82"/>
                      <a:pt x="171" y="102"/>
                      <a:pt x="146" y="102"/>
                    </a:cubicBezTo>
                    <a:cubicBezTo>
                      <a:pt x="44" y="102"/>
                      <a:pt x="44" y="102"/>
                      <a:pt x="44" y="102"/>
                    </a:cubicBezTo>
                    <a:cubicBezTo>
                      <a:pt x="20" y="102"/>
                      <a:pt x="0" y="82"/>
                      <a:pt x="0" y="57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0" y="0"/>
                      <a:pt x="44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71" y="0"/>
                      <a:pt x="190" y="20"/>
                      <a:pt x="190" y="45"/>
                    </a:cubicBezTo>
                    <a:lnTo>
                      <a:pt x="190" y="57"/>
                    </a:lnTo>
                    <a:close/>
                  </a:path>
                </a:pathLst>
              </a:cu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ïşlïdê"/>
              <p:cNvSpPr/>
              <p:nvPr/>
            </p:nvSpPr>
            <p:spPr bwMode="auto">
              <a:xfrm>
                <a:off x="4379" y="3106"/>
                <a:ext cx="210" cy="28"/>
              </a:xfrm>
              <a:custGeom>
                <a:avLst/>
                <a:gdLst>
                  <a:gd name="T0" fmla="*/ 2 w 210"/>
                  <a:gd name="T1" fmla="*/ 0 h 28"/>
                  <a:gd name="T2" fmla="*/ 210 w 210"/>
                  <a:gd name="T3" fmla="*/ 28 h 28"/>
                  <a:gd name="T4" fmla="*/ 0 w 210"/>
                  <a:gd name="T5" fmla="*/ 25 h 28"/>
                  <a:gd name="T6" fmla="*/ 2 w 210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" h="28">
                    <a:moveTo>
                      <a:pt x="2" y="0"/>
                    </a:moveTo>
                    <a:lnTo>
                      <a:pt x="210" y="28"/>
                    </a:lnTo>
                    <a:lnTo>
                      <a:pt x="0" y="2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îSļîďe"/>
              <p:cNvSpPr/>
              <p:nvPr/>
            </p:nvSpPr>
            <p:spPr bwMode="auto">
              <a:xfrm>
                <a:off x="4190" y="2669"/>
                <a:ext cx="322" cy="465"/>
              </a:xfrm>
              <a:custGeom>
                <a:avLst/>
                <a:gdLst>
                  <a:gd name="T0" fmla="*/ 5 w 238"/>
                  <a:gd name="T1" fmla="*/ 46 h 344"/>
                  <a:gd name="T2" fmla="*/ 209 w 238"/>
                  <a:gd name="T3" fmla="*/ 59 h 344"/>
                  <a:gd name="T4" fmla="*/ 238 w 238"/>
                  <a:gd name="T5" fmla="*/ 298 h 344"/>
                  <a:gd name="T6" fmla="*/ 17 w 238"/>
                  <a:gd name="T7" fmla="*/ 311 h 344"/>
                  <a:gd name="T8" fmla="*/ 5 w 238"/>
                  <a:gd name="T9" fmla="*/ 46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8" h="344">
                    <a:moveTo>
                      <a:pt x="5" y="46"/>
                    </a:moveTo>
                    <a:cubicBezTo>
                      <a:pt x="13" y="0"/>
                      <a:pt x="194" y="12"/>
                      <a:pt x="209" y="59"/>
                    </a:cubicBezTo>
                    <a:cubicBezTo>
                      <a:pt x="231" y="127"/>
                      <a:pt x="238" y="298"/>
                      <a:pt x="238" y="298"/>
                    </a:cubicBezTo>
                    <a:cubicBezTo>
                      <a:pt x="238" y="298"/>
                      <a:pt x="131" y="344"/>
                      <a:pt x="17" y="311"/>
                    </a:cubicBezTo>
                    <a:cubicBezTo>
                      <a:pt x="17" y="311"/>
                      <a:pt x="0" y="77"/>
                      <a:pt x="5" y="46"/>
                    </a:cubicBezTo>
                    <a:close/>
                  </a:path>
                </a:pathLst>
              </a:custGeom>
              <a:solidFill>
                <a:srgbClr val="252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" name="iṩḷîḑê"/>
              <p:cNvSpPr/>
              <p:nvPr/>
            </p:nvSpPr>
            <p:spPr bwMode="auto">
              <a:xfrm>
                <a:off x="4675" y="2557"/>
                <a:ext cx="152" cy="137"/>
              </a:xfrm>
              <a:prstGeom prst="rect">
                <a:avLst/>
              </a:prstGeom>
              <a:solidFill>
                <a:srgbClr val="EEEE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" name="îṣľîḓe"/>
              <p:cNvSpPr/>
              <p:nvPr/>
            </p:nvSpPr>
            <p:spPr bwMode="auto">
              <a:xfrm>
                <a:off x="4654" y="2540"/>
                <a:ext cx="195" cy="170"/>
              </a:xfrm>
              <a:custGeom>
                <a:avLst/>
                <a:gdLst>
                  <a:gd name="T0" fmla="*/ 73 w 144"/>
                  <a:gd name="T1" fmla="*/ 114 h 126"/>
                  <a:gd name="T2" fmla="*/ 27 w 144"/>
                  <a:gd name="T3" fmla="*/ 84 h 126"/>
                  <a:gd name="T4" fmla="*/ 52 w 144"/>
                  <a:gd name="T5" fmla="*/ 18 h 126"/>
                  <a:gd name="T6" fmla="*/ 72 w 144"/>
                  <a:gd name="T7" fmla="*/ 13 h 126"/>
                  <a:gd name="T8" fmla="*/ 119 w 144"/>
                  <a:gd name="T9" fmla="*/ 43 h 126"/>
                  <a:gd name="T10" fmla="*/ 97 w 144"/>
                  <a:gd name="T11" fmla="*/ 108 h 126"/>
                  <a:gd name="T12" fmla="*/ 73 w 144"/>
                  <a:gd name="T13" fmla="*/ 114 h 126"/>
                  <a:gd name="T14" fmla="*/ 72 w 144"/>
                  <a:gd name="T15" fmla="*/ 0 h 126"/>
                  <a:gd name="T16" fmla="*/ 46 w 144"/>
                  <a:gd name="T17" fmla="*/ 5 h 126"/>
                  <a:gd name="T18" fmla="*/ 14 w 144"/>
                  <a:gd name="T19" fmla="*/ 90 h 126"/>
                  <a:gd name="T20" fmla="*/ 25 w 144"/>
                  <a:gd name="T21" fmla="*/ 107 h 126"/>
                  <a:gd name="T22" fmla="*/ 28 w 144"/>
                  <a:gd name="T23" fmla="*/ 102 h 126"/>
                  <a:gd name="T24" fmla="*/ 88 w 144"/>
                  <a:gd name="T25" fmla="*/ 126 h 126"/>
                  <a:gd name="T26" fmla="*/ 98 w 144"/>
                  <a:gd name="T27" fmla="*/ 123 h 126"/>
                  <a:gd name="T28" fmla="*/ 132 w 144"/>
                  <a:gd name="T29" fmla="*/ 39 h 126"/>
                  <a:gd name="T30" fmla="*/ 131 w 144"/>
                  <a:gd name="T31" fmla="*/ 38 h 126"/>
                  <a:gd name="T32" fmla="*/ 131 w 144"/>
                  <a:gd name="T33" fmla="*/ 37 h 126"/>
                  <a:gd name="T34" fmla="*/ 72 w 144"/>
                  <a:gd name="T35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126">
                    <a:moveTo>
                      <a:pt x="73" y="114"/>
                    </a:moveTo>
                    <a:cubicBezTo>
                      <a:pt x="54" y="114"/>
                      <a:pt x="35" y="103"/>
                      <a:pt x="27" y="84"/>
                    </a:cubicBezTo>
                    <a:cubicBezTo>
                      <a:pt x="16" y="59"/>
                      <a:pt x="27" y="29"/>
                      <a:pt x="52" y="18"/>
                    </a:cubicBezTo>
                    <a:cubicBezTo>
                      <a:pt x="59" y="15"/>
                      <a:pt x="66" y="13"/>
                      <a:pt x="72" y="13"/>
                    </a:cubicBezTo>
                    <a:cubicBezTo>
                      <a:pt x="92" y="13"/>
                      <a:pt x="109" y="25"/>
                      <a:pt x="119" y="43"/>
                    </a:cubicBezTo>
                    <a:cubicBezTo>
                      <a:pt x="128" y="67"/>
                      <a:pt x="121" y="94"/>
                      <a:pt x="97" y="108"/>
                    </a:cubicBezTo>
                    <a:cubicBezTo>
                      <a:pt x="90" y="112"/>
                      <a:pt x="81" y="114"/>
                      <a:pt x="73" y="114"/>
                    </a:cubicBezTo>
                    <a:moveTo>
                      <a:pt x="72" y="0"/>
                    </a:moveTo>
                    <a:cubicBezTo>
                      <a:pt x="63" y="0"/>
                      <a:pt x="55" y="1"/>
                      <a:pt x="46" y="5"/>
                    </a:cubicBezTo>
                    <a:cubicBezTo>
                      <a:pt x="15" y="20"/>
                      <a:pt x="0" y="58"/>
                      <a:pt x="14" y="90"/>
                    </a:cubicBezTo>
                    <a:cubicBezTo>
                      <a:pt x="17" y="96"/>
                      <a:pt x="21" y="102"/>
                      <a:pt x="25" y="107"/>
                    </a:cubicBezTo>
                    <a:cubicBezTo>
                      <a:pt x="28" y="102"/>
                      <a:pt x="28" y="102"/>
                      <a:pt x="28" y="102"/>
                    </a:cubicBezTo>
                    <a:cubicBezTo>
                      <a:pt x="88" y="126"/>
                      <a:pt x="88" y="126"/>
                      <a:pt x="88" y="126"/>
                    </a:cubicBezTo>
                    <a:cubicBezTo>
                      <a:pt x="91" y="125"/>
                      <a:pt x="94" y="124"/>
                      <a:pt x="98" y="123"/>
                    </a:cubicBezTo>
                    <a:cubicBezTo>
                      <a:pt x="131" y="109"/>
                      <a:pt x="144" y="71"/>
                      <a:pt x="132" y="39"/>
                    </a:cubicBezTo>
                    <a:cubicBezTo>
                      <a:pt x="132" y="38"/>
                      <a:pt x="132" y="38"/>
                      <a:pt x="131" y="38"/>
                    </a:cubicBezTo>
                    <a:cubicBezTo>
                      <a:pt x="131" y="38"/>
                      <a:pt x="131" y="37"/>
                      <a:pt x="131" y="37"/>
                    </a:cubicBezTo>
                    <a:cubicBezTo>
                      <a:pt x="119" y="14"/>
                      <a:pt x="96" y="0"/>
                      <a:pt x="72" y="0"/>
                    </a:cubicBezTo>
                  </a:path>
                </a:pathLst>
              </a:custGeom>
              <a:solidFill>
                <a:srgbClr val="929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" name="îṧlíḓê"/>
              <p:cNvSpPr/>
              <p:nvPr/>
            </p:nvSpPr>
            <p:spPr bwMode="auto">
              <a:xfrm>
                <a:off x="4688" y="2677"/>
                <a:ext cx="85" cy="35"/>
              </a:xfrm>
              <a:custGeom>
                <a:avLst/>
                <a:gdLst>
                  <a:gd name="T0" fmla="*/ 3 w 63"/>
                  <a:gd name="T1" fmla="*/ 0 h 26"/>
                  <a:gd name="T2" fmla="*/ 0 w 63"/>
                  <a:gd name="T3" fmla="*/ 5 h 26"/>
                  <a:gd name="T4" fmla="*/ 48 w 63"/>
                  <a:gd name="T5" fmla="*/ 26 h 26"/>
                  <a:gd name="T6" fmla="*/ 63 w 63"/>
                  <a:gd name="T7" fmla="*/ 24 h 26"/>
                  <a:gd name="T8" fmla="*/ 3 w 63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6">
                    <a:moveTo>
                      <a:pt x="3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3" y="18"/>
                      <a:pt x="30" y="26"/>
                      <a:pt x="48" y="26"/>
                    </a:cubicBezTo>
                    <a:cubicBezTo>
                      <a:pt x="53" y="26"/>
                      <a:pt x="58" y="25"/>
                      <a:pt x="63" y="24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8C8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" name="îş1ïďè"/>
              <p:cNvSpPr/>
              <p:nvPr/>
            </p:nvSpPr>
            <p:spPr bwMode="auto">
              <a:xfrm>
                <a:off x="4654" y="2526"/>
                <a:ext cx="195" cy="197"/>
              </a:xfrm>
              <a:custGeom>
                <a:avLst/>
                <a:gdLst>
                  <a:gd name="T0" fmla="*/ 118 w 144"/>
                  <a:gd name="T1" fmla="*/ 52 h 146"/>
                  <a:gd name="T2" fmla="*/ 97 w 144"/>
                  <a:gd name="T3" fmla="*/ 118 h 146"/>
                  <a:gd name="T4" fmla="*/ 27 w 144"/>
                  <a:gd name="T5" fmla="*/ 94 h 146"/>
                  <a:gd name="T6" fmla="*/ 52 w 144"/>
                  <a:gd name="T7" fmla="*/ 28 h 146"/>
                  <a:gd name="T8" fmla="*/ 119 w 144"/>
                  <a:gd name="T9" fmla="*/ 54 h 146"/>
                  <a:gd name="T10" fmla="*/ 131 w 144"/>
                  <a:gd name="T11" fmla="*/ 47 h 146"/>
                  <a:gd name="T12" fmla="*/ 46 w 144"/>
                  <a:gd name="T13" fmla="*/ 15 h 146"/>
                  <a:gd name="T14" fmla="*/ 14 w 144"/>
                  <a:gd name="T15" fmla="*/ 100 h 146"/>
                  <a:gd name="T16" fmla="*/ 98 w 144"/>
                  <a:gd name="T17" fmla="*/ 133 h 146"/>
                  <a:gd name="T18" fmla="*/ 132 w 144"/>
                  <a:gd name="T19" fmla="*/ 49 h 146"/>
                  <a:gd name="T20" fmla="*/ 118 w 144"/>
                  <a:gd name="T21" fmla="*/ 5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" h="146">
                    <a:moveTo>
                      <a:pt x="118" y="52"/>
                    </a:moveTo>
                    <a:cubicBezTo>
                      <a:pt x="128" y="76"/>
                      <a:pt x="121" y="104"/>
                      <a:pt x="97" y="118"/>
                    </a:cubicBezTo>
                    <a:cubicBezTo>
                      <a:pt x="72" y="132"/>
                      <a:pt x="39" y="121"/>
                      <a:pt x="27" y="94"/>
                    </a:cubicBezTo>
                    <a:cubicBezTo>
                      <a:pt x="16" y="69"/>
                      <a:pt x="27" y="39"/>
                      <a:pt x="52" y="28"/>
                    </a:cubicBezTo>
                    <a:cubicBezTo>
                      <a:pt x="79" y="16"/>
                      <a:pt x="106" y="29"/>
                      <a:pt x="119" y="54"/>
                    </a:cubicBezTo>
                    <a:cubicBezTo>
                      <a:pt x="123" y="62"/>
                      <a:pt x="135" y="55"/>
                      <a:pt x="131" y="47"/>
                    </a:cubicBezTo>
                    <a:cubicBezTo>
                      <a:pt x="115" y="16"/>
                      <a:pt x="79" y="0"/>
                      <a:pt x="46" y="15"/>
                    </a:cubicBezTo>
                    <a:cubicBezTo>
                      <a:pt x="15" y="30"/>
                      <a:pt x="0" y="68"/>
                      <a:pt x="14" y="100"/>
                    </a:cubicBezTo>
                    <a:cubicBezTo>
                      <a:pt x="28" y="131"/>
                      <a:pt x="66" y="146"/>
                      <a:pt x="98" y="133"/>
                    </a:cubicBezTo>
                    <a:cubicBezTo>
                      <a:pt x="131" y="119"/>
                      <a:pt x="144" y="81"/>
                      <a:pt x="132" y="49"/>
                    </a:cubicBezTo>
                    <a:cubicBezTo>
                      <a:pt x="128" y="40"/>
                      <a:pt x="115" y="44"/>
                      <a:pt x="118" y="52"/>
                    </a:cubicBezTo>
                    <a:close/>
                  </a:path>
                </a:pathLst>
              </a:custGeom>
              <a:solidFill>
                <a:srgbClr val="514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ïS1ïḍe"/>
              <p:cNvSpPr/>
              <p:nvPr/>
            </p:nvSpPr>
            <p:spPr bwMode="auto">
              <a:xfrm>
                <a:off x="4646" y="2522"/>
                <a:ext cx="196" cy="197"/>
              </a:xfrm>
              <a:custGeom>
                <a:avLst/>
                <a:gdLst>
                  <a:gd name="T0" fmla="*/ 119 w 145"/>
                  <a:gd name="T1" fmla="*/ 52 h 146"/>
                  <a:gd name="T2" fmla="*/ 98 w 145"/>
                  <a:gd name="T3" fmla="*/ 117 h 146"/>
                  <a:gd name="T4" fmla="*/ 27 w 145"/>
                  <a:gd name="T5" fmla="*/ 94 h 146"/>
                  <a:gd name="T6" fmla="*/ 53 w 145"/>
                  <a:gd name="T7" fmla="*/ 27 h 146"/>
                  <a:gd name="T8" fmla="*/ 119 w 145"/>
                  <a:gd name="T9" fmla="*/ 53 h 146"/>
                  <a:gd name="T10" fmla="*/ 131 w 145"/>
                  <a:gd name="T11" fmla="*/ 46 h 146"/>
                  <a:gd name="T12" fmla="*/ 46 w 145"/>
                  <a:gd name="T13" fmla="*/ 15 h 146"/>
                  <a:gd name="T14" fmla="*/ 14 w 145"/>
                  <a:gd name="T15" fmla="*/ 99 h 146"/>
                  <a:gd name="T16" fmla="*/ 98 w 145"/>
                  <a:gd name="T17" fmla="*/ 132 h 146"/>
                  <a:gd name="T18" fmla="*/ 132 w 145"/>
                  <a:gd name="T19" fmla="*/ 48 h 146"/>
                  <a:gd name="T20" fmla="*/ 119 w 145"/>
                  <a:gd name="T21" fmla="*/ 5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5" h="146">
                    <a:moveTo>
                      <a:pt x="119" y="52"/>
                    </a:moveTo>
                    <a:cubicBezTo>
                      <a:pt x="128" y="76"/>
                      <a:pt x="122" y="104"/>
                      <a:pt x="98" y="117"/>
                    </a:cubicBezTo>
                    <a:cubicBezTo>
                      <a:pt x="72" y="131"/>
                      <a:pt x="39" y="120"/>
                      <a:pt x="27" y="94"/>
                    </a:cubicBezTo>
                    <a:cubicBezTo>
                      <a:pt x="16" y="69"/>
                      <a:pt x="27" y="39"/>
                      <a:pt x="53" y="27"/>
                    </a:cubicBezTo>
                    <a:cubicBezTo>
                      <a:pt x="79" y="16"/>
                      <a:pt x="107" y="28"/>
                      <a:pt x="119" y="53"/>
                    </a:cubicBezTo>
                    <a:cubicBezTo>
                      <a:pt x="123" y="61"/>
                      <a:pt x="135" y="54"/>
                      <a:pt x="131" y="46"/>
                    </a:cubicBezTo>
                    <a:cubicBezTo>
                      <a:pt x="116" y="15"/>
                      <a:pt x="79" y="0"/>
                      <a:pt x="46" y="15"/>
                    </a:cubicBezTo>
                    <a:cubicBezTo>
                      <a:pt x="15" y="29"/>
                      <a:pt x="0" y="67"/>
                      <a:pt x="14" y="99"/>
                    </a:cubicBezTo>
                    <a:cubicBezTo>
                      <a:pt x="29" y="131"/>
                      <a:pt x="66" y="146"/>
                      <a:pt x="98" y="132"/>
                    </a:cubicBezTo>
                    <a:cubicBezTo>
                      <a:pt x="131" y="118"/>
                      <a:pt x="145" y="81"/>
                      <a:pt x="132" y="48"/>
                    </a:cubicBezTo>
                    <a:cubicBezTo>
                      <a:pt x="129" y="40"/>
                      <a:pt x="116" y="43"/>
                      <a:pt x="119" y="52"/>
                    </a:cubicBezTo>
                    <a:close/>
                  </a:path>
                </a:pathLst>
              </a:custGeom>
              <a:solidFill>
                <a:srgbClr val="747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îṡḻïďé"/>
              <p:cNvSpPr/>
              <p:nvPr/>
            </p:nvSpPr>
            <p:spPr bwMode="auto">
              <a:xfrm>
                <a:off x="4674" y="2688"/>
                <a:ext cx="57" cy="128"/>
              </a:xfrm>
              <a:custGeom>
                <a:avLst/>
                <a:gdLst>
                  <a:gd name="T0" fmla="*/ 26 w 42"/>
                  <a:gd name="T1" fmla="*/ 9 h 95"/>
                  <a:gd name="T2" fmla="*/ 3 w 42"/>
                  <a:gd name="T3" fmla="*/ 83 h 95"/>
                  <a:gd name="T4" fmla="*/ 16 w 42"/>
                  <a:gd name="T5" fmla="*/ 87 h 95"/>
                  <a:gd name="T6" fmla="*/ 39 w 42"/>
                  <a:gd name="T7" fmla="*/ 12 h 95"/>
                  <a:gd name="T8" fmla="*/ 26 w 42"/>
                  <a:gd name="T9" fmla="*/ 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5">
                    <a:moveTo>
                      <a:pt x="26" y="9"/>
                    </a:moveTo>
                    <a:cubicBezTo>
                      <a:pt x="18" y="33"/>
                      <a:pt x="11" y="58"/>
                      <a:pt x="3" y="83"/>
                    </a:cubicBezTo>
                    <a:cubicBezTo>
                      <a:pt x="0" y="92"/>
                      <a:pt x="14" y="95"/>
                      <a:pt x="16" y="87"/>
                    </a:cubicBezTo>
                    <a:cubicBezTo>
                      <a:pt x="24" y="62"/>
                      <a:pt x="31" y="37"/>
                      <a:pt x="39" y="12"/>
                    </a:cubicBezTo>
                    <a:cubicBezTo>
                      <a:pt x="42" y="4"/>
                      <a:pt x="28" y="0"/>
                      <a:pt x="26" y="9"/>
                    </a:cubicBezTo>
                    <a:close/>
                  </a:path>
                </a:pathLst>
              </a:custGeom>
              <a:solidFill>
                <a:srgbClr val="747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" name="iṩliḋe"/>
              <p:cNvSpPr/>
              <p:nvPr/>
            </p:nvSpPr>
            <p:spPr bwMode="auto">
              <a:xfrm>
                <a:off x="4644" y="2718"/>
                <a:ext cx="130" cy="109"/>
              </a:xfrm>
              <a:custGeom>
                <a:avLst/>
                <a:gdLst>
                  <a:gd name="T0" fmla="*/ 24 w 96"/>
                  <a:gd name="T1" fmla="*/ 76 h 81"/>
                  <a:gd name="T2" fmla="*/ 74 w 96"/>
                  <a:gd name="T3" fmla="*/ 49 h 81"/>
                  <a:gd name="T4" fmla="*/ 74 w 96"/>
                  <a:gd name="T5" fmla="*/ 13 h 81"/>
                  <a:gd name="T6" fmla="*/ 24 w 96"/>
                  <a:gd name="T7" fmla="*/ 13 h 81"/>
                  <a:gd name="T8" fmla="*/ 0 w 96"/>
                  <a:gd name="T9" fmla="*/ 66 h 81"/>
                  <a:gd name="T10" fmla="*/ 24 w 96"/>
                  <a:gd name="T11" fmla="*/ 7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81">
                    <a:moveTo>
                      <a:pt x="24" y="76"/>
                    </a:moveTo>
                    <a:cubicBezTo>
                      <a:pt x="24" y="76"/>
                      <a:pt x="71" y="81"/>
                      <a:pt x="74" y="49"/>
                    </a:cubicBezTo>
                    <a:cubicBezTo>
                      <a:pt x="74" y="49"/>
                      <a:pt x="96" y="19"/>
                      <a:pt x="74" y="13"/>
                    </a:cubicBezTo>
                    <a:cubicBezTo>
                      <a:pt x="52" y="7"/>
                      <a:pt x="27" y="0"/>
                      <a:pt x="24" y="13"/>
                    </a:cubicBezTo>
                    <a:cubicBezTo>
                      <a:pt x="0" y="66"/>
                      <a:pt x="0" y="66"/>
                      <a:pt x="0" y="66"/>
                    </a:cubicBezTo>
                    <a:lnTo>
                      <a:pt x="24" y="76"/>
                    </a:lnTo>
                    <a:close/>
                  </a:path>
                </a:pathLst>
              </a:custGeom>
              <a:solidFill>
                <a:srgbClr val="FFB3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i$liḋe"/>
              <p:cNvSpPr/>
              <p:nvPr/>
            </p:nvSpPr>
            <p:spPr bwMode="auto">
              <a:xfrm>
                <a:off x="4352" y="2692"/>
                <a:ext cx="379" cy="268"/>
              </a:xfrm>
              <a:custGeom>
                <a:avLst/>
                <a:gdLst>
                  <a:gd name="T0" fmla="*/ 33 w 280"/>
                  <a:gd name="T1" fmla="*/ 86 h 198"/>
                  <a:gd name="T2" fmla="*/ 135 w 280"/>
                  <a:gd name="T3" fmla="*/ 176 h 198"/>
                  <a:gd name="T4" fmla="*/ 214 w 280"/>
                  <a:gd name="T5" fmla="*/ 175 h 198"/>
                  <a:gd name="T6" fmla="*/ 257 w 280"/>
                  <a:gd name="T7" fmla="*/ 118 h 198"/>
                  <a:gd name="T8" fmla="*/ 193 w 280"/>
                  <a:gd name="T9" fmla="*/ 81 h 198"/>
                  <a:gd name="T10" fmla="*/ 167 w 280"/>
                  <a:gd name="T11" fmla="*/ 118 h 198"/>
                  <a:gd name="T12" fmla="*/ 165 w 280"/>
                  <a:gd name="T13" fmla="*/ 121 h 198"/>
                  <a:gd name="T14" fmla="*/ 185 w 280"/>
                  <a:gd name="T15" fmla="*/ 118 h 198"/>
                  <a:gd name="T16" fmla="*/ 182 w 280"/>
                  <a:gd name="T17" fmla="*/ 118 h 198"/>
                  <a:gd name="T18" fmla="*/ 159 w 280"/>
                  <a:gd name="T19" fmla="*/ 103 h 198"/>
                  <a:gd name="T20" fmla="*/ 85 w 280"/>
                  <a:gd name="T21" fmla="*/ 34 h 198"/>
                  <a:gd name="T22" fmla="*/ 33 w 280"/>
                  <a:gd name="T23" fmla="*/ 86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198">
                    <a:moveTo>
                      <a:pt x="33" y="86"/>
                    </a:moveTo>
                    <a:cubicBezTo>
                      <a:pt x="64" y="118"/>
                      <a:pt x="97" y="151"/>
                      <a:pt x="135" y="176"/>
                    </a:cubicBezTo>
                    <a:cubicBezTo>
                      <a:pt x="161" y="192"/>
                      <a:pt x="190" y="198"/>
                      <a:pt x="214" y="175"/>
                    </a:cubicBezTo>
                    <a:cubicBezTo>
                      <a:pt x="232" y="160"/>
                      <a:pt x="245" y="138"/>
                      <a:pt x="257" y="118"/>
                    </a:cubicBezTo>
                    <a:cubicBezTo>
                      <a:pt x="280" y="77"/>
                      <a:pt x="217" y="39"/>
                      <a:pt x="193" y="81"/>
                    </a:cubicBezTo>
                    <a:cubicBezTo>
                      <a:pt x="185" y="95"/>
                      <a:pt x="176" y="107"/>
                      <a:pt x="167" y="118"/>
                    </a:cubicBezTo>
                    <a:cubicBezTo>
                      <a:pt x="165" y="122"/>
                      <a:pt x="164" y="121"/>
                      <a:pt x="165" y="121"/>
                    </a:cubicBezTo>
                    <a:cubicBezTo>
                      <a:pt x="164" y="120"/>
                      <a:pt x="184" y="118"/>
                      <a:pt x="185" y="118"/>
                    </a:cubicBezTo>
                    <a:cubicBezTo>
                      <a:pt x="177" y="118"/>
                      <a:pt x="186" y="120"/>
                      <a:pt x="182" y="118"/>
                    </a:cubicBezTo>
                    <a:cubicBezTo>
                      <a:pt x="174" y="113"/>
                      <a:pt x="164" y="107"/>
                      <a:pt x="159" y="103"/>
                    </a:cubicBezTo>
                    <a:cubicBezTo>
                      <a:pt x="135" y="84"/>
                      <a:pt x="108" y="58"/>
                      <a:pt x="85" y="34"/>
                    </a:cubicBezTo>
                    <a:cubicBezTo>
                      <a:pt x="52" y="0"/>
                      <a:pt x="0" y="52"/>
                      <a:pt x="33" y="86"/>
                    </a:cubicBezTo>
                    <a:close/>
                  </a:path>
                </a:pathLst>
              </a:custGeom>
              <a:solidFill>
                <a:srgbClr val="252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îślïdê"/>
              <p:cNvSpPr/>
              <p:nvPr/>
            </p:nvSpPr>
            <p:spPr bwMode="auto">
              <a:xfrm>
                <a:off x="4164" y="2679"/>
                <a:ext cx="181" cy="347"/>
              </a:xfrm>
              <a:custGeom>
                <a:avLst/>
                <a:gdLst>
                  <a:gd name="T0" fmla="*/ 12 w 134"/>
                  <a:gd name="T1" fmla="*/ 65 h 257"/>
                  <a:gd name="T2" fmla="*/ 51 w 134"/>
                  <a:gd name="T3" fmla="*/ 212 h 257"/>
                  <a:gd name="T4" fmla="*/ 122 w 134"/>
                  <a:gd name="T5" fmla="*/ 192 h 257"/>
                  <a:gd name="T6" fmla="*/ 83 w 134"/>
                  <a:gd name="T7" fmla="*/ 46 h 257"/>
                  <a:gd name="T8" fmla="*/ 12 w 134"/>
                  <a:gd name="T9" fmla="*/ 65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257">
                    <a:moveTo>
                      <a:pt x="12" y="65"/>
                    </a:moveTo>
                    <a:cubicBezTo>
                      <a:pt x="25" y="114"/>
                      <a:pt x="38" y="163"/>
                      <a:pt x="51" y="212"/>
                    </a:cubicBezTo>
                    <a:cubicBezTo>
                      <a:pt x="63" y="257"/>
                      <a:pt x="134" y="238"/>
                      <a:pt x="122" y="192"/>
                    </a:cubicBezTo>
                    <a:cubicBezTo>
                      <a:pt x="109" y="143"/>
                      <a:pt x="96" y="95"/>
                      <a:pt x="83" y="46"/>
                    </a:cubicBezTo>
                    <a:cubicBezTo>
                      <a:pt x="71" y="0"/>
                      <a:pt x="0" y="19"/>
                      <a:pt x="12" y="65"/>
                    </a:cubicBezTo>
                    <a:close/>
                  </a:path>
                </a:pathLst>
              </a:custGeom>
              <a:solidFill>
                <a:srgbClr val="252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iśļîḑé"/>
              <p:cNvSpPr/>
              <p:nvPr/>
            </p:nvSpPr>
            <p:spPr bwMode="auto">
              <a:xfrm>
                <a:off x="4673" y="2540"/>
                <a:ext cx="53" cy="45"/>
              </a:xfrm>
              <a:custGeom>
                <a:avLst/>
                <a:gdLst>
                  <a:gd name="T0" fmla="*/ 16 w 39"/>
                  <a:gd name="T1" fmla="*/ 27 h 34"/>
                  <a:gd name="T2" fmla="*/ 34 w 39"/>
                  <a:gd name="T3" fmla="*/ 14 h 34"/>
                  <a:gd name="T4" fmla="*/ 37 w 39"/>
                  <a:gd name="T5" fmla="*/ 4 h 34"/>
                  <a:gd name="T6" fmla="*/ 27 w 39"/>
                  <a:gd name="T7" fmla="*/ 2 h 34"/>
                  <a:gd name="T8" fmla="*/ 6 w 39"/>
                  <a:gd name="T9" fmla="*/ 17 h 34"/>
                  <a:gd name="T10" fmla="*/ 16 w 39"/>
                  <a:gd name="T11" fmla="*/ 2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34">
                    <a:moveTo>
                      <a:pt x="16" y="27"/>
                    </a:moveTo>
                    <a:cubicBezTo>
                      <a:pt x="21" y="21"/>
                      <a:pt x="27" y="17"/>
                      <a:pt x="34" y="14"/>
                    </a:cubicBezTo>
                    <a:cubicBezTo>
                      <a:pt x="38" y="12"/>
                      <a:pt x="39" y="7"/>
                      <a:pt x="37" y="4"/>
                    </a:cubicBezTo>
                    <a:cubicBezTo>
                      <a:pt x="35" y="1"/>
                      <a:pt x="31" y="0"/>
                      <a:pt x="27" y="2"/>
                    </a:cubicBezTo>
                    <a:cubicBezTo>
                      <a:pt x="19" y="5"/>
                      <a:pt x="12" y="11"/>
                      <a:pt x="6" y="17"/>
                    </a:cubicBezTo>
                    <a:cubicBezTo>
                      <a:pt x="0" y="24"/>
                      <a:pt x="10" y="34"/>
                      <a:pt x="16" y="27"/>
                    </a:cubicBezTo>
                    <a:close/>
                  </a:path>
                </a:pathLst>
              </a:custGeom>
              <a:solidFill>
                <a:srgbClr val="A29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" name="îṧlíďè"/>
              <p:cNvSpPr/>
              <p:nvPr/>
            </p:nvSpPr>
            <p:spPr bwMode="auto">
              <a:xfrm>
                <a:off x="5237" y="1393"/>
                <a:ext cx="223" cy="139"/>
              </a:xfrm>
              <a:custGeom>
                <a:avLst/>
                <a:gdLst>
                  <a:gd name="T0" fmla="*/ 159 w 165"/>
                  <a:gd name="T1" fmla="*/ 103 h 103"/>
                  <a:gd name="T2" fmla="*/ 161 w 165"/>
                  <a:gd name="T3" fmla="*/ 98 h 103"/>
                  <a:gd name="T4" fmla="*/ 135 w 165"/>
                  <a:gd name="T5" fmla="*/ 55 h 103"/>
                  <a:gd name="T6" fmla="*/ 105 w 165"/>
                  <a:gd name="T7" fmla="*/ 47 h 103"/>
                  <a:gd name="T8" fmla="*/ 96 w 165"/>
                  <a:gd name="T9" fmla="*/ 32 h 103"/>
                  <a:gd name="T10" fmla="*/ 96 w 165"/>
                  <a:gd name="T11" fmla="*/ 32 h 103"/>
                  <a:gd name="T12" fmla="*/ 87 w 165"/>
                  <a:gd name="T13" fmla="*/ 16 h 103"/>
                  <a:gd name="T14" fmla="*/ 27 w 165"/>
                  <a:gd name="T15" fmla="*/ 1 h 103"/>
                  <a:gd name="T16" fmla="*/ 12 w 165"/>
                  <a:gd name="T17" fmla="*/ 11 h 103"/>
                  <a:gd name="T18" fmla="*/ 2 w 165"/>
                  <a:gd name="T19" fmla="*/ 49 h 103"/>
                  <a:gd name="T20" fmla="*/ 12 w 165"/>
                  <a:gd name="T21" fmla="*/ 66 h 103"/>
                  <a:gd name="T22" fmla="*/ 53 w 165"/>
                  <a:gd name="T23" fmla="*/ 76 h 103"/>
                  <a:gd name="T24" fmla="*/ 55 w 165"/>
                  <a:gd name="T25" fmla="*/ 70 h 103"/>
                  <a:gd name="T26" fmla="*/ 67 w 165"/>
                  <a:gd name="T27" fmla="*/ 80 h 103"/>
                  <a:gd name="T28" fmla="*/ 159 w 165"/>
                  <a:gd name="T29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5" h="103">
                    <a:moveTo>
                      <a:pt x="159" y="103"/>
                    </a:moveTo>
                    <a:cubicBezTo>
                      <a:pt x="161" y="98"/>
                      <a:pt x="161" y="98"/>
                      <a:pt x="161" y="98"/>
                    </a:cubicBezTo>
                    <a:cubicBezTo>
                      <a:pt x="165" y="79"/>
                      <a:pt x="154" y="60"/>
                      <a:pt x="135" y="55"/>
                    </a:cubicBezTo>
                    <a:cubicBezTo>
                      <a:pt x="105" y="47"/>
                      <a:pt x="105" y="47"/>
                      <a:pt x="105" y="47"/>
                    </a:cubicBezTo>
                    <a:cubicBezTo>
                      <a:pt x="99" y="46"/>
                      <a:pt x="95" y="39"/>
                      <a:pt x="96" y="32"/>
                    </a:cubicBezTo>
                    <a:cubicBezTo>
                      <a:pt x="96" y="32"/>
                      <a:pt x="96" y="32"/>
                      <a:pt x="96" y="32"/>
                    </a:cubicBezTo>
                    <a:cubicBezTo>
                      <a:pt x="98" y="25"/>
                      <a:pt x="94" y="18"/>
                      <a:pt x="87" y="16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0" y="0"/>
                      <a:pt x="14" y="4"/>
                      <a:pt x="12" y="11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6"/>
                      <a:pt x="5" y="64"/>
                      <a:pt x="12" y="66"/>
                    </a:cubicBezTo>
                    <a:cubicBezTo>
                      <a:pt x="53" y="76"/>
                      <a:pt x="53" y="76"/>
                      <a:pt x="53" y="76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67" y="80"/>
                      <a:pt x="67" y="80"/>
                      <a:pt x="67" y="80"/>
                    </a:cubicBezTo>
                    <a:lnTo>
                      <a:pt x="159" y="103"/>
                    </a:lnTo>
                    <a:close/>
                  </a:path>
                </a:pathLst>
              </a:custGeom>
              <a:solidFill>
                <a:srgbClr val="6B2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" name="iṣḷïḋè"/>
              <p:cNvSpPr/>
              <p:nvPr/>
            </p:nvSpPr>
            <p:spPr bwMode="auto">
              <a:xfrm>
                <a:off x="4857" y="944"/>
                <a:ext cx="107" cy="126"/>
              </a:xfrm>
              <a:custGeom>
                <a:avLst/>
                <a:gdLst>
                  <a:gd name="T0" fmla="*/ 39 w 79"/>
                  <a:gd name="T1" fmla="*/ 2 h 93"/>
                  <a:gd name="T2" fmla="*/ 57 w 79"/>
                  <a:gd name="T3" fmla="*/ 5 h 93"/>
                  <a:gd name="T4" fmla="*/ 76 w 79"/>
                  <a:gd name="T5" fmla="*/ 10 h 93"/>
                  <a:gd name="T6" fmla="*/ 55 w 79"/>
                  <a:gd name="T7" fmla="*/ 24 h 93"/>
                  <a:gd name="T8" fmla="*/ 71 w 79"/>
                  <a:gd name="T9" fmla="*/ 57 h 93"/>
                  <a:gd name="T10" fmla="*/ 35 w 79"/>
                  <a:gd name="T11" fmla="*/ 40 h 93"/>
                  <a:gd name="T12" fmla="*/ 51 w 79"/>
                  <a:gd name="T13" fmla="*/ 60 h 93"/>
                  <a:gd name="T14" fmla="*/ 26 w 79"/>
                  <a:gd name="T15" fmla="*/ 70 h 93"/>
                  <a:gd name="T16" fmla="*/ 2 w 79"/>
                  <a:gd name="T17" fmla="*/ 52 h 93"/>
                  <a:gd name="T18" fmla="*/ 17 w 79"/>
                  <a:gd name="T19" fmla="*/ 14 h 93"/>
                  <a:gd name="T20" fmla="*/ 39 w 79"/>
                  <a:gd name="T21" fmla="*/ 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93">
                    <a:moveTo>
                      <a:pt x="39" y="2"/>
                    </a:moveTo>
                    <a:cubicBezTo>
                      <a:pt x="44" y="1"/>
                      <a:pt x="50" y="4"/>
                      <a:pt x="57" y="5"/>
                    </a:cubicBezTo>
                    <a:cubicBezTo>
                      <a:pt x="57" y="5"/>
                      <a:pt x="79" y="0"/>
                      <a:pt x="76" y="10"/>
                    </a:cubicBezTo>
                    <a:cubicBezTo>
                      <a:pt x="72" y="21"/>
                      <a:pt x="64" y="24"/>
                      <a:pt x="55" y="24"/>
                    </a:cubicBezTo>
                    <a:cubicBezTo>
                      <a:pt x="64" y="36"/>
                      <a:pt x="77" y="48"/>
                      <a:pt x="71" y="57"/>
                    </a:cubicBezTo>
                    <a:cubicBezTo>
                      <a:pt x="59" y="73"/>
                      <a:pt x="35" y="40"/>
                      <a:pt x="35" y="40"/>
                    </a:cubicBezTo>
                    <a:cubicBezTo>
                      <a:pt x="35" y="40"/>
                      <a:pt x="41" y="50"/>
                      <a:pt x="51" y="60"/>
                    </a:cubicBezTo>
                    <a:cubicBezTo>
                      <a:pt x="66" y="74"/>
                      <a:pt x="40" y="83"/>
                      <a:pt x="26" y="70"/>
                    </a:cubicBezTo>
                    <a:cubicBezTo>
                      <a:pt x="29" y="87"/>
                      <a:pt x="8" y="93"/>
                      <a:pt x="2" y="52"/>
                    </a:cubicBezTo>
                    <a:cubicBezTo>
                      <a:pt x="0" y="36"/>
                      <a:pt x="9" y="23"/>
                      <a:pt x="17" y="14"/>
                    </a:cubicBezTo>
                    <a:cubicBezTo>
                      <a:pt x="23" y="7"/>
                      <a:pt x="32" y="2"/>
                      <a:pt x="39" y="2"/>
                    </a:cubicBezTo>
                    <a:close/>
                  </a:path>
                </a:pathLst>
              </a:custGeom>
              <a:solidFill>
                <a:srgbClr val="FFB3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" name="îṡḷïḓé"/>
              <p:cNvSpPr/>
              <p:nvPr/>
            </p:nvSpPr>
            <p:spPr bwMode="auto">
              <a:xfrm>
                <a:off x="5314" y="143"/>
                <a:ext cx="107" cy="93"/>
              </a:xfrm>
              <a:custGeom>
                <a:avLst/>
                <a:gdLst>
                  <a:gd name="T0" fmla="*/ 72 w 79"/>
                  <a:gd name="T1" fmla="*/ 32 h 69"/>
                  <a:gd name="T2" fmla="*/ 38 w 79"/>
                  <a:gd name="T3" fmla="*/ 69 h 69"/>
                  <a:gd name="T4" fmla="*/ 0 w 79"/>
                  <a:gd name="T5" fmla="*/ 34 h 69"/>
                  <a:gd name="T6" fmla="*/ 38 w 79"/>
                  <a:gd name="T7" fmla="*/ 0 h 69"/>
                  <a:gd name="T8" fmla="*/ 72 w 79"/>
                  <a:gd name="T9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69">
                    <a:moveTo>
                      <a:pt x="72" y="32"/>
                    </a:moveTo>
                    <a:cubicBezTo>
                      <a:pt x="79" y="60"/>
                      <a:pt x="59" y="69"/>
                      <a:pt x="38" y="69"/>
                    </a:cubicBezTo>
                    <a:cubicBezTo>
                      <a:pt x="17" y="69"/>
                      <a:pt x="0" y="53"/>
                      <a:pt x="0" y="34"/>
                    </a:cubicBezTo>
                    <a:cubicBezTo>
                      <a:pt x="0" y="15"/>
                      <a:pt x="17" y="0"/>
                      <a:pt x="38" y="0"/>
                    </a:cubicBezTo>
                    <a:cubicBezTo>
                      <a:pt x="59" y="0"/>
                      <a:pt x="68" y="13"/>
                      <a:pt x="72" y="32"/>
                    </a:cubicBezTo>
                    <a:close/>
                  </a:path>
                </a:pathLst>
              </a:custGeom>
              <a:solidFill>
                <a:srgbClr val="FF9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" name="iŝḷïḋe"/>
              <p:cNvSpPr/>
              <p:nvPr/>
            </p:nvSpPr>
            <p:spPr bwMode="auto">
              <a:xfrm>
                <a:off x="5356" y="119"/>
                <a:ext cx="39" cy="55"/>
              </a:xfrm>
              <a:prstGeom prst="ellipse">
                <a:avLst/>
              </a:prstGeom>
              <a:solidFill>
                <a:srgbClr val="FFB3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ïšliḓé"/>
              <p:cNvSpPr/>
              <p:nvPr/>
            </p:nvSpPr>
            <p:spPr bwMode="auto">
              <a:xfrm>
                <a:off x="5310" y="115"/>
                <a:ext cx="75" cy="98"/>
              </a:xfrm>
              <a:custGeom>
                <a:avLst/>
                <a:gdLst>
                  <a:gd name="T0" fmla="*/ 18 w 55"/>
                  <a:gd name="T1" fmla="*/ 73 h 73"/>
                  <a:gd name="T2" fmla="*/ 32 w 55"/>
                  <a:gd name="T3" fmla="*/ 3 h 73"/>
                  <a:gd name="T4" fmla="*/ 32 w 55"/>
                  <a:gd name="T5" fmla="*/ 43 h 73"/>
                  <a:gd name="T6" fmla="*/ 21 w 55"/>
                  <a:gd name="T7" fmla="*/ 2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73">
                    <a:moveTo>
                      <a:pt x="18" y="73"/>
                    </a:moveTo>
                    <a:cubicBezTo>
                      <a:pt x="0" y="57"/>
                      <a:pt x="9" y="6"/>
                      <a:pt x="32" y="3"/>
                    </a:cubicBezTo>
                    <a:cubicBezTo>
                      <a:pt x="55" y="0"/>
                      <a:pt x="49" y="42"/>
                      <a:pt x="32" y="43"/>
                    </a:cubicBezTo>
                    <a:cubicBezTo>
                      <a:pt x="18" y="45"/>
                      <a:pt x="21" y="25"/>
                      <a:pt x="21" y="25"/>
                    </a:cubicBezTo>
                  </a:path>
                </a:pathLst>
              </a:custGeom>
              <a:solidFill>
                <a:srgbClr val="FFB3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ïŝḷîḍè"/>
              <p:cNvSpPr/>
              <p:nvPr/>
            </p:nvSpPr>
            <p:spPr bwMode="auto">
              <a:xfrm>
                <a:off x="5297" y="136"/>
                <a:ext cx="101" cy="102"/>
              </a:xfrm>
              <a:custGeom>
                <a:avLst/>
                <a:gdLst>
                  <a:gd name="T0" fmla="*/ 23 w 75"/>
                  <a:gd name="T1" fmla="*/ 3 h 75"/>
                  <a:gd name="T2" fmla="*/ 43 w 75"/>
                  <a:gd name="T3" fmla="*/ 74 h 75"/>
                  <a:gd name="T4" fmla="*/ 36 w 75"/>
                  <a:gd name="T5" fmla="*/ 33 h 75"/>
                  <a:gd name="T6" fmla="*/ 23 w 75"/>
                  <a:gd name="T7" fmla="*/ 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75">
                    <a:moveTo>
                      <a:pt x="23" y="3"/>
                    </a:moveTo>
                    <a:cubicBezTo>
                      <a:pt x="0" y="9"/>
                      <a:pt x="11" y="75"/>
                      <a:pt x="43" y="74"/>
                    </a:cubicBezTo>
                    <a:cubicBezTo>
                      <a:pt x="75" y="73"/>
                      <a:pt x="65" y="14"/>
                      <a:pt x="36" y="33"/>
                    </a:cubicBezTo>
                    <a:cubicBezTo>
                      <a:pt x="36" y="33"/>
                      <a:pt x="35" y="0"/>
                      <a:pt x="23" y="3"/>
                    </a:cubicBezTo>
                    <a:close/>
                  </a:path>
                </a:pathLst>
              </a:custGeom>
              <a:solidFill>
                <a:srgbClr val="FFB3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ïŝlïdé"/>
              <p:cNvSpPr/>
              <p:nvPr/>
            </p:nvSpPr>
            <p:spPr bwMode="auto">
              <a:xfrm>
                <a:off x="5374" y="127"/>
                <a:ext cx="44" cy="54"/>
              </a:xfrm>
              <a:custGeom>
                <a:avLst/>
                <a:gdLst>
                  <a:gd name="T0" fmla="*/ 29 w 33"/>
                  <a:gd name="T1" fmla="*/ 25 h 40"/>
                  <a:gd name="T2" fmla="*/ 10 w 33"/>
                  <a:gd name="T3" fmla="*/ 38 h 40"/>
                  <a:gd name="T4" fmla="*/ 4 w 33"/>
                  <a:gd name="T5" fmla="*/ 16 h 40"/>
                  <a:gd name="T6" fmla="*/ 22 w 33"/>
                  <a:gd name="T7" fmla="*/ 3 h 40"/>
                  <a:gd name="T8" fmla="*/ 29 w 33"/>
                  <a:gd name="T9" fmla="*/ 2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0">
                    <a:moveTo>
                      <a:pt x="29" y="25"/>
                    </a:moveTo>
                    <a:cubicBezTo>
                      <a:pt x="26" y="34"/>
                      <a:pt x="17" y="40"/>
                      <a:pt x="10" y="38"/>
                    </a:cubicBezTo>
                    <a:cubicBezTo>
                      <a:pt x="3" y="36"/>
                      <a:pt x="0" y="26"/>
                      <a:pt x="4" y="16"/>
                    </a:cubicBezTo>
                    <a:cubicBezTo>
                      <a:pt x="7" y="6"/>
                      <a:pt x="15" y="0"/>
                      <a:pt x="22" y="3"/>
                    </a:cubicBezTo>
                    <a:cubicBezTo>
                      <a:pt x="30" y="5"/>
                      <a:pt x="33" y="15"/>
                      <a:pt x="29" y="25"/>
                    </a:cubicBezTo>
                    <a:close/>
                  </a:path>
                </a:pathLst>
              </a:custGeom>
              <a:solidFill>
                <a:srgbClr val="FFB3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íš1iḋé"/>
              <p:cNvSpPr/>
              <p:nvPr/>
            </p:nvSpPr>
            <p:spPr bwMode="auto">
              <a:xfrm>
                <a:off x="5394" y="140"/>
                <a:ext cx="37" cy="46"/>
              </a:xfrm>
              <a:custGeom>
                <a:avLst/>
                <a:gdLst>
                  <a:gd name="T0" fmla="*/ 24 w 27"/>
                  <a:gd name="T1" fmla="*/ 21 h 34"/>
                  <a:gd name="T2" fmla="*/ 8 w 27"/>
                  <a:gd name="T3" fmla="*/ 32 h 34"/>
                  <a:gd name="T4" fmla="*/ 3 w 27"/>
                  <a:gd name="T5" fmla="*/ 13 h 34"/>
                  <a:gd name="T6" fmla="*/ 18 w 27"/>
                  <a:gd name="T7" fmla="*/ 2 h 34"/>
                  <a:gd name="T8" fmla="*/ 24 w 27"/>
                  <a:gd name="T9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4">
                    <a:moveTo>
                      <a:pt x="24" y="21"/>
                    </a:moveTo>
                    <a:cubicBezTo>
                      <a:pt x="21" y="29"/>
                      <a:pt x="14" y="34"/>
                      <a:pt x="8" y="32"/>
                    </a:cubicBezTo>
                    <a:cubicBezTo>
                      <a:pt x="2" y="30"/>
                      <a:pt x="0" y="21"/>
                      <a:pt x="3" y="13"/>
                    </a:cubicBezTo>
                    <a:cubicBezTo>
                      <a:pt x="5" y="5"/>
                      <a:pt x="13" y="0"/>
                      <a:pt x="18" y="2"/>
                    </a:cubicBezTo>
                    <a:cubicBezTo>
                      <a:pt x="24" y="4"/>
                      <a:pt x="27" y="12"/>
                      <a:pt x="24" y="21"/>
                    </a:cubicBezTo>
                    <a:close/>
                  </a:path>
                </a:pathLst>
              </a:custGeom>
              <a:solidFill>
                <a:srgbClr val="FFB3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iśļïḑê"/>
              <p:cNvSpPr/>
              <p:nvPr/>
            </p:nvSpPr>
            <p:spPr bwMode="auto">
              <a:xfrm>
                <a:off x="5303" y="204"/>
                <a:ext cx="98" cy="68"/>
              </a:xfrm>
              <a:custGeom>
                <a:avLst/>
                <a:gdLst>
                  <a:gd name="T0" fmla="*/ 86 w 98"/>
                  <a:gd name="T1" fmla="*/ 68 h 68"/>
                  <a:gd name="T2" fmla="*/ 0 w 98"/>
                  <a:gd name="T3" fmla="*/ 39 h 68"/>
                  <a:gd name="T4" fmla="*/ 13 w 98"/>
                  <a:gd name="T5" fmla="*/ 0 h 68"/>
                  <a:gd name="T6" fmla="*/ 98 w 98"/>
                  <a:gd name="T7" fmla="*/ 28 h 68"/>
                  <a:gd name="T8" fmla="*/ 86 w 98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68">
                    <a:moveTo>
                      <a:pt x="86" y="68"/>
                    </a:moveTo>
                    <a:lnTo>
                      <a:pt x="0" y="39"/>
                    </a:lnTo>
                    <a:lnTo>
                      <a:pt x="13" y="0"/>
                    </a:lnTo>
                    <a:lnTo>
                      <a:pt x="98" y="28"/>
                    </a:lnTo>
                    <a:lnTo>
                      <a:pt x="86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îšļiḑe"/>
              <p:cNvSpPr/>
              <p:nvPr/>
            </p:nvSpPr>
            <p:spPr bwMode="auto">
              <a:xfrm>
                <a:off x="4832" y="916"/>
                <a:ext cx="90" cy="78"/>
              </a:xfrm>
              <a:custGeom>
                <a:avLst/>
                <a:gdLst>
                  <a:gd name="T0" fmla="*/ 67 w 90"/>
                  <a:gd name="T1" fmla="*/ 0 h 78"/>
                  <a:gd name="T2" fmla="*/ 0 w 90"/>
                  <a:gd name="T3" fmla="*/ 44 h 78"/>
                  <a:gd name="T4" fmla="*/ 22 w 90"/>
                  <a:gd name="T5" fmla="*/ 78 h 78"/>
                  <a:gd name="T6" fmla="*/ 90 w 90"/>
                  <a:gd name="T7" fmla="*/ 32 h 78"/>
                  <a:gd name="T8" fmla="*/ 67 w 90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8">
                    <a:moveTo>
                      <a:pt x="67" y="0"/>
                    </a:moveTo>
                    <a:lnTo>
                      <a:pt x="0" y="44"/>
                    </a:lnTo>
                    <a:lnTo>
                      <a:pt x="22" y="78"/>
                    </a:lnTo>
                    <a:lnTo>
                      <a:pt x="90" y="32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isḷiḓé"/>
              <p:cNvSpPr/>
              <p:nvPr/>
            </p:nvSpPr>
            <p:spPr bwMode="auto">
              <a:xfrm>
                <a:off x="4721" y="575"/>
                <a:ext cx="521" cy="406"/>
              </a:xfrm>
              <a:custGeom>
                <a:avLst/>
                <a:gdLst>
                  <a:gd name="T0" fmla="*/ 83 w 385"/>
                  <a:gd name="T1" fmla="*/ 300 h 300"/>
                  <a:gd name="T2" fmla="*/ 60 w 385"/>
                  <a:gd name="T3" fmla="*/ 93 h 300"/>
                  <a:gd name="T4" fmla="*/ 385 w 385"/>
                  <a:gd name="T5" fmla="*/ 100 h 300"/>
                  <a:gd name="T6" fmla="*/ 346 w 385"/>
                  <a:gd name="T7" fmla="*/ 140 h 300"/>
                  <a:gd name="T8" fmla="*/ 211 w 385"/>
                  <a:gd name="T9" fmla="*/ 111 h 300"/>
                  <a:gd name="T10" fmla="*/ 120 w 385"/>
                  <a:gd name="T11" fmla="*/ 133 h 300"/>
                  <a:gd name="T12" fmla="*/ 142 w 385"/>
                  <a:gd name="T13" fmla="*/ 257 h 300"/>
                  <a:gd name="T14" fmla="*/ 83 w 385"/>
                  <a:gd name="T15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5" h="300">
                    <a:moveTo>
                      <a:pt x="83" y="300"/>
                    </a:moveTo>
                    <a:cubicBezTo>
                      <a:pt x="80" y="295"/>
                      <a:pt x="0" y="184"/>
                      <a:pt x="60" y="93"/>
                    </a:cubicBezTo>
                    <a:cubicBezTo>
                      <a:pt x="123" y="0"/>
                      <a:pt x="292" y="38"/>
                      <a:pt x="385" y="100"/>
                    </a:cubicBezTo>
                    <a:cubicBezTo>
                      <a:pt x="346" y="140"/>
                      <a:pt x="346" y="140"/>
                      <a:pt x="346" y="140"/>
                    </a:cubicBezTo>
                    <a:cubicBezTo>
                      <a:pt x="242" y="128"/>
                      <a:pt x="256" y="116"/>
                      <a:pt x="211" y="111"/>
                    </a:cubicBezTo>
                    <a:cubicBezTo>
                      <a:pt x="190" y="109"/>
                      <a:pt x="139" y="106"/>
                      <a:pt x="120" y="133"/>
                    </a:cubicBezTo>
                    <a:cubicBezTo>
                      <a:pt x="89" y="181"/>
                      <a:pt x="141" y="257"/>
                      <a:pt x="142" y="257"/>
                    </a:cubicBezTo>
                    <a:lnTo>
                      <a:pt x="83" y="300"/>
                    </a:lnTo>
                    <a:close/>
                  </a:path>
                </a:pathLst>
              </a:custGeom>
              <a:solidFill>
                <a:srgbClr val="252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îšḻíďê"/>
              <p:cNvSpPr/>
              <p:nvPr/>
            </p:nvSpPr>
            <p:spPr bwMode="auto">
              <a:xfrm>
                <a:off x="5145" y="220"/>
                <a:ext cx="256" cy="497"/>
              </a:xfrm>
              <a:custGeom>
                <a:avLst/>
                <a:gdLst>
                  <a:gd name="T0" fmla="*/ 93 w 256"/>
                  <a:gd name="T1" fmla="*/ 497 h 497"/>
                  <a:gd name="T2" fmla="*/ 256 w 256"/>
                  <a:gd name="T3" fmla="*/ 33 h 497"/>
                  <a:gd name="T4" fmla="*/ 162 w 256"/>
                  <a:gd name="T5" fmla="*/ 0 h 497"/>
                  <a:gd name="T6" fmla="*/ 0 w 256"/>
                  <a:gd name="T7" fmla="*/ 465 h 497"/>
                  <a:gd name="T8" fmla="*/ 93 w 256"/>
                  <a:gd name="T9" fmla="*/ 497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497">
                    <a:moveTo>
                      <a:pt x="93" y="497"/>
                    </a:moveTo>
                    <a:lnTo>
                      <a:pt x="256" y="33"/>
                    </a:lnTo>
                    <a:lnTo>
                      <a:pt x="162" y="0"/>
                    </a:lnTo>
                    <a:lnTo>
                      <a:pt x="0" y="465"/>
                    </a:lnTo>
                    <a:lnTo>
                      <a:pt x="93" y="497"/>
                    </a:lnTo>
                    <a:close/>
                  </a:path>
                </a:pathLst>
              </a:custGeom>
              <a:solidFill>
                <a:srgbClr val="252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ísļiḍè"/>
              <p:cNvSpPr/>
              <p:nvPr/>
            </p:nvSpPr>
            <p:spPr bwMode="auto">
              <a:xfrm>
                <a:off x="5145" y="220"/>
                <a:ext cx="256" cy="497"/>
              </a:xfrm>
              <a:custGeom>
                <a:avLst/>
                <a:gdLst>
                  <a:gd name="T0" fmla="*/ 93 w 256"/>
                  <a:gd name="T1" fmla="*/ 497 h 497"/>
                  <a:gd name="T2" fmla="*/ 256 w 256"/>
                  <a:gd name="T3" fmla="*/ 33 h 497"/>
                  <a:gd name="T4" fmla="*/ 162 w 256"/>
                  <a:gd name="T5" fmla="*/ 0 h 497"/>
                  <a:gd name="T6" fmla="*/ 0 w 256"/>
                  <a:gd name="T7" fmla="*/ 465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6" h="497">
                    <a:moveTo>
                      <a:pt x="93" y="497"/>
                    </a:moveTo>
                    <a:lnTo>
                      <a:pt x="256" y="33"/>
                    </a:lnTo>
                    <a:lnTo>
                      <a:pt x="162" y="0"/>
                    </a:lnTo>
                    <a:lnTo>
                      <a:pt x="0" y="4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iṧḷîďè"/>
              <p:cNvSpPr/>
              <p:nvPr/>
            </p:nvSpPr>
            <p:spPr bwMode="auto">
              <a:xfrm>
                <a:off x="4933" y="1478"/>
                <a:ext cx="148" cy="256"/>
              </a:xfrm>
              <a:custGeom>
                <a:avLst/>
                <a:gdLst>
                  <a:gd name="T0" fmla="*/ 20 w 110"/>
                  <a:gd name="T1" fmla="*/ 72 h 190"/>
                  <a:gd name="T2" fmla="*/ 57 w 110"/>
                  <a:gd name="T3" fmla="*/ 148 h 190"/>
                  <a:gd name="T4" fmla="*/ 108 w 110"/>
                  <a:gd name="T5" fmla="*/ 141 h 190"/>
                  <a:gd name="T6" fmla="*/ 90 w 110"/>
                  <a:gd name="T7" fmla="*/ 83 h 190"/>
                  <a:gd name="T8" fmla="*/ 96 w 110"/>
                  <a:gd name="T9" fmla="*/ 65 h 190"/>
                  <a:gd name="T10" fmla="*/ 23 w 110"/>
                  <a:gd name="T11" fmla="*/ 10 h 190"/>
                  <a:gd name="T12" fmla="*/ 20 w 110"/>
                  <a:gd name="T13" fmla="*/ 7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190">
                    <a:moveTo>
                      <a:pt x="20" y="72"/>
                    </a:moveTo>
                    <a:cubicBezTo>
                      <a:pt x="20" y="72"/>
                      <a:pt x="12" y="102"/>
                      <a:pt x="57" y="148"/>
                    </a:cubicBezTo>
                    <a:cubicBezTo>
                      <a:pt x="97" y="190"/>
                      <a:pt x="110" y="157"/>
                      <a:pt x="108" y="141"/>
                    </a:cubicBezTo>
                    <a:cubicBezTo>
                      <a:pt x="105" y="116"/>
                      <a:pt x="89" y="89"/>
                      <a:pt x="90" y="83"/>
                    </a:cubicBezTo>
                    <a:cubicBezTo>
                      <a:pt x="90" y="83"/>
                      <a:pt x="98" y="72"/>
                      <a:pt x="96" y="65"/>
                    </a:cubicBezTo>
                    <a:cubicBezTo>
                      <a:pt x="81" y="7"/>
                      <a:pt x="43" y="0"/>
                      <a:pt x="23" y="10"/>
                    </a:cubicBezTo>
                    <a:cubicBezTo>
                      <a:pt x="0" y="22"/>
                      <a:pt x="0" y="48"/>
                      <a:pt x="20" y="72"/>
                    </a:cubicBezTo>
                    <a:close/>
                  </a:path>
                </a:pathLst>
              </a:custGeom>
              <a:solidFill>
                <a:srgbClr val="6B2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i$lïďé"/>
              <p:cNvSpPr/>
              <p:nvPr/>
            </p:nvSpPr>
            <p:spPr bwMode="auto">
              <a:xfrm>
                <a:off x="4962" y="104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ïṧ1íḓê"/>
              <p:cNvSpPr/>
              <p:nvPr/>
            </p:nvSpPr>
            <p:spPr bwMode="auto">
              <a:xfrm>
                <a:off x="4962" y="104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ïṡ1îḍè"/>
              <p:cNvSpPr/>
              <p:nvPr/>
            </p:nvSpPr>
            <p:spPr bwMode="auto">
              <a:xfrm>
                <a:off x="4943" y="963"/>
                <a:ext cx="470" cy="632"/>
              </a:xfrm>
              <a:custGeom>
                <a:avLst/>
                <a:gdLst>
                  <a:gd name="T0" fmla="*/ 346 w 347"/>
                  <a:gd name="T1" fmla="*/ 161 h 468"/>
                  <a:gd name="T2" fmla="*/ 326 w 347"/>
                  <a:gd name="T3" fmla="*/ 117 h 468"/>
                  <a:gd name="T4" fmla="*/ 215 w 347"/>
                  <a:gd name="T5" fmla="*/ 14 h 468"/>
                  <a:gd name="T6" fmla="*/ 183 w 347"/>
                  <a:gd name="T7" fmla="*/ 0 h 468"/>
                  <a:gd name="T8" fmla="*/ 59 w 347"/>
                  <a:gd name="T9" fmla="*/ 0 h 468"/>
                  <a:gd name="T10" fmla="*/ 15 w 347"/>
                  <a:gd name="T11" fmla="*/ 37 h 468"/>
                  <a:gd name="T12" fmla="*/ 16 w 347"/>
                  <a:gd name="T13" fmla="*/ 64 h 468"/>
                  <a:gd name="T14" fmla="*/ 16 w 347"/>
                  <a:gd name="T15" fmla="*/ 65 h 468"/>
                  <a:gd name="T16" fmla="*/ 18 w 347"/>
                  <a:gd name="T17" fmla="*/ 70 h 468"/>
                  <a:gd name="T18" fmla="*/ 14 w 347"/>
                  <a:gd name="T19" fmla="*/ 61 h 468"/>
                  <a:gd name="T20" fmla="*/ 17 w 347"/>
                  <a:gd name="T21" fmla="*/ 67 h 468"/>
                  <a:gd name="T22" fmla="*/ 22 w 347"/>
                  <a:gd name="T23" fmla="*/ 84 h 468"/>
                  <a:gd name="T24" fmla="*/ 29 w 347"/>
                  <a:gd name="T25" fmla="*/ 112 h 468"/>
                  <a:gd name="T26" fmla="*/ 33 w 347"/>
                  <a:gd name="T27" fmla="*/ 131 h 468"/>
                  <a:gd name="T28" fmla="*/ 35 w 347"/>
                  <a:gd name="T29" fmla="*/ 141 h 468"/>
                  <a:gd name="T30" fmla="*/ 35 w 347"/>
                  <a:gd name="T31" fmla="*/ 143 h 468"/>
                  <a:gd name="T32" fmla="*/ 35 w 347"/>
                  <a:gd name="T33" fmla="*/ 146 h 468"/>
                  <a:gd name="T34" fmla="*/ 13 w 347"/>
                  <a:gd name="T35" fmla="*/ 399 h 468"/>
                  <a:gd name="T36" fmla="*/ 88 w 347"/>
                  <a:gd name="T37" fmla="*/ 420 h 468"/>
                  <a:gd name="T38" fmla="*/ 113 w 347"/>
                  <a:gd name="T39" fmla="*/ 146 h 468"/>
                  <a:gd name="T40" fmla="*/ 104 w 347"/>
                  <a:gd name="T41" fmla="*/ 93 h 468"/>
                  <a:gd name="T42" fmla="*/ 189 w 347"/>
                  <a:gd name="T43" fmla="*/ 93 h 468"/>
                  <a:gd name="T44" fmla="*/ 261 w 347"/>
                  <a:gd name="T45" fmla="*/ 161 h 468"/>
                  <a:gd name="T46" fmla="*/ 267 w 347"/>
                  <a:gd name="T47" fmla="*/ 168 h 468"/>
                  <a:gd name="T48" fmla="*/ 268 w 347"/>
                  <a:gd name="T49" fmla="*/ 169 h 468"/>
                  <a:gd name="T50" fmla="*/ 268 w 347"/>
                  <a:gd name="T51" fmla="*/ 177 h 468"/>
                  <a:gd name="T52" fmla="*/ 268 w 347"/>
                  <a:gd name="T53" fmla="*/ 178 h 468"/>
                  <a:gd name="T54" fmla="*/ 267 w 347"/>
                  <a:gd name="T55" fmla="*/ 181 h 468"/>
                  <a:gd name="T56" fmla="*/ 265 w 347"/>
                  <a:gd name="T57" fmla="*/ 193 h 468"/>
                  <a:gd name="T58" fmla="*/ 239 w 347"/>
                  <a:gd name="T59" fmla="*/ 299 h 468"/>
                  <a:gd name="T60" fmla="*/ 314 w 347"/>
                  <a:gd name="T61" fmla="*/ 319 h 468"/>
                  <a:gd name="T62" fmla="*/ 341 w 347"/>
                  <a:gd name="T63" fmla="*/ 210 h 468"/>
                  <a:gd name="T64" fmla="*/ 346 w 347"/>
                  <a:gd name="T65" fmla="*/ 161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47" h="468">
                    <a:moveTo>
                      <a:pt x="346" y="161"/>
                    </a:moveTo>
                    <a:cubicBezTo>
                      <a:pt x="344" y="144"/>
                      <a:pt x="336" y="131"/>
                      <a:pt x="326" y="117"/>
                    </a:cubicBezTo>
                    <a:cubicBezTo>
                      <a:pt x="294" y="78"/>
                      <a:pt x="254" y="46"/>
                      <a:pt x="215" y="14"/>
                    </a:cubicBezTo>
                    <a:cubicBezTo>
                      <a:pt x="207" y="6"/>
                      <a:pt x="195" y="0"/>
                      <a:pt x="183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37" y="0"/>
                      <a:pt x="19" y="16"/>
                      <a:pt x="15" y="37"/>
                    </a:cubicBezTo>
                    <a:cubicBezTo>
                      <a:pt x="13" y="45"/>
                      <a:pt x="13" y="55"/>
                      <a:pt x="16" y="64"/>
                    </a:cubicBezTo>
                    <a:cubicBezTo>
                      <a:pt x="16" y="64"/>
                      <a:pt x="16" y="65"/>
                      <a:pt x="16" y="65"/>
                    </a:cubicBezTo>
                    <a:cubicBezTo>
                      <a:pt x="17" y="67"/>
                      <a:pt x="18" y="68"/>
                      <a:pt x="18" y="70"/>
                    </a:cubicBezTo>
                    <a:cubicBezTo>
                      <a:pt x="16" y="65"/>
                      <a:pt x="15" y="62"/>
                      <a:pt x="14" y="61"/>
                    </a:cubicBezTo>
                    <a:cubicBezTo>
                      <a:pt x="15" y="62"/>
                      <a:pt x="16" y="65"/>
                      <a:pt x="17" y="67"/>
                    </a:cubicBezTo>
                    <a:cubicBezTo>
                      <a:pt x="19" y="73"/>
                      <a:pt x="21" y="79"/>
                      <a:pt x="22" y="84"/>
                    </a:cubicBezTo>
                    <a:cubicBezTo>
                      <a:pt x="25" y="93"/>
                      <a:pt x="27" y="103"/>
                      <a:pt x="29" y="112"/>
                    </a:cubicBezTo>
                    <a:cubicBezTo>
                      <a:pt x="31" y="118"/>
                      <a:pt x="32" y="124"/>
                      <a:pt x="33" y="131"/>
                    </a:cubicBezTo>
                    <a:cubicBezTo>
                      <a:pt x="33" y="134"/>
                      <a:pt x="34" y="138"/>
                      <a:pt x="35" y="141"/>
                    </a:cubicBezTo>
                    <a:cubicBezTo>
                      <a:pt x="35" y="142"/>
                      <a:pt x="35" y="143"/>
                      <a:pt x="35" y="143"/>
                    </a:cubicBezTo>
                    <a:cubicBezTo>
                      <a:pt x="35" y="144"/>
                      <a:pt x="35" y="145"/>
                      <a:pt x="35" y="146"/>
                    </a:cubicBezTo>
                    <a:cubicBezTo>
                      <a:pt x="46" y="231"/>
                      <a:pt x="35" y="317"/>
                      <a:pt x="13" y="399"/>
                    </a:cubicBezTo>
                    <a:cubicBezTo>
                      <a:pt x="0" y="447"/>
                      <a:pt x="75" y="468"/>
                      <a:pt x="88" y="420"/>
                    </a:cubicBezTo>
                    <a:cubicBezTo>
                      <a:pt x="112" y="331"/>
                      <a:pt x="123" y="238"/>
                      <a:pt x="113" y="146"/>
                    </a:cubicBezTo>
                    <a:cubicBezTo>
                      <a:pt x="111" y="128"/>
                      <a:pt x="108" y="111"/>
                      <a:pt x="104" y="93"/>
                    </a:cubicBezTo>
                    <a:cubicBezTo>
                      <a:pt x="189" y="93"/>
                      <a:pt x="189" y="93"/>
                      <a:pt x="189" y="93"/>
                    </a:cubicBezTo>
                    <a:cubicBezTo>
                      <a:pt x="214" y="114"/>
                      <a:pt x="239" y="137"/>
                      <a:pt x="261" y="161"/>
                    </a:cubicBezTo>
                    <a:cubicBezTo>
                      <a:pt x="263" y="164"/>
                      <a:pt x="265" y="166"/>
                      <a:pt x="267" y="168"/>
                    </a:cubicBezTo>
                    <a:cubicBezTo>
                      <a:pt x="268" y="169"/>
                      <a:pt x="268" y="169"/>
                      <a:pt x="268" y="169"/>
                    </a:cubicBezTo>
                    <a:cubicBezTo>
                      <a:pt x="268" y="171"/>
                      <a:pt x="268" y="175"/>
                      <a:pt x="268" y="177"/>
                    </a:cubicBezTo>
                    <a:cubicBezTo>
                      <a:pt x="268" y="177"/>
                      <a:pt x="268" y="178"/>
                      <a:pt x="268" y="178"/>
                    </a:cubicBezTo>
                    <a:cubicBezTo>
                      <a:pt x="268" y="179"/>
                      <a:pt x="268" y="180"/>
                      <a:pt x="267" y="181"/>
                    </a:cubicBezTo>
                    <a:cubicBezTo>
                      <a:pt x="267" y="185"/>
                      <a:pt x="266" y="189"/>
                      <a:pt x="265" y="193"/>
                    </a:cubicBezTo>
                    <a:cubicBezTo>
                      <a:pt x="259" y="229"/>
                      <a:pt x="249" y="264"/>
                      <a:pt x="239" y="299"/>
                    </a:cubicBezTo>
                    <a:cubicBezTo>
                      <a:pt x="224" y="347"/>
                      <a:pt x="299" y="367"/>
                      <a:pt x="314" y="319"/>
                    </a:cubicBezTo>
                    <a:cubicBezTo>
                      <a:pt x="325" y="283"/>
                      <a:pt x="334" y="247"/>
                      <a:pt x="341" y="210"/>
                    </a:cubicBezTo>
                    <a:cubicBezTo>
                      <a:pt x="344" y="194"/>
                      <a:pt x="347" y="177"/>
                      <a:pt x="346" y="161"/>
                    </a:cubicBezTo>
                    <a:close/>
                  </a:path>
                </a:pathLst>
              </a:custGeom>
              <a:solidFill>
                <a:srgbClr val="252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ïšľîḍè"/>
              <p:cNvSpPr/>
              <p:nvPr/>
            </p:nvSpPr>
            <p:spPr bwMode="auto">
              <a:xfrm>
                <a:off x="4941" y="620"/>
                <a:ext cx="327" cy="447"/>
              </a:xfrm>
              <a:custGeom>
                <a:avLst/>
                <a:gdLst>
                  <a:gd name="T0" fmla="*/ 121 w 242"/>
                  <a:gd name="T1" fmla="*/ 0 h 331"/>
                  <a:gd name="T2" fmla="*/ 15 w 242"/>
                  <a:gd name="T3" fmla="*/ 61 h 331"/>
                  <a:gd name="T4" fmla="*/ 15 w 242"/>
                  <a:gd name="T5" fmla="*/ 300 h 331"/>
                  <a:gd name="T6" fmla="*/ 226 w 242"/>
                  <a:gd name="T7" fmla="*/ 282 h 331"/>
                  <a:gd name="T8" fmla="*/ 226 w 242"/>
                  <a:gd name="T9" fmla="*/ 43 h 331"/>
                  <a:gd name="T10" fmla="*/ 121 w 242"/>
                  <a:gd name="T11" fmla="*/ 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2" h="331">
                    <a:moveTo>
                      <a:pt x="121" y="0"/>
                    </a:moveTo>
                    <a:cubicBezTo>
                      <a:pt x="0" y="0"/>
                      <a:pt x="15" y="61"/>
                      <a:pt x="15" y="61"/>
                    </a:cubicBezTo>
                    <a:cubicBezTo>
                      <a:pt x="15" y="300"/>
                      <a:pt x="15" y="300"/>
                      <a:pt x="15" y="300"/>
                    </a:cubicBezTo>
                    <a:cubicBezTo>
                      <a:pt x="67" y="327"/>
                      <a:pt x="189" y="331"/>
                      <a:pt x="226" y="282"/>
                    </a:cubicBezTo>
                    <a:cubicBezTo>
                      <a:pt x="226" y="43"/>
                      <a:pt x="226" y="43"/>
                      <a:pt x="226" y="43"/>
                    </a:cubicBezTo>
                    <a:cubicBezTo>
                      <a:pt x="226" y="43"/>
                      <a:pt x="242" y="0"/>
                      <a:pt x="121" y="0"/>
                    </a:cubicBezTo>
                    <a:close/>
                  </a:path>
                </a:pathLst>
              </a:custGeom>
              <a:solidFill>
                <a:srgbClr val="252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7" name="íṥľídê"/>
              <p:cNvSpPr/>
              <p:nvPr/>
            </p:nvSpPr>
            <p:spPr bwMode="auto">
              <a:xfrm>
                <a:off x="5034" y="638"/>
                <a:ext cx="146" cy="174"/>
              </a:xfrm>
              <a:custGeom>
                <a:avLst/>
                <a:gdLst>
                  <a:gd name="T0" fmla="*/ 0 w 146"/>
                  <a:gd name="T1" fmla="*/ 0 h 174"/>
                  <a:gd name="T2" fmla="*/ 106 w 146"/>
                  <a:gd name="T3" fmla="*/ 174 h 174"/>
                  <a:gd name="T4" fmla="*/ 146 w 146"/>
                  <a:gd name="T5" fmla="*/ 0 h 174"/>
                  <a:gd name="T6" fmla="*/ 0 w 146"/>
                  <a:gd name="T7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6" h="174">
                    <a:moveTo>
                      <a:pt x="0" y="0"/>
                    </a:moveTo>
                    <a:lnTo>
                      <a:pt x="106" y="174"/>
                    </a:lnTo>
                    <a:lnTo>
                      <a:pt x="14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8" name="íṥlídé"/>
              <p:cNvSpPr/>
              <p:nvPr/>
            </p:nvSpPr>
            <p:spPr bwMode="auto">
              <a:xfrm>
                <a:off x="5037" y="639"/>
                <a:ext cx="147" cy="65"/>
              </a:xfrm>
              <a:custGeom>
                <a:avLst/>
                <a:gdLst>
                  <a:gd name="T0" fmla="*/ 109 w 109"/>
                  <a:gd name="T1" fmla="*/ 13 h 48"/>
                  <a:gd name="T2" fmla="*/ 108 w 109"/>
                  <a:gd name="T3" fmla="*/ 13 h 48"/>
                  <a:gd name="T4" fmla="*/ 1 w 109"/>
                  <a:gd name="T5" fmla="*/ 13 h 48"/>
                  <a:gd name="T6" fmla="*/ 0 w 109"/>
                  <a:gd name="T7" fmla="*/ 13 h 48"/>
                  <a:gd name="T8" fmla="*/ 22 w 109"/>
                  <a:gd name="T9" fmla="*/ 48 h 48"/>
                  <a:gd name="T10" fmla="*/ 57 w 109"/>
                  <a:gd name="T11" fmla="*/ 25 h 48"/>
                  <a:gd name="T12" fmla="*/ 100 w 109"/>
                  <a:gd name="T13" fmla="*/ 48 h 48"/>
                  <a:gd name="T14" fmla="*/ 109 w 109"/>
                  <a:gd name="T15" fmla="*/ 1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48">
                    <a:moveTo>
                      <a:pt x="109" y="13"/>
                    </a:moveTo>
                    <a:cubicBezTo>
                      <a:pt x="108" y="13"/>
                      <a:pt x="108" y="13"/>
                      <a:pt x="108" y="13"/>
                    </a:cubicBezTo>
                    <a:cubicBezTo>
                      <a:pt x="72" y="0"/>
                      <a:pt x="32" y="0"/>
                      <a:pt x="1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100" y="48"/>
                      <a:pt x="100" y="48"/>
                      <a:pt x="100" y="48"/>
                    </a:cubicBezTo>
                    <a:lnTo>
                      <a:pt x="109" y="13"/>
                    </a:lnTo>
                    <a:close/>
                  </a:path>
                </a:pathLst>
              </a:custGeom>
              <a:solidFill>
                <a:srgbClr val="AFA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9" name="íṣḻíḍe"/>
              <p:cNvSpPr/>
              <p:nvPr/>
            </p:nvSpPr>
            <p:spPr bwMode="auto">
              <a:xfrm>
                <a:off x="5107" y="638"/>
                <a:ext cx="41" cy="174"/>
              </a:xfrm>
              <a:custGeom>
                <a:avLst/>
                <a:gdLst>
                  <a:gd name="T0" fmla="*/ 41 w 41"/>
                  <a:gd name="T1" fmla="*/ 139 h 174"/>
                  <a:gd name="T2" fmla="*/ 33 w 41"/>
                  <a:gd name="T3" fmla="*/ 174 h 174"/>
                  <a:gd name="T4" fmla="*/ 11 w 41"/>
                  <a:gd name="T5" fmla="*/ 139 h 174"/>
                  <a:gd name="T6" fmla="*/ 0 w 41"/>
                  <a:gd name="T7" fmla="*/ 0 h 174"/>
                  <a:gd name="T8" fmla="*/ 41 w 41"/>
                  <a:gd name="T9" fmla="*/ 139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74">
                    <a:moveTo>
                      <a:pt x="41" y="139"/>
                    </a:moveTo>
                    <a:lnTo>
                      <a:pt x="33" y="174"/>
                    </a:lnTo>
                    <a:lnTo>
                      <a:pt x="11" y="139"/>
                    </a:lnTo>
                    <a:lnTo>
                      <a:pt x="0" y="0"/>
                    </a:lnTo>
                    <a:lnTo>
                      <a:pt x="41" y="139"/>
                    </a:lnTo>
                    <a:close/>
                  </a:path>
                </a:pathLst>
              </a:custGeom>
              <a:solidFill>
                <a:srgbClr val="07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0" name="ïsľîḍe"/>
              <p:cNvSpPr/>
              <p:nvPr/>
            </p:nvSpPr>
            <p:spPr bwMode="auto">
              <a:xfrm>
                <a:off x="5080" y="636"/>
                <a:ext cx="56" cy="52"/>
              </a:xfrm>
              <a:custGeom>
                <a:avLst/>
                <a:gdLst>
                  <a:gd name="T0" fmla="*/ 27 w 41"/>
                  <a:gd name="T1" fmla="*/ 38 h 38"/>
                  <a:gd name="T2" fmla="*/ 27 w 41"/>
                  <a:gd name="T3" fmla="*/ 38 h 38"/>
                  <a:gd name="T4" fmla="*/ 37 w 41"/>
                  <a:gd name="T5" fmla="*/ 30 h 38"/>
                  <a:gd name="T6" fmla="*/ 40 w 41"/>
                  <a:gd name="T7" fmla="*/ 13 h 38"/>
                  <a:gd name="T8" fmla="*/ 26 w 41"/>
                  <a:gd name="T9" fmla="*/ 0 h 38"/>
                  <a:gd name="T10" fmla="*/ 13 w 41"/>
                  <a:gd name="T11" fmla="*/ 0 h 38"/>
                  <a:gd name="T12" fmla="*/ 4 w 41"/>
                  <a:gd name="T13" fmla="*/ 13 h 38"/>
                  <a:gd name="T14" fmla="*/ 13 w 41"/>
                  <a:gd name="T15" fmla="*/ 30 h 38"/>
                  <a:gd name="T16" fmla="*/ 27 w 41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8">
                    <a:moveTo>
                      <a:pt x="27" y="38"/>
                    </a:moveTo>
                    <a:cubicBezTo>
                      <a:pt x="27" y="38"/>
                      <a:pt x="27" y="38"/>
                      <a:pt x="27" y="38"/>
                    </a:cubicBezTo>
                    <a:cubicBezTo>
                      <a:pt x="32" y="38"/>
                      <a:pt x="36" y="35"/>
                      <a:pt x="37" y="30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1" y="7"/>
                      <a:pt x="34" y="0"/>
                      <a:pt x="2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5" y="0"/>
                      <a:pt x="0" y="7"/>
                      <a:pt x="4" y="13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6" y="35"/>
                      <a:pt x="21" y="38"/>
                      <a:pt x="27" y="38"/>
                    </a:cubicBezTo>
                    <a:close/>
                  </a:path>
                </a:pathLst>
              </a:custGeom>
              <a:solidFill>
                <a:srgbClr val="0704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1" name="iṥlíḓê"/>
              <p:cNvSpPr/>
              <p:nvPr/>
            </p:nvSpPr>
            <p:spPr bwMode="auto">
              <a:xfrm>
                <a:off x="5034" y="619"/>
                <a:ext cx="146" cy="66"/>
              </a:xfrm>
              <a:custGeom>
                <a:avLst/>
                <a:gdLst>
                  <a:gd name="T0" fmla="*/ 108 w 108"/>
                  <a:gd name="T1" fmla="*/ 14 h 49"/>
                  <a:gd name="T2" fmla="*/ 108 w 108"/>
                  <a:gd name="T3" fmla="*/ 14 h 49"/>
                  <a:gd name="T4" fmla="*/ 0 w 108"/>
                  <a:gd name="T5" fmla="*/ 14 h 49"/>
                  <a:gd name="T6" fmla="*/ 0 w 108"/>
                  <a:gd name="T7" fmla="*/ 14 h 49"/>
                  <a:gd name="T8" fmla="*/ 21 w 108"/>
                  <a:gd name="T9" fmla="*/ 49 h 49"/>
                  <a:gd name="T10" fmla="*/ 57 w 108"/>
                  <a:gd name="T11" fmla="*/ 28 h 49"/>
                  <a:gd name="T12" fmla="*/ 100 w 108"/>
                  <a:gd name="T13" fmla="*/ 49 h 49"/>
                  <a:gd name="T14" fmla="*/ 108 w 108"/>
                  <a:gd name="T15" fmla="*/ 1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49">
                    <a:moveTo>
                      <a:pt x="108" y="14"/>
                    </a:moveTo>
                    <a:cubicBezTo>
                      <a:pt x="108" y="14"/>
                      <a:pt x="108" y="14"/>
                      <a:pt x="108" y="14"/>
                    </a:cubicBezTo>
                    <a:cubicBezTo>
                      <a:pt x="71" y="0"/>
                      <a:pt x="32" y="0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100" y="49"/>
                      <a:pt x="100" y="49"/>
                      <a:pt x="100" y="49"/>
                    </a:cubicBezTo>
                    <a:lnTo>
                      <a:pt x="108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2" name="iśḷïḑè"/>
              <p:cNvSpPr/>
              <p:nvPr/>
            </p:nvSpPr>
            <p:spPr bwMode="auto">
              <a:xfrm>
                <a:off x="5140" y="627"/>
                <a:ext cx="94" cy="185"/>
              </a:xfrm>
              <a:custGeom>
                <a:avLst/>
                <a:gdLst>
                  <a:gd name="T0" fmla="*/ 0 w 94"/>
                  <a:gd name="T1" fmla="*/ 185 h 185"/>
                  <a:gd name="T2" fmla="*/ 39 w 94"/>
                  <a:gd name="T3" fmla="*/ 0 h 185"/>
                  <a:gd name="T4" fmla="*/ 94 w 94"/>
                  <a:gd name="T5" fmla="*/ 19 h 185"/>
                  <a:gd name="T6" fmla="*/ 69 w 94"/>
                  <a:gd name="T7" fmla="*/ 54 h 185"/>
                  <a:gd name="T8" fmla="*/ 50 w 94"/>
                  <a:gd name="T9" fmla="*/ 61 h 185"/>
                  <a:gd name="T10" fmla="*/ 63 w 94"/>
                  <a:gd name="T11" fmla="*/ 84 h 185"/>
                  <a:gd name="T12" fmla="*/ 0 w 94"/>
                  <a:gd name="T13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185">
                    <a:moveTo>
                      <a:pt x="0" y="185"/>
                    </a:moveTo>
                    <a:lnTo>
                      <a:pt x="39" y="0"/>
                    </a:lnTo>
                    <a:lnTo>
                      <a:pt x="94" y="19"/>
                    </a:lnTo>
                    <a:lnTo>
                      <a:pt x="69" y="54"/>
                    </a:lnTo>
                    <a:lnTo>
                      <a:pt x="50" y="61"/>
                    </a:lnTo>
                    <a:lnTo>
                      <a:pt x="63" y="84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3232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3" name="iŝḷíďè"/>
              <p:cNvSpPr/>
              <p:nvPr/>
            </p:nvSpPr>
            <p:spPr bwMode="auto">
              <a:xfrm>
                <a:off x="4981" y="627"/>
                <a:ext cx="159" cy="185"/>
              </a:xfrm>
              <a:custGeom>
                <a:avLst/>
                <a:gdLst>
                  <a:gd name="T0" fmla="*/ 159 w 159"/>
                  <a:gd name="T1" fmla="*/ 185 h 185"/>
                  <a:gd name="T2" fmla="*/ 50 w 159"/>
                  <a:gd name="T3" fmla="*/ 0 h 185"/>
                  <a:gd name="T4" fmla="*/ 0 w 159"/>
                  <a:gd name="T5" fmla="*/ 16 h 185"/>
                  <a:gd name="T6" fmla="*/ 40 w 159"/>
                  <a:gd name="T7" fmla="*/ 54 h 185"/>
                  <a:gd name="T8" fmla="*/ 61 w 159"/>
                  <a:gd name="T9" fmla="*/ 61 h 185"/>
                  <a:gd name="T10" fmla="*/ 57 w 159"/>
                  <a:gd name="T11" fmla="*/ 84 h 185"/>
                  <a:gd name="T12" fmla="*/ 159 w 159"/>
                  <a:gd name="T13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85">
                    <a:moveTo>
                      <a:pt x="159" y="185"/>
                    </a:moveTo>
                    <a:lnTo>
                      <a:pt x="50" y="0"/>
                    </a:lnTo>
                    <a:lnTo>
                      <a:pt x="0" y="16"/>
                    </a:lnTo>
                    <a:lnTo>
                      <a:pt x="40" y="54"/>
                    </a:lnTo>
                    <a:lnTo>
                      <a:pt x="61" y="61"/>
                    </a:lnTo>
                    <a:lnTo>
                      <a:pt x="57" y="84"/>
                    </a:lnTo>
                    <a:lnTo>
                      <a:pt x="159" y="185"/>
                    </a:lnTo>
                    <a:close/>
                  </a:path>
                </a:pathLst>
              </a:custGeom>
              <a:solidFill>
                <a:srgbClr val="3232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4" name="îṩlîdê"/>
              <p:cNvSpPr/>
              <p:nvPr/>
            </p:nvSpPr>
            <p:spPr bwMode="auto">
              <a:xfrm>
                <a:off x="4864" y="244"/>
                <a:ext cx="406" cy="303"/>
              </a:xfrm>
              <a:custGeom>
                <a:avLst/>
                <a:gdLst>
                  <a:gd name="T0" fmla="*/ 74 w 300"/>
                  <a:gd name="T1" fmla="*/ 224 h 224"/>
                  <a:gd name="T2" fmla="*/ 74 w 300"/>
                  <a:gd name="T3" fmla="*/ 67 h 224"/>
                  <a:gd name="T4" fmla="*/ 204 w 300"/>
                  <a:gd name="T5" fmla="*/ 23 h 224"/>
                  <a:gd name="T6" fmla="*/ 240 w 300"/>
                  <a:gd name="T7" fmla="*/ 18 h 224"/>
                  <a:gd name="T8" fmla="*/ 248 w 300"/>
                  <a:gd name="T9" fmla="*/ 39 h 224"/>
                  <a:gd name="T10" fmla="*/ 265 w 300"/>
                  <a:gd name="T11" fmla="*/ 16 h 224"/>
                  <a:gd name="T12" fmla="*/ 268 w 300"/>
                  <a:gd name="T13" fmla="*/ 119 h 224"/>
                  <a:gd name="T14" fmla="*/ 74 w 300"/>
                  <a:gd name="T15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0" h="224">
                    <a:moveTo>
                      <a:pt x="74" y="224"/>
                    </a:moveTo>
                    <a:cubicBezTo>
                      <a:pt x="74" y="224"/>
                      <a:pt x="0" y="100"/>
                      <a:pt x="74" y="67"/>
                    </a:cubicBezTo>
                    <a:cubicBezTo>
                      <a:pt x="91" y="0"/>
                      <a:pt x="182" y="17"/>
                      <a:pt x="204" y="23"/>
                    </a:cubicBezTo>
                    <a:cubicBezTo>
                      <a:pt x="226" y="29"/>
                      <a:pt x="240" y="18"/>
                      <a:pt x="240" y="18"/>
                    </a:cubicBezTo>
                    <a:cubicBezTo>
                      <a:pt x="247" y="24"/>
                      <a:pt x="248" y="39"/>
                      <a:pt x="248" y="39"/>
                    </a:cubicBezTo>
                    <a:cubicBezTo>
                      <a:pt x="265" y="16"/>
                      <a:pt x="265" y="16"/>
                      <a:pt x="265" y="16"/>
                    </a:cubicBezTo>
                    <a:cubicBezTo>
                      <a:pt x="288" y="30"/>
                      <a:pt x="300" y="67"/>
                      <a:pt x="268" y="119"/>
                    </a:cubicBezTo>
                    <a:lnTo>
                      <a:pt x="74" y="224"/>
                    </a:lnTo>
                    <a:close/>
                  </a:path>
                </a:pathLst>
              </a:custGeom>
              <a:solidFill>
                <a:srgbClr val="7743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5" name="íṥļíďè"/>
              <p:cNvSpPr/>
              <p:nvPr/>
            </p:nvSpPr>
            <p:spPr bwMode="auto">
              <a:xfrm>
                <a:off x="5071" y="548"/>
                <a:ext cx="65" cy="107"/>
              </a:xfrm>
              <a:custGeom>
                <a:avLst/>
                <a:gdLst>
                  <a:gd name="T0" fmla="*/ 48 w 48"/>
                  <a:gd name="T1" fmla="*/ 58 h 79"/>
                  <a:gd name="T2" fmla="*/ 27 w 48"/>
                  <a:gd name="T3" fmla="*/ 79 h 79"/>
                  <a:gd name="T4" fmla="*/ 22 w 48"/>
                  <a:gd name="T5" fmla="*/ 79 h 79"/>
                  <a:gd name="T6" fmla="*/ 0 w 48"/>
                  <a:gd name="T7" fmla="*/ 58 h 79"/>
                  <a:gd name="T8" fmla="*/ 0 w 48"/>
                  <a:gd name="T9" fmla="*/ 22 h 79"/>
                  <a:gd name="T10" fmla="*/ 22 w 48"/>
                  <a:gd name="T11" fmla="*/ 0 h 79"/>
                  <a:gd name="T12" fmla="*/ 27 w 48"/>
                  <a:gd name="T13" fmla="*/ 0 h 79"/>
                  <a:gd name="T14" fmla="*/ 48 w 48"/>
                  <a:gd name="T15" fmla="*/ 22 h 79"/>
                  <a:gd name="T16" fmla="*/ 48 w 48"/>
                  <a:gd name="T17" fmla="*/ 5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79">
                    <a:moveTo>
                      <a:pt x="48" y="58"/>
                    </a:moveTo>
                    <a:cubicBezTo>
                      <a:pt x="48" y="69"/>
                      <a:pt x="39" y="79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10" y="79"/>
                      <a:pt x="0" y="69"/>
                      <a:pt x="0" y="5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39" y="0"/>
                      <a:pt x="48" y="10"/>
                      <a:pt x="48" y="22"/>
                    </a:cubicBezTo>
                    <a:lnTo>
                      <a:pt x="48" y="58"/>
                    </a:lnTo>
                    <a:close/>
                  </a:path>
                </a:pathLst>
              </a:custGeom>
              <a:solidFill>
                <a:srgbClr val="FF9E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6" name="ïṣ1ídè"/>
              <p:cNvSpPr/>
              <p:nvPr/>
            </p:nvSpPr>
            <p:spPr bwMode="auto">
              <a:xfrm>
                <a:off x="4914" y="324"/>
                <a:ext cx="326" cy="314"/>
              </a:xfrm>
              <a:custGeom>
                <a:avLst/>
                <a:gdLst>
                  <a:gd name="T0" fmla="*/ 155 w 241"/>
                  <a:gd name="T1" fmla="*/ 3 h 232"/>
                  <a:gd name="T2" fmla="*/ 95 w 241"/>
                  <a:gd name="T3" fmla="*/ 8 h 232"/>
                  <a:gd name="T4" fmla="*/ 30 w 241"/>
                  <a:gd name="T5" fmla="*/ 87 h 232"/>
                  <a:gd name="T6" fmla="*/ 32 w 241"/>
                  <a:gd name="T7" fmla="*/ 105 h 232"/>
                  <a:gd name="T8" fmla="*/ 31 w 241"/>
                  <a:gd name="T9" fmla="*/ 105 h 232"/>
                  <a:gd name="T10" fmla="*/ 28 w 241"/>
                  <a:gd name="T11" fmla="*/ 105 h 232"/>
                  <a:gd name="T12" fmla="*/ 27 w 241"/>
                  <a:gd name="T13" fmla="*/ 105 h 232"/>
                  <a:gd name="T14" fmla="*/ 1 w 241"/>
                  <a:gd name="T15" fmla="*/ 137 h 232"/>
                  <a:gd name="T16" fmla="*/ 2 w 241"/>
                  <a:gd name="T17" fmla="*/ 137 h 232"/>
                  <a:gd name="T18" fmla="*/ 32 w 241"/>
                  <a:gd name="T19" fmla="*/ 164 h 232"/>
                  <a:gd name="T20" fmla="*/ 32 w 241"/>
                  <a:gd name="T21" fmla="*/ 164 h 232"/>
                  <a:gd name="T22" fmla="*/ 36 w 241"/>
                  <a:gd name="T23" fmla="*/ 164 h 232"/>
                  <a:gd name="T24" fmla="*/ 37 w 241"/>
                  <a:gd name="T25" fmla="*/ 164 h 232"/>
                  <a:gd name="T26" fmla="*/ 113 w 241"/>
                  <a:gd name="T27" fmla="*/ 229 h 232"/>
                  <a:gd name="T28" fmla="*/ 173 w 241"/>
                  <a:gd name="T29" fmla="*/ 224 h 232"/>
                  <a:gd name="T30" fmla="*/ 238 w 241"/>
                  <a:gd name="T31" fmla="*/ 144 h 232"/>
                  <a:gd name="T32" fmla="*/ 232 w 241"/>
                  <a:gd name="T33" fmla="*/ 71 h 232"/>
                  <a:gd name="T34" fmla="*/ 155 w 241"/>
                  <a:gd name="T35" fmla="*/ 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1" h="232">
                    <a:moveTo>
                      <a:pt x="155" y="3"/>
                    </a:moveTo>
                    <a:cubicBezTo>
                      <a:pt x="95" y="8"/>
                      <a:pt x="95" y="8"/>
                      <a:pt x="95" y="8"/>
                    </a:cubicBezTo>
                    <a:cubicBezTo>
                      <a:pt x="56" y="11"/>
                      <a:pt x="27" y="46"/>
                      <a:pt x="30" y="87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1" y="105"/>
                      <a:pt x="31" y="105"/>
                      <a:pt x="31" y="105"/>
                    </a:cubicBezTo>
                    <a:cubicBezTo>
                      <a:pt x="30" y="105"/>
                      <a:pt x="29" y="105"/>
                      <a:pt x="28" y="105"/>
                    </a:cubicBezTo>
                    <a:cubicBezTo>
                      <a:pt x="27" y="105"/>
                      <a:pt x="27" y="105"/>
                      <a:pt x="27" y="105"/>
                    </a:cubicBezTo>
                    <a:cubicBezTo>
                      <a:pt x="12" y="107"/>
                      <a:pt x="0" y="121"/>
                      <a:pt x="1" y="137"/>
                    </a:cubicBezTo>
                    <a:cubicBezTo>
                      <a:pt x="2" y="137"/>
                      <a:pt x="2" y="137"/>
                      <a:pt x="2" y="137"/>
                    </a:cubicBezTo>
                    <a:cubicBezTo>
                      <a:pt x="3" y="153"/>
                      <a:pt x="16" y="166"/>
                      <a:pt x="32" y="164"/>
                    </a:cubicBezTo>
                    <a:cubicBezTo>
                      <a:pt x="32" y="164"/>
                      <a:pt x="32" y="164"/>
                      <a:pt x="32" y="164"/>
                    </a:cubicBezTo>
                    <a:cubicBezTo>
                      <a:pt x="34" y="164"/>
                      <a:pt x="35" y="164"/>
                      <a:pt x="36" y="164"/>
                    </a:cubicBezTo>
                    <a:cubicBezTo>
                      <a:pt x="37" y="164"/>
                      <a:pt x="37" y="164"/>
                      <a:pt x="37" y="164"/>
                    </a:cubicBezTo>
                    <a:cubicBezTo>
                      <a:pt x="41" y="203"/>
                      <a:pt x="75" y="232"/>
                      <a:pt x="113" y="229"/>
                    </a:cubicBezTo>
                    <a:cubicBezTo>
                      <a:pt x="173" y="224"/>
                      <a:pt x="173" y="224"/>
                      <a:pt x="173" y="224"/>
                    </a:cubicBezTo>
                    <a:cubicBezTo>
                      <a:pt x="212" y="221"/>
                      <a:pt x="241" y="185"/>
                      <a:pt x="238" y="144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30"/>
                      <a:pt x="195" y="0"/>
                      <a:pt x="155" y="3"/>
                    </a:cubicBezTo>
                    <a:close/>
                  </a:path>
                </a:pathLst>
              </a:custGeom>
              <a:solidFill>
                <a:srgbClr val="FFB3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7" name="îşḷíḋê"/>
              <p:cNvSpPr/>
              <p:nvPr/>
            </p:nvSpPr>
            <p:spPr bwMode="auto">
              <a:xfrm>
                <a:off x="4949" y="292"/>
                <a:ext cx="212" cy="228"/>
              </a:xfrm>
              <a:custGeom>
                <a:avLst/>
                <a:gdLst>
                  <a:gd name="T0" fmla="*/ 31 w 157"/>
                  <a:gd name="T1" fmla="*/ 151 h 169"/>
                  <a:gd name="T2" fmla="*/ 46 w 157"/>
                  <a:gd name="T3" fmla="*/ 46 h 169"/>
                  <a:gd name="T4" fmla="*/ 96 w 157"/>
                  <a:gd name="T5" fmla="*/ 30 h 169"/>
                  <a:gd name="T6" fmla="*/ 141 w 157"/>
                  <a:gd name="T7" fmla="*/ 27 h 169"/>
                  <a:gd name="T8" fmla="*/ 139 w 157"/>
                  <a:gd name="T9" fmla="*/ 1 h 169"/>
                  <a:gd name="T10" fmla="*/ 90 w 157"/>
                  <a:gd name="T11" fmla="*/ 5 h 169"/>
                  <a:gd name="T12" fmla="*/ 28 w 157"/>
                  <a:gd name="T13" fmla="*/ 29 h 169"/>
                  <a:gd name="T14" fmla="*/ 2 w 157"/>
                  <a:gd name="T15" fmla="*/ 102 h 169"/>
                  <a:gd name="T16" fmla="*/ 6 w 157"/>
                  <a:gd name="T17" fmla="*/ 153 h 169"/>
                  <a:gd name="T18" fmla="*/ 31 w 157"/>
                  <a:gd name="T19" fmla="*/ 15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169">
                    <a:moveTo>
                      <a:pt x="31" y="151"/>
                    </a:moveTo>
                    <a:cubicBezTo>
                      <a:pt x="28" y="116"/>
                      <a:pt x="17" y="73"/>
                      <a:pt x="46" y="46"/>
                    </a:cubicBezTo>
                    <a:cubicBezTo>
                      <a:pt x="61" y="33"/>
                      <a:pt x="78" y="32"/>
                      <a:pt x="96" y="30"/>
                    </a:cubicBezTo>
                    <a:cubicBezTo>
                      <a:pt x="111" y="29"/>
                      <a:pt x="126" y="28"/>
                      <a:pt x="141" y="27"/>
                    </a:cubicBezTo>
                    <a:cubicBezTo>
                      <a:pt x="157" y="26"/>
                      <a:pt x="155" y="0"/>
                      <a:pt x="139" y="1"/>
                    </a:cubicBezTo>
                    <a:cubicBezTo>
                      <a:pt x="122" y="2"/>
                      <a:pt x="106" y="3"/>
                      <a:pt x="90" y="5"/>
                    </a:cubicBezTo>
                    <a:cubicBezTo>
                      <a:pt x="67" y="7"/>
                      <a:pt x="45" y="12"/>
                      <a:pt x="28" y="29"/>
                    </a:cubicBezTo>
                    <a:cubicBezTo>
                      <a:pt x="8" y="48"/>
                      <a:pt x="0" y="75"/>
                      <a:pt x="2" y="102"/>
                    </a:cubicBezTo>
                    <a:cubicBezTo>
                      <a:pt x="3" y="119"/>
                      <a:pt x="5" y="136"/>
                      <a:pt x="6" y="153"/>
                    </a:cubicBezTo>
                    <a:cubicBezTo>
                      <a:pt x="8" y="169"/>
                      <a:pt x="32" y="167"/>
                      <a:pt x="31" y="151"/>
                    </a:cubicBezTo>
                    <a:close/>
                  </a:path>
                </a:pathLst>
              </a:custGeom>
              <a:solidFill>
                <a:srgbClr val="7743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8" name="îṥ1îdé"/>
              <p:cNvSpPr/>
              <p:nvPr/>
            </p:nvSpPr>
            <p:spPr bwMode="auto">
              <a:xfrm>
                <a:off x="5064" y="469"/>
                <a:ext cx="19" cy="25"/>
              </a:xfrm>
              <a:custGeom>
                <a:avLst/>
                <a:gdLst>
                  <a:gd name="T0" fmla="*/ 14 w 14"/>
                  <a:gd name="T1" fmla="*/ 9 h 19"/>
                  <a:gd name="T2" fmla="*/ 8 w 14"/>
                  <a:gd name="T3" fmla="*/ 19 h 19"/>
                  <a:gd name="T4" fmla="*/ 0 w 14"/>
                  <a:gd name="T5" fmla="*/ 10 h 19"/>
                  <a:gd name="T6" fmla="*/ 6 w 14"/>
                  <a:gd name="T7" fmla="*/ 1 h 19"/>
                  <a:gd name="T8" fmla="*/ 14 w 14"/>
                  <a:gd name="T9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9">
                    <a:moveTo>
                      <a:pt x="14" y="9"/>
                    </a:moveTo>
                    <a:cubicBezTo>
                      <a:pt x="14" y="14"/>
                      <a:pt x="12" y="19"/>
                      <a:pt x="8" y="19"/>
                    </a:cubicBezTo>
                    <a:cubicBezTo>
                      <a:pt x="4" y="19"/>
                      <a:pt x="1" y="16"/>
                      <a:pt x="0" y="10"/>
                    </a:cubicBezTo>
                    <a:cubicBezTo>
                      <a:pt x="0" y="5"/>
                      <a:pt x="3" y="1"/>
                      <a:pt x="6" y="1"/>
                    </a:cubicBezTo>
                    <a:cubicBezTo>
                      <a:pt x="10" y="0"/>
                      <a:pt x="13" y="4"/>
                      <a:pt x="14" y="9"/>
                    </a:cubicBezTo>
                    <a:close/>
                  </a:path>
                </a:pathLst>
              </a:cu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9" name="íṥ1idê"/>
              <p:cNvSpPr/>
              <p:nvPr/>
            </p:nvSpPr>
            <p:spPr bwMode="auto">
              <a:xfrm>
                <a:off x="5167" y="461"/>
                <a:ext cx="19" cy="25"/>
              </a:xfrm>
              <a:custGeom>
                <a:avLst/>
                <a:gdLst>
                  <a:gd name="T0" fmla="*/ 14 w 14"/>
                  <a:gd name="T1" fmla="*/ 9 h 19"/>
                  <a:gd name="T2" fmla="*/ 8 w 14"/>
                  <a:gd name="T3" fmla="*/ 19 h 19"/>
                  <a:gd name="T4" fmla="*/ 0 w 14"/>
                  <a:gd name="T5" fmla="*/ 10 h 19"/>
                  <a:gd name="T6" fmla="*/ 6 w 14"/>
                  <a:gd name="T7" fmla="*/ 0 h 19"/>
                  <a:gd name="T8" fmla="*/ 14 w 14"/>
                  <a:gd name="T9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9">
                    <a:moveTo>
                      <a:pt x="14" y="9"/>
                    </a:moveTo>
                    <a:cubicBezTo>
                      <a:pt x="14" y="14"/>
                      <a:pt x="11" y="19"/>
                      <a:pt x="8" y="19"/>
                    </a:cubicBezTo>
                    <a:cubicBezTo>
                      <a:pt x="4" y="19"/>
                      <a:pt x="1" y="15"/>
                      <a:pt x="0" y="10"/>
                    </a:cubicBezTo>
                    <a:cubicBezTo>
                      <a:pt x="0" y="5"/>
                      <a:pt x="2" y="1"/>
                      <a:pt x="6" y="0"/>
                    </a:cubicBezTo>
                    <a:cubicBezTo>
                      <a:pt x="10" y="0"/>
                      <a:pt x="13" y="4"/>
                      <a:pt x="14" y="9"/>
                    </a:cubicBezTo>
                    <a:close/>
                  </a:path>
                </a:pathLst>
              </a:custGeom>
              <a:solidFill>
                <a:srgbClr val="131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0" name="ïṣľídè"/>
              <p:cNvSpPr/>
              <p:nvPr/>
            </p:nvSpPr>
            <p:spPr bwMode="auto">
              <a:xfrm>
                <a:off x="5148" y="412"/>
                <a:ext cx="50" cy="26"/>
              </a:xfrm>
              <a:custGeom>
                <a:avLst/>
                <a:gdLst>
                  <a:gd name="T0" fmla="*/ 34 w 37"/>
                  <a:gd name="T1" fmla="*/ 11 h 19"/>
                  <a:gd name="T2" fmla="*/ 1 w 37"/>
                  <a:gd name="T3" fmla="*/ 14 h 19"/>
                  <a:gd name="T4" fmla="*/ 6 w 37"/>
                  <a:gd name="T5" fmla="*/ 16 h 19"/>
                  <a:gd name="T6" fmla="*/ 31 w 37"/>
                  <a:gd name="T7" fmla="*/ 15 h 19"/>
                  <a:gd name="T8" fmla="*/ 34 w 37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9">
                    <a:moveTo>
                      <a:pt x="34" y="11"/>
                    </a:moveTo>
                    <a:cubicBezTo>
                      <a:pt x="25" y="0"/>
                      <a:pt x="9" y="1"/>
                      <a:pt x="1" y="14"/>
                    </a:cubicBezTo>
                    <a:cubicBezTo>
                      <a:pt x="0" y="17"/>
                      <a:pt x="4" y="19"/>
                      <a:pt x="6" y="16"/>
                    </a:cubicBezTo>
                    <a:cubicBezTo>
                      <a:pt x="12" y="6"/>
                      <a:pt x="23" y="7"/>
                      <a:pt x="31" y="15"/>
                    </a:cubicBezTo>
                    <a:cubicBezTo>
                      <a:pt x="33" y="18"/>
                      <a:pt x="37" y="14"/>
                      <a:pt x="34" y="11"/>
                    </a:cubicBezTo>
                    <a:close/>
                  </a:path>
                </a:pathLst>
              </a:custGeom>
              <a:solidFill>
                <a:srgbClr val="7743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1" name="íŝľîďê"/>
              <p:cNvSpPr/>
              <p:nvPr/>
            </p:nvSpPr>
            <p:spPr bwMode="auto">
              <a:xfrm>
                <a:off x="5045" y="420"/>
                <a:ext cx="50" cy="27"/>
              </a:xfrm>
              <a:custGeom>
                <a:avLst/>
                <a:gdLst>
                  <a:gd name="T0" fmla="*/ 6 w 37"/>
                  <a:gd name="T1" fmla="*/ 17 h 20"/>
                  <a:gd name="T2" fmla="*/ 31 w 37"/>
                  <a:gd name="T3" fmla="*/ 15 h 20"/>
                  <a:gd name="T4" fmla="*/ 35 w 37"/>
                  <a:gd name="T5" fmla="*/ 11 h 20"/>
                  <a:gd name="T6" fmla="*/ 2 w 37"/>
                  <a:gd name="T7" fmla="*/ 14 h 20"/>
                  <a:gd name="T8" fmla="*/ 6 w 37"/>
                  <a:gd name="T9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0">
                    <a:moveTo>
                      <a:pt x="6" y="17"/>
                    </a:moveTo>
                    <a:cubicBezTo>
                      <a:pt x="12" y="7"/>
                      <a:pt x="23" y="6"/>
                      <a:pt x="31" y="15"/>
                    </a:cubicBezTo>
                    <a:cubicBezTo>
                      <a:pt x="33" y="17"/>
                      <a:pt x="37" y="13"/>
                      <a:pt x="35" y="11"/>
                    </a:cubicBezTo>
                    <a:cubicBezTo>
                      <a:pt x="25" y="0"/>
                      <a:pt x="9" y="2"/>
                      <a:pt x="2" y="14"/>
                    </a:cubicBezTo>
                    <a:cubicBezTo>
                      <a:pt x="0" y="17"/>
                      <a:pt x="4" y="20"/>
                      <a:pt x="6" y="17"/>
                    </a:cubicBezTo>
                    <a:close/>
                  </a:path>
                </a:pathLst>
              </a:custGeom>
              <a:solidFill>
                <a:srgbClr val="7743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2" name="íŝļíḓe"/>
              <p:cNvSpPr/>
              <p:nvPr/>
            </p:nvSpPr>
            <p:spPr bwMode="auto">
              <a:xfrm>
                <a:off x="4949" y="282"/>
                <a:ext cx="275" cy="181"/>
              </a:xfrm>
              <a:custGeom>
                <a:avLst/>
                <a:gdLst>
                  <a:gd name="T0" fmla="*/ 199 w 203"/>
                  <a:gd name="T1" fmla="*/ 13 h 134"/>
                  <a:gd name="T2" fmla="*/ 125 w 203"/>
                  <a:gd name="T3" fmla="*/ 58 h 134"/>
                  <a:gd name="T4" fmla="*/ 24 w 203"/>
                  <a:gd name="T5" fmla="*/ 134 h 134"/>
                  <a:gd name="T6" fmla="*/ 67 w 203"/>
                  <a:gd name="T7" fmla="*/ 15 h 134"/>
                  <a:gd name="T8" fmla="*/ 199 w 203"/>
                  <a:gd name="T9" fmla="*/ 1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134">
                    <a:moveTo>
                      <a:pt x="199" y="13"/>
                    </a:moveTo>
                    <a:cubicBezTo>
                      <a:pt x="199" y="13"/>
                      <a:pt x="203" y="52"/>
                      <a:pt x="125" y="58"/>
                    </a:cubicBezTo>
                    <a:cubicBezTo>
                      <a:pt x="47" y="64"/>
                      <a:pt x="18" y="63"/>
                      <a:pt x="24" y="134"/>
                    </a:cubicBezTo>
                    <a:cubicBezTo>
                      <a:pt x="24" y="134"/>
                      <a:pt x="0" y="30"/>
                      <a:pt x="67" y="15"/>
                    </a:cubicBezTo>
                    <a:cubicBezTo>
                      <a:pt x="135" y="0"/>
                      <a:pt x="162" y="31"/>
                      <a:pt x="199" y="13"/>
                    </a:cubicBezTo>
                    <a:close/>
                  </a:path>
                </a:pathLst>
              </a:custGeom>
              <a:solidFill>
                <a:srgbClr val="7743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3" name="î$lîḓé"/>
              <p:cNvSpPr/>
              <p:nvPr/>
            </p:nvSpPr>
            <p:spPr bwMode="auto">
              <a:xfrm>
                <a:off x="5081" y="535"/>
                <a:ext cx="99" cy="54"/>
              </a:xfrm>
              <a:custGeom>
                <a:avLst/>
                <a:gdLst>
                  <a:gd name="T0" fmla="*/ 0 w 73"/>
                  <a:gd name="T1" fmla="*/ 6 h 40"/>
                  <a:gd name="T2" fmla="*/ 39 w 73"/>
                  <a:gd name="T3" fmla="*/ 38 h 40"/>
                  <a:gd name="T4" fmla="*/ 71 w 73"/>
                  <a:gd name="T5" fmla="*/ 0 h 40"/>
                  <a:gd name="T6" fmla="*/ 0 w 73"/>
                  <a:gd name="T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40">
                    <a:moveTo>
                      <a:pt x="0" y="6"/>
                    </a:moveTo>
                    <a:cubicBezTo>
                      <a:pt x="2" y="25"/>
                      <a:pt x="19" y="40"/>
                      <a:pt x="39" y="38"/>
                    </a:cubicBezTo>
                    <a:cubicBezTo>
                      <a:pt x="58" y="37"/>
                      <a:pt x="73" y="20"/>
                      <a:pt x="71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4" name="îṧľïdè"/>
              <p:cNvSpPr/>
              <p:nvPr/>
            </p:nvSpPr>
            <p:spPr bwMode="auto">
              <a:xfrm>
                <a:off x="5096" y="-5"/>
                <a:ext cx="27" cy="85"/>
              </a:xfrm>
              <a:custGeom>
                <a:avLst/>
                <a:gdLst>
                  <a:gd name="T0" fmla="*/ 20 w 20"/>
                  <a:gd name="T1" fmla="*/ 50 h 63"/>
                  <a:gd name="T2" fmla="*/ 20 w 20"/>
                  <a:gd name="T3" fmla="*/ 13 h 63"/>
                  <a:gd name="T4" fmla="*/ 0 w 20"/>
                  <a:gd name="T5" fmla="*/ 13 h 63"/>
                  <a:gd name="T6" fmla="*/ 0 w 20"/>
                  <a:gd name="T7" fmla="*/ 50 h 63"/>
                  <a:gd name="T8" fmla="*/ 20 w 20"/>
                  <a:gd name="T9" fmla="*/ 5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63">
                    <a:moveTo>
                      <a:pt x="20" y="50"/>
                    </a:moveTo>
                    <a:cubicBezTo>
                      <a:pt x="20" y="38"/>
                      <a:pt x="20" y="25"/>
                      <a:pt x="20" y="13"/>
                    </a:cubicBezTo>
                    <a:cubicBezTo>
                      <a:pt x="20" y="0"/>
                      <a:pt x="0" y="0"/>
                      <a:pt x="0" y="13"/>
                    </a:cubicBezTo>
                    <a:cubicBezTo>
                      <a:pt x="0" y="25"/>
                      <a:pt x="0" y="38"/>
                      <a:pt x="0" y="50"/>
                    </a:cubicBezTo>
                    <a:cubicBezTo>
                      <a:pt x="0" y="63"/>
                      <a:pt x="20" y="63"/>
                      <a:pt x="20" y="50"/>
                    </a:cubicBezTo>
                    <a:close/>
                  </a:path>
                </a:pathLst>
              </a:custGeom>
              <a:solidFill>
                <a:srgbClr val="FFDD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5" name="išľiḓè"/>
              <p:cNvSpPr/>
              <p:nvPr/>
            </p:nvSpPr>
            <p:spPr bwMode="auto">
              <a:xfrm>
                <a:off x="5096" y="159"/>
                <a:ext cx="27" cy="42"/>
              </a:xfrm>
              <a:custGeom>
                <a:avLst/>
                <a:gdLst>
                  <a:gd name="T0" fmla="*/ 20 w 20"/>
                  <a:gd name="T1" fmla="*/ 20 h 31"/>
                  <a:gd name="T2" fmla="*/ 20 w 20"/>
                  <a:gd name="T3" fmla="*/ 10 h 31"/>
                  <a:gd name="T4" fmla="*/ 10 w 20"/>
                  <a:gd name="T5" fmla="*/ 0 h 31"/>
                  <a:gd name="T6" fmla="*/ 0 w 20"/>
                  <a:gd name="T7" fmla="*/ 10 h 31"/>
                  <a:gd name="T8" fmla="*/ 0 w 20"/>
                  <a:gd name="T9" fmla="*/ 20 h 31"/>
                  <a:gd name="T10" fmla="*/ 10 w 20"/>
                  <a:gd name="T11" fmla="*/ 30 h 31"/>
                  <a:gd name="T12" fmla="*/ 20 w 20"/>
                  <a:gd name="T13" fmla="*/ 2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31">
                    <a:moveTo>
                      <a:pt x="20" y="20"/>
                    </a:moveTo>
                    <a:cubicBezTo>
                      <a:pt x="20" y="17"/>
                      <a:pt x="20" y="14"/>
                      <a:pt x="20" y="10"/>
                    </a:cubicBezTo>
                    <a:cubicBezTo>
                      <a:pt x="20" y="5"/>
                      <a:pt x="16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4"/>
                      <a:pt x="0" y="17"/>
                      <a:pt x="0" y="20"/>
                    </a:cubicBezTo>
                    <a:cubicBezTo>
                      <a:pt x="0" y="26"/>
                      <a:pt x="5" y="31"/>
                      <a:pt x="10" y="30"/>
                    </a:cubicBezTo>
                    <a:cubicBezTo>
                      <a:pt x="16" y="30"/>
                      <a:pt x="20" y="26"/>
                      <a:pt x="20" y="20"/>
                    </a:cubicBezTo>
                    <a:close/>
                  </a:path>
                </a:pathLst>
              </a:custGeom>
              <a:solidFill>
                <a:srgbClr val="FFDD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6" name="isḻíďé"/>
              <p:cNvSpPr/>
              <p:nvPr/>
            </p:nvSpPr>
            <p:spPr bwMode="auto">
              <a:xfrm>
                <a:off x="5531" y="230"/>
                <a:ext cx="35" cy="27"/>
              </a:xfrm>
              <a:custGeom>
                <a:avLst/>
                <a:gdLst>
                  <a:gd name="T0" fmla="*/ 13 w 26"/>
                  <a:gd name="T1" fmla="*/ 20 h 20"/>
                  <a:gd name="T2" fmla="*/ 13 w 26"/>
                  <a:gd name="T3" fmla="*/ 0 h 20"/>
                  <a:gd name="T4" fmla="*/ 13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13" y="20"/>
                    </a:moveTo>
                    <a:cubicBezTo>
                      <a:pt x="26" y="20"/>
                      <a:pt x="26" y="0"/>
                      <a:pt x="13" y="0"/>
                    </a:cubicBezTo>
                    <a:cubicBezTo>
                      <a:pt x="0" y="0"/>
                      <a:pt x="0" y="20"/>
                      <a:pt x="13" y="20"/>
                    </a:cubicBezTo>
                    <a:close/>
                  </a:path>
                </a:pathLst>
              </a:custGeom>
              <a:solidFill>
                <a:srgbClr val="FFDD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" name="í$ļiḋè"/>
            <p:cNvSpPr/>
            <p:nvPr/>
          </p:nvSpPr>
          <p:spPr bwMode="auto">
            <a:xfrm>
              <a:off x="7987908" y="1501076"/>
              <a:ext cx="41078" cy="31689"/>
            </a:xfrm>
            <a:custGeom>
              <a:avLst/>
              <a:gdLst>
                <a:gd name="T0" fmla="*/ 13 w 26"/>
                <a:gd name="T1" fmla="*/ 20 h 20"/>
                <a:gd name="T2" fmla="*/ 13 w 26"/>
                <a:gd name="T3" fmla="*/ 0 h 20"/>
                <a:gd name="T4" fmla="*/ 13 w 26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0">
                  <a:moveTo>
                    <a:pt x="13" y="20"/>
                  </a:moveTo>
                  <a:cubicBezTo>
                    <a:pt x="26" y="20"/>
                    <a:pt x="26" y="0"/>
                    <a:pt x="13" y="0"/>
                  </a:cubicBezTo>
                  <a:cubicBezTo>
                    <a:pt x="0" y="0"/>
                    <a:pt x="0" y="20"/>
                    <a:pt x="13" y="20"/>
                  </a:cubicBezTo>
                  <a:close/>
                </a:path>
              </a:pathLst>
            </a:custGeom>
            <a:solidFill>
              <a:srgbClr val="FFD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işḻiḑê"/>
            <p:cNvSpPr/>
            <p:nvPr/>
          </p:nvSpPr>
          <p:spPr bwMode="auto">
            <a:xfrm>
              <a:off x="7932746" y="1490513"/>
              <a:ext cx="100933" cy="103280"/>
            </a:xfrm>
            <a:custGeom>
              <a:avLst/>
              <a:gdLst>
                <a:gd name="T0" fmla="*/ 23 w 64"/>
                <a:gd name="T1" fmla="*/ 56 h 65"/>
                <a:gd name="T2" fmla="*/ 55 w 64"/>
                <a:gd name="T3" fmla="*/ 24 h 65"/>
                <a:gd name="T4" fmla="*/ 41 w 64"/>
                <a:gd name="T5" fmla="*/ 10 h 65"/>
                <a:gd name="T6" fmla="*/ 9 w 64"/>
                <a:gd name="T7" fmla="*/ 42 h 65"/>
                <a:gd name="T8" fmla="*/ 23 w 64"/>
                <a:gd name="T9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5">
                  <a:moveTo>
                    <a:pt x="23" y="56"/>
                  </a:moveTo>
                  <a:cubicBezTo>
                    <a:pt x="34" y="45"/>
                    <a:pt x="44" y="34"/>
                    <a:pt x="55" y="24"/>
                  </a:cubicBezTo>
                  <a:cubicBezTo>
                    <a:pt x="64" y="15"/>
                    <a:pt x="50" y="0"/>
                    <a:pt x="41" y="10"/>
                  </a:cubicBezTo>
                  <a:cubicBezTo>
                    <a:pt x="30" y="20"/>
                    <a:pt x="20" y="31"/>
                    <a:pt x="9" y="42"/>
                  </a:cubicBezTo>
                  <a:cubicBezTo>
                    <a:pt x="0" y="51"/>
                    <a:pt x="14" y="65"/>
                    <a:pt x="23" y="56"/>
                  </a:cubicBezTo>
                  <a:close/>
                </a:path>
              </a:pathLst>
            </a:custGeom>
            <a:solidFill>
              <a:srgbClr val="FFD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ï$ḷïḓè"/>
            <p:cNvSpPr/>
            <p:nvPr/>
          </p:nvSpPr>
          <p:spPr bwMode="auto">
            <a:xfrm>
              <a:off x="7044301" y="1404838"/>
              <a:ext cx="106802" cy="105628"/>
            </a:xfrm>
            <a:custGeom>
              <a:avLst/>
              <a:gdLst>
                <a:gd name="T0" fmla="*/ 9 w 67"/>
                <a:gd name="T1" fmla="*/ 23 h 67"/>
                <a:gd name="T2" fmla="*/ 44 w 67"/>
                <a:gd name="T3" fmla="*/ 58 h 67"/>
                <a:gd name="T4" fmla="*/ 58 w 67"/>
                <a:gd name="T5" fmla="*/ 44 h 67"/>
                <a:gd name="T6" fmla="*/ 23 w 67"/>
                <a:gd name="T7" fmla="*/ 9 h 67"/>
                <a:gd name="T8" fmla="*/ 9 w 67"/>
                <a:gd name="T9" fmla="*/ 2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9" y="23"/>
                  </a:moveTo>
                  <a:cubicBezTo>
                    <a:pt x="20" y="35"/>
                    <a:pt x="32" y="47"/>
                    <a:pt x="44" y="58"/>
                  </a:cubicBezTo>
                  <a:cubicBezTo>
                    <a:pt x="53" y="67"/>
                    <a:pt x="67" y="53"/>
                    <a:pt x="58" y="44"/>
                  </a:cubicBezTo>
                  <a:cubicBezTo>
                    <a:pt x="46" y="32"/>
                    <a:pt x="34" y="21"/>
                    <a:pt x="23" y="9"/>
                  </a:cubicBezTo>
                  <a:cubicBezTo>
                    <a:pt x="14" y="0"/>
                    <a:pt x="0" y="14"/>
                    <a:pt x="9" y="23"/>
                  </a:cubicBezTo>
                  <a:close/>
                </a:path>
              </a:pathLst>
            </a:custGeom>
            <a:solidFill>
              <a:srgbClr val="FFD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ïṣḷiḍe"/>
            <p:cNvSpPr/>
            <p:nvPr/>
          </p:nvSpPr>
          <p:spPr bwMode="auto">
            <a:xfrm>
              <a:off x="8257845" y="1937670"/>
              <a:ext cx="86849" cy="31689"/>
            </a:xfrm>
            <a:custGeom>
              <a:avLst/>
              <a:gdLst>
                <a:gd name="T0" fmla="*/ 13 w 55"/>
                <a:gd name="T1" fmla="*/ 20 h 20"/>
                <a:gd name="T2" fmla="*/ 42 w 55"/>
                <a:gd name="T3" fmla="*/ 20 h 20"/>
                <a:gd name="T4" fmla="*/ 42 w 55"/>
                <a:gd name="T5" fmla="*/ 0 h 20"/>
                <a:gd name="T6" fmla="*/ 13 w 55"/>
                <a:gd name="T7" fmla="*/ 0 h 20"/>
                <a:gd name="T8" fmla="*/ 13 w 55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0">
                  <a:moveTo>
                    <a:pt x="13" y="20"/>
                  </a:moveTo>
                  <a:cubicBezTo>
                    <a:pt x="23" y="20"/>
                    <a:pt x="33" y="20"/>
                    <a:pt x="42" y="20"/>
                  </a:cubicBezTo>
                  <a:cubicBezTo>
                    <a:pt x="55" y="20"/>
                    <a:pt x="55" y="0"/>
                    <a:pt x="42" y="0"/>
                  </a:cubicBezTo>
                  <a:cubicBezTo>
                    <a:pt x="33" y="0"/>
                    <a:pt x="23" y="0"/>
                    <a:pt x="13" y="0"/>
                  </a:cubicBezTo>
                  <a:cubicBezTo>
                    <a:pt x="0" y="0"/>
                    <a:pt x="0" y="20"/>
                    <a:pt x="13" y="20"/>
                  </a:cubicBezTo>
                  <a:close/>
                </a:path>
              </a:pathLst>
            </a:custGeom>
            <a:solidFill>
              <a:srgbClr val="FFD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íS1iḋé"/>
            <p:cNvSpPr/>
            <p:nvPr/>
          </p:nvSpPr>
          <p:spPr bwMode="auto">
            <a:xfrm>
              <a:off x="8257845" y="1937670"/>
              <a:ext cx="41078" cy="31689"/>
            </a:xfrm>
            <a:custGeom>
              <a:avLst/>
              <a:gdLst>
                <a:gd name="T0" fmla="*/ 13 w 26"/>
                <a:gd name="T1" fmla="*/ 20 h 20"/>
                <a:gd name="T2" fmla="*/ 13 w 26"/>
                <a:gd name="T3" fmla="*/ 0 h 20"/>
                <a:gd name="T4" fmla="*/ 13 w 26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0">
                  <a:moveTo>
                    <a:pt x="13" y="20"/>
                  </a:moveTo>
                  <a:cubicBezTo>
                    <a:pt x="26" y="20"/>
                    <a:pt x="26" y="0"/>
                    <a:pt x="13" y="0"/>
                  </a:cubicBezTo>
                  <a:cubicBezTo>
                    <a:pt x="0" y="0"/>
                    <a:pt x="0" y="20"/>
                    <a:pt x="13" y="20"/>
                  </a:cubicBezTo>
                  <a:close/>
                </a:path>
              </a:pathLst>
            </a:custGeom>
            <a:solidFill>
              <a:srgbClr val="FFD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iSlîdé"/>
            <p:cNvSpPr/>
            <p:nvPr/>
          </p:nvSpPr>
          <p:spPr bwMode="auto">
            <a:xfrm>
              <a:off x="8109966" y="1937670"/>
              <a:ext cx="39904" cy="31689"/>
            </a:xfrm>
            <a:custGeom>
              <a:avLst/>
              <a:gdLst>
                <a:gd name="T0" fmla="*/ 13 w 25"/>
                <a:gd name="T1" fmla="*/ 20 h 20"/>
                <a:gd name="T2" fmla="*/ 13 w 25"/>
                <a:gd name="T3" fmla="*/ 0 h 20"/>
                <a:gd name="T4" fmla="*/ 13 w 25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0">
                  <a:moveTo>
                    <a:pt x="13" y="20"/>
                  </a:moveTo>
                  <a:cubicBezTo>
                    <a:pt x="25" y="20"/>
                    <a:pt x="25" y="0"/>
                    <a:pt x="13" y="0"/>
                  </a:cubicBezTo>
                  <a:cubicBezTo>
                    <a:pt x="0" y="0"/>
                    <a:pt x="0" y="20"/>
                    <a:pt x="13" y="20"/>
                  </a:cubicBezTo>
                  <a:close/>
                </a:path>
              </a:pathLst>
            </a:custGeom>
            <a:solidFill>
              <a:srgbClr val="FFD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ïṥļïḓe"/>
            <p:cNvSpPr/>
            <p:nvPr/>
          </p:nvSpPr>
          <p:spPr bwMode="auto">
            <a:xfrm>
              <a:off x="8014901" y="1937670"/>
              <a:ext cx="134969" cy="31689"/>
            </a:xfrm>
            <a:custGeom>
              <a:avLst/>
              <a:gdLst>
                <a:gd name="T0" fmla="*/ 13 w 85"/>
                <a:gd name="T1" fmla="*/ 20 h 20"/>
                <a:gd name="T2" fmla="*/ 73 w 85"/>
                <a:gd name="T3" fmla="*/ 20 h 20"/>
                <a:gd name="T4" fmla="*/ 73 w 85"/>
                <a:gd name="T5" fmla="*/ 0 h 20"/>
                <a:gd name="T6" fmla="*/ 13 w 85"/>
                <a:gd name="T7" fmla="*/ 0 h 20"/>
                <a:gd name="T8" fmla="*/ 13 w 85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0">
                  <a:moveTo>
                    <a:pt x="13" y="20"/>
                  </a:moveTo>
                  <a:cubicBezTo>
                    <a:pt x="33" y="20"/>
                    <a:pt x="53" y="20"/>
                    <a:pt x="73" y="20"/>
                  </a:cubicBezTo>
                  <a:cubicBezTo>
                    <a:pt x="85" y="20"/>
                    <a:pt x="85" y="0"/>
                    <a:pt x="73" y="0"/>
                  </a:cubicBezTo>
                  <a:cubicBezTo>
                    <a:pt x="53" y="0"/>
                    <a:pt x="33" y="0"/>
                    <a:pt x="13" y="0"/>
                  </a:cubicBezTo>
                  <a:cubicBezTo>
                    <a:pt x="0" y="0"/>
                    <a:pt x="0" y="20"/>
                    <a:pt x="13" y="20"/>
                  </a:cubicBezTo>
                  <a:close/>
                </a:path>
              </a:pathLst>
            </a:custGeom>
            <a:solidFill>
              <a:srgbClr val="FFD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íslîḍè"/>
            <p:cNvSpPr/>
            <p:nvPr/>
          </p:nvSpPr>
          <p:spPr bwMode="auto">
            <a:xfrm>
              <a:off x="7848244" y="2209954"/>
              <a:ext cx="134969" cy="134969"/>
            </a:xfrm>
            <a:custGeom>
              <a:avLst/>
              <a:gdLst>
                <a:gd name="T0" fmla="*/ 9 w 85"/>
                <a:gd name="T1" fmla="*/ 23 h 85"/>
                <a:gd name="T2" fmla="*/ 62 w 85"/>
                <a:gd name="T3" fmla="*/ 76 h 85"/>
                <a:gd name="T4" fmla="*/ 76 w 85"/>
                <a:gd name="T5" fmla="*/ 61 h 85"/>
                <a:gd name="T6" fmla="*/ 23 w 85"/>
                <a:gd name="T7" fmla="*/ 9 h 85"/>
                <a:gd name="T8" fmla="*/ 9 w 85"/>
                <a:gd name="T9" fmla="*/ 2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5">
                  <a:moveTo>
                    <a:pt x="9" y="23"/>
                  </a:moveTo>
                  <a:cubicBezTo>
                    <a:pt x="27" y="41"/>
                    <a:pt x="44" y="58"/>
                    <a:pt x="62" y="76"/>
                  </a:cubicBezTo>
                  <a:cubicBezTo>
                    <a:pt x="71" y="85"/>
                    <a:pt x="85" y="71"/>
                    <a:pt x="76" y="61"/>
                  </a:cubicBezTo>
                  <a:cubicBezTo>
                    <a:pt x="58" y="44"/>
                    <a:pt x="41" y="26"/>
                    <a:pt x="23" y="9"/>
                  </a:cubicBezTo>
                  <a:cubicBezTo>
                    <a:pt x="14" y="0"/>
                    <a:pt x="0" y="14"/>
                    <a:pt x="9" y="23"/>
                  </a:cubicBezTo>
                  <a:close/>
                </a:path>
              </a:pathLst>
            </a:custGeom>
            <a:solidFill>
              <a:srgbClr val="FFD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îśľîḑè"/>
            <p:cNvSpPr/>
            <p:nvPr/>
          </p:nvSpPr>
          <p:spPr bwMode="auto">
            <a:xfrm>
              <a:off x="6764975" y="1937670"/>
              <a:ext cx="124406" cy="31689"/>
            </a:xfrm>
            <a:custGeom>
              <a:avLst/>
              <a:gdLst>
                <a:gd name="T0" fmla="*/ 66 w 78"/>
                <a:gd name="T1" fmla="*/ 0 h 20"/>
                <a:gd name="T2" fmla="*/ 13 w 78"/>
                <a:gd name="T3" fmla="*/ 0 h 20"/>
                <a:gd name="T4" fmla="*/ 13 w 78"/>
                <a:gd name="T5" fmla="*/ 20 h 20"/>
                <a:gd name="T6" fmla="*/ 66 w 78"/>
                <a:gd name="T7" fmla="*/ 20 h 20"/>
                <a:gd name="T8" fmla="*/ 66 w 7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0">
                  <a:moveTo>
                    <a:pt x="66" y="0"/>
                  </a:moveTo>
                  <a:cubicBezTo>
                    <a:pt x="48" y="0"/>
                    <a:pt x="31" y="0"/>
                    <a:pt x="13" y="0"/>
                  </a:cubicBezTo>
                  <a:cubicBezTo>
                    <a:pt x="0" y="0"/>
                    <a:pt x="0" y="20"/>
                    <a:pt x="13" y="20"/>
                  </a:cubicBezTo>
                  <a:cubicBezTo>
                    <a:pt x="31" y="20"/>
                    <a:pt x="48" y="20"/>
                    <a:pt x="66" y="20"/>
                  </a:cubicBezTo>
                  <a:cubicBezTo>
                    <a:pt x="78" y="20"/>
                    <a:pt x="78" y="0"/>
                    <a:pt x="66" y="0"/>
                  </a:cubicBezTo>
                  <a:close/>
                </a:path>
              </a:pathLst>
            </a:custGeom>
            <a:solidFill>
              <a:srgbClr val="FFD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ïśḻîḓe"/>
            <p:cNvSpPr/>
            <p:nvPr/>
          </p:nvSpPr>
          <p:spPr bwMode="auto">
            <a:xfrm>
              <a:off x="7044301" y="2370743"/>
              <a:ext cx="120885" cy="119711"/>
            </a:xfrm>
            <a:custGeom>
              <a:avLst/>
              <a:gdLst>
                <a:gd name="T0" fmla="*/ 53 w 76"/>
                <a:gd name="T1" fmla="*/ 9 h 76"/>
                <a:gd name="T2" fmla="*/ 9 w 76"/>
                <a:gd name="T3" fmla="*/ 53 h 76"/>
                <a:gd name="T4" fmla="*/ 23 w 76"/>
                <a:gd name="T5" fmla="*/ 67 h 76"/>
                <a:gd name="T6" fmla="*/ 67 w 76"/>
                <a:gd name="T7" fmla="*/ 23 h 76"/>
                <a:gd name="T8" fmla="*/ 53 w 76"/>
                <a:gd name="T9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53" y="9"/>
                  </a:moveTo>
                  <a:cubicBezTo>
                    <a:pt x="38" y="24"/>
                    <a:pt x="23" y="39"/>
                    <a:pt x="9" y="53"/>
                  </a:cubicBezTo>
                  <a:cubicBezTo>
                    <a:pt x="0" y="62"/>
                    <a:pt x="14" y="76"/>
                    <a:pt x="23" y="67"/>
                  </a:cubicBezTo>
                  <a:cubicBezTo>
                    <a:pt x="38" y="53"/>
                    <a:pt x="52" y="38"/>
                    <a:pt x="67" y="23"/>
                  </a:cubicBezTo>
                  <a:cubicBezTo>
                    <a:pt x="76" y="14"/>
                    <a:pt x="62" y="0"/>
                    <a:pt x="53" y="9"/>
                  </a:cubicBezTo>
                  <a:close/>
                </a:path>
              </a:pathLst>
            </a:custGeom>
            <a:solidFill>
              <a:srgbClr val="FFD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íşḷíḓè"/>
            <p:cNvSpPr/>
            <p:nvPr/>
          </p:nvSpPr>
          <p:spPr bwMode="auto">
            <a:xfrm>
              <a:off x="6979751" y="1937670"/>
              <a:ext cx="51640" cy="31689"/>
            </a:xfrm>
            <a:custGeom>
              <a:avLst/>
              <a:gdLst>
                <a:gd name="T0" fmla="*/ 23 w 33"/>
                <a:gd name="T1" fmla="*/ 0 h 20"/>
                <a:gd name="T2" fmla="*/ 11 w 33"/>
                <a:gd name="T3" fmla="*/ 0 h 20"/>
                <a:gd name="T4" fmla="*/ 1 w 33"/>
                <a:gd name="T5" fmla="*/ 10 h 20"/>
                <a:gd name="T6" fmla="*/ 11 w 33"/>
                <a:gd name="T7" fmla="*/ 20 h 20"/>
                <a:gd name="T8" fmla="*/ 23 w 33"/>
                <a:gd name="T9" fmla="*/ 20 h 20"/>
                <a:gd name="T10" fmla="*/ 33 w 33"/>
                <a:gd name="T11" fmla="*/ 10 h 20"/>
                <a:gd name="T12" fmla="*/ 23 w 33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0">
                  <a:moveTo>
                    <a:pt x="23" y="0"/>
                  </a:moveTo>
                  <a:cubicBezTo>
                    <a:pt x="19" y="0"/>
                    <a:pt x="15" y="0"/>
                    <a:pt x="11" y="0"/>
                  </a:cubicBezTo>
                  <a:cubicBezTo>
                    <a:pt x="5" y="0"/>
                    <a:pt x="0" y="4"/>
                    <a:pt x="1" y="10"/>
                  </a:cubicBezTo>
                  <a:cubicBezTo>
                    <a:pt x="1" y="15"/>
                    <a:pt x="5" y="20"/>
                    <a:pt x="11" y="20"/>
                  </a:cubicBezTo>
                  <a:cubicBezTo>
                    <a:pt x="15" y="20"/>
                    <a:pt x="19" y="20"/>
                    <a:pt x="23" y="20"/>
                  </a:cubicBezTo>
                  <a:cubicBezTo>
                    <a:pt x="28" y="20"/>
                    <a:pt x="33" y="15"/>
                    <a:pt x="33" y="10"/>
                  </a:cubicBezTo>
                  <a:cubicBezTo>
                    <a:pt x="33" y="4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FFD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îs1iďe"/>
            <p:cNvSpPr/>
            <p:nvPr/>
          </p:nvSpPr>
          <p:spPr bwMode="auto">
            <a:xfrm>
              <a:off x="7430428" y="3256841"/>
              <a:ext cx="647849" cy="2937620"/>
            </a:xfrm>
            <a:custGeom>
              <a:avLst/>
              <a:gdLst>
                <a:gd name="T0" fmla="*/ 362 w 408"/>
                <a:gd name="T1" fmla="*/ 1853 h 1853"/>
                <a:gd name="T2" fmla="*/ 45 w 408"/>
                <a:gd name="T3" fmla="*/ 1853 h 1853"/>
                <a:gd name="T4" fmla="*/ 0 w 408"/>
                <a:gd name="T5" fmla="*/ 1807 h 1853"/>
                <a:gd name="T6" fmla="*/ 0 w 408"/>
                <a:gd name="T7" fmla="*/ 45 h 1853"/>
                <a:gd name="T8" fmla="*/ 45 w 408"/>
                <a:gd name="T9" fmla="*/ 0 h 1853"/>
                <a:gd name="T10" fmla="*/ 362 w 408"/>
                <a:gd name="T11" fmla="*/ 0 h 1853"/>
                <a:gd name="T12" fmla="*/ 408 w 408"/>
                <a:gd name="T13" fmla="*/ 45 h 1853"/>
                <a:gd name="T14" fmla="*/ 408 w 408"/>
                <a:gd name="T15" fmla="*/ 1807 h 1853"/>
                <a:gd name="T16" fmla="*/ 362 w 408"/>
                <a:gd name="T17" fmla="*/ 1853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1853">
                  <a:moveTo>
                    <a:pt x="362" y="1853"/>
                  </a:moveTo>
                  <a:cubicBezTo>
                    <a:pt x="45" y="1853"/>
                    <a:pt x="45" y="1853"/>
                    <a:pt x="45" y="1853"/>
                  </a:cubicBezTo>
                  <a:cubicBezTo>
                    <a:pt x="20" y="1853"/>
                    <a:pt x="0" y="1832"/>
                    <a:pt x="0" y="180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87" y="0"/>
                    <a:pt x="408" y="20"/>
                    <a:pt x="408" y="45"/>
                  </a:cubicBezTo>
                  <a:cubicBezTo>
                    <a:pt x="408" y="1807"/>
                    <a:pt x="408" y="1807"/>
                    <a:pt x="408" y="1807"/>
                  </a:cubicBezTo>
                  <a:cubicBezTo>
                    <a:pt x="408" y="1832"/>
                    <a:pt x="387" y="1853"/>
                    <a:pt x="362" y="1853"/>
                  </a:cubicBezTo>
                  <a:close/>
                </a:path>
              </a:pathLst>
            </a:custGeom>
            <a:solidFill>
              <a:srgbClr val="A4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ïşḻîḑe"/>
            <p:cNvSpPr/>
            <p:nvPr/>
          </p:nvSpPr>
          <p:spPr bwMode="auto">
            <a:xfrm>
              <a:off x="7325975" y="3256841"/>
              <a:ext cx="647849" cy="2937620"/>
            </a:xfrm>
            <a:custGeom>
              <a:avLst/>
              <a:gdLst>
                <a:gd name="T0" fmla="*/ 362 w 408"/>
                <a:gd name="T1" fmla="*/ 1853 h 1853"/>
                <a:gd name="T2" fmla="*/ 46 w 408"/>
                <a:gd name="T3" fmla="*/ 1853 h 1853"/>
                <a:gd name="T4" fmla="*/ 0 w 408"/>
                <a:gd name="T5" fmla="*/ 1807 h 1853"/>
                <a:gd name="T6" fmla="*/ 0 w 408"/>
                <a:gd name="T7" fmla="*/ 45 h 1853"/>
                <a:gd name="T8" fmla="*/ 46 w 408"/>
                <a:gd name="T9" fmla="*/ 0 h 1853"/>
                <a:gd name="T10" fmla="*/ 362 w 408"/>
                <a:gd name="T11" fmla="*/ 0 h 1853"/>
                <a:gd name="T12" fmla="*/ 408 w 408"/>
                <a:gd name="T13" fmla="*/ 45 h 1853"/>
                <a:gd name="T14" fmla="*/ 408 w 408"/>
                <a:gd name="T15" fmla="*/ 1807 h 1853"/>
                <a:gd name="T16" fmla="*/ 362 w 408"/>
                <a:gd name="T17" fmla="*/ 1853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1853">
                  <a:moveTo>
                    <a:pt x="362" y="1853"/>
                  </a:moveTo>
                  <a:cubicBezTo>
                    <a:pt x="46" y="1853"/>
                    <a:pt x="46" y="1853"/>
                    <a:pt x="46" y="1853"/>
                  </a:cubicBezTo>
                  <a:cubicBezTo>
                    <a:pt x="20" y="1853"/>
                    <a:pt x="0" y="1832"/>
                    <a:pt x="0" y="180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6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87" y="0"/>
                    <a:pt x="408" y="20"/>
                    <a:pt x="408" y="45"/>
                  </a:cubicBezTo>
                  <a:cubicBezTo>
                    <a:pt x="408" y="1807"/>
                    <a:pt x="408" y="1807"/>
                    <a:pt x="408" y="1807"/>
                  </a:cubicBezTo>
                  <a:cubicBezTo>
                    <a:pt x="408" y="1832"/>
                    <a:pt x="387" y="1853"/>
                    <a:pt x="362" y="1853"/>
                  </a:cubicBezTo>
                  <a:close/>
                </a:path>
              </a:pathLst>
            </a:custGeom>
            <a:solidFill>
              <a:srgbClr val="B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17" name="îšḷïḍê"/>
          <p:cNvSpPr/>
          <p:nvPr/>
        </p:nvSpPr>
        <p:spPr>
          <a:xfrm>
            <a:off x="-75938" y="5406060"/>
            <a:ext cx="12267938" cy="3649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8" name="îṣ1íḓe"/>
          <p:cNvSpPr txBox="1"/>
          <p:nvPr/>
        </p:nvSpPr>
        <p:spPr bwMode="auto">
          <a:xfrm>
            <a:off x="6675066" y="2313868"/>
            <a:ext cx="4097337" cy="477838"/>
          </a:xfrm>
          <a:prstGeom prst="rect">
            <a:avLst/>
          </a:prstGeom>
        </p:spPr>
        <p:txBody>
          <a:bodyPr lIns="144000" tIns="0" rIns="0" bIns="0">
            <a:norm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latin typeface="+mn-lt"/>
              </a:rPr>
              <a:t>此部分内容作为文字排版占位显示（建议使用主题字体）</a:t>
            </a:r>
            <a:br>
              <a:rPr lang="zh-CN" altLang="en-US" sz="1100" dirty="0">
                <a:solidFill>
                  <a:schemeClr val="dk1">
                    <a:lumMod val="100000"/>
                  </a:schemeClr>
                </a:solidFill>
                <a:latin typeface="+mn-lt"/>
              </a:rPr>
            </a:b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latin typeface="+mn-lt"/>
              </a:rPr>
              <a:t>如需更改请在（设置形状格式）菜单下（文本选项）中调整</a:t>
            </a:r>
          </a:p>
        </p:txBody>
      </p:sp>
      <p:sp>
        <p:nvSpPr>
          <p:cNvPr id="219" name="ïṡľíďè"/>
          <p:cNvSpPr txBox="1"/>
          <p:nvPr/>
        </p:nvSpPr>
        <p:spPr bwMode="auto">
          <a:xfrm>
            <a:off x="6675066" y="3428293"/>
            <a:ext cx="4097337" cy="477838"/>
          </a:xfrm>
          <a:prstGeom prst="rect">
            <a:avLst/>
          </a:prstGeom>
        </p:spPr>
        <p:txBody>
          <a:bodyPr lIns="144000" tIns="0" rIns="0" bIns="0">
            <a:norm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latin typeface="+mn-lt"/>
              </a:rPr>
              <a:t>此部分内容作为文字排版占位显示（建议使用主题字体）</a:t>
            </a:r>
            <a:br>
              <a:rPr lang="zh-CN" altLang="en-US" sz="1100" dirty="0">
                <a:solidFill>
                  <a:schemeClr val="dk1">
                    <a:lumMod val="100000"/>
                  </a:schemeClr>
                </a:solidFill>
                <a:latin typeface="+mn-lt"/>
              </a:rPr>
            </a:b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latin typeface="+mn-lt"/>
              </a:rPr>
              <a:t>如需更改请在（设置形状格式）菜单下（文本选项）中调整</a:t>
            </a:r>
          </a:p>
        </p:txBody>
      </p:sp>
      <p:sp>
        <p:nvSpPr>
          <p:cNvPr id="220" name="işḻiḍé"/>
          <p:cNvSpPr txBox="1"/>
          <p:nvPr/>
        </p:nvSpPr>
        <p:spPr bwMode="auto">
          <a:xfrm>
            <a:off x="6675066" y="4450643"/>
            <a:ext cx="4097337" cy="477838"/>
          </a:xfrm>
          <a:prstGeom prst="rect">
            <a:avLst/>
          </a:prstGeom>
        </p:spPr>
        <p:txBody>
          <a:bodyPr lIns="144000" tIns="0" rIns="0" bIns="0">
            <a:norm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latin typeface="+mn-lt"/>
              </a:rPr>
              <a:t>此部分内容作为文字排版占位显示（建议使用主题字体）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  <a:latin typeface="+mn-lt"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latin typeface="+mn-lt"/>
              </a:rPr>
              <a:t>如需更改请在（设置形状格式）菜单下（文本选项）中调整</a:t>
            </a:r>
          </a:p>
        </p:txBody>
      </p:sp>
      <p:sp>
        <p:nvSpPr>
          <p:cNvPr id="222" name="îṣļïḍé"/>
          <p:cNvSpPr/>
          <p:nvPr/>
        </p:nvSpPr>
        <p:spPr bwMode="auto">
          <a:xfrm>
            <a:off x="6259910" y="2359724"/>
            <a:ext cx="414622" cy="414494"/>
          </a:xfrm>
          <a:custGeom>
            <a:avLst/>
            <a:gdLst>
              <a:gd name="T0" fmla="*/ 27 w 55"/>
              <a:gd name="T1" fmla="*/ 55 h 55"/>
              <a:gd name="T2" fmla="*/ 0 w 55"/>
              <a:gd name="T3" fmla="*/ 27 h 55"/>
              <a:gd name="T4" fmla="*/ 27 w 55"/>
              <a:gd name="T5" fmla="*/ 0 h 55"/>
              <a:gd name="T6" fmla="*/ 55 w 55"/>
              <a:gd name="T7" fmla="*/ 27 h 55"/>
              <a:gd name="T8" fmla="*/ 27 w 55"/>
              <a:gd name="T9" fmla="*/ 55 h 55"/>
              <a:gd name="T10" fmla="*/ 45 w 55"/>
              <a:gd name="T11" fmla="*/ 20 h 55"/>
              <a:gd name="T12" fmla="*/ 42 w 55"/>
              <a:gd name="T13" fmla="*/ 17 h 55"/>
              <a:gd name="T14" fmla="*/ 40 w 55"/>
              <a:gd name="T15" fmla="*/ 16 h 55"/>
              <a:gd name="T16" fmla="*/ 38 w 55"/>
              <a:gd name="T17" fmla="*/ 17 h 55"/>
              <a:gd name="T18" fmla="*/ 24 w 55"/>
              <a:gd name="T19" fmla="*/ 31 h 55"/>
              <a:gd name="T20" fmla="*/ 16 w 55"/>
              <a:gd name="T21" fmla="*/ 23 h 55"/>
              <a:gd name="T22" fmla="*/ 14 w 55"/>
              <a:gd name="T23" fmla="*/ 22 h 55"/>
              <a:gd name="T24" fmla="*/ 13 w 55"/>
              <a:gd name="T25" fmla="*/ 23 h 55"/>
              <a:gd name="T26" fmla="*/ 9 w 55"/>
              <a:gd name="T27" fmla="*/ 26 h 55"/>
              <a:gd name="T28" fmla="*/ 9 w 55"/>
              <a:gd name="T29" fmla="*/ 28 h 55"/>
              <a:gd name="T30" fmla="*/ 9 w 55"/>
              <a:gd name="T31" fmla="*/ 30 h 55"/>
              <a:gd name="T32" fmla="*/ 22 w 55"/>
              <a:gd name="T33" fmla="*/ 43 h 55"/>
              <a:gd name="T34" fmla="*/ 24 w 55"/>
              <a:gd name="T35" fmla="*/ 43 h 55"/>
              <a:gd name="T36" fmla="*/ 26 w 55"/>
              <a:gd name="T37" fmla="*/ 43 h 55"/>
              <a:gd name="T38" fmla="*/ 45 w 55"/>
              <a:gd name="T39" fmla="*/ 23 h 55"/>
              <a:gd name="T40" fmla="*/ 46 w 55"/>
              <a:gd name="T41" fmla="*/ 22 h 55"/>
              <a:gd name="T42" fmla="*/ 45 w 55"/>
              <a:gd name="T43" fmla="*/ 20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23" name="í$lídê"/>
          <p:cNvSpPr/>
          <p:nvPr/>
        </p:nvSpPr>
        <p:spPr bwMode="auto">
          <a:xfrm>
            <a:off x="6259910" y="3458694"/>
            <a:ext cx="414622" cy="414494"/>
          </a:xfrm>
          <a:custGeom>
            <a:avLst/>
            <a:gdLst>
              <a:gd name="T0" fmla="*/ 27 w 55"/>
              <a:gd name="T1" fmla="*/ 55 h 55"/>
              <a:gd name="T2" fmla="*/ 0 w 55"/>
              <a:gd name="T3" fmla="*/ 27 h 55"/>
              <a:gd name="T4" fmla="*/ 27 w 55"/>
              <a:gd name="T5" fmla="*/ 0 h 55"/>
              <a:gd name="T6" fmla="*/ 55 w 55"/>
              <a:gd name="T7" fmla="*/ 27 h 55"/>
              <a:gd name="T8" fmla="*/ 27 w 55"/>
              <a:gd name="T9" fmla="*/ 55 h 55"/>
              <a:gd name="T10" fmla="*/ 45 w 55"/>
              <a:gd name="T11" fmla="*/ 20 h 55"/>
              <a:gd name="T12" fmla="*/ 42 w 55"/>
              <a:gd name="T13" fmla="*/ 17 h 55"/>
              <a:gd name="T14" fmla="*/ 40 w 55"/>
              <a:gd name="T15" fmla="*/ 16 h 55"/>
              <a:gd name="T16" fmla="*/ 38 w 55"/>
              <a:gd name="T17" fmla="*/ 17 h 55"/>
              <a:gd name="T18" fmla="*/ 24 w 55"/>
              <a:gd name="T19" fmla="*/ 31 h 55"/>
              <a:gd name="T20" fmla="*/ 16 w 55"/>
              <a:gd name="T21" fmla="*/ 23 h 55"/>
              <a:gd name="T22" fmla="*/ 14 w 55"/>
              <a:gd name="T23" fmla="*/ 22 h 55"/>
              <a:gd name="T24" fmla="*/ 13 w 55"/>
              <a:gd name="T25" fmla="*/ 23 h 55"/>
              <a:gd name="T26" fmla="*/ 9 w 55"/>
              <a:gd name="T27" fmla="*/ 26 h 55"/>
              <a:gd name="T28" fmla="*/ 9 w 55"/>
              <a:gd name="T29" fmla="*/ 28 h 55"/>
              <a:gd name="T30" fmla="*/ 9 w 55"/>
              <a:gd name="T31" fmla="*/ 30 h 55"/>
              <a:gd name="T32" fmla="*/ 22 w 55"/>
              <a:gd name="T33" fmla="*/ 43 h 55"/>
              <a:gd name="T34" fmla="*/ 24 w 55"/>
              <a:gd name="T35" fmla="*/ 43 h 55"/>
              <a:gd name="T36" fmla="*/ 26 w 55"/>
              <a:gd name="T37" fmla="*/ 43 h 55"/>
              <a:gd name="T38" fmla="*/ 45 w 55"/>
              <a:gd name="T39" fmla="*/ 23 h 55"/>
              <a:gd name="T40" fmla="*/ 46 w 55"/>
              <a:gd name="T41" fmla="*/ 22 h 55"/>
              <a:gd name="T42" fmla="*/ 45 w 55"/>
              <a:gd name="T43" fmla="*/ 20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24" name="ïSḻîḓé"/>
          <p:cNvSpPr/>
          <p:nvPr/>
        </p:nvSpPr>
        <p:spPr bwMode="auto">
          <a:xfrm>
            <a:off x="6259141" y="4480806"/>
            <a:ext cx="415925" cy="414337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397d2e3-8af2-4735-8723-9314a92a721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394473" y="1556792"/>
            <a:ext cx="1403053" cy="2442716"/>
            <a:chOff x="4641628" y="1130300"/>
            <a:chExt cx="2908745" cy="5064125"/>
          </a:xfrm>
        </p:grpSpPr>
        <p:sp>
          <p:nvSpPr>
            <p:cNvPr id="3" name="iṣļïďê"/>
            <p:cNvSpPr/>
            <p:nvPr/>
          </p:nvSpPr>
          <p:spPr bwMode="auto">
            <a:xfrm>
              <a:off x="5968016" y="3013712"/>
              <a:ext cx="261787" cy="209430"/>
            </a:xfrm>
            <a:custGeom>
              <a:avLst/>
              <a:gdLst>
                <a:gd name="T0" fmla="*/ 57 w 76"/>
                <a:gd name="T1" fmla="*/ 0 h 61"/>
                <a:gd name="T2" fmla="*/ 57 w 76"/>
                <a:gd name="T3" fmla="*/ 20 h 61"/>
                <a:gd name="T4" fmla="*/ 57 w 76"/>
                <a:gd name="T5" fmla="*/ 20 h 61"/>
                <a:gd name="T6" fmla="*/ 57 w 76"/>
                <a:gd name="T7" fmla="*/ 20 h 61"/>
                <a:gd name="T8" fmla="*/ 76 w 76"/>
                <a:gd name="T9" fmla="*/ 53 h 61"/>
                <a:gd name="T10" fmla="*/ 76 w 76"/>
                <a:gd name="T11" fmla="*/ 61 h 61"/>
                <a:gd name="T12" fmla="*/ 76 w 76"/>
                <a:gd name="T13" fmla="*/ 61 h 61"/>
                <a:gd name="T14" fmla="*/ 76 w 76"/>
                <a:gd name="T15" fmla="*/ 33 h 61"/>
                <a:gd name="T16" fmla="*/ 57 w 76"/>
                <a:gd name="T17" fmla="*/ 0 h 61"/>
                <a:gd name="T18" fmla="*/ 19 w 76"/>
                <a:gd name="T19" fmla="*/ 0 h 61"/>
                <a:gd name="T20" fmla="*/ 0 w 76"/>
                <a:gd name="T21" fmla="*/ 33 h 61"/>
                <a:gd name="T22" fmla="*/ 0 w 76"/>
                <a:gd name="T23" fmla="*/ 53 h 61"/>
                <a:gd name="T24" fmla="*/ 19 w 76"/>
                <a:gd name="T25" fmla="*/ 20 h 61"/>
                <a:gd name="T26" fmla="*/ 19 w 76"/>
                <a:gd name="T2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61">
                  <a:moveTo>
                    <a:pt x="57" y="0"/>
                  </a:move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8" y="27"/>
                    <a:pt x="76" y="39"/>
                    <a:pt x="76" y="53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19"/>
                    <a:pt x="68" y="7"/>
                    <a:pt x="57" y="0"/>
                  </a:cubicBezTo>
                  <a:moveTo>
                    <a:pt x="19" y="0"/>
                  </a:moveTo>
                  <a:cubicBezTo>
                    <a:pt x="8" y="7"/>
                    <a:pt x="0" y="19"/>
                    <a:pt x="0" y="3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9"/>
                    <a:pt x="8" y="27"/>
                    <a:pt x="19" y="2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" name="ïśḻíḍê"/>
            <p:cNvSpPr/>
            <p:nvPr/>
          </p:nvSpPr>
          <p:spPr bwMode="auto">
            <a:xfrm>
              <a:off x="4641628" y="4703693"/>
              <a:ext cx="2908745" cy="34905"/>
            </a:xfrm>
            <a:custGeom>
              <a:avLst/>
              <a:gdLst>
                <a:gd name="T0" fmla="*/ 0 w 844"/>
                <a:gd name="T1" fmla="*/ 0 h 10"/>
                <a:gd name="T2" fmla="*/ 0 w 844"/>
                <a:gd name="T3" fmla="*/ 10 h 10"/>
                <a:gd name="T4" fmla="*/ 0 w 844"/>
                <a:gd name="T5" fmla="*/ 0 h 10"/>
                <a:gd name="T6" fmla="*/ 0 w 844"/>
                <a:gd name="T7" fmla="*/ 0 h 10"/>
                <a:gd name="T8" fmla="*/ 844 w 844"/>
                <a:gd name="T9" fmla="*/ 0 h 10"/>
                <a:gd name="T10" fmla="*/ 844 w 844"/>
                <a:gd name="T11" fmla="*/ 0 h 10"/>
                <a:gd name="T12" fmla="*/ 844 w 844"/>
                <a:gd name="T13" fmla="*/ 10 h 10"/>
                <a:gd name="T14" fmla="*/ 844 w 844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4" h="10">
                  <a:moveTo>
                    <a:pt x="0" y="0"/>
                  </a:moveTo>
                  <a:cubicBezTo>
                    <a:pt x="0" y="4"/>
                    <a:pt x="0" y="7"/>
                    <a:pt x="0" y="10"/>
                  </a:cubicBezTo>
                  <a:cubicBezTo>
                    <a:pt x="0" y="7"/>
                    <a:pt x="0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844" y="0"/>
                  </a:moveTo>
                  <a:cubicBezTo>
                    <a:pt x="844" y="0"/>
                    <a:pt x="844" y="0"/>
                    <a:pt x="844" y="0"/>
                  </a:cubicBezTo>
                  <a:cubicBezTo>
                    <a:pt x="844" y="4"/>
                    <a:pt x="844" y="7"/>
                    <a:pt x="844" y="10"/>
                  </a:cubicBezTo>
                  <a:cubicBezTo>
                    <a:pt x="844" y="7"/>
                    <a:pt x="844" y="4"/>
                    <a:pt x="844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íslïďè"/>
            <p:cNvSpPr/>
            <p:nvPr/>
          </p:nvSpPr>
          <p:spPr bwMode="auto">
            <a:xfrm>
              <a:off x="4641628" y="4703693"/>
              <a:ext cx="2908745" cy="1490732"/>
            </a:xfrm>
            <a:custGeom>
              <a:avLst/>
              <a:gdLst>
                <a:gd name="T0" fmla="*/ 0 w 844"/>
                <a:gd name="T1" fmla="*/ 0 h 433"/>
                <a:gd name="T2" fmla="*/ 0 w 844"/>
                <a:gd name="T3" fmla="*/ 10 h 433"/>
                <a:gd name="T4" fmla="*/ 0 w 844"/>
                <a:gd name="T5" fmla="*/ 10 h 433"/>
                <a:gd name="T6" fmla="*/ 422 w 844"/>
                <a:gd name="T7" fmla="*/ 433 h 433"/>
                <a:gd name="T8" fmla="*/ 844 w 844"/>
                <a:gd name="T9" fmla="*/ 10 h 433"/>
                <a:gd name="T10" fmla="*/ 844 w 844"/>
                <a:gd name="T11" fmla="*/ 10 h 433"/>
                <a:gd name="T12" fmla="*/ 844 w 844"/>
                <a:gd name="T13" fmla="*/ 0 h 433"/>
                <a:gd name="T14" fmla="*/ 422 w 844"/>
                <a:gd name="T15" fmla="*/ 413 h 433"/>
                <a:gd name="T16" fmla="*/ 0 w 844"/>
                <a:gd name="T1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33">
                  <a:moveTo>
                    <a:pt x="0" y="0"/>
                  </a:moveTo>
                  <a:cubicBezTo>
                    <a:pt x="0" y="4"/>
                    <a:pt x="0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44"/>
                    <a:pt x="189" y="433"/>
                    <a:pt x="422" y="433"/>
                  </a:cubicBezTo>
                  <a:cubicBezTo>
                    <a:pt x="655" y="433"/>
                    <a:pt x="844" y="244"/>
                    <a:pt x="844" y="10"/>
                  </a:cubicBezTo>
                  <a:cubicBezTo>
                    <a:pt x="844" y="10"/>
                    <a:pt x="844" y="10"/>
                    <a:pt x="844" y="10"/>
                  </a:cubicBezTo>
                  <a:cubicBezTo>
                    <a:pt x="844" y="7"/>
                    <a:pt x="844" y="4"/>
                    <a:pt x="844" y="0"/>
                  </a:cubicBezTo>
                  <a:cubicBezTo>
                    <a:pt x="839" y="229"/>
                    <a:pt x="652" y="413"/>
                    <a:pt x="422" y="413"/>
                  </a:cubicBezTo>
                  <a:cubicBezTo>
                    <a:pt x="192" y="413"/>
                    <a:pt x="5" y="229"/>
                    <a:pt x="0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íṡľíḓé"/>
            <p:cNvSpPr/>
            <p:nvPr/>
          </p:nvSpPr>
          <p:spPr bwMode="auto">
            <a:xfrm>
              <a:off x="5299004" y="1198656"/>
              <a:ext cx="349049" cy="1329296"/>
            </a:xfrm>
            <a:custGeom>
              <a:avLst/>
              <a:gdLst>
                <a:gd name="T0" fmla="*/ 0 w 101"/>
                <a:gd name="T1" fmla="*/ 0 h 386"/>
                <a:gd name="T2" fmla="*/ 0 w 101"/>
                <a:gd name="T3" fmla="*/ 0 h 386"/>
                <a:gd name="T4" fmla="*/ 0 w 101"/>
                <a:gd name="T5" fmla="*/ 294 h 386"/>
                <a:gd name="T6" fmla="*/ 17 w 101"/>
                <a:gd name="T7" fmla="*/ 331 h 386"/>
                <a:gd name="T8" fmla="*/ 17 w 101"/>
                <a:gd name="T9" fmla="*/ 331 h 386"/>
                <a:gd name="T10" fmla="*/ 91 w 101"/>
                <a:gd name="T11" fmla="*/ 381 h 386"/>
                <a:gd name="T12" fmla="*/ 101 w 101"/>
                <a:gd name="T13" fmla="*/ 386 h 386"/>
                <a:gd name="T14" fmla="*/ 17 w 101"/>
                <a:gd name="T15" fmla="*/ 311 h 386"/>
                <a:gd name="T16" fmla="*/ 17 w 101"/>
                <a:gd name="T17" fmla="*/ 311 h 386"/>
                <a:gd name="T18" fmla="*/ 17 w 101"/>
                <a:gd name="T19" fmla="*/ 311 h 386"/>
                <a:gd name="T20" fmla="*/ 0 w 101"/>
                <a:gd name="T21" fmla="*/ 274 h 386"/>
                <a:gd name="T22" fmla="*/ 0 w 101"/>
                <a:gd name="T2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38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08"/>
                    <a:pt x="6" y="322"/>
                    <a:pt x="17" y="331"/>
                  </a:cubicBezTo>
                  <a:cubicBezTo>
                    <a:pt x="17" y="331"/>
                    <a:pt x="17" y="331"/>
                    <a:pt x="17" y="331"/>
                  </a:cubicBezTo>
                  <a:cubicBezTo>
                    <a:pt x="17" y="331"/>
                    <a:pt x="48" y="356"/>
                    <a:pt x="91" y="381"/>
                  </a:cubicBezTo>
                  <a:cubicBezTo>
                    <a:pt x="94" y="383"/>
                    <a:pt x="98" y="385"/>
                    <a:pt x="101" y="386"/>
                  </a:cubicBezTo>
                  <a:cubicBezTo>
                    <a:pt x="17" y="311"/>
                    <a:pt x="17" y="311"/>
                    <a:pt x="17" y="311"/>
                  </a:cubicBezTo>
                  <a:cubicBezTo>
                    <a:pt x="17" y="311"/>
                    <a:pt x="17" y="311"/>
                    <a:pt x="17" y="311"/>
                  </a:cubicBezTo>
                  <a:cubicBezTo>
                    <a:pt x="17" y="311"/>
                    <a:pt x="17" y="311"/>
                    <a:pt x="17" y="311"/>
                  </a:cubicBezTo>
                  <a:cubicBezTo>
                    <a:pt x="6" y="302"/>
                    <a:pt x="0" y="288"/>
                    <a:pt x="0" y="27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ísḷîďê"/>
            <p:cNvSpPr/>
            <p:nvPr/>
          </p:nvSpPr>
          <p:spPr bwMode="auto">
            <a:xfrm>
              <a:off x="5358634" y="233888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îṧľïḋe"/>
            <p:cNvSpPr/>
            <p:nvPr/>
          </p:nvSpPr>
          <p:spPr bwMode="auto">
            <a:xfrm>
              <a:off x="5358634" y="2142543"/>
              <a:ext cx="1530000" cy="778089"/>
            </a:xfrm>
            <a:custGeom>
              <a:avLst/>
              <a:gdLst>
                <a:gd name="T0" fmla="*/ 0 w 444"/>
                <a:gd name="T1" fmla="*/ 57 h 226"/>
                <a:gd name="T2" fmla="*/ 0 w 444"/>
                <a:gd name="T3" fmla="*/ 57 h 226"/>
                <a:gd name="T4" fmla="*/ 0 w 444"/>
                <a:gd name="T5" fmla="*/ 57 h 226"/>
                <a:gd name="T6" fmla="*/ 0 w 444"/>
                <a:gd name="T7" fmla="*/ 57 h 226"/>
                <a:gd name="T8" fmla="*/ 180 w 444"/>
                <a:gd name="T9" fmla="*/ 219 h 226"/>
                <a:gd name="T10" fmla="*/ 191 w 444"/>
                <a:gd name="T11" fmla="*/ 226 h 226"/>
                <a:gd name="T12" fmla="*/ 196 w 444"/>
                <a:gd name="T13" fmla="*/ 224 h 226"/>
                <a:gd name="T14" fmla="*/ 196 w 444"/>
                <a:gd name="T15" fmla="*/ 208 h 226"/>
                <a:gd name="T16" fmla="*/ 180 w 444"/>
                <a:gd name="T17" fmla="*/ 199 h 226"/>
                <a:gd name="T18" fmla="*/ 84 w 444"/>
                <a:gd name="T19" fmla="*/ 112 h 226"/>
                <a:gd name="T20" fmla="*/ 74 w 444"/>
                <a:gd name="T21" fmla="*/ 107 h 226"/>
                <a:gd name="T22" fmla="*/ 0 w 444"/>
                <a:gd name="T23" fmla="*/ 57 h 226"/>
                <a:gd name="T24" fmla="*/ 444 w 444"/>
                <a:gd name="T25" fmla="*/ 0 h 226"/>
                <a:gd name="T26" fmla="*/ 428 w 444"/>
                <a:gd name="T27" fmla="*/ 37 h 226"/>
                <a:gd name="T28" fmla="*/ 248 w 444"/>
                <a:gd name="T29" fmla="*/ 199 h 226"/>
                <a:gd name="T30" fmla="*/ 234 w 444"/>
                <a:gd name="T31" fmla="*/ 207 h 226"/>
                <a:gd name="T32" fmla="*/ 234 w 444"/>
                <a:gd name="T33" fmla="*/ 208 h 226"/>
                <a:gd name="T34" fmla="*/ 234 w 444"/>
                <a:gd name="T35" fmla="*/ 224 h 226"/>
                <a:gd name="T36" fmla="*/ 238 w 444"/>
                <a:gd name="T37" fmla="*/ 226 h 226"/>
                <a:gd name="T38" fmla="*/ 248 w 444"/>
                <a:gd name="T39" fmla="*/ 219 h 226"/>
                <a:gd name="T40" fmla="*/ 428 w 444"/>
                <a:gd name="T41" fmla="*/ 57 h 226"/>
                <a:gd name="T42" fmla="*/ 444 w 444"/>
                <a:gd name="T43" fmla="*/ 20 h 226"/>
                <a:gd name="T44" fmla="*/ 444 w 444"/>
                <a:gd name="T45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4" h="226"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80" y="219"/>
                    <a:pt x="180" y="219"/>
                    <a:pt x="180" y="219"/>
                  </a:cubicBezTo>
                  <a:cubicBezTo>
                    <a:pt x="184" y="222"/>
                    <a:pt x="187" y="224"/>
                    <a:pt x="191" y="226"/>
                  </a:cubicBezTo>
                  <a:cubicBezTo>
                    <a:pt x="193" y="225"/>
                    <a:pt x="194" y="225"/>
                    <a:pt x="196" y="224"/>
                  </a:cubicBezTo>
                  <a:cubicBezTo>
                    <a:pt x="196" y="208"/>
                    <a:pt x="196" y="208"/>
                    <a:pt x="196" y="208"/>
                  </a:cubicBezTo>
                  <a:cubicBezTo>
                    <a:pt x="190" y="206"/>
                    <a:pt x="185" y="203"/>
                    <a:pt x="180" y="199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1" y="111"/>
                    <a:pt x="77" y="109"/>
                    <a:pt x="74" y="107"/>
                  </a:cubicBezTo>
                  <a:cubicBezTo>
                    <a:pt x="31" y="82"/>
                    <a:pt x="0" y="57"/>
                    <a:pt x="0" y="57"/>
                  </a:cubicBezTo>
                  <a:moveTo>
                    <a:pt x="444" y="0"/>
                  </a:moveTo>
                  <a:cubicBezTo>
                    <a:pt x="444" y="14"/>
                    <a:pt x="438" y="28"/>
                    <a:pt x="428" y="37"/>
                  </a:cubicBezTo>
                  <a:cubicBezTo>
                    <a:pt x="248" y="199"/>
                    <a:pt x="248" y="199"/>
                    <a:pt x="248" y="199"/>
                  </a:cubicBezTo>
                  <a:cubicBezTo>
                    <a:pt x="243" y="202"/>
                    <a:pt x="239" y="205"/>
                    <a:pt x="234" y="207"/>
                  </a:cubicBezTo>
                  <a:cubicBezTo>
                    <a:pt x="234" y="207"/>
                    <a:pt x="234" y="207"/>
                    <a:pt x="234" y="208"/>
                  </a:cubicBezTo>
                  <a:cubicBezTo>
                    <a:pt x="234" y="224"/>
                    <a:pt x="234" y="224"/>
                    <a:pt x="234" y="224"/>
                  </a:cubicBezTo>
                  <a:cubicBezTo>
                    <a:pt x="235" y="225"/>
                    <a:pt x="236" y="225"/>
                    <a:pt x="238" y="226"/>
                  </a:cubicBezTo>
                  <a:cubicBezTo>
                    <a:pt x="241" y="224"/>
                    <a:pt x="245" y="221"/>
                    <a:pt x="248" y="219"/>
                  </a:cubicBezTo>
                  <a:cubicBezTo>
                    <a:pt x="428" y="57"/>
                    <a:pt x="428" y="57"/>
                    <a:pt x="428" y="57"/>
                  </a:cubicBezTo>
                  <a:cubicBezTo>
                    <a:pt x="438" y="48"/>
                    <a:pt x="444" y="34"/>
                    <a:pt x="444" y="20"/>
                  </a:cubicBezTo>
                  <a:cubicBezTo>
                    <a:pt x="444" y="0"/>
                    <a:pt x="444" y="0"/>
                    <a:pt x="444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ïṧlíḍé"/>
            <p:cNvSpPr/>
            <p:nvPr/>
          </p:nvSpPr>
          <p:spPr bwMode="auto">
            <a:xfrm>
              <a:off x="6033462" y="2855186"/>
              <a:ext cx="130894" cy="299601"/>
            </a:xfrm>
            <a:custGeom>
              <a:avLst/>
              <a:gdLst>
                <a:gd name="T0" fmla="*/ 19 w 38"/>
                <a:gd name="T1" fmla="*/ 41 h 87"/>
                <a:gd name="T2" fmla="*/ 0 w 38"/>
                <a:gd name="T3" fmla="*/ 46 h 87"/>
                <a:gd name="T4" fmla="*/ 0 w 38"/>
                <a:gd name="T5" fmla="*/ 66 h 87"/>
                <a:gd name="T6" fmla="*/ 0 w 38"/>
                <a:gd name="T7" fmla="*/ 68 h 87"/>
                <a:gd name="T8" fmla="*/ 19 w 38"/>
                <a:gd name="T9" fmla="*/ 87 h 87"/>
                <a:gd name="T10" fmla="*/ 38 w 38"/>
                <a:gd name="T11" fmla="*/ 68 h 87"/>
                <a:gd name="T12" fmla="*/ 38 w 38"/>
                <a:gd name="T13" fmla="*/ 68 h 87"/>
                <a:gd name="T14" fmla="*/ 19 w 38"/>
                <a:gd name="T15" fmla="*/ 87 h 87"/>
                <a:gd name="T16" fmla="*/ 0 w 38"/>
                <a:gd name="T17" fmla="*/ 68 h 87"/>
                <a:gd name="T18" fmla="*/ 0 w 38"/>
                <a:gd name="T19" fmla="*/ 68 h 87"/>
                <a:gd name="T20" fmla="*/ 18 w 38"/>
                <a:gd name="T21" fmla="*/ 74 h 87"/>
                <a:gd name="T22" fmla="*/ 38 w 38"/>
                <a:gd name="T23" fmla="*/ 66 h 87"/>
                <a:gd name="T24" fmla="*/ 38 w 38"/>
                <a:gd name="T25" fmla="*/ 46 h 87"/>
                <a:gd name="T26" fmla="*/ 19 w 38"/>
                <a:gd name="T27" fmla="*/ 41 h 87"/>
                <a:gd name="T28" fmla="*/ 38 w 38"/>
                <a:gd name="T29" fmla="*/ 0 h 87"/>
                <a:gd name="T30" fmla="*/ 18 w 38"/>
                <a:gd name="T31" fmla="*/ 5 h 87"/>
                <a:gd name="T32" fmla="*/ 0 w 38"/>
                <a:gd name="T33" fmla="*/ 1 h 87"/>
                <a:gd name="T34" fmla="*/ 0 w 38"/>
                <a:gd name="T35" fmla="*/ 17 h 87"/>
                <a:gd name="T36" fmla="*/ 19 w 38"/>
                <a:gd name="T37" fmla="*/ 14 h 87"/>
                <a:gd name="T38" fmla="*/ 38 w 38"/>
                <a:gd name="T39" fmla="*/ 17 h 87"/>
                <a:gd name="T40" fmla="*/ 38 w 38"/>
                <a:gd name="T41" fmla="*/ 1 h 87"/>
                <a:gd name="T42" fmla="*/ 38 w 38"/>
                <a:gd name="T4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87">
                  <a:moveTo>
                    <a:pt x="19" y="41"/>
                  </a:moveTo>
                  <a:cubicBezTo>
                    <a:pt x="12" y="41"/>
                    <a:pt x="6" y="43"/>
                    <a:pt x="0" y="4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9"/>
                    <a:pt x="8" y="87"/>
                    <a:pt x="19" y="87"/>
                  </a:cubicBezTo>
                  <a:cubicBezTo>
                    <a:pt x="29" y="87"/>
                    <a:pt x="38" y="79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79"/>
                    <a:pt x="29" y="87"/>
                    <a:pt x="19" y="87"/>
                  </a:cubicBezTo>
                  <a:cubicBezTo>
                    <a:pt x="8" y="87"/>
                    <a:pt x="0" y="79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5" y="72"/>
                    <a:pt x="11" y="74"/>
                    <a:pt x="18" y="74"/>
                  </a:cubicBezTo>
                  <a:cubicBezTo>
                    <a:pt x="25" y="74"/>
                    <a:pt x="33" y="71"/>
                    <a:pt x="38" y="6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2" y="43"/>
                    <a:pt x="26" y="41"/>
                    <a:pt x="19" y="41"/>
                  </a:cubicBezTo>
                  <a:moveTo>
                    <a:pt x="38" y="0"/>
                  </a:moveTo>
                  <a:cubicBezTo>
                    <a:pt x="32" y="3"/>
                    <a:pt x="25" y="5"/>
                    <a:pt x="18" y="5"/>
                  </a:cubicBezTo>
                  <a:cubicBezTo>
                    <a:pt x="12" y="5"/>
                    <a:pt x="6" y="3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" y="15"/>
                    <a:pt x="12" y="14"/>
                    <a:pt x="19" y="14"/>
                  </a:cubicBezTo>
                  <a:cubicBezTo>
                    <a:pt x="26" y="14"/>
                    <a:pt x="32" y="15"/>
                    <a:pt x="38" y="17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iṩļiḍè"/>
            <p:cNvSpPr/>
            <p:nvPr/>
          </p:nvSpPr>
          <p:spPr bwMode="auto">
            <a:xfrm>
              <a:off x="6033462" y="3082068"/>
              <a:ext cx="130894" cy="72719"/>
            </a:xfrm>
            <a:custGeom>
              <a:avLst/>
              <a:gdLst>
                <a:gd name="T0" fmla="*/ 38 w 38"/>
                <a:gd name="T1" fmla="*/ 0 h 21"/>
                <a:gd name="T2" fmla="*/ 38 w 38"/>
                <a:gd name="T3" fmla="*/ 0 h 21"/>
                <a:gd name="T4" fmla="*/ 18 w 38"/>
                <a:gd name="T5" fmla="*/ 8 h 21"/>
                <a:gd name="T6" fmla="*/ 0 w 38"/>
                <a:gd name="T7" fmla="*/ 2 h 21"/>
                <a:gd name="T8" fmla="*/ 0 w 38"/>
                <a:gd name="T9" fmla="*/ 2 h 21"/>
                <a:gd name="T10" fmla="*/ 19 w 38"/>
                <a:gd name="T11" fmla="*/ 21 h 21"/>
                <a:gd name="T12" fmla="*/ 38 w 38"/>
                <a:gd name="T13" fmla="*/ 2 h 21"/>
                <a:gd name="T14" fmla="*/ 38 w 38"/>
                <a:gd name="T15" fmla="*/ 2 h 21"/>
                <a:gd name="T16" fmla="*/ 38 w 38"/>
                <a:gd name="T17" fmla="*/ 0 h 21"/>
                <a:gd name="T18" fmla="*/ 38 w 38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21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3" y="5"/>
                    <a:pt x="25" y="8"/>
                    <a:pt x="18" y="8"/>
                  </a:cubicBezTo>
                  <a:cubicBezTo>
                    <a:pt x="11" y="8"/>
                    <a:pt x="5" y="6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3"/>
                    <a:pt x="8" y="21"/>
                    <a:pt x="19" y="21"/>
                  </a:cubicBezTo>
                  <a:cubicBezTo>
                    <a:pt x="29" y="21"/>
                    <a:pt x="38" y="1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ïš1íḋe"/>
            <p:cNvSpPr/>
            <p:nvPr/>
          </p:nvSpPr>
          <p:spPr bwMode="auto">
            <a:xfrm>
              <a:off x="5877845" y="2903180"/>
              <a:ext cx="442129" cy="1047148"/>
            </a:xfrm>
            <a:custGeom>
              <a:avLst/>
              <a:gdLst>
                <a:gd name="T0" fmla="*/ 64 w 128"/>
                <a:gd name="T1" fmla="*/ 27 h 304"/>
                <a:gd name="T2" fmla="*/ 102 w 128"/>
                <a:gd name="T3" fmla="*/ 65 h 304"/>
                <a:gd name="T4" fmla="*/ 102 w 128"/>
                <a:gd name="T5" fmla="*/ 240 h 304"/>
                <a:gd name="T6" fmla="*/ 64 w 128"/>
                <a:gd name="T7" fmla="*/ 278 h 304"/>
                <a:gd name="T8" fmla="*/ 26 w 128"/>
                <a:gd name="T9" fmla="*/ 240 h 304"/>
                <a:gd name="T10" fmla="*/ 26 w 128"/>
                <a:gd name="T11" fmla="*/ 65 h 304"/>
                <a:gd name="T12" fmla="*/ 64 w 128"/>
                <a:gd name="T13" fmla="*/ 27 h 304"/>
                <a:gd name="T14" fmla="*/ 64 w 128"/>
                <a:gd name="T15" fmla="*/ 0 h 304"/>
                <a:gd name="T16" fmla="*/ 0 w 128"/>
                <a:gd name="T17" fmla="*/ 65 h 304"/>
                <a:gd name="T18" fmla="*/ 0 w 128"/>
                <a:gd name="T19" fmla="*/ 240 h 304"/>
                <a:gd name="T20" fmla="*/ 64 w 128"/>
                <a:gd name="T21" fmla="*/ 304 h 304"/>
                <a:gd name="T22" fmla="*/ 128 w 128"/>
                <a:gd name="T23" fmla="*/ 240 h 304"/>
                <a:gd name="T24" fmla="*/ 128 w 128"/>
                <a:gd name="T25" fmla="*/ 65 h 304"/>
                <a:gd name="T26" fmla="*/ 64 w 128"/>
                <a:gd name="T27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304">
                  <a:moveTo>
                    <a:pt x="64" y="27"/>
                  </a:moveTo>
                  <a:cubicBezTo>
                    <a:pt x="85" y="27"/>
                    <a:pt x="102" y="44"/>
                    <a:pt x="102" y="65"/>
                  </a:cubicBezTo>
                  <a:cubicBezTo>
                    <a:pt x="102" y="240"/>
                    <a:pt x="102" y="240"/>
                    <a:pt x="102" y="240"/>
                  </a:cubicBezTo>
                  <a:cubicBezTo>
                    <a:pt x="102" y="261"/>
                    <a:pt x="85" y="278"/>
                    <a:pt x="64" y="278"/>
                  </a:cubicBezTo>
                  <a:cubicBezTo>
                    <a:pt x="43" y="278"/>
                    <a:pt x="26" y="261"/>
                    <a:pt x="26" y="240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44"/>
                    <a:pt x="43" y="27"/>
                    <a:pt x="64" y="27"/>
                  </a:cubicBezTo>
                  <a:moveTo>
                    <a:pt x="64" y="0"/>
                  </a:moveTo>
                  <a:cubicBezTo>
                    <a:pt x="28" y="0"/>
                    <a:pt x="0" y="29"/>
                    <a:pt x="0" y="65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276"/>
                    <a:pt x="28" y="304"/>
                    <a:pt x="64" y="304"/>
                  </a:cubicBezTo>
                  <a:cubicBezTo>
                    <a:pt x="99" y="304"/>
                    <a:pt x="128" y="276"/>
                    <a:pt x="128" y="240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28" y="29"/>
                    <a:pt x="99" y="0"/>
                    <a:pt x="64" y="0"/>
                  </a:cubicBezTo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íŝḷïḍé"/>
            <p:cNvSpPr/>
            <p:nvPr/>
          </p:nvSpPr>
          <p:spPr bwMode="auto">
            <a:xfrm>
              <a:off x="5877845" y="3147515"/>
              <a:ext cx="442129" cy="802814"/>
            </a:xfrm>
            <a:custGeom>
              <a:avLst/>
              <a:gdLst>
                <a:gd name="T0" fmla="*/ 102 w 128"/>
                <a:gd name="T1" fmla="*/ 15 h 233"/>
                <a:gd name="T2" fmla="*/ 102 w 128"/>
                <a:gd name="T3" fmla="*/ 169 h 233"/>
                <a:gd name="T4" fmla="*/ 64 w 128"/>
                <a:gd name="T5" fmla="*/ 207 h 233"/>
                <a:gd name="T6" fmla="*/ 26 w 128"/>
                <a:gd name="T7" fmla="*/ 169 h 233"/>
                <a:gd name="T8" fmla="*/ 26 w 128"/>
                <a:gd name="T9" fmla="*/ 16 h 233"/>
                <a:gd name="T10" fmla="*/ 0 w 128"/>
                <a:gd name="T11" fmla="*/ 2 h 233"/>
                <a:gd name="T12" fmla="*/ 0 w 128"/>
                <a:gd name="T13" fmla="*/ 169 h 233"/>
                <a:gd name="T14" fmla="*/ 64 w 128"/>
                <a:gd name="T15" fmla="*/ 233 h 233"/>
                <a:gd name="T16" fmla="*/ 128 w 128"/>
                <a:gd name="T17" fmla="*/ 169 h 233"/>
                <a:gd name="T18" fmla="*/ 128 w 128"/>
                <a:gd name="T19" fmla="*/ 0 h 233"/>
                <a:gd name="T20" fmla="*/ 102 w 128"/>
                <a:gd name="T21" fmla="*/ 15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233">
                  <a:moveTo>
                    <a:pt x="102" y="15"/>
                  </a:moveTo>
                  <a:cubicBezTo>
                    <a:pt x="102" y="169"/>
                    <a:pt x="102" y="169"/>
                    <a:pt x="102" y="169"/>
                  </a:cubicBezTo>
                  <a:cubicBezTo>
                    <a:pt x="102" y="190"/>
                    <a:pt x="85" y="207"/>
                    <a:pt x="64" y="207"/>
                  </a:cubicBezTo>
                  <a:cubicBezTo>
                    <a:pt x="43" y="207"/>
                    <a:pt x="26" y="190"/>
                    <a:pt x="26" y="169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17" y="12"/>
                    <a:pt x="8" y="8"/>
                    <a:pt x="0" y="2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205"/>
                    <a:pt x="28" y="233"/>
                    <a:pt x="64" y="233"/>
                  </a:cubicBezTo>
                  <a:cubicBezTo>
                    <a:pt x="99" y="233"/>
                    <a:pt x="128" y="205"/>
                    <a:pt x="128" y="169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0" y="6"/>
                    <a:pt x="111" y="11"/>
                    <a:pt x="102" y="15"/>
                  </a:cubicBezTo>
                </a:path>
              </a:pathLst>
            </a:custGeom>
            <a:solidFill>
              <a:srgbClr val="DEB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isľiḓé"/>
            <p:cNvSpPr/>
            <p:nvPr/>
          </p:nvSpPr>
          <p:spPr bwMode="auto">
            <a:xfrm>
              <a:off x="4641628" y="3217325"/>
              <a:ext cx="2908745" cy="2908745"/>
            </a:xfrm>
            <a:prstGeom prst="ellipse">
              <a:avLst/>
            </a:pr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íṡḻiďe"/>
            <p:cNvSpPr/>
            <p:nvPr/>
          </p:nvSpPr>
          <p:spPr bwMode="auto">
            <a:xfrm>
              <a:off x="4779793" y="3358399"/>
              <a:ext cx="1074781" cy="1070418"/>
            </a:xfrm>
            <a:custGeom>
              <a:avLst/>
              <a:gdLst>
                <a:gd name="T0" fmla="*/ 0 w 312"/>
                <a:gd name="T1" fmla="*/ 311 h 311"/>
                <a:gd name="T2" fmla="*/ 312 w 312"/>
                <a:gd name="T3" fmla="*/ 0 h 311"/>
                <a:gd name="T4" fmla="*/ 0 w 312"/>
                <a:gd name="T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2" h="311">
                  <a:moveTo>
                    <a:pt x="0" y="311"/>
                  </a:moveTo>
                  <a:cubicBezTo>
                    <a:pt x="312" y="0"/>
                    <a:pt x="312" y="0"/>
                    <a:pt x="312" y="0"/>
                  </a:cubicBezTo>
                  <a:cubicBezTo>
                    <a:pt x="154" y="29"/>
                    <a:pt x="29" y="153"/>
                    <a:pt x="0" y="311"/>
                  </a:cubicBezTo>
                </a:path>
              </a:pathLst>
            </a:custGeom>
            <a:solidFill>
              <a:srgbClr val="EA6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iSḻïdè"/>
            <p:cNvSpPr/>
            <p:nvPr/>
          </p:nvSpPr>
          <p:spPr bwMode="auto">
            <a:xfrm>
              <a:off x="4757978" y="3333674"/>
              <a:ext cx="1458736" cy="1460190"/>
            </a:xfrm>
            <a:custGeom>
              <a:avLst/>
              <a:gdLst>
                <a:gd name="T0" fmla="*/ 388 w 423"/>
                <a:gd name="T1" fmla="*/ 0 h 424"/>
                <a:gd name="T2" fmla="*/ 318 w 423"/>
                <a:gd name="T3" fmla="*/ 7 h 424"/>
                <a:gd name="T4" fmla="*/ 6 w 423"/>
                <a:gd name="T5" fmla="*/ 318 h 424"/>
                <a:gd name="T6" fmla="*/ 0 w 423"/>
                <a:gd name="T7" fmla="*/ 388 h 424"/>
                <a:gd name="T8" fmla="*/ 2 w 423"/>
                <a:gd name="T9" fmla="*/ 424 h 424"/>
                <a:gd name="T10" fmla="*/ 423 w 423"/>
                <a:gd name="T11" fmla="*/ 2 h 424"/>
                <a:gd name="T12" fmla="*/ 388 w 423"/>
                <a:gd name="T13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3" h="424">
                  <a:moveTo>
                    <a:pt x="388" y="0"/>
                  </a:moveTo>
                  <a:cubicBezTo>
                    <a:pt x="364" y="0"/>
                    <a:pt x="340" y="3"/>
                    <a:pt x="318" y="7"/>
                  </a:cubicBezTo>
                  <a:cubicBezTo>
                    <a:pt x="6" y="318"/>
                    <a:pt x="6" y="318"/>
                    <a:pt x="6" y="318"/>
                  </a:cubicBezTo>
                  <a:cubicBezTo>
                    <a:pt x="2" y="341"/>
                    <a:pt x="0" y="364"/>
                    <a:pt x="0" y="388"/>
                  </a:cubicBezTo>
                  <a:cubicBezTo>
                    <a:pt x="0" y="400"/>
                    <a:pt x="1" y="412"/>
                    <a:pt x="2" y="424"/>
                  </a:cubicBezTo>
                  <a:cubicBezTo>
                    <a:pt x="423" y="2"/>
                    <a:pt x="423" y="2"/>
                    <a:pt x="423" y="2"/>
                  </a:cubicBezTo>
                  <a:cubicBezTo>
                    <a:pt x="412" y="1"/>
                    <a:pt x="400" y="0"/>
                    <a:pt x="388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iśḷíḓe"/>
            <p:cNvSpPr/>
            <p:nvPr/>
          </p:nvSpPr>
          <p:spPr bwMode="auto">
            <a:xfrm>
              <a:off x="4765250" y="3340946"/>
              <a:ext cx="1740884" cy="1737975"/>
            </a:xfrm>
            <a:custGeom>
              <a:avLst/>
              <a:gdLst>
                <a:gd name="T0" fmla="*/ 421 w 505"/>
                <a:gd name="T1" fmla="*/ 0 h 505"/>
                <a:gd name="T2" fmla="*/ 0 w 505"/>
                <a:gd name="T3" fmla="*/ 422 h 505"/>
                <a:gd name="T4" fmla="*/ 17 w 505"/>
                <a:gd name="T5" fmla="*/ 505 h 505"/>
                <a:gd name="T6" fmla="*/ 505 w 505"/>
                <a:gd name="T7" fmla="*/ 17 h 505"/>
                <a:gd name="T8" fmla="*/ 421 w 505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5" h="505">
                  <a:moveTo>
                    <a:pt x="421" y="0"/>
                  </a:moveTo>
                  <a:cubicBezTo>
                    <a:pt x="0" y="422"/>
                    <a:pt x="0" y="422"/>
                    <a:pt x="0" y="422"/>
                  </a:cubicBezTo>
                  <a:cubicBezTo>
                    <a:pt x="2" y="451"/>
                    <a:pt x="8" y="479"/>
                    <a:pt x="17" y="505"/>
                  </a:cubicBezTo>
                  <a:cubicBezTo>
                    <a:pt x="505" y="17"/>
                    <a:pt x="505" y="17"/>
                    <a:pt x="505" y="17"/>
                  </a:cubicBezTo>
                  <a:cubicBezTo>
                    <a:pt x="478" y="8"/>
                    <a:pt x="450" y="3"/>
                    <a:pt x="421" y="0"/>
                  </a:cubicBezTo>
                </a:path>
              </a:pathLst>
            </a:custGeom>
            <a:solidFill>
              <a:srgbClr val="EA6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ï$ļíḍé"/>
            <p:cNvSpPr/>
            <p:nvPr/>
          </p:nvSpPr>
          <p:spPr bwMode="auto">
            <a:xfrm>
              <a:off x="4823425" y="3399121"/>
              <a:ext cx="1924135" cy="1924135"/>
            </a:xfrm>
            <a:custGeom>
              <a:avLst/>
              <a:gdLst>
                <a:gd name="T0" fmla="*/ 488 w 558"/>
                <a:gd name="T1" fmla="*/ 0 h 559"/>
                <a:gd name="T2" fmla="*/ 0 w 558"/>
                <a:gd name="T3" fmla="*/ 488 h 559"/>
                <a:gd name="T4" fmla="*/ 30 w 558"/>
                <a:gd name="T5" fmla="*/ 559 h 559"/>
                <a:gd name="T6" fmla="*/ 558 w 558"/>
                <a:gd name="T7" fmla="*/ 31 h 559"/>
                <a:gd name="T8" fmla="*/ 488 w 558"/>
                <a:gd name="T9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8" h="559">
                  <a:moveTo>
                    <a:pt x="488" y="0"/>
                  </a:moveTo>
                  <a:cubicBezTo>
                    <a:pt x="0" y="488"/>
                    <a:pt x="0" y="488"/>
                    <a:pt x="0" y="488"/>
                  </a:cubicBezTo>
                  <a:cubicBezTo>
                    <a:pt x="8" y="513"/>
                    <a:pt x="18" y="537"/>
                    <a:pt x="30" y="559"/>
                  </a:cubicBezTo>
                  <a:cubicBezTo>
                    <a:pt x="558" y="31"/>
                    <a:pt x="558" y="31"/>
                    <a:pt x="558" y="31"/>
                  </a:cubicBezTo>
                  <a:cubicBezTo>
                    <a:pt x="536" y="18"/>
                    <a:pt x="513" y="8"/>
                    <a:pt x="488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íSlîḋè"/>
            <p:cNvSpPr/>
            <p:nvPr/>
          </p:nvSpPr>
          <p:spPr bwMode="auto">
            <a:xfrm>
              <a:off x="4926685" y="3505290"/>
              <a:ext cx="2027395" cy="2021578"/>
            </a:xfrm>
            <a:custGeom>
              <a:avLst/>
              <a:gdLst>
                <a:gd name="T0" fmla="*/ 528 w 588"/>
                <a:gd name="T1" fmla="*/ 0 h 587"/>
                <a:gd name="T2" fmla="*/ 0 w 588"/>
                <a:gd name="T3" fmla="*/ 528 h 587"/>
                <a:gd name="T4" fmla="*/ 42 w 588"/>
                <a:gd name="T5" fmla="*/ 587 h 587"/>
                <a:gd name="T6" fmla="*/ 588 w 588"/>
                <a:gd name="T7" fmla="*/ 41 h 587"/>
                <a:gd name="T8" fmla="*/ 528 w 588"/>
                <a:gd name="T9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587">
                  <a:moveTo>
                    <a:pt x="528" y="0"/>
                  </a:moveTo>
                  <a:cubicBezTo>
                    <a:pt x="0" y="528"/>
                    <a:pt x="0" y="528"/>
                    <a:pt x="0" y="528"/>
                  </a:cubicBezTo>
                  <a:cubicBezTo>
                    <a:pt x="12" y="549"/>
                    <a:pt x="26" y="569"/>
                    <a:pt x="42" y="587"/>
                  </a:cubicBezTo>
                  <a:cubicBezTo>
                    <a:pt x="588" y="41"/>
                    <a:pt x="588" y="41"/>
                    <a:pt x="588" y="41"/>
                  </a:cubicBezTo>
                  <a:cubicBezTo>
                    <a:pt x="570" y="25"/>
                    <a:pt x="550" y="12"/>
                    <a:pt x="528" y="0"/>
                  </a:cubicBezTo>
                </a:path>
              </a:pathLst>
            </a:custGeom>
            <a:solidFill>
              <a:srgbClr val="EA6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i$ḷïḓe"/>
            <p:cNvSpPr/>
            <p:nvPr/>
          </p:nvSpPr>
          <p:spPr bwMode="auto">
            <a:xfrm>
              <a:off x="5072122" y="3646364"/>
              <a:ext cx="2053574" cy="2056483"/>
            </a:xfrm>
            <a:custGeom>
              <a:avLst/>
              <a:gdLst>
                <a:gd name="T0" fmla="*/ 546 w 596"/>
                <a:gd name="T1" fmla="*/ 0 h 597"/>
                <a:gd name="T2" fmla="*/ 0 w 596"/>
                <a:gd name="T3" fmla="*/ 546 h 597"/>
                <a:gd name="T4" fmla="*/ 50 w 596"/>
                <a:gd name="T5" fmla="*/ 597 h 597"/>
                <a:gd name="T6" fmla="*/ 596 w 596"/>
                <a:gd name="T7" fmla="*/ 51 h 597"/>
                <a:gd name="T8" fmla="*/ 546 w 596"/>
                <a:gd name="T9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597">
                  <a:moveTo>
                    <a:pt x="546" y="0"/>
                  </a:moveTo>
                  <a:cubicBezTo>
                    <a:pt x="0" y="546"/>
                    <a:pt x="0" y="546"/>
                    <a:pt x="0" y="546"/>
                  </a:cubicBezTo>
                  <a:cubicBezTo>
                    <a:pt x="15" y="565"/>
                    <a:pt x="32" y="581"/>
                    <a:pt x="50" y="597"/>
                  </a:cubicBezTo>
                  <a:cubicBezTo>
                    <a:pt x="596" y="51"/>
                    <a:pt x="596" y="51"/>
                    <a:pt x="596" y="51"/>
                  </a:cubicBezTo>
                  <a:cubicBezTo>
                    <a:pt x="581" y="32"/>
                    <a:pt x="564" y="15"/>
                    <a:pt x="546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íṧ1ïḋe"/>
            <p:cNvSpPr/>
            <p:nvPr/>
          </p:nvSpPr>
          <p:spPr bwMode="auto">
            <a:xfrm>
              <a:off x="5243738" y="3822343"/>
              <a:ext cx="2024487" cy="2018669"/>
            </a:xfrm>
            <a:custGeom>
              <a:avLst/>
              <a:gdLst>
                <a:gd name="T0" fmla="*/ 546 w 587"/>
                <a:gd name="T1" fmla="*/ 0 h 586"/>
                <a:gd name="T2" fmla="*/ 0 w 587"/>
                <a:gd name="T3" fmla="*/ 546 h 586"/>
                <a:gd name="T4" fmla="*/ 60 w 587"/>
                <a:gd name="T5" fmla="*/ 586 h 586"/>
                <a:gd name="T6" fmla="*/ 587 w 587"/>
                <a:gd name="T7" fmla="*/ 60 h 586"/>
                <a:gd name="T8" fmla="*/ 546 w 587"/>
                <a:gd name="T9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7" h="586">
                  <a:moveTo>
                    <a:pt x="546" y="0"/>
                  </a:moveTo>
                  <a:cubicBezTo>
                    <a:pt x="0" y="546"/>
                    <a:pt x="0" y="546"/>
                    <a:pt x="0" y="546"/>
                  </a:cubicBezTo>
                  <a:cubicBezTo>
                    <a:pt x="19" y="561"/>
                    <a:pt x="39" y="575"/>
                    <a:pt x="60" y="586"/>
                  </a:cubicBezTo>
                  <a:cubicBezTo>
                    <a:pt x="587" y="60"/>
                    <a:pt x="587" y="60"/>
                    <a:pt x="587" y="60"/>
                  </a:cubicBezTo>
                  <a:cubicBezTo>
                    <a:pt x="575" y="38"/>
                    <a:pt x="562" y="18"/>
                    <a:pt x="546" y="0"/>
                  </a:cubicBezTo>
                </a:path>
              </a:pathLst>
            </a:custGeom>
            <a:solidFill>
              <a:srgbClr val="EA6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iṣļíďe"/>
            <p:cNvSpPr/>
            <p:nvPr/>
          </p:nvSpPr>
          <p:spPr bwMode="auto">
            <a:xfrm>
              <a:off x="5451713" y="4028864"/>
              <a:ext cx="1919772" cy="1918317"/>
            </a:xfrm>
            <a:custGeom>
              <a:avLst/>
              <a:gdLst>
                <a:gd name="T0" fmla="*/ 527 w 557"/>
                <a:gd name="T1" fmla="*/ 0 h 557"/>
                <a:gd name="T2" fmla="*/ 0 w 557"/>
                <a:gd name="T3" fmla="*/ 526 h 557"/>
                <a:gd name="T4" fmla="*/ 71 w 557"/>
                <a:gd name="T5" fmla="*/ 557 h 557"/>
                <a:gd name="T6" fmla="*/ 557 w 557"/>
                <a:gd name="T7" fmla="*/ 70 h 557"/>
                <a:gd name="T8" fmla="*/ 527 w 557"/>
                <a:gd name="T9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7" h="557">
                  <a:moveTo>
                    <a:pt x="527" y="0"/>
                  </a:moveTo>
                  <a:cubicBezTo>
                    <a:pt x="0" y="526"/>
                    <a:pt x="0" y="526"/>
                    <a:pt x="0" y="526"/>
                  </a:cubicBezTo>
                  <a:cubicBezTo>
                    <a:pt x="23" y="539"/>
                    <a:pt x="46" y="549"/>
                    <a:pt x="71" y="557"/>
                  </a:cubicBezTo>
                  <a:cubicBezTo>
                    <a:pt x="557" y="70"/>
                    <a:pt x="557" y="70"/>
                    <a:pt x="557" y="70"/>
                  </a:cubicBezTo>
                  <a:cubicBezTo>
                    <a:pt x="549" y="46"/>
                    <a:pt x="539" y="22"/>
                    <a:pt x="527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ïṣľíḋé"/>
            <p:cNvSpPr/>
            <p:nvPr/>
          </p:nvSpPr>
          <p:spPr bwMode="auto">
            <a:xfrm>
              <a:off x="5696048" y="4270290"/>
              <a:ext cx="1733612" cy="1732158"/>
            </a:xfrm>
            <a:custGeom>
              <a:avLst/>
              <a:gdLst>
                <a:gd name="T0" fmla="*/ 486 w 503"/>
                <a:gd name="T1" fmla="*/ 0 h 503"/>
                <a:gd name="T2" fmla="*/ 0 w 503"/>
                <a:gd name="T3" fmla="*/ 487 h 503"/>
                <a:gd name="T4" fmla="*/ 85 w 503"/>
                <a:gd name="T5" fmla="*/ 503 h 503"/>
                <a:gd name="T6" fmla="*/ 503 w 503"/>
                <a:gd name="T7" fmla="*/ 85 h 503"/>
                <a:gd name="T8" fmla="*/ 486 w 503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503">
                  <a:moveTo>
                    <a:pt x="486" y="0"/>
                  </a:moveTo>
                  <a:cubicBezTo>
                    <a:pt x="0" y="487"/>
                    <a:pt x="0" y="487"/>
                    <a:pt x="0" y="487"/>
                  </a:cubicBezTo>
                  <a:cubicBezTo>
                    <a:pt x="27" y="495"/>
                    <a:pt x="55" y="501"/>
                    <a:pt x="85" y="503"/>
                  </a:cubicBezTo>
                  <a:cubicBezTo>
                    <a:pt x="503" y="85"/>
                    <a:pt x="503" y="85"/>
                    <a:pt x="503" y="85"/>
                  </a:cubicBezTo>
                  <a:cubicBezTo>
                    <a:pt x="500" y="56"/>
                    <a:pt x="495" y="27"/>
                    <a:pt x="486" y="0"/>
                  </a:cubicBezTo>
                </a:path>
              </a:pathLst>
            </a:custGeom>
            <a:solidFill>
              <a:srgbClr val="EA6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iS1íḓê"/>
            <p:cNvSpPr/>
            <p:nvPr/>
          </p:nvSpPr>
          <p:spPr bwMode="auto">
            <a:xfrm>
              <a:off x="5988377" y="4562619"/>
              <a:ext cx="1444192" cy="1442738"/>
            </a:xfrm>
            <a:custGeom>
              <a:avLst/>
              <a:gdLst>
                <a:gd name="T0" fmla="*/ 419 w 419"/>
                <a:gd name="T1" fmla="*/ 31 h 419"/>
                <a:gd name="T2" fmla="*/ 418 w 419"/>
                <a:gd name="T3" fmla="*/ 0 h 419"/>
                <a:gd name="T4" fmla="*/ 0 w 419"/>
                <a:gd name="T5" fmla="*/ 418 h 419"/>
                <a:gd name="T6" fmla="*/ 31 w 419"/>
                <a:gd name="T7" fmla="*/ 419 h 419"/>
                <a:gd name="T8" fmla="*/ 107 w 419"/>
                <a:gd name="T9" fmla="*/ 412 h 419"/>
                <a:gd name="T10" fmla="*/ 411 w 419"/>
                <a:gd name="T11" fmla="*/ 107 h 419"/>
                <a:gd name="T12" fmla="*/ 419 w 419"/>
                <a:gd name="T13" fmla="*/ 31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9" h="419">
                  <a:moveTo>
                    <a:pt x="419" y="31"/>
                  </a:moveTo>
                  <a:cubicBezTo>
                    <a:pt x="419" y="21"/>
                    <a:pt x="418" y="10"/>
                    <a:pt x="418" y="0"/>
                  </a:cubicBezTo>
                  <a:cubicBezTo>
                    <a:pt x="0" y="418"/>
                    <a:pt x="0" y="418"/>
                    <a:pt x="0" y="418"/>
                  </a:cubicBezTo>
                  <a:cubicBezTo>
                    <a:pt x="10" y="419"/>
                    <a:pt x="20" y="419"/>
                    <a:pt x="31" y="419"/>
                  </a:cubicBezTo>
                  <a:cubicBezTo>
                    <a:pt x="57" y="419"/>
                    <a:pt x="82" y="417"/>
                    <a:pt x="107" y="412"/>
                  </a:cubicBezTo>
                  <a:cubicBezTo>
                    <a:pt x="411" y="107"/>
                    <a:pt x="411" y="107"/>
                    <a:pt x="411" y="107"/>
                  </a:cubicBezTo>
                  <a:cubicBezTo>
                    <a:pt x="416" y="82"/>
                    <a:pt x="419" y="57"/>
                    <a:pt x="419" y="31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ïṩḷîḓê"/>
            <p:cNvSpPr/>
            <p:nvPr/>
          </p:nvSpPr>
          <p:spPr bwMode="auto">
            <a:xfrm>
              <a:off x="6357788" y="4932030"/>
              <a:ext cx="1047148" cy="1050057"/>
            </a:xfrm>
            <a:custGeom>
              <a:avLst/>
              <a:gdLst>
                <a:gd name="T0" fmla="*/ 304 w 304"/>
                <a:gd name="T1" fmla="*/ 0 h 305"/>
                <a:gd name="T2" fmla="*/ 0 w 304"/>
                <a:gd name="T3" fmla="*/ 305 h 305"/>
                <a:gd name="T4" fmla="*/ 304 w 304"/>
                <a:gd name="T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" h="305">
                  <a:moveTo>
                    <a:pt x="304" y="0"/>
                  </a:moveTo>
                  <a:cubicBezTo>
                    <a:pt x="0" y="305"/>
                    <a:pt x="0" y="305"/>
                    <a:pt x="0" y="305"/>
                  </a:cubicBezTo>
                  <a:cubicBezTo>
                    <a:pt x="153" y="274"/>
                    <a:pt x="274" y="153"/>
                    <a:pt x="304" y="0"/>
                  </a:cubicBezTo>
                </a:path>
              </a:pathLst>
            </a:custGeom>
            <a:solidFill>
              <a:srgbClr val="EA6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î$ľîďê"/>
            <p:cNvSpPr/>
            <p:nvPr/>
          </p:nvSpPr>
          <p:spPr bwMode="auto">
            <a:xfrm>
              <a:off x="4641628" y="4635338"/>
              <a:ext cx="2908745" cy="1490732"/>
            </a:xfrm>
            <a:custGeom>
              <a:avLst/>
              <a:gdLst>
                <a:gd name="T0" fmla="*/ 422 w 844"/>
                <a:gd name="T1" fmla="*/ 412 h 433"/>
                <a:gd name="T2" fmla="*/ 0 w 844"/>
                <a:gd name="T3" fmla="*/ 0 h 433"/>
                <a:gd name="T4" fmla="*/ 0 w 844"/>
                <a:gd name="T5" fmla="*/ 10 h 433"/>
                <a:gd name="T6" fmla="*/ 422 w 844"/>
                <a:gd name="T7" fmla="*/ 433 h 433"/>
                <a:gd name="T8" fmla="*/ 844 w 844"/>
                <a:gd name="T9" fmla="*/ 10 h 433"/>
                <a:gd name="T10" fmla="*/ 844 w 844"/>
                <a:gd name="T11" fmla="*/ 0 h 433"/>
                <a:gd name="T12" fmla="*/ 422 w 844"/>
                <a:gd name="T13" fmla="*/ 412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4" h="433">
                  <a:moveTo>
                    <a:pt x="422" y="412"/>
                  </a:moveTo>
                  <a:cubicBezTo>
                    <a:pt x="192" y="412"/>
                    <a:pt x="5" y="228"/>
                    <a:pt x="0" y="0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0" y="244"/>
                    <a:pt x="189" y="433"/>
                    <a:pt x="422" y="433"/>
                  </a:cubicBezTo>
                  <a:cubicBezTo>
                    <a:pt x="655" y="433"/>
                    <a:pt x="844" y="244"/>
                    <a:pt x="844" y="10"/>
                  </a:cubicBezTo>
                  <a:cubicBezTo>
                    <a:pt x="844" y="7"/>
                    <a:pt x="844" y="3"/>
                    <a:pt x="844" y="0"/>
                  </a:cubicBezTo>
                  <a:cubicBezTo>
                    <a:pt x="839" y="228"/>
                    <a:pt x="652" y="412"/>
                    <a:pt x="422" y="412"/>
                  </a:cubicBezTo>
                </a:path>
              </a:pathLst>
            </a:custGeom>
            <a:solidFill>
              <a:srgbClr val="DEB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ïšḻídé"/>
            <p:cNvSpPr/>
            <p:nvPr/>
          </p:nvSpPr>
          <p:spPr bwMode="auto">
            <a:xfrm>
              <a:off x="4762341" y="3333674"/>
              <a:ext cx="2670228" cy="1308935"/>
            </a:xfrm>
            <a:custGeom>
              <a:avLst/>
              <a:gdLst>
                <a:gd name="T0" fmla="*/ 700 w 775"/>
                <a:gd name="T1" fmla="*/ 159 h 380"/>
                <a:gd name="T2" fmla="*/ 727 w 775"/>
                <a:gd name="T3" fmla="*/ 202 h 380"/>
                <a:gd name="T4" fmla="*/ 727 w 775"/>
                <a:gd name="T5" fmla="*/ 202 h 380"/>
                <a:gd name="T6" fmla="*/ 757 w 775"/>
                <a:gd name="T7" fmla="*/ 272 h 380"/>
                <a:gd name="T8" fmla="*/ 757 w 775"/>
                <a:gd name="T9" fmla="*/ 272 h 380"/>
                <a:gd name="T10" fmla="*/ 774 w 775"/>
                <a:gd name="T11" fmla="*/ 357 h 380"/>
                <a:gd name="T12" fmla="*/ 774 w 775"/>
                <a:gd name="T13" fmla="*/ 357 h 380"/>
                <a:gd name="T14" fmla="*/ 775 w 775"/>
                <a:gd name="T15" fmla="*/ 380 h 380"/>
                <a:gd name="T16" fmla="*/ 700 w 775"/>
                <a:gd name="T17" fmla="*/ 159 h 380"/>
                <a:gd name="T18" fmla="*/ 386 w 775"/>
                <a:gd name="T19" fmla="*/ 0 h 380"/>
                <a:gd name="T20" fmla="*/ 0 w 775"/>
                <a:gd name="T21" fmla="*/ 363 h 380"/>
                <a:gd name="T22" fmla="*/ 5 w 775"/>
                <a:gd name="T23" fmla="*/ 318 h 380"/>
                <a:gd name="T24" fmla="*/ 5 w 775"/>
                <a:gd name="T25" fmla="*/ 318 h 380"/>
                <a:gd name="T26" fmla="*/ 317 w 775"/>
                <a:gd name="T27" fmla="*/ 7 h 380"/>
                <a:gd name="T28" fmla="*/ 317 w 775"/>
                <a:gd name="T29" fmla="*/ 7 h 380"/>
                <a:gd name="T30" fmla="*/ 386 w 775"/>
                <a:gd name="T31" fmla="*/ 0 h 380"/>
                <a:gd name="T32" fmla="*/ 386 w 775"/>
                <a:gd name="T33" fmla="*/ 0 h 380"/>
                <a:gd name="T34" fmla="*/ 386 w 775"/>
                <a:gd name="T35" fmla="*/ 0 h 380"/>
                <a:gd name="T36" fmla="*/ 386 w 775"/>
                <a:gd name="T37" fmla="*/ 0 h 380"/>
                <a:gd name="T38" fmla="*/ 386 w 775"/>
                <a:gd name="T39" fmla="*/ 0 h 380"/>
                <a:gd name="T40" fmla="*/ 386 w 775"/>
                <a:gd name="T41" fmla="*/ 0 h 380"/>
                <a:gd name="T42" fmla="*/ 386 w 775"/>
                <a:gd name="T43" fmla="*/ 0 h 380"/>
                <a:gd name="T44" fmla="*/ 386 w 775"/>
                <a:gd name="T45" fmla="*/ 0 h 380"/>
                <a:gd name="T46" fmla="*/ 386 w 775"/>
                <a:gd name="T47" fmla="*/ 0 h 380"/>
                <a:gd name="T48" fmla="*/ 386 w 775"/>
                <a:gd name="T49" fmla="*/ 0 h 380"/>
                <a:gd name="T50" fmla="*/ 387 w 775"/>
                <a:gd name="T51" fmla="*/ 0 h 380"/>
                <a:gd name="T52" fmla="*/ 422 w 775"/>
                <a:gd name="T53" fmla="*/ 2 h 380"/>
                <a:gd name="T54" fmla="*/ 422 w 775"/>
                <a:gd name="T55" fmla="*/ 2 h 380"/>
                <a:gd name="T56" fmla="*/ 506 w 775"/>
                <a:gd name="T57" fmla="*/ 19 h 380"/>
                <a:gd name="T58" fmla="*/ 506 w 775"/>
                <a:gd name="T59" fmla="*/ 19 h 380"/>
                <a:gd name="T60" fmla="*/ 576 w 775"/>
                <a:gd name="T61" fmla="*/ 50 h 380"/>
                <a:gd name="T62" fmla="*/ 576 w 775"/>
                <a:gd name="T63" fmla="*/ 50 h 380"/>
                <a:gd name="T64" fmla="*/ 636 w 775"/>
                <a:gd name="T65" fmla="*/ 91 h 380"/>
                <a:gd name="T66" fmla="*/ 636 w 775"/>
                <a:gd name="T67" fmla="*/ 91 h 380"/>
                <a:gd name="T68" fmla="*/ 674 w 775"/>
                <a:gd name="T69" fmla="*/ 127 h 380"/>
                <a:gd name="T70" fmla="*/ 387 w 775"/>
                <a:gd name="T71" fmla="*/ 0 h 380"/>
                <a:gd name="T72" fmla="*/ 387 w 775"/>
                <a:gd name="T73" fmla="*/ 0 h 380"/>
                <a:gd name="T74" fmla="*/ 387 w 775"/>
                <a:gd name="T75" fmla="*/ 0 h 380"/>
                <a:gd name="T76" fmla="*/ 387 w 775"/>
                <a:gd name="T77" fmla="*/ 0 h 380"/>
                <a:gd name="T78" fmla="*/ 387 w 775"/>
                <a:gd name="T79" fmla="*/ 0 h 380"/>
                <a:gd name="T80" fmla="*/ 386 w 775"/>
                <a:gd name="T81" fmla="*/ 0 h 380"/>
                <a:gd name="T82" fmla="*/ 387 w 775"/>
                <a:gd name="T83" fmla="*/ 0 h 380"/>
                <a:gd name="T84" fmla="*/ 387 w 775"/>
                <a:gd name="T85" fmla="*/ 0 h 380"/>
                <a:gd name="T86" fmla="*/ 387 w 775"/>
                <a:gd name="T87" fmla="*/ 0 h 380"/>
                <a:gd name="T88" fmla="*/ 387 w 775"/>
                <a:gd name="T89" fmla="*/ 0 h 380"/>
                <a:gd name="T90" fmla="*/ 387 w 775"/>
                <a:gd name="T9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5" h="380">
                  <a:moveTo>
                    <a:pt x="700" y="159"/>
                  </a:moveTo>
                  <a:cubicBezTo>
                    <a:pt x="710" y="173"/>
                    <a:pt x="719" y="187"/>
                    <a:pt x="727" y="202"/>
                  </a:cubicBezTo>
                  <a:cubicBezTo>
                    <a:pt x="727" y="202"/>
                    <a:pt x="727" y="202"/>
                    <a:pt x="727" y="202"/>
                  </a:cubicBezTo>
                  <a:cubicBezTo>
                    <a:pt x="739" y="224"/>
                    <a:pt x="749" y="248"/>
                    <a:pt x="757" y="272"/>
                  </a:cubicBezTo>
                  <a:cubicBezTo>
                    <a:pt x="757" y="272"/>
                    <a:pt x="757" y="272"/>
                    <a:pt x="757" y="272"/>
                  </a:cubicBezTo>
                  <a:cubicBezTo>
                    <a:pt x="766" y="299"/>
                    <a:pt x="771" y="328"/>
                    <a:pt x="774" y="357"/>
                  </a:cubicBezTo>
                  <a:cubicBezTo>
                    <a:pt x="774" y="357"/>
                    <a:pt x="774" y="357"/>
                    <a:pt x="774" y="357"/>
                  </a:cubicBezTo>
                  <a:cubicBezTo>
                    <a:pt x="774" y="364"/>
                    <a:pt x="775" y="372"/>
                    <a:pt x="775" y="380"/>
                  </a:cubicBezTo>
                  <a:cubicBezTo>
                    <a:pt x="773" y="297"/>
                    <a:pt x="745" y="221"/>
                    <a:pt x="700" y="159"/>
                  </a:cubicBezTo>
                  <a:moveTo>
                    <a:pt x="386" y="0"/>
                  </a:moveTo>
                  <a:cubicBezTo>
                    <a:pt x="181" y="1"/>
                    <a:pt x="13" y="161"/>
                    <a:pt x="0" y="363"/>
                  </a:cubicBezTo>
                  <a:cubicBezTo>
                    <a:pt x="1" y="347"/>
                    <a:pt x="3" y="333"/>
                    <a:pt x="5" y="318"/>
                  </a:cubicBezTo>
                  <a:cubicBezTo>
                    <a:pt x="5" y="318"/>
                    <a:pt x="5" y="318"/>
                    <a:pt x="5" y="318"/>
                  </a:cubicBezTo>
                  <a:cubicBezTo>
                    <a:pt x="34" y="160"/>
                    <a:pt x="159" y="36"/>
                    <a:pt x="317" y="7"/>
                  </a:cubicBezTo>
                  <a:cubicBezTo>
                    <a:pt x="317" y="7"/>
                    <a:pt x="317" y="7"/>
                    <a:pt x="317" y="7"/>
                  </a:cubicBezTo>
                  <a:cubicBezTo>
                    <a:pt x="339" y="3"/>
                    <a:pt x="362" y="0"/>
                    <a:pt x="386" y="0"/>
                  </a:cubicBezTo>
                  <a:moveTo>
                    <a:pt x="386" y="0"/>
                  </a:moveTo>
                  <a:cubicBezTo>
                    <a:pt x="386" y="0"/>
                    <a:pt x="386" y="0"/>
                    <a:pt x="386" y="0"/>
                  </a:cubicBezTo>
                  <a:cubicBezTo>
                    <a:pt x="386" y="0"/>
                    <a:pt x="386" y="0"/>
                    <a:pt x="386" y="0"/>
                  </a:cubicBezTo>
                  <a:moveTo>
                    <a:pt x="386" y="0"/>
                  </a:moveTo>
                  <a:cubicBezTo>
                    <a:pt x="386" y="0"/>
                    <a:pt x="386" y="0"/>
                    <a:pt x="386" y="0"/>
                  </a:cubicBezTo>
                  <a:cubicBezTo>
                    <a:pt x="386" y="0"/>
                    <a:pt x="386" y="0"/>
                    <a:pt x="386" y="0"/>
                  </a:cubicBezTo>
                  <a:moveTo>
                    <a:pt x="386" y="0"/>
                  </a:moveTo>
                  <a:cubicBezTo>
                    <a:pt x="386" y="0"/>
                    <a:pt x="386" y="0"/>
                    <a:pt x="386" y="0"/>
                  </a:cubicBezTo>
                  <a:cubicBezTo>
                    <a:pt x="386" y="0"/>
                    <a:pt x="386" y="0"/>
                    <a:pt x="386" y="0"/>
                  </a:cubicBezTo>
                  <a:moveTo>
                    <a:pt x="387" y="0"/>
                  </a:moveTo>
                  <a:cubicBezTo>
                    <a:pt x="399" y="0"/>
                    <a:pt x="411" y="1"/>
                    <a:pt x="422" y="2"/>
                  </a:cubicBezTo>
                  <a:cubicBezTo>
                    <a:pt x="422" y="2"/>
                    <a:pt x="422" y="2"/>
                    <a:pt x="422" y="2"/>
                  </a:cubicBezTo>
                  <a:cubicBezTo>
                    <a:pt x="451" y="5"/>
                    <a:pt x="479" y="10"/>
                    <a:pt x="506" y="19"/>
                  </a:cubicBezTo>
                  <a:cubicBezTo>
                    <a:pt x="506" y="19"/>
                    <a:pt x="506" y="19"/>
                    <a:pt x="506" y="19"/>
                  </a:cubicBezTo>
                  <a:cubicBezTo>
                    <a:pt x="531" y="27"/>
                    <a:pt x="554" y="37"/>
                    <a:pt x="576" y="50"/>
                  </a:cubicBezTo>
                  <a:cubicBezTo>
                    <a:pt x="576" y="50"/>
                    <a:pt x="576" y="50"/>
                    <a:pt x="576" y="50"/>
                  </a:cubicBezTo>
                  <a:cubicBezTo>
                    <a:pt x="598" y="62"/>
                    <a:pt x="618" y="75"/>
                    <a:pt x="636" y="91"/>
                  </a:cubicBezTo>
                  <a:cubicBezTo>
                    <a:pt x="636" y="91"/>
                    <a:pt x="636" y="91"/>
                    <a:pt x="636" y="91"/>
                  </a:cubicBezTo>
                  <a:cubicBezTo>
                    <a:pt x="650" y="102"/>
                    <a:pt x="662" y="114"/>
                    <a:pt x="674" y="127"/>
                  </a:cubicBezTo>
                  <a:cubicBezTo>
                    <a:pt x="603" y="50"/>
                    <a:pt x="501" y="1"/>
                    <a:pt x="387" y="0"/>
                  </a:cubicBezTo>
                  <a:moveTo>
                    <a:pt x="387" y="0"/>
                  </a:moveTo>
                  <a:cubicBezTo>
                    <a:pt x="387" y="0"/>
                    <a:pt x="387" y="0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  <a:moveTo>
                    <a:pt x="387" y="0"/>
                  </a:moveTo>
                  <a:cubicBezTo>
                    <a:pt x="387" y="0"/>
                    <a:pt x="387" y="0"/>
                    <a:pt x="386" y="0"/>
                  </a:cubicBezTo>
                  <a:cubicBezTo>
                    <a:pt x="387" y="0"/>
                    <a:pt x="387" y="0"/>
                    <a:pt x="387" y="0"/>
                  </a:cubicBezTo>
                  <a:moveTo>
                    <a:pt x="387" y="0"/>
                  </a:moveTo>
                  <a:cubicBezTo>
                    <a:pt x="387" y="0"/>
                    <a:pt x="387" y="0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</a:path>
              </a:pathLst>
            </a:custGeom>
            <a:solidFill>
              <a:srgbClr val="E9B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işliḑé"/>
            <p:cNvSpPr/>
            <p:nvPr/>
          </p:nvSpPr>
          <p:spPr bwMode="auto">
            <a:xfrm>
              <a:off x="4779793" y="3358399"/>
              <a:ext cx="1074781" cy="1070418"/>
            </a:xfrm>
            <a:custGeom>
              <a:avLst/>
              <a:gdLst>
                <a:gd name="T0" fmla="*/ 312 w 312"/>
                <a:gd name="T1" fmla="*/ 0 h 311"/>
                <a:gd name="T2" fmla="*/ 0 w 312"/>
                <a:gd name="T3" fmla="*/ 311 h 311"/>
                <a:gd name="T4" fmla="*/ 7 w 312"/>
                <a:gd name="T5" fmla="*/ 304 h 311"/>
                <a:gd name="T6" fmla="*/ 281 w 312"/>
                <a:gd name="T7" fmla="*/ 30 h 311"/>
                <a:gd name="T8" fmla="*/ 312 w 312"/>
                <a:gd name="T9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311">
                  <a:moveTo>
                    <a:pt x="312" y="0"/>
                  </a:moveTo>
                  <a:cubicBezTo>
                    <a:pt x="154" y="29"/>
                    <a:pt x="29" y="153"/>
                    <a:pt x="0" y="311"/>
                  </a:cubicBezTo>
                  <a:cubicBezTo>
                    <a:pt x="7" y="304"/>
                    <a:pt x="7" y="304"/>
                    <a:pt x="7" y="304"/>
                  </a:cubicBezTo>
                  <a:cubicBezTo>
                    <a:pt x="43" y="171"/>
                    <a:pt x="148" y="66"/>
                    <a:pt x="281" y="30"/>
                  </a:cubicBezTo>
                  <a:cubicBezTo>
                    <a:pt x="312" y="0"/>
                    <a:pt x="312" y="0"/>
                    <a:pt x="312" y="0"/>
                  </a:cubicBezTo>
                </a:path>
              </a:pathLst>
            </a:custGeom>
            <a:solidFill>
              <a:srgbClr val="DC5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ṧḻiḓê"/>
            <p:cNvSpPr/>
            <p:nvPr/>
          </p:nvSpPr>
          <p:spPr bwMode="auto">
            <a:xfrm>
              <a:off x="4757978" y="3333674"/>
              <a:ext cx="1458736" cy="1377291"/>
            </a:xfrm>
            <a:custGeom>
              <a:avLst/>
              <a:gdLst>
                <a:gd name="T0" fmla="*/ 13 w 423"/>
                <a:gd name="T1" fmla="*/ 311 h 400"/>
                <a:gd name="T2" fmla="*/ 6 w 423"/>
                <a:gd name="T3" fmla="*/ 318 h 400"/>
                <a:gd name="T4" fmla="*/ 1 w 423"/>
                <a:gd name="T5" fmla="*/ 363 h 400"/>
                <a:gd name="T6" fmla="*/ 0 w 423"/>
                <a:gd name="T7" fmla="*/ 388 h 400"/>
                <a:gd name="T8" fmla="*/ 0 w 423"/>
                <a:gd name="T9" fmla="*/ 400 h 400"/>
                <a:gd name="T10" fmla="*/ 13 w 423"/>
                <a:gd name="T11" fmla="*/ 311 h 400"/>
                <a:gd name="T12" fmla="*/ 388 w 423"/>
                <a:gd name="T13" fmla="*/ 0 h 400"/>
                <a:gd name="T14" fmla="*/ 388 w 423"/>
                <a:gd name="T15" fmla="*/ 0 h 400"/>
                <a:gd name="T16" fmla="*/ 388 w 423"/>
                <a:gd name="T17" fmla="*/ 0 h 400"/>
                <a:gd name="T18" fmla="*/ 387 w 423"/>
                <a:gd name="T19" fmla="*/ 0 h 400"/>
                <a:gd name="T20" fmla="*/ 387 w 423"/>
                <a:gd name="T21" fmla="*/ 0 h 400"/>
                <a:gd name="T22" fmla="*/ 387 w 423"/>
                <a:gd name="T23" fmla="*/ 0 h 400"/>
                <a:gd name="T24" fmla="*/ 387 w 423"/>
                <a:gd name="T25" fmla="*/ 0 h 400"/>
                <a:gd name="T26" fmla="*/ 387 w 423"/>
                <a:gd name="T27" fmla="*/ 0 h 400"/>
                <a:gd name="T28" fmla="*/ 387 w 423"/>
                <a:gd name="T29" fmla="*/ 0 h 400"/>
                <a:gd name="T30" fmla="*/ 387 w 423"/>
                <a:gd name="T31" fmla="*/ 0 h 400"/>
                <a:gd name="T32" fmla="*/ 387 w 423"/>
                <a:gd name="T33" fmla="*/ 0 h 400"/>
                <a:gd name="T34" fmla="*/ 318 w 423"/>
                <a:gd name="T35" fmla="*/ 7 h 400"/>
                <a:gd name="T36" fmla="*/ 318 w 423"/>
                <a:gd name="T37" fmla="*/ 7 h 400"/>
                <a:gd name="T38" fmla="*/ 287 w 423"/>
                <a:gd name="T39" fmla="*/ 37 h 400"/>
                <a:gd name="T40" fmla="*/ 388 w 423"/>
                <a:gd name="T41" fmla="*/ 24 h 400"/>
                <a:gd name="T42" fmla="*/ 401 w 423"/>
                <a:gd name="T43" fmla="*/ 24 h 400"/>
                <a:gd name="T44" fmla="*/ 423 w 423"/>
                <a:gd name="T45" fmla="*/ 2 h 400"/>
                <a:gd name="T46" fmla="*/ 388 w 423"/>
                <a:gd name="T47" fmla="*/ 0 h 400"/>
                <a:gd name="T48" fmla="*/ 388 w 423"/>
                <a:gd name="T49" fmla="*/ 0 h 400"/>
                <a:gd name="T50" fmla="*/ 388 w 423"/>
                <a:gd name="T51" fmla="*/ 0 h 400"/>
                <a:gd name="T52" fmla="*/ 388 w 423"/>
                <a:gd name="T53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3" h="400">
                  <a:moveTo>
                    <a:pt x="13" y="311"/>
                  </a:moveTo>
                  <a:cubicBezTo>
                    <a:pt x="6" y="318"/>
                    <a:pt x="6" y="318"/>
                    <a:pt x="6" y="318"/>
                  </a:cubicBezTo>
                  <a:cubicBezTo>
                    <a:pt x="4" y="333"/>
                    <a:pt x="2" y="347"/>
                    <a:pt x="1" y="363"/>
                  </a:cubicBezTo>
                  <a:cubicBezTo>
                    <a:pt x="0" y="371"/>
                    <a:pt x="0" y="380"/>
                    <a:pt x="0" y="388"/>
                  </a:cubicBezTo>
                  <a:cubicBezTo>
                    <a:pt x="0" y="392"/>
                    <a:pt x="0" y="396"/>
                    <a:pt x="0" y="400"/>
                  </a:cubicBezTo>
                  <a:cubicBezTo>
                    <a:pt x="1" y="369"/>
                    <a:pt x="6" y="340"/>
                    <a:pt x="13" y="311"/>
                  </a:cubicBezTo>
                  <a:moveTo>
                    <a:pt x="388" y="0"/>
                  </a:moveTo>
                  <a:cubicBezTo>
                    <a:pt x="388" y="0"/>
                    <a:pt x="388" y="0"/>
                    <a:pt x="388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8" y="0"/>
                    <a:pt x="388" y="0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63" y="0"/>
                    <a:pt x="340" y="3"/>
                    <a:pt x="318" y="7"/>
                  </a:cubicBezTo>
                  <a:cubicBezTo>
                    <a:pt x="318" y="7"/>
                    <a:pt x="318" y="7"/>
                    <a:pt x="318" y="7"/>
                  </a:cubicBezTo>
                  <a:cubicBezTo>
                    <a:pt x="287" y="37"/>
                    <a:pt x="287" y="37"/>
                    <a:pt x="287" y="37"/>
                  </a:cubicBezTo>
                  <a:cubicBezTo>
                    <a:pt x="319" y="28"/>
                    <a:pt x="353" y="24"/>
                    <a:pt x="388" y="24"/>
                  </a:cubicBezTo>
                  <a:cubicBezTo>
                    <a:pt x="392" y="24"/>
                    <a:pt x="397" y="24"/>
                    <a:pt x="401" y="24"/>
                  </a:cubicBezTo>
                  <a:cubicBezTo>
                    <a:pt x="423" y="2"/>
                    <a:pt x="423" y="2"/>
                    <a:pt x="423" y="2"/>
                  </a:cubicBezTo>
                  <a:cubicBezTo>
                    <a:pt x="412" y="1"/>
                    <a:pt x="400" y="0"/>
                    <a:pt x="388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8" y="0"/>
                    <a:pt x="388" y="0"/>
                    <a:pt x="388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ï$1idê"/>
            <p:cNvSpPr/>
            <p:nvPr/>
          </p:nvSpPr>
          <p:spPr bwMode="auto">
            <a:xfrm>
              <a:off x="6141086" y="3340946"/>
              <a:ext cx="365047" cy="120713"/>
            </a:xfrm>
            <a:custGeom>
              <a:avLst/>
              <a:gdLst>
                <a:gd name="T0" fmla="*/ 22 w 106"/>
                <a:gd name="T1" fmla="*/ 0 h 35"/>
                <a:gd name="T2" fmla="*/ 22 w 106"/>
                <a:gd name="T3" fmla="*/ 0 h 35"/>
                <a:gd name="T4" fmla="*/ 0 w 106"/>
                <a:gd name="T5" fmla="*/ 22 h 35"/>
                <a:gd name="T6" fmla="*/ 88 w 106"/>
                <a:gd name="T7" fmla="*/ 35 h 35"/>
                <a:gd name="T8" fmla="*/ 106 w 106"/>
                <a:gd name="T9" fmla="*/ 17 h 35"/>
                <a:gd name="T10" fmla="*/ 22 w 106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35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0" y="23"/>
                    <a:pt x="60" y="28"/>
                    <a:pt x="88" y="35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79" y="8"/>
                    <a:pt x="51" y="3"/>
                    <a:pt x="22" y="0"/>
                  </a:cubicBezTo>
                </a:path>
              </a:pathLst>
            </a:custGeom>
            <a:solidFill>
              <a:srgbClr val="DC5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íṣḻîḓé"/>
            <p:cNvSpPr/>
            <p:nvPr/>
          </p:nvSpPr>
          <p:spPr bwMode="auto">
            <a:xfrm>
              <a:off x="6443596" y="3399121"/>
              <a:ext cx="303964" cy="158527"/>
            </a:xfrm>
            <a:custGeom>
              <a:avLst/>
              <a:gdLst>
                <a:gd name="T0" fmla="*/ 18 w 88"/>
                <a:gd name="T1" fmla="*/ 0 h 46"/>
                <a:gd name="T2" fmla="*/ 18 w 88"/>
                <a:gd name="T3" fmla="*/ 0 h 46"/>
                <a:gd name="T4" fmla="*/ 0 w 88"/>
                <a:gd name="T5" fmla="*/ 18 h 46"/>
                <a:gd name="T6" fmla="*/ 73 w 88"/>
                <a:gd name="T7" fmla="*/ 46 h 46"/>
                <a:gd name="T8" fmla="*/ 88 w 88"/>
                <a:gd name="T9" fmla="*/ 31 h 46"/>
                <a:gd name="T10" fmla="*/ 18 w 88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46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5" y="25"/>
                    <a:pt x="50" y="34"/>
                    <a:pt x="73" y="46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66" y="18"/>
                    <a:pt x="43" y="8"/>
                    <a:pt x="18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î$ḷîḍè"/>
            <p:cNvSpPr/>
            <p:nvPr/>
          </p:nvSpPr>
          <p:spPr bwMode="auto">
            <a:xfrm>
              <a:off x="6695202" y="3505290"/>
              <a:ext cx="258878" cy="186160"/>
            </a:xfrm>
            <a:custGeom>
              <a:avLst/>
              <a:gdLst>
                <a:gd name="T0" fmla="*/ 15 w 75"/>
                <a:gd name="T1" fmla="*/ 0 h 54"/>
                <a:gd name="T2" fmla="*/ 15 w 75"/>
                <a:gd name="T3" fmla="*/ 0 h 54"/>
                <a:gd name="T4" fmla="*/ 0 w 75"/>
                <a:gd name="T5" fmla="*/ 15 h 54"/>
                <a:gd name="T6" fmla="*/ 62 w 75"/>
                <a:gd name="T7" fmla="*/ 54 h 54"/>
                <a:gd name="T8" fmla="*/ 75 w 75"/>
                <a:gd name="T9" fmla="*/ 41 h 54"/>
                <a:gd name="T10" fmla="*/ 15 w 75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4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2" y="26"/>
                    <a:pt x="43" y="39"/>
                    <a:pt x="62" y="54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57" y="25"/>
                    <a:pt x="37" y="12"/>
                    <a:pt x="15" y="0"/>
                  </a:cubicBezTo>
                </a:path>
              </a:pathLst>
            </a:custGeom>
            <a:solidFill>
              <a:srgbClr val="DC5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ṧḻíḋé"/>
            <p:cNvSpPr/>
            <p:nvPr/>
          </p:nvSpPr>
          <p:spPr bwMode="auto">
            <a:xfrm>
              <a:off x="6908995" y="3646364"/>
              <a:ext cx="216702" cy="210884"/>
            </a:xfrm>
            <a:custGeom>
              <a:avLst/>
              <a:gdLst>
                <a:gd name="T0" fmla="*/ 13 w 63"/>
                <a:gd name="T1" fmla="*/ 0 h 61"/>
                <a:gd name="T2" fmla="*/ 13 w 63"/>
                <a:gd name="T3" fmla="*/ 0 h 61"/>
                <a:gd name="T4" fmla="*/ 0 w 63"/>
                <a:gd name="T5" fmla="*/ 13 h 61"/>
                <a:gd name="T6" fmla="*/ 52 w 63"/>
                <a:gd name="T7" fmla="*/ 61 h 61"/>
                <a:gd name="T8" fmla="*/ 63 w 63"/>
                <a:gd name="T9" fmla="*/ 51 h 61"/>
                <a:gd name="T10" fmla="*/ 51 w 63"/>
                <a:gd name="T11" fmla="*/ 36 h 61"/>
                <a:gd name="T12" fmla="*/ 13 w 63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61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9" y="27"/>
                    <a:pt x="36" y="44"/>
                    <a:pt x="52" y="6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59" y="46"/>
                    <a:pt x="55" y="41"/>
                    <a:pt x="51" y="36"/>
                  </a:cubicBezTo>
                  <a:cubicBezTo>
                    <a:pt x="39" y="23"/>
                    <a:pt x="27" y="11"/>
                    <a:pt x="13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îṧḻiḓê"/>
            <p:cNvSpPr/>
            <p:nvPr/>
          </p:nvSpPr>
          <p:spPr bwMode="auto">
            <a:xfrm>
              <a:off x="7087883" y="3822343"/>
              <a:ext cx="180342" cy="234154"/>
            </a:xfrm>
            <a:custGeom>
              <a:avLst/>
              <a:gdLst>
                <a:gd name="T0" fmla="*/ 11 w 52"/>
                <a:gd name="T1" fmla="*/ 0 h 68"/>
                <a:gd name="T2" fmla="*/ 0 w 52"/>
                <a:gd name="T3" fmla="*/ 10 h 68"/>
                <a:gd name="T4" fmla="*/ 43 w 52"/>
                <a:gd name="T5" fmla="*/ 68 h 68"/>
                <a:gd name="T6" fmla="*/ 52 w 52"/>
                <a:gd name="T7" fmla="*/ 60 h 68"/>
                <a:gd name="T8" fmla="*/ 25 w 52"/>
                <a:gd name="T9" fmla="*/ 17 h 68"/>
                <a:gd name="T10" fmla="*/ 11 w 52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68">
                  <a:moveTo>
                    <a:pt x="11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6" y="28"/>
                    <a:pt x="31" y="48"/>
                    <a:pt x="43" y="68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44" y="45"/>
                    <a:pt x="35" y="31"/>
                    <a:pt x="25" y="17"/>
                  </a:cubicBezTo>
                  <a:cubicBezTo>
                    <a:pt x="20" y="11"/>
                    <a:pt x="16" y="5"/>
                    <a:pt x="11" y="0"/>
                  </a:cubicBezTo>
                </a:path>
              </a:pathLst>
            </a:custGeom>
            <a:solidFill>
              <a:srgbClr val="DC5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ïṡļîḓé"/>
            <p:cNvSpPr/>
            <p:nvPr/>
          </p:nvSpPr>
          <p:spPr bwMode="auto">
            <a:xfrm>
              <a:off x="7236229" y="4028864"/>
              <a:ext cx="135257" cy="261787"/>
            </a:xfrm>
            <a:custGeom>
              <a:avLst/>
              <a:gdLst>
                <a:gd name="T0" fmla="*/ 9 w 39"/>
                <a:gd name="T1" fmla="*/ 0 h 76"/>
                <a:gd name="T2" fmla="*/ 9 w 39"/>
                <a:gd name="T3" fmla="*/ 0 h 76"/>
                <a:gd name="T4" fmla="*/ 0 w 39"/>
                <a:gd name="T5" fmla="*/ 8 h 76"/>
                <a:gd name="T6" fmla="*/ 33 w 39"/>
                <a:gd name="T7" fmla="*/ 76 h 76"/>
                <a:gd name="T8" fmla="*/ 39 w 39"/>
                <a:gd name="T9" fmla="*/ 70 h 76"/>
                <a:gd name="T10" fmla="*/ 9 w 39"/>
                <a:gd name="T1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76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30"/>
                    <a:pt x="24" y="52"/>
                    <a:pt x="33" y="76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1" y="46"/>
                    <a:pt x="21" y="22"/>
                    <a:pt x="9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ïṧḷiďè"/>
            <p:cNvSpPr/>
            <p:nvPr/>
          </p:nvSpPr>
          <p:spPr bwMode="auto">
            <a:xfrm>
              <a:off x="7349670" y="4270290"/>
              <a:ext cx="79990" cy="299601"/>
            </a:xfrm>
            <a:custGeom>
              <a:avLst/>
              <a:gdLst>
                <a:gd name="T0" fmla="*/ 6 w 23"/>
                <a:gd name="T1" fmla="*/ 0 h 87"/>
                <a:gd name="T2" fmla="*/ 6 w 23"/>
                <a:gd name="T3" fmla="*/ 0 h 87"/>
                <a:gd name="T4" fmla="*/ 0 w 23"/>
                <a:gd name="T5" fmla="*/ 6 h 87"/>
                <a:gd name="T6" fmla="*/ 20 w 23"/>
                <a:gd name="T7" fmla="*/ 87 h 87"/>
                <a:gd name="T8" fmla="*/ 23 w 23"/>
                <a:gd name="T9" fmla="*/ 85 h 87"/>
                <a:gd name="T10" fmla="*/ 6 w 23"/>
                <a:gd name="T1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87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0" y="32"/>
                    <a:pt x="16" y="59"/>
                    <a:pt x="20" y="87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0" y="56"/>
                    <a:pt x="15" y="27"/>
                    <a:pt x="6" y="0"/>
                  </a:cubicBezTo>
                </a:path>
              </a:pathLst>
            </a:custGeom>
            <a:solidFill>
              <a:srgbClr val="DC5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ïṡ1îḍè"/>
            <p:cNvSpPr/>
            <p:nvPr/>
          </p:nvSpPr>
          <p:spPr bwMode="auto">
            <a:xfrm>
              <a:off x="7419479" y="4562619"/>
              <a:ext cx="13089" cy="148346"/>
            </a:xfrm>
            <a:custGeom>
              <a:avLst/>
              <a:gdLst>
                <a:gd name="T0" fmla="*/ 3 w 4"/>
                <a:gd name="T1" fmla="*/ 0 h 43"/>
                <a:gd name="T2" fmla="*/ 3 w 4"/>
                <a:gd name="T3" fmla="*/ 0 h 43"/>
                <a:gd name="T4" fmla="*/ 0 w 4"/>
                <a:gd name="T5" fmla="*/ 2 h 43"/>
                <a:gd name="T6" fmla="*/ 4 w 4"/>
                <a:gd name="T7" fmla="*/ 43 h 43"/>
                <a:gd name="T8" fmla="*/ 4 w 4"/>
                <a:gd name="T9" fmla="*/ 31 h 43"/>
                <a:gd name="T10" fmla="*/ 4 w 4"/>
                <a:gd name="T11" fmla="*/ 23 h 43"/>
                <a:gd name="T12" fmla="*/ 3 w 4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3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3" y="29"/>
                    <a:pt x="4" y="43"/>
                  </a:cubicBezTo>
                  <a:cubicBezTo>
                    <a:pt x="4" y="39"/>
                    <a:pt x="4" y="35"/>
                    <a:pt x="4" y="31"/>
                  </a:cubicBezTo>
                  <a:cubicBezTo>
                    <a:pt x="4" y="28"/>
                    <a:pt x="4" y="26"/>
                    <a:pt x="4" y="23"/>
                  </a:cubicBezTo>
                  <a:cubicBezTo>
                    <a:pt x="4" y="15"/>
                    <a:pt x="3" y="7"/>
                    <a:pt x="3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ïṡľîḓê"/>
            <p:cNvSpPr/>
            <p:nvPr/>
          </p:nvSpPr>
          <p:spPr bwMode="auto">
            <a:xfrm>
              <a:off x="5024128" y="3598370"/>
              <a:ext cx="2143745" cy="2142291"/>
            </a:xfrm>
            <a:prstGeom prst="ellipse">
              <a:avLst/>
            </a:pr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ïṣḻíḑè"/>
            <p:cNvSpPr/>
            <p:nvPr/>
          </p:nvSpPr>
          <p:spPr bwMode="auto">
            <a:xfrm>
              <a:off x="5024128" y="4628066"/>
              <a:ext cx="2143745" cy="1112595"/>
            </a:xfrm>
            <a:custGeom>
              <a:avLst/>
              <a:gdLst>
                <a:gd name="T0" fmla="*/ 311 w 622"/>
                <a:gd name="T1" fmla="*/ 300 h 323"/>
                <a:gd name="T2" fmla="*/ 0 w 622"/>
                <a:gd name="T3" fmla="*/ 0 h 323"/>
                <a:gd name="T4" fmla="*/ 0 w 622"/>
                <a:gd name="T5" fmla="*/ 12 h 323"/>
                <a:gd name="T6" fmla="*/ 311 w 622"/>
                <a:gd name="T7" fmla="*/ 323 h 323"/>
                <a:gd name="T8" fmla="*/ 622 w 622"/>
                <a:gd name="T9" fmla="*/ 12 h 323"/>
                <a:gd name="T10" fmla="*/ 622 w 622"/>
                <a:gd name="T11" fmla="*/ 0 h 323"/>
                <a:gd name="T12" fmla="*/ 311 w 622"/>
                <a:gd name="T13" fmla="*/ 30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2" h="323">
                  <a:moveTo>
                    <a:pt x="311" y="300"/>
                  </a:moveTo>
                  <a:cubicBezTo>
                    <a:pt x="143" y="300"/>
                    <a:pt x="6" y="167"/>
                    <a:pt x="0" y="0"/>
                  </a:cubicBezTo>
                  <a:cubicBezTo>
                    <a:pt x="0" y="4"/>
                    <a:pt x="0" y="8"/>
                    <a:pt x="0" y="12"/>
                  </a:cubicBezTo>
                  <a:cubicBezTo>
                    <a:pt x="0" y="184"/>
                    <a:pt x="139" y="323"/>
                    <a:pt x="311" y="323"/>
                  </a:cubicBezTo>
                  <a:cubicBezTo>
                    <a:pt x="483" y="323"/>
                    <a:pt x="622" y="184"/>
                    <a:pt x="622" y="12"/>
                  </a:cubicBezTo>
                  <a:cubicBezTo>
                    <a:pt x="622" y="8"/>
                    <a:pt x="622" y="4"/>
                    <a:pt x="622" y="0"/>
                  </a:cubicBezTo>
                  <a:cubicBezTo>
                    <a:pt x="616" y="167"/>
                    <a:pt x="479" y="300"/>
                    <a:pt x="311" y="300"/>
                  </a:cubicBezTo>
                </a:path>
              </a:pathLst>
            </a:custGeom>
            <a:solidFill>
              <a:srgbClr val="DEB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ï$ḻiḓè"/>
            <p:cNvSpPr/>
            <p:nvPr/>
          </p:nvSpPr>
          <p:spPr bwMode="auto">
            <a:xfrm>
              <a:off x="5024128" y="4673151"/>
              <a:ext cx="17452" cy="193432"/>
            </a:xfrm>
            <a:custGeom>
              <a:avLst/>
              <a:gdLst>
                <a:gd name="T0" fmla="*/ 0 w 5"/>
                <a:gd name="T1" fmla="*/ 0 h 56"/>
                <a:gd name="T2" fmla="*/ 0 w 5"/>
                <a:gd name="T3" fmla="*/ 0 h 56"/>
                <a:gd name="T4" fmla="*/ 4 w 5"/>
                <a:gd name="T5" fmla="*/ 56 h 56"/>
                <a:gd name="T6" fmla="*/ 5 w 5"/>
                <a:gd name="T7" fmla="*/ 55 h 56"/>
                <a:gd name="T8" fmla="*/ 0 w 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1" y="38"/>
                    <a:pt x="4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1" y="37"/>
                    <a:pt x="0" y="19"/>
                    <a:pt x="0" y="0"/>
                  </a:cubicBezTo>
                </a:path>
              </a:pathLst>
            </a:custGeom>
            <a:solidFill>
              <a:srgbClr val="DC5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işľiḓé"/>
            <p:cNvSpPr/>
            <p:nvPr/>
          </p:nvSpPr>
          <p:spPr bwMode="auto">
            <a:xfrm>
              <a:off x="5037217" y="4862220"/>
              <a:ext cx="85808" cy="279240"/>
            </a:xfrm>
            <a:custGeom>
              <a:avLst/>
              <a:gdLst>
                <a:gd name="T0" fmla="*/ 1 w 25"/>
                <a:gd name="T1" fmla="*/ 0 h 81"/>
                <a:gd name="T2" fmla="*/ 0 w 25"/>
                <a:gd name="T3" fmla="*/ 1 h 81"/>
                <a:gd name="T4" fmla="*/ 21 w 25"/>
                <a:gd name="T5" fmla="*/ 81 h 81"/>
                <a:gd name="T6" fmla="*/ 25 w 25"/>
                <a:gd name="T7" fmla="*/ 77 h 81"/>
                <a:gd name="T8" fmla="*/ 1 w 25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29"/>
                    <a:pt x="11" y="56"/>
                    <a:pt x="21" y="81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14" y="53"/>
                    <a:pt x="6" y="27"/>
                    <a:pt x="1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îṩḻíḍê"/>
            <p:cNvSpPr/>
            <p:nvPr/>
          </p:nvSpPr>
          <p:spPr bwMode="auto">
            <a:xfrm>
              <a:off x="5109936" y="5126916"/>
              <a:ext cx="148346" cy="241426"/>
            </a:xfrm>
            <a:custGeom>
              <a:avLst/>
              <a:gdLst>
                <a:gd name="T0" fmla="*/ 4 w 43"/>
                <a:gd name="T1" fmla="*/ 0 h 70"/>
                <a:gd name="T2" fmla="*/ 0 w 43"/>
                <a:gd name="T3" fmla="*/ 4 h 70"/>
                <a:gd name="T4" fmla="*/ 35 w 43"/>
                <a:gd name="T5" fmla="*/ 70 h 70"/>
                <a:gd name="T6" fmla="*/ 43 w 43"/>
                <a:gd name="T7" fmla="*/ 62 h 70"/>
                <a:gd name="T8" fmla="*/ 4 w 43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0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0" y="27"/>
                    <a:pt x="22" y="49"/>
                    <a:pt x="35" y="70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28" y="43"/>
                    <a:pt x="15" y="22"/>
                    <a:pt x="4" y="0"/>
                  </a:cubicBezTo>
                </a:path>
              </a:pathLst>
            </a:custGeom>
            <a:solidFill>
              <a:srgbClr val="DC5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îSlíḍè"/>
            <p:cNvSpPr/>
            <p:nvPr/>
          </p:nvSpPr>
          <p:spPr bwMode="auto">
            <a:xfrm>
              <a:off x="5230649" y="5340708"/>
              <a:ext cx="203612" cy="213793"/>
            </a:xfrm>
            <a:custGeom>
              <a:avLst/>
              <a:gdLst>
                <a:gd name="T0" fmla="*/ 8 w 59"/>
                <a:gd name="T1" fmla="*/ 0 h 62"/>
                <a:gd name="T2" fmla="*/ 0 w 59"/>
                <a:gd name="T3" fmla="*/ 8 h 62"/>
                <a:gd name="T4" fmla="*/ 47 w 59"/>
                <a:gd name="T5" fmla="*/ 62 h 62"/>
                <a:gd name="T6" fmla="*/ 59 w 59"/>
                <a:gd name="T7" fmla="*/ 50 h 62"/>
                <a:gd name="T8" fmla="*/ 8 w 59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2">
                  <a:moveTo>
                    <a:pt x="8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4" y="28"/>
                    <a:pt x="29" y="46"/>
                    <a:pt x="47" y="62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40" y="35"/>
                    <a:pt x="23" y="18"/>
                    <a:pt x="8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íṡḷîďe"/>
            <p:cNvSpPr/>
            <p:nvPr/>
          </p:nvSpPr>
          <p:spPr bwMode="auto">
            <a:xfrm>
              <a:off x="5392084" y="5513779"/>
              <a:ext cx="255970" cy="189068"/>
            </a:xfrm>
            <a:custGeom>
              <a:avLst/>
              <a:gdLst>
                <a:gd name="T0" fmla="*/ 12 w 74"/>
                <a:gd name="T1" fmla="*/ 0 h 55"/>
                <a:gd name="T2" fmla="*/ 0 w 74"/>
                <a:gd name="T3" fmla="*/ 12 h 55"/>
                <a:gd name="T4" fmla="*/ 57 w 74"/>
                <a:gd name="T5" fmla="*/ 55 h 55"/>
                <a:gd name="T6" fmla="*/ 74 w 74"/>
                <a:gd name="T7" fmla="*/ 39 h 55"/>
                <a:gd name="T8" fmla="*/ 59 w 74"/>
                <a:gd name="T9" fmla="*/ 31 h 55"/>
                <a:gd name="T10" fmla="*/ 12 w 74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55">
                  <a:moveTo>
                    <a:pt x="12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7" y="29"/>
                    <a:pt x="37" y="43"/>
                    <a:pt x="57" y="55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69" y="36"/>
                    <a:pt x="64" y="33"/>
                    <a:pt x="59" y="31"/>
                  </a:cubicBezTo>
                  <a:cubicBezTo>
                    <a:pt x="42" y="22"/>
                    <a:pt x="26" y="12"/>
                    <a:pt x="12" y="0"/>
                  </a:cubicBezTo>
                </a:path>
              </a:pathLst>
            </a:custGeom>
            <a:solidFill>
              <a:srgbClr val="DC5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ïṥlîdé"/>
            <p:cNvSpPr/>
            <p:nvPr/>
          </p:nvSpPr>
          <p:spPr bwMode="auto">
            <a:xfrm>
              <a:off x="5588424" y="5647581"/>
              <a:ext cx="317053" cy="158527"/>
            </a:xfrm>
            <a:custGeom>
              <a:avLst/>
              <a:gdLst>
                <a:gd name="T0" fmla="*/ 17 w 92"/>
                <a:gd name="T1" fmla="*/ 0 h 46"/>
                <a:gd name="T2" fmla="*/ 0 w 92"/>
                <a:gd name="T3" fmla="*/ 16 h 46"/>
                <a:gd name="T4" fmla="*/ 71 w 92"/>
                <a:gd name="T5" fmla="*/ 46 h 46"/>
                <a:gd name="T6" fmla="*/ 92 w 92"/>
                <a:gd name="T7" fmla="*/ 25 h 46"/>
                <a:gd name="T8" fmla="*/ 17 w 92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46">
                  <a:moveTo>
                    <a:pt x="17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22" y="29"/>
                    <a:pt x="46" y="40"/>
                    <a:pt x="71" y="46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66" y="20"/>
                    <a:pt x="41" y="12"/>
                    <a:pt x="17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îṧḷîḑè"/>
            <p:cNvSpPr/>
            <p:nvPr/>
          </p:nvSpPr>
          <p:spPr bwMode="auto">
            <a:xfrm>
              <a:off x="5834213" y="4673151"/>
              <a:ext cx="1333660" cy="1167861"/>
            </a:xfrm>
            <a:custGeom>
              <a:avLst/>
              <a:gdLst>
                <a:gd name="T0" fmla="*/ 21 w 387"/>
                <a:gd name="T1" fmla="*/ 308 h 339"/>
                <a:gd name="T2" fmla="*/ 0 w 387"/>
                <a:gd name="T3" fmla="*/ 329 h 339"/>
                <a:gd name="T4" fmla="*/ 76 w 387"/>
                <a:gd name="T5" fmla="*/ 339 h 339"/>
                <a:gd name="T6" fmla="*/ 92 w 387"/>
                <a:gd name="T7" fmla="*/ 339 h 339"/>
                <a:gd name="T8" fmla="*/ 120 w 387"/>
                <a:gd name="T9" fmla="*/ 310 h 339"/>
                <a:gd name="T10" fmla="*/ 76 w 387"/>
                <a:gd name="T11" fmla="*/ 314 h 339"/>
                <a:gd name="T12" fmla="*/ 21 w 387"/>
                <a:gd name="T13" fmla="*/ 308 h 339"/>
                <a:gd name="T14" fmla="*/ 387 w 387"/>
                <a:gd name="T15" fmla="*/ 0 h 339"/>
                <a:gd name="T16" fmla="*/ 384 w 387"/>
                <a:gd name="T17" fmla="*/ 47 h 339"/>
                <a:gd name="T18" fmla="*/ 384 w 387"/>
                <a:gd name="T19" fmla="*/ 46 h 339"/>
                <a:gd name="T20" fmla="*/ 387 w 387"/>
                <a:gd name="T21" fmla="*/ 0 h 339"/>
                <a:gd name="T22" fmla="*/ 387 w 387"/>
                <a:gd name="T23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7" h="339">
                  <a:moveTo>
                    <a:pt x="21" y="308"/>
                  </a:moveTo>
                  <a:cubicBezTo>
                    <a:pt x="0" y="329"/>
                    <a:pt x="0" y="329"/>
                    <a:pt x="0" y="329"/>
                  </a:cubicBezTo>
                  <a:cubicBezTo>
                    <a:pt x="25" y="336"/>
                    <a:pt x="50" y="339"/>
                    <a:pt x="76" y="339"/>
                  </a:cubicBezTo>
                  <a:cubicBezTo>
                    <a:pt x="81" y="339"/>
                    <a:pt x="86" y="339"/>
                    <a:pt x="92" y="339"/>
                  </a:cubicBezTo>
                  <a:cubicBezTo>
                    <a:pt x="120" y="310"/>
                    <a:pt x="120" y="310"/>
                    <a:pt x="120" y="310"/>
                  </a:cubicBezTo>
                  <a:cubicBezTo>
                    <a:pt x="106" y="313"/>
                    <a:pt x="91" y="314"/>
                    <a:pt x="76" y="314"/>
                  </a:cubicBezTo>
                  <a:cubicBezTo>
                    <a:pt x="57" y="314"/>
                    <a:pt x="39" y="312"/>
                    <a:pt x="21" y="308"/>
                  </a:cubicBezTo>
                  <a:moveTo>
                    <a:pt x="387" y="0"/>
                  </a:moveTo>
                  <a:cubicBezTo>
                    <a:pt x="387" y="16"/>
                    <a:pt x="386" y="32"/>
                    <a:pt x="384" y="47"/>
                  </a:cubicBezTo>
                  <a:cubicBezTo>
                    <a:pt x="384" y="46"/>
                    <a:pt x="384" y="46"/>
                    <a:pt x="384" y="46"/>
                  </a:cubicBezTo>
                  <a:cubicBezTo>
                    <a:pt x="386" y="31"/>
                    <a:pt x="387" y="16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</a:path>
              </a:pathLst>
            </a:custGeom>
            <a:solidFill>
              <a:srgbClr val="DC5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ïṧḷïďe"/>
            <p:cNvSpPr/>
            <p:nvPr/>
          </p:nvSpPr>
          <p:spPr bwMode="auto">
            <a:xfrm>
              <a:off x="6151267" y="4831678"/>
              <a:ext cx="1006426" cy="1009335"/>
            </a:xfrm>
            <a:custGeom>
              <a:avLst/>
              <a:gdLst>
                <a:gd name="T0" fmla="*/ 292 w 292"/>
                <a:gd name="T1" fmla="*/ 0 h 293"/>
                <a:gd name="T2" fmla="*/ 292 w 292"/>
                <a:gd name="T3" fmla="*/ 1 h 293"/>
                <a:gd name="T4" fmla="*/ 129 w 292"/>
                <a:gd name="T5" fmla="*/ 229 h 293"/>
                <a:gd name="T6" fmla="*/ 28 w 292"/>
                <a:gd name="T7" fmla="*/ 264 h 293"/>
                <a:gd name="T8" fmla="*/ 0 w 292"/>
                <a:gd name="T9" fmla="*/ 293 h 293"/>
                <a:gd name="T10" fmla="*/ 158 w 292"/>
                <a:gd name="T11" fmla="*/ 236 h 293"/>
                <a:gd name="T12" fmla="*/ 226 w 292"/>
                <a:gd name="T13" fmla="*/ 167 h 293"/>
                <a:gd name="T14" fmla="*/ 292 w 292"/>
                <a:gd name="T1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293">
                  <a:moveTo>
                    <a:pt x="292" y="0"/>
                  </a:moveTo>
                  <a:cubicBezTo>
                    <a:pt x="292" y="1"/>
                    <a:pt x="292" y="1"/>
                    <a:pt x="292" y="1"/>
                  </a:cubicBezTo>
                  <a:cubicBezTo>
                    <a:pt x="276" y="100"/>
                    <a:pt x="215" y="183"/>
                    <a:pt x="129" y="229"/>
                  </a:cubicBezTo>
                  <a:cubicBezTo>
                    <a:pt x="98" y="246"/>
                    <a:pt x="64" y="259"/>
                    <a:pt x="28" y="264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58" y="290"/>
                    <a:pt x="112" y="269"/>
                    <a:pt x="158" y="236"/>
                  </a:cubicBezTo>
                  <a:cubicBezTo>
                    <a:pt x="226" y="167"/>
                    <a:pt x="226" y="167"/>
                    <a:pt x="226" y="167"/>
                  </a:cubicBezTo>
                  <a:cubicBezTo>
                    <a:pt x="261" y="120"/>
                    <a:pt x="285" y="63"/>
                    <a:pt x="292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ṡlïḓé"/>
            <p:cNvSpPr/>
            <p:nvPr/>
          </p:nvSpPr>
          <p:spPr bwMode="auto">
            <a:xfrm>
              <a:off x="6695202" y="5406155"/>
              <a:ext cx="234154" cy="238517"/>
            </a:xfrm>
            <a:custGeom>
              <a:avLst/>
              <a:gdLst>
                <a:gd name="T0" fmla="*/ 68 w 68"/>
                <a:gd name="T1" fmla="*/ 0 h 69"/>
                <a:gd name="T2" fmla="*/ 0 w 68"/>
                <a:gd name="T3" fmla="*/ 69 h 69"/>
                <a:gd name="T4" fmla="*/ 68 w 68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69">
                  <a:moveTo>
                    <a:pt x="6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6" y="50"/>
                    <a:pt x="49" y="27"/>
                    <a:pt x="68" y="0"/>
                  </a:cubicBezTo>
                </a:path>
              </a:pathLst>
            </a:custGeom>
            <a:solidFill>
              <a:srgbClr val="DC5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ṥḷíḑè"/>
            <p:cNvSpPr/>
            <p:nvPr/>
          </p:nvSpPr>
          <p:spPr bwMode="auto">
            <a:xfrm>
              <a:off x="5024128" y="4628066"/>
              <a:ext cx="2143745" cy="991882"/>
            </a:xfrm>
            <a:custGeom>
              <a:avLst/>
              <a:gdLst>
                <a:gd name="T0" fmla="*/ 0 w 622"/>
                <a:gd name="T1" fmla="*/ 0 h 288"/>
                <a:gd name="T2" fmla="*/ 0 w 622"/>
                <a:gd name="T3" fmla="*/ 0 h 288"/>
                <a:gd name="T4" fmla="*/ 0 w 622"/>
                <a:gd name="T5" fmla="*/ 13 h 288"/>
                <a:gd name="T6" fmla="*/ 166 w 622"/>
                <a:gd name="T7" fmla="*/ 288 h 288"/>
                <a:gd name="T8" fmla="*/ 0 w 622"/>
                <a:gd name="T9" fmla="*/ 0 h 288"/>
                <a:gd name="T10" fmla="*/ 0 w 622"/>
                <a:gd name="T11" fmla="*/ 0 h 288"/>
                <a:gd name="T12" fmla="*/ 622 w 622"/>
                <a:gd name="T13" fmla="*/ 0 h 288"/>
                <a:gd name="T14" fmla="*/ 622 w 622"/>
                <a:gd name="T15" fmla="*/ 0 h 288"/>
                <a:gd name="T16" fmla="*/ 456 w 622"/>
                <a:gd name="T17" fmla="*/ 288 h 288"/>
                <a:gd name="T18" fmla="*/ 622 w 622"/>
                <a:gd name="T19" fmla="*/ 13 h 288"/>
                <a:gd name="T20" fmla="*/ 622 w 622"/>
                <a:gd name="T21" fmla="*/ 0 h 288"/>
                <a:gd name="T22" fmla="*/ 622 w 622"/>
                <a:gd name="T23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2" h="2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9"/>
                    <a:pt x="0" y="13"/>
                  </a:cubicBezTo>
                  <a:cubicBezTo>
                    <a:pt x="0" y="132"/>
                    <a:pt x="67" y="235"/>
                    <a:pt x="166" y="288"/>
                  </a:cubicBezTo>
                  <a:cubicBezTo>
                    <a:pt x="70" y="233"/>
                    <a:pt x="4" y="12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622" y="0"/>
                  </a:moveTo>
                  <a:cubicBezTo>
                    <a:pt x="622" y="0"/>
                    <a:pt x="622" y="0"/>
                    <a:pt x="622" y="0"/>
                  </a:cubicBezTo>
                  <a:cubicBezTo>
                    <a:pt x="618" y="125"/>
                    <a:pt x="552" y="233"/>
                    <a:pt x="456" y="288"/>
                  </a:cubicBezTo>
                  <a:cubicBezTo>
                    <a:pt x="555" y="235"/>
                    <a:pt x="622" y="132"/>
                    <a:pt x="622" y="13"/>
                  </a:cubicBezTo>
                  <a:cubicBezTo>
                    <a:pt x="622" y="9"/>
                    <a:pt x="622" y="5"/>
                    <a:pt x="622" y="0"/>
                  </a:cubicBezTo>
                  <a:cubicBezTo>
                    <a:pt x="622" y="0"/>
                    <a:pt x="622" y="0"/>
                    <a:pt x="622" y="0"/>
                  </a:cubicBezTo>
                </a:path>
              </a:pathLst>
            </a:custGeom>
            <a:solidFill>
              <a:srgbClr val="D1A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ṩ1íḋe"/>
            <p:cNvSpPr/>
            <p:nvPr/>
          </p:nvSpPr>
          <p:spPr bwMode="auto">
            <a:xfrm>
              <a:off x="5157930" y="3733627"/>
              <a:ext cx="1874686" cy="1873232"/>
            </a:xfrm>
            <a:prstGeom prst="ellipse">
              <a:avLst/>
            </a:prstGeom>
            <a:solidFill>
              <a:srgbClr val="3F5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íSľiďé"/>
            <p:cNvSpPr/>
            <p:nvPr/>
          </p:nvSpPr>
          <p:spPr bwMode="auto">
            <a:xfrm>
              <a:off x="5157930" y="3733627"/>
              <a:ext cx="1874686" cy="977338"/>
            </a:xfrm>
            <a:custGeom>
              <a:avLst/>
              <a:gdLst>
                <a:gd name="T0" fmla="*/ 272 w 544"/>
                <a:gd name="T1" fmla="*/ 0 h 284"/>
                <a:gd name="T2" fmla="*/ 0 w 544"/>
                <a:gd name="T3" fmla="*/ 272 h 284"/>
                <a:gd name="T4" fmla="*/ 0 w 544"/>
                <a:gd name="T5" fmla="*/ 284 h 284"/>
                <a:gd name="T6" fmla="*/ 272 w 544"/>
                <a:gd name="T7" fmla="*/ 24 h 284"/>
                <a:gd name="T8" fmla="*/ 544 w 544"/>
                <a:gd name="T9" fmla="*/ 284 h 284"/>
                <a:gd name="T10" fmla="*/ 544 w 544"/>
                <a:gd name="T11" fmla="*/ 272 h 284"/>
                <a:gd name="T12" fmla="*/ 272 w 544"/>
                <a:gd name="T13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4" h="284">
                  <a:moveTo>
                    <a:pt x="272" y="0"/>
                  </a:moveTo>
                  <a:cubicBezTo>
                    <a:pt x="122" y="0"/>
                    <a:pt x="0" y="122"/>
                    <a:pt x="0" y="272"/>
                  </a:cubicBezTo>
                  <a:cubicBezTo>
                    <a:pt x="0" y="276"/>
                    <a:pt x="0" y="280"/>
                    <a:pt x="0" y="284"/>
                  </a:cubicBezTo>
                  <a:cubicBezTo>
                    <a:pt x="6" y="139"/>
                    <a:pt x="126" y="24"/>
                    <a:pt x="272" y="24"/>
                  </a:cubicBezTo>
                  <a:cubicBezTo>
                    <a:pt x="418" y="24"/>
                    <a:pt x="538" y="139"/>
                    <a:pt x="544" y="284"/>
                  </a:cubicBezTo>
                  <a:cubicBezTo>
                    <a:pt x="544" y="280"/>
                    <a:pt x="544" y="276"/>
                    <a:pt x="544" y="272"/>
                  </a:cubicBezTo>
                  <a:cubicBezTo>
                    <a:pt x="544" y="122"/>
                    <a:pt x="422" y="0"/>
                    <a:pt x="272" y="0"/>
                  </a:cubicBezTo>
                </a:path>
              </a:pathLst>
            </a:custGeom>
            <a:solidFill>
              <a:srgbClr val="314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işļïḍé"/>
            <p:cNvSpPr/>
            <p:nvPr/>
          </p:nvSpPr>
          <p:spPr bwMode="auto">
            <a:xfrm>
              <a:off x="5585516" y="4159758"/>
              <a:ext cx="1020969" cy="971521"/>
            </a:xfrm>
            <a:custGeom>
              <a:avLst/>
              <a:gdLst>
                <a:gd name="T0" fmla="*/ 351 w 702"/>
                <a:gd name="T1" fmla="*/ 0 h 668"/>
                <a:gd name="T2" fmla="*/ 460 w 702"/>
                <a:gd name="T3" fmla="*/ 220 h 668"/>
                <a:gd name="T4" fmla="*/ 702 w 702"/>
                <a:gd name="T5" fmla="*/ 256 h 668"/>
                <a:gd name="T6" fmla="*/ 526 w 702"/>
                <a:gd name="T7" fmla="*/ 426 h 668"/>
                <a:gd name="T8" fmla="*/ 566 w 702"/>
                <a:gd name="T9" fmla="*/ 668 h 668"/>
                <a:gd name="T10" fmla="*/ 351 w 702"/>
                <a:gd name="T11" fmla="*/ 552 h 668"/>
                <a:gd name="T12" fmla="*/ 133 w 702"/>
                <a:gd name="T13" fmla="*/ 668 h 668"/>
                <a:gd name="T14" fmla="*/ 175 w 702"/>
                <a:gd name="T15" fmla="*/ 426 h 668"/>
                <a:gd name="T16" fmla="*/ 0 w 702"/>
                <a:gd name="T17" fmla="*/ 256 h 668"/>
                <a:gd name="T18" fmla="*/ 242 w 702"/>
                <a:gd name="T19" fmla="*/ 220 h 668"/>
                <a:gd name="T20" fmla="*/ 351 w 702"/>
                <a:gd name="T21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2" h="668">
                  <a:moveTo>
                    <a:pt x="351" y="0"/>
                  </a:moveTo>
                  <a:lnTo>
                    <a:pt x="460" y="220"/>
                  </a:lnTo>
                  <a:lnTo>
                    <a:pt x="702" y="256"/>
                  </a:lnTo>
                  <a:lnTo>
                    <a:pt x="526" y="426"/>
                  </a:lnTo>
                  <a:lnTo>
                    <a:pt x="566" y="668"/>
                  </a:lnTo>
                  <a:lnTo>
                    <a:pt x="351" y="552"/>
                  </a:lnTo>
                  <a:lnTo>
                    <a:pt x="133" y="668"/>
                  </a:lnTo>
                  <a:lnTo>
                    <a:pt x="175" y="426"/>
                  </a:lnTo>
                  <a:lnTo>
                    <a:pt x="0" y="256"/>
                  </a:lnTo>
                  <a:lnTo>
                    <a:pt x="242" y="220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îṥľîḑé"/>
            <p:cNvSpPr/>
            <p:nvPr/>
          </p:nvSpPr>
          <p:spPr bwMode="auto">
            <a:xfrm>
              <a:off x="5585516" y="4532077"/>
              <a:ext cx="510485" cy="247243"/>
            </a:xfrm>
            <a:custGeom>
              <a:avLst/>
              <a:gdLst>
                <a:gd name="T0" fmla="*/ 351 w 351"/>
                <a:gd name="T1" fmla="*/ 104 h 170"/>
                <a:gd name="T2" fmla="*/ 0 w 351"/>
                <a:gd name="T3" fmla="*/ 0 h 170"/>
                <a:gd name="T4" fmla="*/ 175 w 351"/>
                <a:gd name="T5" fmla="*/ 170 h 170"/>
                <a:gd name="T6" fmla="*/ 351 w 351"/>
                <a:gd name="T7" fmla="*/ 10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1" h="170">
                  <a:moveTo>
                    <a:pt x="351" y="104"/>
                  </a:moveTo>
                  <a:lnTo>
                    <a:pt x="0" y="0"/>
                  </a:lnTo>
                  <a:lnTo>
                    <a:pt x="175" y="170"/>
                  </a:lnTo>
                  <a:lnTo>
                    <a:pt x="351" y="10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ïṧḷîḑé"/>
            <p:cNvSpPr/>
            <p:nvPr/>
          </p:nvSpPr>
          <p:spPr bwMode="auto">
            <a:xfrm>
              <a:off x="5778947" y="4683332"/>
              <a:ext cx="317053" cy="447947"/>
            </a:xfrm>
            <a:custGeom>
              <a:avLst/>
              <a:gdLst>
                <a:gd name="T0" fmla="*/ 218 w 218"/>
                <a:gd name="T1" fmla="*/ 0 h 308"/>
                <a:gd name="T2" fmla="*/ 218 w 218"/>
                <a:gd name="T3" fmla="*/ 192 h 308"/>
                <a:gd name="T4" fmla="*/ 0 w 218"/>
                <a:gd name="T5" fmla="*/ 308 h 308"/>
                <a:gd name="T6" fmla="*/ 218 w 218"/>
                <a:gd name="T7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" h="308">
                  <a:moveTo>
                    <a:pt x="218" y="0"/>
                  </a:moveTo>
                  <a:lnTo>
                    <a:pt x="218" y="192"/>
                  </a:lnTo>
                  <a:lnTo>
                    <a:pt x="0" y="30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ïs1íďe"/>
            <p:cNvSpPr/>
            <p:nvPr/>
          </p:nvSpPr>
          <p:spPr bwMode="auto">
            <a:xfrm>
              <a:off x="6096001" y="4532077"/>
              <a:ext cx="510485" cy="599201"/>
            </a:xfrm>
            <a:custGeom>
              <a:avLst/>
              <a:gdLst>
                <a:gd name="T0" fmla="*/ 0 w 351"/>
                <a:gd name="T1" fmla="*/ 104 h 412"/>
                <a:gd name="T2" fmla="*/ 351 w 351"/>
                <a:gd name="T3" fmla="*/ 0 h 412"/>
                <a:gd name="T4" fmla="*/ 175 w 351"/>
                <a:gd name="T5" fmla="*/ 170 h 412"/>
                <a:gd name="T6" fmla="*/ 215 w 351"/>
                <a:gd name="T7" fmla="*/ 412 h 412"/>
                <a:gd name="T8" fmla="*/ 0 w 351"/>
                <a:gd name="T9" fmla="*/ 104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412">
                  <a:moveTo>
                    <a:pt x="0" y="104"/>
                  </a:moveTo>
                  <a:lnTo>
                    <a:pt x="351" y="0"/>
                  </a:lnTo>
                  <a:lnTo>
                    <a:pt x="175" y="170"/>
                  </a:lnTo>
                  <a:lnTo>
                    <a:pt x="215" y="41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íŝļîḑê"/>
            <p:cNvSpPr/>
            <p:nvPr/>
          </p:nvSpPr>
          <p:spPr bwMode="auto">
            <a:xfrm>
              <a:off x="6096001" y="4159758"/>
              <a:ext cx="158527" cy="523574"/>
            </a:xfrm>
            <a:custGeom>
              <a:avLst/>
              <a:gdLst>
                <a:gd name="T0" fmla="*/ 0 w 109"/>
                <a:gd name="T1" fmla="*/ 0 h 360"/>
                <a:gd name="T2" fmla="*/ 109 w 109"/>
                <a:gd name="T3" fmla="*/ 220 h 360"/>
                <a:gd name="T4" fmla="*/ 0 w 109"/>
                <a:gd name="T5" fmla="*/ 360 h 360"/>
                <a:gd name="T6" fmla="*/ 0 w 109"/>
                <a:gd name="T7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360">
                  <a:moveTo>
                    <a:pt x="0" y="0"/>
                  </a:moveTo>
                  <a:lnTo>
                    <a:pt x="109" y="220"/>
                  </a:lnTo>
                  <a:lnTo>
                    <a:pt x="0" y="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ïšľíḓê"/>
            <p:cNvSpPr/>
            <p:nvPr/>
          </p:nvSpPr>
          <p:spPr bwMode="auto">
            <a:xfrm rot="17220000">
              <a:off x="5310910" y="4276500"/>
              <a:ext cx="1667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H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57" name="is1íḓe"/>
            <p:cNvSpPr/>
            <p:nvPr/>
          </p:nvSpPr>
          <p:spPr bwMode="auto">
            <a:xfrm rot="17820000">
              <a:off x="5379860" y="4148515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A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58" name="ïśḻîḍè"/>
            <p:cNvSpPr/>
            <p:nvPr/>
          </p:nvSpPr>
          <p:spPr bwMode="auto">
            <a:xfrm rot="18420000">
              <a:off x="5452578" y="4055436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P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59" name="íŝļîḋé"/>
            <p:cNvSpPr/>
            <p:nvPr/>
          </p:nvSpPr>
          <p:spPr bwMode="auto">
            <a:xfrm rot="18960000">
              <a:off x="5532568" y="3973991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P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60" name="îṧ1íḍê"/>
            <p:cNvSpPr/>
            <p:nvPr/>
          </p:nvSpPr>
          <p:spPr bwMode="auto">
            <a:xfrm rot="19500000">
              <a:off x="5643101" y="3898363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Y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61" name="ï$ḻíḑé"/>
            <p:cNvSpPr/>
            <p:nvPr/>
          </p:nvSpPr>
          <p:spPr bwMode="auto">
            <a:xfrm rot="20220000">
              <a:off x="5784175" y="3832917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V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62" name="iṥ1ïḑè"/>
            <p:cNvSpPr/>
            <p:nvPr/>
          </p:nvSpPr>
          <p:spPr bwMode="auto">
            <a:xfrm rot="20760000">
              <a:off x="5889618" y="3809647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E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63" name="îṣľiḑé"/>
            <p:cNvSpPr/>
            <p:nvPr/>
          </p:nvSpPr>
          <p:spPr bwMode="auto">
            <a:xfrm rot="21240000">
              <a:off x="6008016" y="3796557"/>
              <a:ext cx="14106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T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64" name="išľidê"/>
            <p:cNvSpPr/>
            <p:nvPr/>
          </p:nvSpPr>
          <p:spPr bwMode="auto">
            <a:xfrm rot="120000">
              <a:off x="6107773" y="3800920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E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65" name="ísḷïďe"/>
            <p:cNvSpPr/>
            <p:nvPr/>
          </p:nvSpPr>
          <p:spPr bwMode="auto">
            <a:xfrm rot="660000">
              <a:off x="6213347" y="3822736"/>
              <a:ext cx="1667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R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66" name="ïṥļíḍé"/>
            <p:cNvSpPr/>
            <p:nvPr/>
          </p:nvSpPr>
          <p:spPr bwMode="auto">
            <a:xfrm rot="1260000">
              <a:off x="6335383" y="3869276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A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67" name="iṡļiḍê"/>
            <p:cNvSpPr/>
            <p:nvPr/>
          </p:nvSpPr>
          <p:spPr bwMode="auto">
            <a:xfrm rot="1920000">
              <a:off x="6445320" y="3939086"/>
              <a:ext cx="1667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N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68" name="íṡ1iḋé"/>
            <p:cNvSpPr/>
            <p:nvPr/>
          </p:nvSpPr>
          <p:spPr bwMode="auto">
            <a:xfrm rot="2460000">
              <a:off x="6546266" y="4019076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S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69" name="íṥlíḋé"/>
            <p:cNvSpPr/>
            <p:nvPr/>
          </p:nvSpPr>
          <p:spPr bwMode="auto">
            <a:xfrm rot="3240000">
              <a:off x="6648932" y="4152879"/>
              <a:ext cx="1667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D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70" name="íŝ1idé"/>
            <p:cNvSpPr/>
            <p:nvPr/>
          </p:nvSpPr>
          <p:spPr bwMode="auto">
            <a:xfrm rot="3900000">
              <a:off x="6713519" y="4282318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A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71" name="ïśļiḋe"/>
            <p:cNvSpPr/>
            <p:nvPr/>
          </p:nvSpPr>
          <p:spPr bwMode="auto">
            <a:xfrm rot="4380000">
              <a:off x="6746970" y="4391396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Y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72" name="ïślïďè"/>
            <p:cNvSpPr/>
            <p:nvPr/>
          </p:nvSpPr>
          <p:spPr bwMode="auto">
            <a:xfrm rot="3120000">
              <a:off x="5463221" y="5028411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1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73" name="işľîďê"/>
            <p:cNvSpPr/>
            <p:nvPr/>
          </p:nvSpPr>
          <p:spPr bwMode="auto">
            <a:xfrm rot="2640000">
              <a:off x="5537394" y="5104038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1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74" name="ïśḻiḍè"/>
            <p:cNvSpPr/>
            <p:nvPr/>
          </p:nvSpPr>
          <p:spPr bwMode="auto">
            <a:xfrm rot="2220000">
              <a:off x="5638536" y="5156396"/>
              <a:ext cx="64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t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75" name="ïṡlïďé"/>
            <p:cNvSpPr/>
            <p:nvPr/>
          </p:nvSpPr>
          <p:spPr bwMode="auto">
            <a:xfrm rot="1800000">
              <a:off x="5688649" y="5205844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h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76" name="îSliḋe"/>
            <p:cNvSpPr/>
            <p:nvPr/>
          </p:nvSpPr>
          <p:spPr bwMode="auto">
            <a:xfrm rot="960000">
              <a:off x="5844664" y="5268382"/>
              <a:ext cx="1667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N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77" name="iślïḋê"/>
            <p:cNvSpPr/>
            <p:nvPr/>
          </p:nvSpPr>
          <p:spPr bwMode="auto">
            <a:xfrm rot="300000">
              <a:off x="5976418" y="5288743"/>
              <a:ext cx="1795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O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78" name="íṩḷïḍè"/>
            <p:cNvSpPr/>
            <p:nvPr/>
          </p:nvSpPr>
          <p:spPr bwMode="auto">
            <a:xfrm rot="21300000">
              <a:off x="6136134" y="5278563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V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79" name="íšḷíḍê"/>
            <p:cNvSpPr/>
            <p:nvPr/>
          </p:nvSpPr>
          <p:spPr bwMode="auto">
            <a:xfrm rot="20760000">
              <a:off x="6237213" y="5255293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E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80" name="îšḷíḋê"/>
            <p:cNvSpPr/>
            <p:nvPr/>
          </p:nvSpPr>
          <p:spPr bwMode="auto">
            <a:xfrm rot="20160000">
              <a:off x="6344507" y="5201481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M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81" name="ïṧľîḋê"/>
            <p:cNvSpPr/>
            <p:nvPr/>
          </p:nvSpPr>
          <p:spPr bwMode="auto">
            <a:xfrm rot="19500000">
              <a:off x="6488818" y="5120036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B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82" name="işḷiḋé"/>
            <p:cNvSpPr/>
            <p:nvPr/>
          </p:nvSpPr>
          <p:spPr bwMode="auto">
            <a:xfrm rot="18960000">
              <a:off x="6567355" y="5045863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E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83" name="îṧḻiḓe"/>
            <p:cNvSpPr/>
            <p:nvPr/>
          </p:nvSpPr>
          <p:spPr bwMode="auto">
            <a:xfrm rot="18480000">
              <a:off x="6630752" y="4958601"/>
              <a:ext cx="1667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R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84" name="îş1ïḓê"/>
            <p:cNvSpPr/>
            <p:nvPr/>
          </p:nvSpPr>
          <p:spPr bwMode="auto">
            <a:xfrm>
              <a:off x="5299004" y="1130300"/>
              <a:ext cx="1589629" cy="1742338"/>
            </a:xfrm>
            <a:custGeom>
              <a:avLst/>
              <a:gdLst>
                <a:gd name="T0" fmla="*/ 0 w 461"/>
                <a:gd name="T1" fmla="*/ 0 h 506"/>
                <a:gd name="T2" fmla="*/ 0 w 461"/>
                <a:gd name="T3" fmla="*/ 294 h 506"/>
                <a:gd name="T4" fmla="*/ 17 w 461"/>
                <a:gd name="T5" fmla="*/ 331 h 506"/>
                <a:gd name="T6" fmla="*/ 197 w 461"/>
                <a:gd name="T7" fmla="*/ 493 h 506"/>
                <a:gd name="T8" fmla="*/ 231 w 461"/>
                <a:gd name="T9" fmla="*/ 506 h 506"/>
                <a:gd name="T10" fmla="*/ 265 w 461"/>
                <a:gd name="T11" fmla="*/ 493 h 506"/>
                <a:gd name="T12" fmla="*/ 445 w 461"/>
                <a:gd name="T13" fmla="*/ 331 h 506"/>
                <a:gd name="T14" fmla="*/ 461 w 461"/>
                <a:gd name="T15" fmla="*/ 294 h 506"/>
                <a:gd name="T16" fmla="*/ 461 w 461"/>
                <a:gd name="T17" fmla="*/ 0 h 506"/>
                <a:gd name="T18" fmla="*/ 0 w 461"/>
                <a:gd name="T19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1" h="506">
                  <a:moveTo>
                    <a:pt x="0" y="0"/>
                  </a:moveTo>
                  <a:cubicBezTo>
                    <a:pt x="0" y="294"/>
                    <a:pt x="0" y="294"/>
                    <a:pt x="0" y="294"/>
                  </a:cubicBezTo>
                  <a:cubicBezTo>
                    <a:pt x="0" y="308"/>
                    <a:pt x="6" y="322"/>
                    <a:pt x="17" y="331"/>
                  </a:cubicBezTo>
                  <a:cubicBezTo>
                    <a:pt x="197" y="493"/>
                    <a:pt x="197" y="493"/>
                    <a:pt x="197" y="493"/>
                  </a:cubicBezTo>
                  <a:cubicBezTo>
                    <a:pt x="207" y="501"/>
                    <a:pt x="219" y="506"/>
                    <a:pt x="231" y="506"/>
                  </a:cubicBezTo>
                  <a:cubicBezTo>
                    <a:pt x="243" y="506"/>
                    <a:pt x="255" y="501"/>
                    <a:pt x="265" y="493"/>
                  </a:cubicBezTo>
                  <a:cubicBezTo>
                    <a:pt x="445" y="331"/>
                    <a:pt x="445" y="331"/>
                    <a:pt x="445" y="331"/>
                  </a:cubicBezTo>
                  <a:cubicBezTo>
                    <a:pt x="455" y="322"/>
                    <a:pt x="461" y="308"/>
                    <a:pt x="461" y="294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F5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ïśḷíḍè"/>
            <p:cNvSpPr/>
            <p:nvPr/>
          </p:nvSpPr>
          <p:spPr bwMode="auto">
            <a:xfrm>
              <a:off x="5358634" y="226907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7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íš1íḋé"/>
            <p:cNvSpPr/>
            <p:nvPr/>
          </p:nvSpPr>
          <p:spPr bwMode="auto">
            <a:xfrm>
              <a:off x="5358634" y="1130300"/>
              <a:ext cx="1530000" cy="1742338"/>
            </a:xfrm>
            <a:custGeom>
              <a:avLst/>
              <a:gdLst>
                <a:gd name="T0" fmla="*/ 444 w 444"/>
                <a:gd name="T1" fmla="*/ 0 h 506"/>
                <a:gd name="T2" fmla="*/ 444 w 444"/>
                <a:gd name="T3" fmla="*/ 0 h 506"/>
                <a:gd name="T4" fmla="*/ 306 w 444"/>
                <a:gd name="T5" fmla="*/ 394 h 506"/>
                <a:gd name="T6" fmla="*/ 223 w 444"/>
                <a:gd name="T7" fmla="*/ 431 h 506"/>
                <a:gd name="T8" fmla="*/ 74 w 444"/>
                <a:gd name="T9" fmla="*/ 381 h 506"/>
                <a:gd name="T10" fmla="*/ 0 w 444"/>
                <a:gd name="T11" fmla="*/ 331 h 506"/>
                <a:gd name="T12" fmla="*/ 0 w 444"/>
                <a:gd name="T13" fmla="*/ 331 h 506"/>
                <a:gd name="T14" fmla="*/ 0 w 444"/>
                <a:gd name="T15" fmla="*/ 331 h 506"/>
                <a:gd name="T16" fmla="*/ 0 w 444"/>
                <a:gd name="T17" fmla="*/ 331 h 506"/>
                <a:gd name="T18" fmla="*/ 180 w 444"/>
                <a:gd name="T19" fmla="*/ 493 h 506"/>
                <a:gd name="T20" fmla="*/ 214 w 444"/>
                <a:gd name="T21" fmla="*/ 506 h 506"/>
                <a:gd name="T22" fmla="*/ 248 w 444"/>
                <a:gd name="T23" fmla="*/ 493 h 506"/>
                <a:gd name="T24" fmla="*/ 428 w 444"/>
                <a:gd name="T25" fmla="*/ 331 h 506"/>
                <a:gd name="T26" fmla="*/ 444 w 444"/>
                <a:gd name="T27" fmla="*/ 294 h 506"/>
                <a:gd name="T28" fmla="*/ 444 w 444"/>
                <a:gd name="T29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4" h="506">
                  <a:moveTo>
                    <a:pt x="444" y="0"/>
                  </a:moveTo>
                  <a:cubicBezTo>
                    <a:pt x="444" y="0"/>
                    <a:pt x="444" y="0"/>
                    <a:pt x="444" y="0"/>
                  </a:cubicBezTo>
                  <a:cubicBezTo>
                    <a:pt x="444" y="0"/>
                    <a:pt x="436" y="298"/>
                    <a:pt x="306" y="394"/>
                  </a:cubicBezTo>
                  <a:cubicBezTo>
                    <a:pt x="284" y="421"/>
                    <a:pt x="255" y="431"/>
                    <a:pt x="223" y="431"/>
                  </a:cubicBezTo>
                  <a:cubicBezTo>
                    <a:pt x="173" y="431"/>
                    <a:pt x="118" y="406"/>
                    <a:pt x="74" y="381"/>
                  </a:cubicBezTo>
                  <a:cubicBezTo>
                    <a:pt x="31" y="356"/>
                    <a:pt x="0" y="331"/>
                    <a:pt x="0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80" y="493"/>
                    <a:pt x="180" y="493"/>
                    <a:pt x="180" y="493"/>
                  </a:cubicBezTo>
                  <a:cubicBezTo>
                    <a:pt x="190" y="501"/>
                    <a:pt x="202" y="506"/>
                    <a:pt x="214" y="506"/>
                  </a:cubicBezTo>
                  <a:cubicBezTo>
                    <a:pt x="226" y="506"/>
                    <a:pt x="238" y="501"/>
                    <a:pt x="248" y="493"/>
                  </a:cubicBezTo>
                  <a:cubicBezTo>
                    <a:pt x="428" y="331"/>
                    <a:pt x="428" y="331"/>
                    <a:pt x="428" y="331"/>
                  </a:cubicBezTo>
                  <a:cubicBezTo>
                    <a:pt x="438" y="322"/>
                    <a:pt x="444" y="308"/>
                    <a:pt x="444" y="294"/>
                  </a:cubicBezTo>
                  <a:cubicBezTo>
                    <a:pt x="444" y="0"/>
                    <a:pt x="444" y="0"/>
                    <a:pt x="444" y="0"/>
                  </a:cubicBezTo>
                </a:path>
              </a:pathLst>
            </a:custGeom>
            <a:solidFill>
              <a:srgbClr val="314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îṧ1ïďè"/>
            <p:cNvSpPr/>
            <p:nvPr/>
          </p:nvSpPr>
          <p:spPr bwMode="auto">
            <a:xfrm>
              <a:off x="6033462" y="2724292"/>
              <a:ext cx="130894" cy="362139"/>
            </a:xfrm>
            <a:custGeom>
              <a:avLst/>
              <a:gdLst>
                <a:gd name="T0" fmla="*/ 38 w 38"/>
                <a:gd name="T1" fmla="*/ 86 h 105"/>
                <a:gd name="T2" fmla="*/ 19 w 38"/>
                <a:gd name="T3" fmla="*/ 105 h 105"/>
                <a:gd name="T4" fmla="*/ 0 w 38"/>
                <a:gd name="T5" fmla="*/ 86 h 105"/>
                <a:gd name="T6" fmla="*/ 0 w 38"/>
                <a:gd name="T7" fmla="*/ 19 h 105"/>
                <a:gd name="T8" fmla="*/ 19 w 38"/>
                <a:gd name="T9" fmla="*/ 0 h 105"/>
                <a:gd name="T10" fmla="*/ 38 w 38"/>
                <a:gd name="T11" fmla="*/ 19 h 105"/>
                <a:gd name="T12" fmla="*/ 38 w 38"/>
                <a:gd name="T13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5">
                  <a:moveTo>
                    <a:pt x="38" y="86"/>
                  </a:moveTo>
                  <a:cubicBezTo>
                    <a:pt x="38" y="97"/>
                    <a:pt x="29" y="105"/>
                    <a:pt x="19" y="105"/>
                  </a:cubicBezTo>
                  <a:cubicBezTo>
                    <a:pt x="8" y="105"/>
                    <a:pt x="0" y="97"/>
                    <a:pt x="0" y="8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9" y="0"/>
                    <a:pt x="38" y="8"/>
                    <a:pt x="38" y="19"/>
                  </a:cubicBezTo>
                  <a:lnTo>
                    <a:pt x="38" y="86"/>
                  </a:ln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îsļiḓé"/>
            <p:cNvSpPr/>
            <p:nvPr/>
          </p:nvSpPr>
          <p:spPr bwMode="auto">
            <a:xfrm>
              <a:off x="6033462" y="3013712"/>
              <a:ext cx="130894" cy="72719"/>
            </a:xfrm>
            <a:custGeom>
              <a:avLst/>
              <a:gdLst>
                <a:gd name="T0" fmla="*/ 0 w 38"/>
                <a:gd name="T1" fmla="*/ 2 h 21"/>
                <a:gd name="T2" fmla="*/ 0 w 38"/>
                <a:gd name="T3" fmla="*/ 2 h 21"/>
                <a:gd name="T4" fmla="*/ 19 w 38"/>
                <a:gd name="T5" fmla="*/ 21 h 21"/>
                <a:gd name="T6" fmla="*/ 38 w 38"/>
                <a:gd name="T7" fmla="*/ 2 h 21"/>
                <a:gd name="T8" fmla="*/ 38 w 38"/>
                <a:gd name="T9" fmla="*/ 0 h 21"/>
                <a:gd name="T10" fmla="*/ 0 w 38"/>
                <a:gd name="T11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1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3"/>
                    <a:pt x="8" y="21"/>
                    <a:pt x="19" y="21"/>
                  </a:cubicBezTo>
                  <a:cubicBezTo>
                    <a:pt x="29" y="21"/>
                    <a:pt x="38" y="13"/>
                    <a:pt x="38" y="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9" y="10"/>
                    <a:pt x="10" y="11"/>
                    <a:pt x="0" y="2"/>
                  </a:cubicBezTo>
                  <a:close/>
                </a:path>
              </a:pathLst>
            </a:custGeom>
            <a:solidFill>
              <a:srgbClr val="DEB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9" name="8397d2e3-8af2-4735-8723-9314a92a721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661096" y="1873635"/>
            <a:ext cx="1010488" cy="1759261"/>
            <a:chOff x="4641628" y="1130300"/>
            <a:chExt cx="2908745" cy="5064125"/>
          </a:xfrm>
        </p:grpSpPr>
        <p:sp>
          <p:nvSpPr>
            <p:cNvPr id="90" name="iṣļïďê"/>
            <p:cNvSpPr/>
            <p:nvPr/>
          </p:nvSpPr>
          <p:spPr bwMode="auto">
            <a:xfrm>
              <a:off x="5968016" y="3013712"/>
              <a:ext cx="261787" cy="209430"/>
            </a:xfrm>
            <a:custGeom>
              <a:avLst/>
              <a:gdLst>
                <a:gd name="T0" fmla="*/ 57 w 76"/>
                <a:gd name="T1" fmla="*/ 0 h 61"/>
                <a:gd name="T2" fmla="*/ 57 w 76"/>
                <a:gd name="T3" fmla="*/ 20 h 61"/>
                <a:gd name="T4" fmla="*/ 57 w 76"/>
                <a:gd name="T5" fmla="*/ 20 h 61"/>
                <a:gd name="T6" fmla="*/ 57 w 76"/>
                <a:gd name="T7" fmla="*/ 20 h 61"/>
                <a:gd name="T8" fmla="*/ 76 w 76"/>
                <a:gd name="T9" fmla="*/ 53 h 61"/>
                <a:gd name="T10" fmla="*/ 76 w 76"/>
                <a:gd name="T11" fmla="*/ 61 h 61"/>
                <a:gd name="T12" fmla="*/ 76 w 76"/>
                <a:gd name="T13" fmla="*/ 61 h 61"/>
                <a:gd name="T14" fmla="*/ 76 w 76"/>
                <a:gd name="T15" fmla="*/ 33 h 61"/>
                <a:gd name="T16" fmla="*/ 57 w 76"/>
                <a:gd name="T17" fmla="*/ 0 h 61"/>
                <a:gd name="T18" fmla="*/ 19 w 76"/>
                <a:gd name="T19" fmla="*/ 0 h 61"/>
                <a:gd name="T20" fmla="*/ 0 w 76"/>
                <a:gd name="T21" fmla="*/ 33 h 61"/>
                <a:gd name="T22" fmla="*/ 0 w 76"/>
                <a:gd name="T23" fmla="*/ 53 h 61"/>
                <a:gd name="T24" fmla="*/ 19 w 76"/>
                <a:gd name="T25" fmla="*/ 20 h 61"/>
                <a:gd name="T26" fmla="*/ 19 w 76"/>
                <a:gd name="T2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61">
                  <a:moveTo>
                    <a:pt x="57" y="0"/>
                  </a:move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8" y="27"/>
                    <a:pt x="76" y="39"/>
                    <a:pt x="76" y="53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19"/>
                    <a:pt x="68" y="7"/>
                    <a:pt x="57" y="0"/>
                  </a:cubicBezTo>
                  <a:moveTo>
                    <a:pt x="19" y="0"/>
                  </a:moveTo>
                  <a:cubicBezTo>
                    <a:pt x="8" y="7"/>
                    <a:pt x="0" y="19"/>
                    <a:pt x="0" y="3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9"/>
                    <a:pt x="8" y="27"/>
                    <a:pt x="19" y="2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ïśḻíḍê"/>
            <p:cNvSpPr/>
            <p:nvPr/>
          </p:nvSpPr>
          <p:spPr bwMode="auto">
            <a:xfrm>
              <a:off x="4641628" y="4703693"/>
              <a:ext cx="2908745" cy="34905"/>
            </a:xfrm>
            <a:custGeom>
              <a:avLst/>
              <a:gdLst>
                <a:gd name="T0" fmla="*/ 0 w 844"/>
                <a:gd name="T1" fmla="*/ 0 h 10"/>
                <a:gd name="T2" fmla="*/ 0 w 844"/>
                <a:gd name="T3" fmla="*/ 10 h 10"/>
                <a:gd name="T4" fmla="*/ 0 w 844"/>
                <a:gd name="T5" fmla="*/ 0 h 10"/>
                <a:gd name="T6" fmla="*/ 0 w 844"/>
                <a:gd name="T7" fmla="*/ 0 h 10"/>
                <a:gd name="T8" fmla="*/ 844 w 844"/>
                <a:gd name="T9" fmla="*/ 0 h 10"/>
                <a:gd name="T10" fmla="*/ 844 w 844"/>
                <a:gd name="T11" fmla="*/ 0 h 10"/>
                <a:gd name="T12" fmla="*/ 844 w 844"/>
                <a:gd name="T13" fmla="*/ 10 h 10"/>
                <a:gd name="T14" fmla="*/ 844 w 844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4" h="10">
                  <a:moveTo>
                    <a:pt x="0" y="0"/>
                  </a:moveTo>
                  <a:cubicBezTo>
                    <a:pt x="0" y="4"/>
                    <a:pt x="0" y="7"/>
                    <a:pt x="0" y="10"/>
                  </a:cubicBezTo>
                  <a:cubicBezTo>
                    <a:pt x="0" y="7"/>
                    <a:pt x="0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844" y="0"/>
                  </a:moveTo>
                  <a:cubicBezTo>
                    <a:pt x="844" y="0"/>
                    <a:pt x="844" y="0"/>
                    <a:pt x="844" y="0"/>
                  </a:cubicBezTo>
                  <a:cubicBezTo>
                    <a:pt x="844" y="4"/>
                    <a:pt x="844" y="7"/>
                    <a:pt x="844" y="10"/>
                  </a:cubicBezTo>
                  <a:cubicBezTo>
                    <a:pt x="844" y="7"/>
                    <a:pt x="844" y="4"/>
                    <a:pt x="844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íslïďè"/>
            <p:cNvSpPr/>
            <p:nvPr/>
          </p:nvSpPr>
          <p:spPr bwMode="auto">
            <a:xfrm>
              <a:off x="4641628" y="4703693"/>
              <a:ext cx="2908745" cy="1490732"/>
            </a:xfrm>
            <a:custGeom>
              <a:avLst/>
              <a:gdLst>
                <a:gd name="T0" fmla="*/ 0 w 844"/>
                <a:gd name="T1" fmla="*/ 0 h 433"/>
                <a:gd name="T2" fmla="*/ 0 w 844"/>
                <a:gd name="T3" fmla="*/ 10 h 433"/>
                <a:gd name="T4" fmla="*/ 0 w 844"/>
                <a:gd name="T5" fmla="*/ 10 h 433"/>
                <a:gd name="T6" fmla="*/ 422 w 844"/>
                <a:gd name="T7" fmla="*/ 433 h 433"/>
                <a:gd name="T8" fmla="*/ 844 w 844"/>
                <a:gd name="T9" fmla="*/ 10 h 433"/>
                <a:gd name="T10" fmla="*/ 844 w 844"/>
                <a:gd name="T11" fmla="*/ 10 h 433"/>
                <a:gd name="T12" fmla="*/ 844 w 844"/>
                <a:gd name="T13" fmla="*/ 0 h 433"/>
                <a:gd name="T14" fmla="*/ 422 w 844"/>
                <a:gd name="T15" fmla="*/ 413 h 433"/>
                <a:gd name="T16" fmla="*/ 0 w 844"/>
                <a:gd name="T1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33">
                  <a:moveTo>
                    <a:pt x="0" y="0"/>
                  </a:moveTo>
                  <a:cubicBezTo>
                    <a:pt x="0" y="4"/>
                    <a:pt x="0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44"/>
                    <a:pt x="189" y="433"/>
                    <a:pt x="422" y="433"/>
                  </a:cubicBezTo>
                  <a:cubicBezTo>
                    <a:pt x="655" y="433"/>
                    <a:pt x="844" y="244"/>
                    <a:pt x="844" y="10"/>
                  </a:cubicBezTo>
                  <a:cubicBezTo>
                    <a:pt x="844" y="10"/>
                    <a:pt x="844" y="10"/>
                    <a:pt x="844" y="10"/>
                  </a:cubicBezTo>
                  <a:cubicBezTo>
                    <a:pt x="844" y="7"/>
                    <a:pt x="844" y="4"/>
                    <a:pt x="844" y="0"/>
                  </a:cubicBezTo>
                  <a:cubicBezTo>
                    <a:pt x="839" y="229"/>
                    <a:pt x="652" y="413"/>
                    <a:pt x="422" y="413"/>
                  </a:cubicBezTo>
                  <a:cubicBezTo>
                    <a:pt x="192" y="413"/>
                    <a:pt x="5" y="229"/>
                    <a:pt x="0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íṡľíḓé"/>
            <p:cNvSpPr/>
            <p:nvPr/>
          </p:nvSpPr>
          <p:spPr bwMode="auto">
            <a:xfrm>
              <a:off x="5299004" y="1198656"/>
              <a:ext cx="349049" cy="1329296"/>
            </a:xfrm>
            <a:custGeom>
              <a:avLst/>
              <a:gdLst>
                <a:gd name="T0" fmla="*/ 0 w 101"/>
                <a:gd name="T1" fmla="*/ 0 h 386"/>
                <a:gd name="T2" fmla="*/ 0 w 101"/>
                <a:gd name="T3" fmla="*/ 0 h 386"/>
                <a:gd name="T4" fmla="*/ 0 w 101"/>
                <a:gd name="T5" fmla="*/ 294 h 386"/>
                <a:gd name="T6" fmla="*/ 17 w 101"/>
                <a:gd name="T7" fmla="*/ 331 h 386"/>
                <a:gd name="T8" fmla="*/ 17 w 101"/>
                <a:gd name="T9" fmla="*/ 331 h 386"/>
                <a:gd name="T10" fmla="*/ 91 w 101"/>
                <a:gd name="T11" fmla="*/ 381 h 386"/>
                <a:gd name="T12" fmla="*/ 101 w 101"/>
                <a:gd name="T13" fmla="*/ 386 h 386"/>
                <a:gd name="T14" fmla="*/ 17 w 101"/>
                <a:gd name="T15" fmla="*/ 311 h 386"/>
                <a:gd name="T16" fmla="*/ 17 w 101"/>
                <a:gd name="T17" fmla="*/ 311 h 386"/>
                <a:gd name="T18" fmla="*/ 17 w 101"/>
                <a:gd name="T19" fmla="*/ 311 h 386"/>
                <a:gd name="T20" fmla="*/ 0 w 101"/>
                <a:gd name="T21" fmla="*/ 274 h 386"/>
                <a:gd name="T22" fmla="*/ 0 w 101"/>
                <a:gd name="T2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38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08"/>
                    <a:pt x="6" y="322"/>
                    <a:pt x="17" y="331"/>
                  </a:cubicBezTo>
                  <a:cubicBezTo>
                    <a:pt x="17" y="331"/>
                    <a:pt x="17" y="331"/>
                    <a:pt x="17" y="331"/>
                  </a:cubicBezTo>
                  <a:cubicBezTo>
                    <a:pt x="17" y="331"/>
                    <a:pt x="48" y="356"/>
                    <a:pt x="91" y="381"/>
                  </a:cubicBezTo>
                  <a:cubicBezTo>
                    <a:pt x="94" y="383"/>
                    <a:pt x="98" y="385"/>
                    <a:pt x="101" y="386"/>
                  </a:cubicBezTo>
                  <a:cubicBezTo>
                    <a:pt x="17" y="311"/>
                    <a:pt x="17" y="311"/>
                    <a:pt x="17" y="311"/>
                  </a:cubicBezTo>
                  <a:cubicBezTo>
                    <a:pt x="17" y="311"/>
                    <a:pt x="17" y="311"/>
                    <a:pt x="17" y="311"/>
                  </a:cubicBezTo>
                  <a:cubicBezTo>
                    <a:pt x="17" y="311"/>
                    <a:pt x="17" y="311"/>
                    <a:pt x="17" y="311"/>
                  </a:cubicBezTo>
                  <a:cubicBezTo>
                    <a:pt x="6" y="302"/>
                    <a:pt x="0" y="288"/>
                    <a:pt x="0" y="27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ísḷîďê"/>
            <p:cNvSpPr/>
            <p:nvPr/>
          </p:nvSpPr>
          <p:spPr bwMode="auto">
            <a:xfrm>
              <a:off x="5358634" y="233888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îṧľïḋe"/>
            <p:cNvSpPr/>
            <p:nvPr/>
          </p:nvSpPr>
          <p:spPr bwMode="auto">
            <a:xfrm>
              <a:off x="5358634" y="2142543"/>
              <a:ext cx="1530000" cy="778089"/>
            </a:xfrm>
            <a:custGeom>
              <a:avLst/>
              <a:gdLst>
                <a:gd name="T0" fmla="*/ 0 w 444"/>
                <a:gd name="T1" fmla="*/ 57 h 226"/>
                <a:gd name="T2" fmla="*/ 0 w 444"/>
                <a:gd name="T3" fmla="*/ 57 h 226"/>
                <a:gd name="T4" fmla="*/ 0 w 444"/>
                <a:gd name="T5" fmla="*/ 57 h 226"/>
                <a:gd name="T6" fmla="*/ 0 w 444"/>
                <a:gd name="T7" fmla="*/ 57 h 226"/>
                <a:gd name="T8" fmla="*/ 180 w 444"/>
                <a:gd name="T9" fmla="*/ 219 h 226"/>
                <a:gd name="T10" fmla="*/ 191 w 444"/>
                <a:gd name="T11" fmla="*/ 226 h 226"/>
                <a:gd name="T12" fmla="*/ 196 w 444"/>
                <a:gd name="T13" fmla="*/ 224 h 226"/>
                <a:gd name="T14" fmla="*/ 196 w 444"/>
                <a:gd name="T15" fmla="*/ 208 h 226"/>
                <a:gd name="T16" fmla="*/ 180 w 444"/>
                <a:gd name="T17" fmla="*/ 199 h 226"/>
                <a:gd name="T18" fmla="*/ 84 w 444"/>
                <a:gd name="T19" fmla="*/ 112 h 226"/>
                <a:gd name="T20" fmla="*/ 74 w 444"/>
                <a:gd name="T21" fmla="*/ 107 h 226"/>
                <a:gd name="T22" fmla="*/ 0 w 444"/>
                <a:gd name="T23" fmla="*/ 57 h 226"/>
                <a:gd name="T24" fmla="*/ 444 w 444"/>
                <a:gd name="T25" fmla="*/ 0 h 226"/>
                <a:gd name="T26" fmla="*/ 428 w 444"/>
                <a:gd name="T27" fmla="*/ 37 h 226"/>
                <a:gd name="T28" fmla="*/ 248 w 444"/>
                <a:gd name="T29" fmla="*/ 199 h 226"/>
                <a:gd name="T30" fmla="*/ 234 w 444"/>
                <a:gd name="T31" fmla="*/ 207 h 226"/>
                <a:gd name="T32" fmla="*/ 234 w 444"/>
                <a:gd name="T33" fmla="*/ 208 h 226"/>
                <a:gd name="T34" fmla="*/ 234 w 444"/>
                <a:gd name="T35" fmla="*/ 224 h 226"/>
                <a:gd name="T36" fmla="*/ 238 w 444"/>
                <a:gd name="T37" fmla="*/ 226 h 226"/>
                <a:gd name="T38" fmla="*/ 248 w 444"/>
                <a:gd name="T39" fmla="*/ 219 h 226"/>
                <a:gd name="T40" fmla="*/ 428 w 444"/>
                <a:gd name="T41" fmla="*/ 57 h 226"/>
                <a:gd name="T42" fmla="*/ 444 w 444"/>
                <a:gd name="T43" fmla="*/ 20 h 226"/>
                <a:gd name="T44" fmla="*/ 444 w 444"/>
                <a:gd name="T45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4" h="226"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80" y="219"/>
                    <a:pt x="180" y="219"/>
                    <a:pt x="180" y="219"/>
                  </a:cubicBezTo>
                  <a:cubicBezTo>
                    <a:pt x="184" y="222"/>
                    <a:pt x="187" y="224"/>
                    <a:pt x="191" y="226"/>
                  </a:cubicBezTo>
                  <a:cubicBezTo>
                    <a:pt x="193" y="225"/>
                    <a:pt x="194" y="225"/>
                    <a:pt x="196" y="224"/>
                  </a:cubicBezTo>
                  <a:cubicBezTo>
                    <a:pt x="196" y="208"/>
                    <a:pt x="196" y="208"/>
                    <a:pt x="196" y="208"/>
                  </a:cubicBezTo>
                  <a:cubicBezTo>
                    <a:pt x="190" y="206"/>
                    <a:pt x="185" y="203"/>
                    <a:pt x="180" y="199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1" y="111"/>
                    <a:pt x="77" y="109"/>
                    <a:pt x="74" y="107"/>
                  </a:cubicBezTo>
                  <a:cubicBezTo>
                    <a:pt x="31" y="82"/>
                    <a:pt x="0" y="57"/>
                    <a:pt x="0" y="57"/>
                  </a:cubicBezTo>
                  <a:moveTo>
                    <a:pt x="444" y="0"/>
                  </a:moveTo>
                  <a:cubicBezTo>
                    <a:pt x="444" y="14"/>
                    <a:pt x="438" y="28"/>
                    <a:pt x="428" y="37"/>
                  </a:cubicBezTo>
                  <a:cubicBezTo>
                    <a:pt x="248" y="199"/>
                    <a:pt x="248" y="199"/>
                    <a:pt x="248" y="199"/>
                  </a:cubicBezTo>
                  <a:cubicBezTo>
                    <a:pt x="243" y="202"/>
                    <a:pt x="239" y="205"/>
                    <a:pt x="234" y="207"/>
                  </a:cubicBezTo>
                  <a:cubicBezTo>
                    <a:pt x="234" y="207"/>
                    <a:pt x="234" y="207"/>
                    <a:pt x="234" y="208"/>
                  </a:cubicBezTo>
                  <a:cubicBezTo>
                    <a:pt x="234" y="224"/>
                    <a:pt x="234" y="224"/>
                    <a:pt x="234" y="224"/>
                  </a:cubicBezTo>
                  <a:cubicBezTo>
                    <a:pt x="235" y="225"/>
                    <a:pt x="236" y="225"/>
                    <a:pt x="238" y="226"/>
                  </a:cubicBezTo>
                  <a:cubicBezTo>
                    <a:pt x="241" y="224"/>
                    <a:pt x="245" y="221"/>
                    <a:pt x="248" y="219"/>
                  </a:cubicBezTo>
                  <a:cubicBezTo>
                    <a:pt x="428" y="57"/>
                    <a:pt x="428" y="57"/>
                    <a:pt x="428" y="57"/>
                  </a:cubicBezTo>
                  <a:cubicBezTo>
                    <a:pt x="438" y="48"/>
                    <a:pt x="444" y="34"/>
                    <a:pt x="444" y="20"/>
                  </a:cubicBezTo>
                  <a:cubicBezTo>
                    <a:pt x="444" y="0"/>
                    <a:pt x="444" y="0"/>
                    <a:pt x="444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ïṧlíḍé"/>
            <p:cNvSpPr/>
            <p:nvPr/>
          </p:nvSpPr>
          <p:spPr bwMode="auto">
            <a:xfrm>
              <a:off x="6033462" y="2855186"/>
              <a:ext cx="130894" cy="299601"/>
            </a:xfrm>
            <a:custGeom>
              <a:avLst/>
              <a:gdLst>
                <a:gd name="T0" fmla="*/ 19 w 38"/>
                <a:gd name="T1" fmla="*/ 41 h 87"/>
                <a:gd name="T2" fmla="*/ 0 w 38"/>
                <a:gd name="T3" fmla="*/ 46 h 87"/>
                <a:gd name="T4" fmla="*/ 0 w 38"/>
                <a:gd name="T5" fmla="*/ 66 h 87"/>
                <a:gd name="T6" fmla="*/ 0 w 38"/>
                <a:gd name="T7" fmla="*/ 68 h 87"/>
                <a:gd name="T8" fmla="*/ 19 w 38"/>
                <a:gd name="T9" fmla="*/ 87 h 87"/>
                <a:gd name="T10" fmla="*/ 38 w 38"/>
                <a:gd name="T11" fmla="*/ 68 h 87"/>
                <a:gd name="T12" fmla="*/ 38 w 38"/>
                <a:gd name="T13" fmla="*/ 68 h 87"/>
                <a:gd name="T14" fmla="*/ 19 w 38"/>
                <a:gd name="T15" fmla="*/ 87 h 87"/>
                <a:gd name="T16" fmla="*/ 0 w 38"/>
                <a:gd name="T17" fmla="*/ 68 h 87"/>
                <a:gd name="T18" fmla="*/ 0 w 38"/>
                <a:gd name="T19" fmla="*/ 68 h 87"/>
                <a:gd name="T20" fmla="*/ 18 w 38"/>
                <a:gd name="T21" fmla="*/ 74 h 87"/>
                <a:gd name="T22" fmla="*/ 38 w 38"/>
                <a:gd name="T23" fmla="*/ 66 h 87"/>
                <a:gd name="T24" fmla="*/ 38 w 38"/>
                <a:gd name="T25" fmla="*/ 46 h 87"/>
                <a:gd name="T26" fmla="*/ 19 w 38"/>
                <a:gd name="T27" fmla="*/ 41 h 87"/>
                <a:gd name="T28" fmla="*/ 38 w 38"/>
                <a:gd name="T29" fmla="*/ 0 h 87"/>
                <a:gd name="T30" fmla="*/ 18 w 38"/>
                <a:gd name="T31" fmla="*/ 5 h 87"/>
                <a:gd name="T32" fmla="*/ 0 w 38"/>
                <a:gd name="T33" fmla="*/ 1 h 87"/>
                <a:gd name="T34" fmla="*/ 0 w 38"/>
                <a:gd name="T35" fmla="*/ 17 h 87"/>
                <a:gd name="T36" fmla="*/ 19 w 38"/>
                <a:gd name="T37" fmla="*/ 14 h 87"/>
                <a:gd name="T38" fmla="*/ 38 w 38"/>
                <a:gd name="T39" fmla="*/ 17 h 87"/>
                <a:gd name="T40" fmla="*/ 38 w 38"/>
                <a:gd name="T41" fmla="*/ 1 h 87"/>
                <a:gd name="T42" fmla="*/ 38 w 38"/>
                <a:gd name="T4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87">
                  <a:moveTo>
                    <a:pt x="19" y="41"/>
                  </a:moveTo>
                  <a:cubicBezTo>
                    <a:pt x="12" y="41"/>
                    <a:pt x="6" y="43"/>
                    <a:pt x="0" y="4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9"/>
                    <a:pt x="8" y="87"/>
                    <a:pt x="19" y="87"/>
                  </a:cubicBezTo>
                  <a:cubicBezTo>
                    <a:pt x="29" y="87"/>
                    <a:pt x="38" y="79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79"/>
                    <a:pt x="29" y="87"/>
                    <a:pt x="19" y="87"/>
                  </a:cubicBezTo>
                  <a:cubicBezTo>
                    <a:pt x="8" y="87"/>
                    <a:pt x="0" y="79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5" y="72"/>
                    <a:pt x="11" y="74"/>
                    <a:pt x="18" y="74"/>
                  </a:cubicBezTo>
                  <a:cubicBezTo>
                    <a:pt x="25" y="74"/>
                    <a:pt x="33" y="71"/>
                    <a:pt x="38" y="6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2" y="43"/>
                    <a:pt x="26" y="41"/>
                    <a:pt x="19" y="41"/>
                  </a:cubicBezTo>
                  <a:moveTo>
                    <a:pt x="38" y="0"/>
                  </a:moveTo>
                  <a:cubicBezTo>
                    <a:pt x="32" y="3"/>
                    <a:pt x="25" y="5"/>
                    <a:pt x="18" y="5"/>
                  </a:cubicBezTo>
                  <a:cubicBezTo>
                    <a:pt x="12" y="5"/>
                    <a:pt x="6" y="3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" y="15"/>
                    <a:pt x="12" y="14"/>
                    <a:pt x="19" y="14"/>
                  </a:cubicBezTo>
                  <a:cubicBezTo>
                    <a:pt x="26" y="14"/>
                    <a:pt x="32" y="15"/>
                    <a:pt x="38" y="17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iṩļiḍè"/>
            <p:cNvSpPr/>
            <p:nvPr/>
          </p:nvSpPr>
          <p:spPr bwMode="auto">
            <a:xfrm>
              <a:off x="6033462" y="3082068"/>
              <a:ext cx="130894" cy="72719"/>
            </a:xfrm>
            <a:custGeom>
              <a:avLst/>
              <a:gdLst>
                <a:gd name="T0" fmla="*/ 38 w 38"/>
                <a:gd name="T1" fmla="*/ 0 h 21"/>
                <a:gd name="T2" fmla="*/ 38 w 38"/>
                <a:gd name="T3" fmla="*/ 0 h 21"/>
                <a:gd name="T4" fmla="*/ 18 w 38"/>
                <a:gd name="T5" fmla="*/ 8 h 21"/>
                <a:gd name="T6" fmla="*/ 0 w 38"/>
                <a:gd name="T7" fmla="*/ 2 h 21"/>
                <a:gd name="T8" fmla="*/ 0 w 38"/>
                <a:gd name="T9" fmla="*/ 2 h 21"/>
                <a:gd name="T10" fmla="*/ 19 w 38"/>
                <a:gd name="T11" fmla="*/ 21 h 21"/>
                <a:gd name="T12" fmla="*/ 38 w 38"/>
                <a:gd name="T13" fmla="*/ 2 h 21"/>
                <a:gd name="T14" fmla="*/ 38 w 38"/>
                <a:gd name="T15" fmla="*/ 2 h 21"/>
                <a:gd name="T16" fmla="*/ 38 w 38"/>
                <a:gd name="T17" fmla="*/ 0 h 21"/>
                <a:gd name="T18" fmla="*/ 38 w 38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21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3" y="5"/>
                    <a:pt x="25" y="8"/>
                    <a:pt x="18" y="8"/>
                  </a:cubicBezTo>
                  <a:cubicBezTo>
                    <a:pt x="11" y="8"/>
                    <a:pt x="5" y="6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3"/>
                    <a:pt x="8" y="21"/>
                    <a:pt x="19" y="21"/>
                  </a:cubicBezTo>
                  <a:cubicBezTo>
                    <a:pt x="29" y="21"/>
                    <a:pt x="38" y="1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ïš1íḋe"/>
            <p:cNvSpPr/>
            <p:nvPr/>
          </p:nvSpPr>
          <p:spPr bwMode="auto">
            <a:xfrm>
              <a:off x="5877845" y="2903180"/>
              <a:ext cx="442129" cy="1047148"/>
            </a:xfrm>
            <a:custGeom>
              <a:avLst/>
              <a:gdLst>
                <a:gd name="T0" fmla="*/ 64 w 128"/>
                <a:gd name="T1" fmla="*/ 27 h 304"/>
                <a:gd name="T2" fmla="*/ 102 w 128"/>
                <a:gd name="T3" fmla="*/ 65 h 304"/>
                <a:gd name="T4" fmla="*/ 102 w 128"/>
                <a:gd name="T5" fmla="*/ 240 h 304"/>
                <a:gd name="T6" fmla="*/ 64 w 128"/>
                <a:gd name="T7" fmla="*/ 278 h 304"/>
                <a:gd name="T8" fmla="*/ 26 w 128"/>
                <a:gd name="T9" fmla="*/ 240 h 304"/>
                <a:gd name="T10" fmla="*/ 26 w 128"/>
                <a:gd name="T11" fmla="*/ 65 h 304"/>
                <a:gd name="T12" fmla="*/ 64 w 128"/>
                <a:gd name="T13" fmla="*/ 27 h 304"/>
                <a:gd name="T14" fmla="*/ 64 w 128"/>
                <a:gd name="T15" fmla="*/ 0 h 304"/>
                <a:gd name="T16" fmla="*/ 0 w 128"/>
                <a:gd name="T17" fmla="*/ 65 h 304"/>
                <a:gd name="T18" fmla="*/ 0 w 128"/>
                <a:gd name="T19" fmla="*/ 240 h 304"/>
                <a:gd name="T20" fmla="*/ 64 w 128"/>
                <a:gd name="T21" fmla="*/ 304 h 304"/>
                <a:gd name="T22" fmla="*/ 128 w 128"/>
                <a:gd name="T23" fmla="*/ 240 h 304"/>
                <a:gd name="T24" fmla="*/ 128 w 128"/>
                <a:gd name="T25" fmla="*/ 65 h 304"/>
                <a:gd name="T26" fmla="*/ 64 w 128"/>
                <a:gd name="T27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304">
                  <a:moveTo>
                    <a:pt x="64" y="27"/>
                  </a:moveTo>
                  <a:cubicBezTo>
                    <a:pt x="85" y="27"/>
                    <a:pt x="102" y="44"/>
                    <a:pt x="102" y="65"/>
                  </a:cubicBezTo>
                  <a:cubicBezTo>
                    <a:pt x="102" y="240"/>
                    <a:pt x="102" y="240"/>
                    <a:pt x="102" y="240"/>
                  </a:cubicBezTo>
                  <a:cubicBezTo>
                    <a:pt x="102" y="261"/>
                    <a:pt x="85" y="278"/>
                    <a:pt x="64" y="278"/>
                  </a:cubicBezTo>
                  <a:cubicBezTo>
                    <a:pt x="43" y="278"/>
                    <a:pt x="26" y="261"/>
                    <a:pt x="26" y="240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44"/>
                    <a:pt x="43" y="27"/>
                    <a:pt x="64" y="27"/>
                  </a:cubicBezTo>
                  <a:moveTo>
                    <a:pt x="64" y="0"/>
                  </a:moveTo>
                  <a:cubicBezTo>
                    <a:pt x="28" y="0"/>
                    <a:pt x="0" y="29"/>
                    <a:pt x="0" y="65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276"/>
                    <a:pt x="28" y="304"/>
                    <a:pt x="64" y="304"/>
                  </a:cubicBezTo>
                  <a:cubicBezTo>
                    <a:pt x="99" y="304"/>
                    <a:pt x="128" y="276"/>
                    <a:pt x="128" y="240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28" y="29"/>
                    <a:pt x="99" y="0"/>
                    <a:pt x="64" y="0"/>
                  </a:cubicBezTo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íŝḷïḍé"/>
            <p:cNvSpPr/>
            <p:nvPr/>
          </p:nvSpPr>
          <p:spPr bwMode="auto">
            <a:xfrm>
              <a:off x="5877845" y="3147515"/>
              <a:ext cx="442129" cy="802814"/>
            </a:xfrm>
            <a:custGeom>
              <a:avLst/>
              <a:gdLst>
                <a:gd name="T0" fmla="*/ 102 w 128"/>
                <a:gd name="T1" fmla="*/ 15 h 233"/>
                <a:gd name="T2" fmla="*/ 102 w 128"/>
                <a:gd name="T3" fmla="*/ 169 h 233"/>
                <a:gd name="T4" fmla="*/ 64 w 128"/>
                <a:gd name="T5" fmla="*/ 207 h 233"/>
                <a:gd name="T6" fmla="*/ 26 w 128"/>
                <a:gd name="T7" fmla="*/ 169 h 233"/>
                <a:gd name="T8" fmla="*/ 26 w 128"/>
                <a:gd name="T9" fmla="*/ 16 h 233"/>
                <a:gd name="T10" fmla="*/ 0 w 128"/>
                <a:gd name="T11" fmla="*/ 2 h 233"/>
                <a:gd name="T12" fmla="*/ 0 w 128"/>
                <a:gd name="T13" fmla="*/ 169 h 233"/>
                <a:gd name="T14" fmla="*/ 64 w 128"/>
                <a:gd name="T15" fmla="*/ 233 h 233"/>
                <a:gd name="T16" fmla="*/ 128 w 128"/>
                <a:gd name="T17" fmla="*/ 169 h 233"/>
                <a:gd name="T18" fmla="*/ 128 w 128"/>
                <a:gd name="T19" fmla="*/ 0 h 233"/>
                <a:gd name="T20" fmla="*/ 102 w 128"/>
                <a:gd name="T21" fmla="*/ 15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233">
                  <a:moveTo>
                    <a:pt x="102" y="15"/>
                  </a:moveTo>
                  <a:cubicBezTo>
                    <a:pt x="102" y="169"/>
                    <a:pt x="102" y="169"/>
                    <a:pt x="102" y="169"/>
                  </a:cubicBezTo>
                  <a:cubicBezTo>
                    <a:pt x="102" y="190"/>
                    <a:pt x="85" y="207"/>
                    <a:pt x="64" y="207"/>
                  </a:cubicBezTo>
                  <a:cubicBezTo>
                    <a:pt x="43" y="207"/>
                    <a:pt x="26" y="190"/>
                    <a:pt x="26" y="169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17" y="12"/>
                    <a:pt x="8" y="8"/>
                    <a:pt x="0" y="2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205"/>
                    <a:pt x="28" y="233"/>
                    <a:pt x="64" y="233"/>
                  </a:cubicBezTo>
                  <a:cubicBezTo>
                    <a:pt x="99" y="233"/>
                    <a:pt x="128" y="205"/>
                    <a:pt x="128" y="169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0" y="6"/>
                    <a:pt x="111" y="11"/>
                    <a:pt x="102" y="15"/>
                  </a:cubicBezTo>
                </a:path>
              </a:pathLst>
            </a:custGeom>
            <a:solidFill>
              <a:srgbClr val="DEB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isľiḓé"/>
            <p:cNvSpPr/>
            <p:nvPr/>
          </p:nvSpPr>
          <p:spPr bwMode="auto">
            <a:xfrm>
              <a:off x="4641628" y="3217325"/>
              <a:ext cx="2908745" cy="2908745"/>
            </a:xfrm>
            <a:prstGeom prst="ellipse">
              <a:avLst/>
            </a:pr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íṡḻiďe"/>
            <p:cNvSpPr/>
            <p:nvPr/>
          </p:nvSpPr>
          <p:spPr bwMode="auto">
            <a:xfrm>
              <a:off x="4779793" y="3358399"/>
              <a:ext cx="1074781" cy="1070418"/>
            </a:xfrm>
            <a:custGeom>
              <a:avLst/>
              <a:gdLst>
                <a:gd name="T0" fmla="*/ 0 w 312"/>
                <a:gd name="T1" fmla="*/ 311 h 311"/>
                <a:gd name="T2" fmla="*/ 312 w 312"/>
                <a:gd name="T3" fmla="*/ 0 h 311"/>
                <a:gd name="T4" fmla="*/ 0 w 312"/>
                <a:gd name="T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2" h="311">
                  <a:moveTo>
                    <a:pt x="0" y="311"/>
                  </a:moveTo>
                  <a:cubicBezTo>
                    <a:pt x="312" y="0"/>
                    <a:pt x="312" y="0"/>
                    <a:pt x="312" y="0"/>
                  </a:cubicBezTo>
                  <a:cubicBezTo>
                    <a:pt x="154" y="29"/>
                    <a:pt x="29" y="153"/>
                    <a:pt x="0" y="311"/>
                  </a:cubicBezTo>
                </a:path>
              </a:pathLst>
            </a:custGeom>
            <a:solidFill>
              <a:srgbClr val="EA6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Sḻïdè"/>
            <p:cNvSpPr/>
            <p:nvPr/>
          </p:nvSpPr>
          <p:spPr bwMode="auto">
            <a:xfrm>
              <a:off x="4757978" y="3333674"/>
              <a:ext cx="1458736" cy="1460190"/>
            </a:xfrm>
            <a:custGeom>
              <a:avLst/>
              <a:gdLst>
                <a:gd name="T0" fmla="*/ 388 w 423"/>
                <a:gd name="T1" fmla="*/ 0 h 424"/>
                <a:gd name="T2" fmla="*/ 318 w 423"/>
                <a:gd name="T3" fmla="*/ 7 h 424"/>
                <a:gd name="T4" fmla="*/ 6 w 423"/>
                <a:gd name="T5" fmla="*/ 318 h 424"/>
                <a:gd name="T6" fmla="*/ 0 w 423"/>
                <a:gd name="T7" fmla="*/ 388 h 424"/>
                <a:gd name="T8" fmla="*/ 2 w 423"/>
                <a:gd name="T9" fmla="*/ 424 h 424"/>
                <a:gd name="T10" fmla="*/ 423 w 423"/>
                <a:gd name="T11" fmla="*/ 2 h 424"/>
                <a:gd name="T12" fmla="*/ 388 w 423"/>
                <a:gd name="T13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3" h="424">
                  <a:moveTo>
                    <a:pt x="388" y="0"/>
                  </a:moveTo>
                  <a:cubicBezTo>
                    <a:pt x="364" y="0"/>
                    <a:pt x="340" y="3"/>
                    <a:pt x="318" y="7"/>
                  </a:cubicBezTo>
                  <a:cubicBezTo>
                    <a:pt x="6" y="318"/>
                    <a:pt x="6" y="318"/>
                    <a:pt x="6" y="318"/>
                  </a:cubicBezTo>
                  <a:cubicBezTo>
                    <a:pt x="2" y="341"/>
                    <a:pt x="0" y="364"/>
                    <a:pt x="0" y="388"/>
                  </a:cubicBezTo>
                  <a:cubicBezTo>
                    <a:pt x="0" y="400"/>
                    <a:pt x="1" y="412"/>
                    <a:pt x="2" y="424"/>
                  </a:cubicBezTo>
                  <a:cubicBezTo>
                    <a:pt x="423" y="2"/>
                    <a:pt x="423" y="2"/>
                    <a:pt x="423" y="2"/>
                  </a:cubicBezTo>
                  <a:cubicBezTo>
                    <a:pt x="412" y="1"/>
                    <a:pt x="400" y="0"/>
                    <a:pt x="388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śḷíḓe"/>
            <p:cNvSpPr/>
            <p:nvPr/>
          </p:nvSpPr>
          <p:spPr bwMode="auto">
            <a:xfrm>
              <a:off x="4765250" y="3340946"/>
              <a:ext cx="1740884" cy="1737975"/>
            </a:xfrm>
            <a:custGeom>
              <a:avLst/>
              <a:gdLst>
                <a:gd name="T0" fmla="*/ 421 w 505"/>
                <a:gd name="T1" fmla="*/ 0 h 505"/>
                <a:gd name="T2" fmla="*/ 0 w 505"/>
                <a:gd name="T3" fmla="*/ 422 h 505"/>
                <a:gd name="T4" fmla="*/ 17 w 505"/>
                <a:gd name="T5" fmla="*/ 505 h 505"/>
                <a:gd name="T6" fmla="*/ 505 w 505"/>
                <a:gd name="T7" fmla="*/ 17 h 505"/>
                <a:gd name="T8" fmla="*/ 421 w 505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5" h="505">
                  <a:moveTo>
                    <a:pt x="421" y="0"/>
                  </a:moveTo>
                  <a:cubicBezTo>
                    <a:pt x="0" y="422"/>
                    <a:pt x="0" y="422"/>
                    <a:pt x="0" y="422"/>
                  </a:cubicBezTo>
                  <a:cubicBezTo>
                    <a:pt x="2" y="451"/>
                    <a:pt x="8" y="479"/>
                    <a:pt x="17" y="505"/>
                  </a:cubicBezTo>
                  <a:cubicBezTo>
                    <a:pt x="505" y="17"/>
                    <a:pt x="505" y="17"/>
                    <a:pt x="505" y="17"/>
                  </a:cubicBezTo>
                  <a:cubicBezTo>
                    <a:pt x="478" y="8"/>
                    <a:pt x="450" y="3"/>
                    <a:pt x="421" y="0"/>
                  </a:cubicBezTo>
                </a:path>
              </a:pathLst>
            </a:custGeom>
            <a:solidFill>
              <a:srgbClr val="EA6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ï$ļíḍé"/>
            <p:cNvSpPr/>
            <p:nvPr/>
          </p:nvSpPr>
          <p:spPr bwMode="auto">
            <a:xfrm>
              <a:off x="4823425" y="3399121"/>
              <a:ext cx="1924135" cy="1924135"/>
            </a:xfrm>
            <a:custGeom>
              <a:avLst/>
              <a:gdLst>
                <a:gd name="T0" fmla="*/ 488 w 558"/>
                <a:gd name="T1" fmla="*/ 0 h 559"/>
                <a:gd name="T2" fmla="*/ 0 w 558"/>
                <a:gd name="T3" fmla="*/ 488 h 559"/>
                <a:gd name="T4" fmla="*/ 30 w 558"/>
                <a:gd name="T5" fmla="*/ 559 h 559"/>
                <a:gd name="T6" fmla="*/ 558 w 558"/>
                <a:gd name="T7" fmla="*/ 31 h 559"/>
                <a:gd name="T8" fmla="*/ 488 w 558"/>
                <a:gd name="T9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8" h="559">
                  <a:moveTo>
                    <a:pt x="488" y="0"/>
                  </a:moveTo>
                  <a:cubicBezTo>
                    <a:pt x="0" y="488"/>
                    <a:pt x="0" y="488"/>
                    <a:pt x="0" y="488"/>
                  </a:cubicBezTo>
                  <a:cubicBezTo>
                    <a:pt x="8" y="513"/>
                    <a:pt x="18" y="537"/>
                    <a:pt x="30" y="559"/>
                  </a:cubicBezTo>
                  <a:cubicBezTo>
                    <a:pt x="558" y="31"/>
                    <a:pt x="558" y="31"/>
                    <a:pt x="558" y="31"/>
                  </a:cubicBezTo>
                  <a:cubicBezTo>
                    <a:pt x="536" y="18"/>
                    <a:pt x="513" y="8"/>
                    <a:pt x="488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íSlîḋè"/>
            <p:cNvSpPr/>
            <p:nvPr/>
          </p:nvSpPr>
          <p:spPr bwMode="auto">
            <a:xfrm>
              <a:off x="4926685" y="3505290"/>
              <a:ext cx="2027395" cy="2021578"/>
            </a:xfrm>
            <a:custGeom>
              <a:avLst/>
              <a:gdLst>
                <a:gd name="T0" fmla="*/ 528 w 588"/>
                <a:gd name="T1" fmla="*/ 0 h 587"/>
                <a:gd name="T2" fmla="*/ 0 w 588"/>
                <a:gd name="T3" fmla="*/ 528 h 587"/>
                <a:gd name="T4" fmla="*/ 42 w 588"/>
                <a:gd name="T5" fmla="*/ 587 h 587"/>
                <a:gd name="T6" fmla="*/ 588 w 588"/>
                <a:gd name="T7" fmla="*/ 41 h 587"/>
                <a:gd name="T8" fmla="*/ 528 w 588"/>
                <a:gd name="T9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587">
                  <a:moveTo>
                    <a:pt x="528" y="0"/>
                  </a:moveTo>
                  <a:cubicBezTo>
                    <a:pt x="0" y="528"/>
                    <a:pt x="0" y="528"/>
                    <a:pt x="0" y="528"/>
                  </a:cubicBezTo>
                  <a:cubicBezTo>
                    <a:pt x="12" y="549"/>
                    <a:pt x="26" y="569"/>
                    <a:pt x="42" y="587"/>
                  </a:cubicBezTo>
                  <a:cubicBezTo>
                    <a:pt x="588" y="41"/>
                    <a:pt x="588" y="41"/>
                    <a:pt x="588" y="41"/>
                  </a:cubicBezTo>
                  <a:cubicBezTo>
                    <a:pt x="570" y="25"/>
                    <a:pt x="550" y="12"/>
                    <a:pt x="528" y="0"/>
                  </a:cubicBezTo>
                </a:path>
              </a:pathLst>
            </a:custGeom>
            <a:solidFill>
              <a:srgbClr val="EA6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$ḷïḓe"/>
            <p:cNvSpPr/>
            <p:nvPr/>
          </p:nvSpPr>
          <p:spPr bwMode="auto">
            <a:xfrm>
              <a:off x="5072122" y="3646364"/>
              <a:ext cx="2053574" cy="2056483"/>
            </a:xfrm>
            <a:custGeom>
              <a:avLst/>
              <a:gdLst>
                <a:gd name="T0" fmla="*/ 546 w 596"/>
                <a:gd name="T1" fmla="*/ 0 h 597"/>
                <a:gd name="T2" fmla="*/ 0 w 596"/>
                <a:gd name="T3" fmla="*/ 546 h 597"/>
                <a:gd name="T4" fmla="*/ 50 w 596"/>
                <a:gd name="T5" fmla="*/ 597 h 597"/>
                <a:gd name="T6" fmla="*/ 596 w 596"/>
                <a:gd name="T7" fmla="*/ 51 h 597"/>
                <a:gd name="T8" fmla="*/ 546 w 596"/>
                <a:gd name="T9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597">
                  <a:moveTo>
                    <a:pt x="546" y="0"/>
                  </a:moveTo>
                  <a:cubicBezTo>
                    <a:pt x="0" y="546"/>
                    <a:pt x="0" y="546"/>
                    <a:pt x="0" y="546"/>
                  </a:cubicBezTo>
                  <a:cubicBezTo>
                    <a:pt x="15" y="565"/>
                    <a:pt x="32" y="581"/>
                    <a:pt x="50" y="597"/>
                  </a:cubicBezTo>
                  <a:cubicBezTo>
                    <a:pt x="596" y="51"/>
                    <a:pt x="596" y="51"/>
                    <a:pt x="596" y="51"/>
                  </a:cubicBezTo>
                  <a:cubicBezTo>
                    <a:pt x="581" y="32"/>
                    <a:pt x="564" y="15"/>
                    <a:pt x="546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íṧ1ïḋe"/>
            <p:cNvSpPr/>
            <p:nvPr/>
          </p:nvSpPr>
          <p:spPr bwMode="auto">
            <a:xfrm>
              <a:off x="5243738" y="3822343"/>
              <a:ext cx="2024487" cy="2018669"/>
            </a:xfrm>
            <a:custGeom>
              <a:avLst/>
              <a:gdLst>
                <a:gd name="T0" fmla="*/ 546 w 587"/>
                <a:gd name="T1" fmla="*/ 0 h 586"/>
                <a:gd name="T2" fmla="*/ 0 w 587"/>
                <a:gd name="T3" fmla="*/ 546 h 586"/>
                <a:gd name="T4" fmla="*/ 60 w 587"/>
                <a:gd name="T5" fmla="*/ 586 h 586"/>
                <a:gd name="T6" fmla="*/ 587 w 587"/>
                <a:gd name="T7" fmla="*/ 60 h 586"/>
                <a:gd name="T8" fmla="*/ 546 w 587"/>
                <a:gd name="T9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7" h="586">
                  <a:moveTo>
                    <a:pt x="546" y="0"/>
                  </a:moveTo>
                  <a:cubicBezTo>
                    <a:pt x="0" y="546"/>
                    <a:pt x="0" y="546"/>
                    <a:pt x="0" y="546"/>
                  </a:cubicBezTo>
                  <a:cubicBezTo>
                    <a:pt x="19" y="561"/>
                    <a:pt x="39" y="575"/>
                    <a:pt x="60" y="586"/>
                  </a:cubicBezTo>
                  <a:cubicBezTo>
                    <a:pt x="587" y="60"/>
                    <a:pt x="587" y="60"/>
                    <a:pt x="587" y="60"/>
                  </a:cubicBezTo>
                  <a:cubicBezTo>
                    <a:pt x="575" y="38"/>
                    <a:pt x="562" y="18"/>
                    <a:pt x="546" y="0"/>
                  </a:cubicBezTo>
                </a:path>
              </a:pathLst>
            </a:custGeom>
            <a:solidFill>
              <a:srgbClr val="EA6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ṣļíďe"/>
            <p:cNvSpPr/>
            <p:nvPr/>
          </p:nvSpPr>
          <p:spPr bwMode="auto">
            <a:xfrm>
              <a:off x="5451713" y="4028864"/>
              <a:ext cx="1919772" cy="1918317"/>
            </a:xfrm>
            <a:custGeom>
              <a:avLst/>
              <a:gdLst>
                <a:gd name="T0" fmla="*/ 527 w 557"/>
                <a:gd name="T1" fmla="*/ 0 h 557"/>
                <a:gd name="T2" fmla="*/ 0 w 557"/>
                <a:gd name="T3" fmla="*/ 526 h 557"/>
                <a:gd name="T4" fmla="*/ 71 w 557"/>
                <a:gd name="T5" fmla="*/ 557 h 557"/>
                <a:gd name="T6" fmla="*/ 557 w 557"/>
                <a:gd name="T7" fmla="*/ 70 h 557"/>
                <a:gd name="T8" fmla="*/ 527 w 557"/>
                <a:gd name="T9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7" h="557">
                  <a:moveTo>
                    <a:pt x="527" y="0"/>
                  </a:moveTo>
                  <a:cubicBezTo>
                    <a:pt x="0" y="526"/>
                    <a:pt x="0" y="526"/>
                    <a:pt x="0" y="526"/>
                  </a:cubicBezTo>
                  <a:cubicBezTo>
                    <a:pt x="23" y="539"/>
                    <a:pt x="46" y="549"/>
                    <a:pt x="71" y="557"/>
                  </a:cubicBezTo>
                  <a:cubicBezTo>
                    <a:pt x="557" y="70"/>
                    <a:pt x="557" y="70"/>
                    <a:pt x="557" y="70"/>
                  </a:cubicBezTo>
                  <a:cubicBezTo>
                    <a:pt x="549" y="46"/>
                    <a:pt x="539" y="22"/>
                    <a:pt x="527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ïṣľíḋé"/>
            <p:cNvSpPr/>
            <p:nvPr/>
          </p:nvSpPr>
          <p:spPr bwMode="auto">
            <a:xfrm>
              <a:off x="5696048" y="4270290"/>
              <a:ext cx="1733612" cy="1732158"/>
            </a:xfrm>
            <a:custGeom>
              <a:avLst/>
              <a:gdLst>
                <a:gd name="T0" fmla="*/ 486 w 503"/>
                <a:gd name="T1" fmla="*/ 0 h 503"/>
                <a:gd name="T2" fmla="*/ 0 w 503"/>
                <a:gd name="T3" fmla="*/ 487 h 503"/>
                <a:gd name="T4" fmla="*/ 85 w 503"/>
                <a:gd name="T5" fmla="*/ 503 h 503"/>
                <a:gd name="T6" fmla="*/ 503 w 503"/>
                <a:gd name="T7" fmla="*/ 85 h 503"/>
                <a:gd name="T8" fmla="*/ 486 w 503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503">
                  <a:moveTo>
                    <a:pt x="486" y="0"/>
                  </a:moveTo>
                  <a:cubicBezTo>
                    <a:pt x="0" y="487"/>
                    <a:pt x="0" y="487"/>
                    <a:pt x="0" y="487"/>
                  </a:cubicBezTo>
                  <a:cubicBezTo>
                    <a:pt x="27" y="495"/>
                    <a:pt x="55" y="501"/>
                    <a:pt x="85" y="503"/>
                  </a:cubicBezTo>
                  <a:cubicBezTo>
                    <a:pt x="503" y="85"/>
                    <a:pt x="503" y="85"/>
                    <a:pt x="503" y="85"/>
                  </a:cubicBezTo>
                  <a:cubicBezTo>
                    <a:pt x="500" y="56"/>
                    <a:pt x="495" y="27"/>
                    <a:pt x="486" y="0"/>
                  </a:cubicBezTo>
                </a:path>
              </a:pathLst>
            </a:custGeom>
            <a:solidFill>
              <a:srgbClr val="EA6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iS1íḓê"/>
            <p:cNvSpPr/>
            <p:nvPr/>
          </p:nvSpPr>
          <p:spPr bwMode="auto">
            <a:xfrm>
              <a:off x="5988377" y="4562619"/>
              <a:ext cx="1444192" cy="1442738"/>
            </a:xfrm>
            <a:custGeom>
              <a:avLst/>
              <a:gdLst>
                <a:gd name="T0" fmla="*/ 419 w 419"/>
                <a:gd name="T1" fmla="*/ 31 h 419"/>
                <a:gd name="T2" fmla="*/ 418 w 419"/>
                <a:gd name="T3" fmla="*/ 0 h 419"/>
                <a:gd name="T4" fmla="*/ 0 w 419"/>
                <a:gd name="T5" fmla="*/ 418 h 419"/>
                <a:gd name="T6" fmla="*/ 31 w 419"/>
                <a:gd name="T7" fmla="*/ 419 h 419"/>
                <a:gd name="T8" fmla="*/ 107 w 419"/>
                <a:gd name="T9" fmla="*/ 412 h 419"/>
                <a:gd name="T10" fmla="*/ 411 w 419"/>
                <a:gd name="T11" fmla="*/ 107 h 419"/>
                <a:gd name="T12" fmla="*/ 419 w 419"/>
                <a:gd name="T13" fmla="*/ 31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9" h="419">
                  <a:moveTo>
                    <a:pt x="419" y="31"/>
                  </a:moveTo>
                  <a:cubicBezTo>
                    <a:pt x="419" y="21"/>
                    <a:pt x="418" y="10"/>
                    <a:pt x="418" y="0"/>
                  </a:cubicBezTo>
                  <a:cubicBezTo>
                    <a:pt x="0" y="418"/>
                    <a:pt x="0" y="418"/>
                    <a:pt x="0" y="418"/>
                  </a:cubicBezTo>
                  <a:cubicBezTo>
                    <a:pt x="10" y="419"/>
                    <a:pt x="20" y="419"/>
                    <a:pt x="31" y="419"/>
                  </a:cubicBezTo>
                  <a:cubicBezTo>
                    <a:pt x="57" y="419"/>
                    <a:pt x="82" y="417"/>
                    <a:pt x="107" y="412"/>
                  </a:cubicBezTo>
                  <a:cubicBezTo>
                    <a:pt x="411" y="107"/>
                    <a:pt x="411" y="107"/>
                    <a:pt x="411" y="107"/>
                  </a:cubicBezTo>
                  <a:cubicBezTo>
                    <a:pt x="416" y="82"/>
                    <a:pt x="419" y="57"/>
                    <a:pt x="419" y="31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ïṩḷîḓê"/>
            <p:cNvSpPr/>
            <p:nvPr/>
          </p:nvSpPr>
          <p:spPr bwMode="auto">
            <a:xfrm>
              <a:off x="6357788" y="4932030"/>
              <a:ext cx="1047148" cy="1050057"/>
            </a:xfrm>
            <a:custGeom>
              <a:avLst/>
              <a:gdLst>
                <a:gd name="T0" fmla="*/ 304 w 304"/>
                <a:gd name="T1" fmla="*/ 0 h 305"/>
                <a:gd name="T2" fmla="*/ 0 w 304"/>
                <a:gd name="T3" fmla="*/ 305 h 305"/>
                <a:gd name="T4" fmla="*/ 304 w 304"/>
                <a:gd name="T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" h="305">
                  <a:moveTo>
                    <a:pt x="304" y="0"/>
                  </a:moveTo>
                  <a:cubicBezTo>
                    <a:pt x="0" y="305"/>
                    <a:pt x="0" y="305"/>
                    <a:pt x="0" y="305"/>
                  </a:cubicBezTo>
                  <a:cubicBezTo>
                    <a:pt x="153" y="274"/>
                    <a:pt x="274" y="153"/>
                    <a:pt x="304" y="0"/>
                  </a:cubicBezTo>
                </a:path>
              </a:pathLst>
            </a:custGeom>
            <a:solidFill>
              <a:srgbClr val="EA6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î$ľîďê"/>
            <p:cNvSpPr/>
            <p:nvPr/>
          </p:nvSpPr>
          <p:spPr bwMode="auto">
            <a:xfrm>
              <a:off x="4641628" y="4635338"/>
              <a:ext cx="2908745" cy="1490732"/>
            </a:xfrm>
            <a:custGeom>
              <a:avLst/>
              <a:gdLst>
                <a:gd name="T0" fmla="*/ 422 w 844"/>
                <a:gd name="T1" fmla="*/ 412 h 433"/>
                <a:gd name="T2" fmla="*/ 0 w 844"/>
                <a:gd name="T3" fmla="*/ 0 h 433"/>
                <a:gd name="T4" fmla="*/ 0 w 844"/>
                <a:gd name="T5" fmla="*/ 10 h 433"/>
                <a:gd name="T6" fmla="*/ 422 w 844"/>
                <a:gd name="T7" fmla="*/ 433 h 433"/>
                <a:gd name="T8" fmla="*/ 844 w 844"/>
                <a:gd name="T9" fmla="*/ 10 h 433"/>
                <a:gd name="T10" fmla="*/ 844 w 844"/>
                <a:gd name="T11" fmla="*/ 0 h 433"/>
                <a:gd name="T12" fmla="*/ 422 w 844"/>
                <a:gd name="T13" fmla="*/ 412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4" h="433">
                  <a:moveTo>
                    <a:pt x="422" y="412"/>
                  </a:moveTo>
                  <a:cubicBezTo>
                    <a:pt x="192" y="412"/>
                    <a:pt x="5" y="228"/>
                    <a:pt x="0" y="0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0" y="244"/>
                    <a:pt x="189" y="433"/>
                    <a:pt x="422" y="433"/>
                  </a:cubicBezTo>
                  <a:cubicBezTo>
                    <a:pt x="655" y="433"/>
                    <a:pt x="844" y="244"/>
                    <a:pt x="844" y="10"/>
                  </a:cubicBezTo>
                  <a:cubicBezTo>
                    <a:pt x="844" y="7"/>
                    <a:pt x="844" y="3"/>
                    <a:pt x="844" y="0"/>
                  </a:cubicBezTo>
                  <a:cubicBezTo>
                    <a:pt x="839" y="228"/>
                    <a:pt x="652" y="412"/>
                    <a:pt x="422" y="412"/>
                  </a:cubicBezTo>
                </a:path>
              </a:pathLst>
            </a:custGeom>
            <a:solidFill>
              <a:srgbClr val="DEB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šḻídé"/>
            <p:cNvSpPr/>
            <p:nvPr/>
          </p:nvSpPr>
          <p:spPr bwMode="auto">
            <a:xfrm>
              <a:off x="4762341" y="3333674"/>
              <a:ext cx="2670228" cy="1308935"/>
            </a:xfrm>
            <a:custGeom>
              <a:avLst/>
              <a:gdLst>
                <a:gd name="T0" fmla="*/ 700 w 775"/>
                <a:gd name="T1" fmla="*/ 159 h 380"/>
                <a:gd name="T2" fmla="*/ 727 w 775"/>
                <a:gd name="T3" fmla="*/ 202 h 380"/>
                <a:gd name="T4" fmla="*/ 727 w 775"/>
                <a:gd name="T5" fmla="*/ 202 h 380"/>
                <a:gd name="T6" fmla="*/ 757 w 775"/>
                <a:gd name="T7" fmla="*/ 272 h 380"/>
                <a:gd name="T8" fmla="*/ 757 w 775"/>
                <a:gd name="T9" fmla="*/ 272 h 380"/>
                <a:gd name="T10" fmla="*/ 774 w 775"/>
                <a:gd name="T11" fmla="*/ 357 h 380"/>
                <a:gd name="T12" fmla="*/ 774 w 775"/>
                <a:gd name="T13" fmla="*/ 357 h 380"/>
                <a:gd name="T14" fmla="*/ 775 w 775"/>
                <a:gd name="T15" fmla="*/ 380 h 380"/>
                <a:gd name="T16" fmla="*/ 700 w 775"/>
                <a:gd name="T17" fmla="*/ 159 h 380"/>
                <a:gd name="T18" fmla="*/ 386 w 775"/>
                <a:gd name="T19" fmla="*/ 0 h 380"/>
                <a:gd name="T20" fmla="*/ 0 w 775"/>
                <a:gd name="T21" fmla="*/ 363 h 380"/>
                <a:gd name="T22" fmla="*/ 5 w 775"/>
                <a:gd name="T23" fmla="*/ 318 h 380"/>
                <a:gd name="T24" fmla="*/ 5 w 775"/>
                <a:gd name="T25" fmla="*/ 318 h 380"/>
                <a:gd name="T26" fmla="*/ 317 w 775"/>
                <a:gd name="T27" fmla="*/ 7 h 380"/>
                <a:gd name="T28" fmla="*/ 317 w 775"/>
                <a:gd name="T29" fmla="*/ 7 h 380"/>
                <a:gd name="T30" fmla="*/ 386 w 775"/>
                <a:gd name="T31" fmla="*/ 0 h 380"/>
                <a:gd name="T32" fmla="*/ 386 w 775"/>
                <a:gd name="T33" fmla="*/ 0 h 380"/>
                <a:gd name="T34" fmla="*/ 386 w 775"/>
                <a:gd name="T35" fmla="*/ 0 h 380"/>
                <a:gd name="T36" fmla="*/ 386 w 775"/>
                <a:gd name="T37" fmla="*/ 0 h 380"/>
                <a:gd name="T38" fmla="*/ 386 w 775"/>
                <a:gd name="T39" fmla="*/ 0 h 380"/>
                <a:gd name="T40" fmla="*/ 386 w 775"/>
                <a:gd name="T41" fmla="*/ 0 h 380"/>
                <a:gd name="T42" fmla="*/ 386 w 775"/>
                <a:gd name="T43" fmla="*/ 0 h 380"/>
                <a:gd name="T44" fmla="*/ 386 w 775"/>
                <a:gd name="T45" fmla="*/ 0 h 380"/>
                <a:gd name="T46" fmla="*/ 386 w 775"/>
                <a:gd name="T47" fmla="*/ 0 h 380"/>
                <a:gd name="T48" fmla="*/ 386 w 775"/>
                <a:gd name="T49" fmla="*/ 0 h 380"/>
                <a:gd name="T50" fmla="*/ 387 w 775"/>
                <a:gd name="T51" fmla="*/ 0 h 380"/>
                <a:gd name="T52" fmla="*/ 422 w 775"/>
                <a:gd name="T53" fmla="*/ 2 h 380"/>
                <a:gd name="T54" fmla="*/ 422 w 775"/>
                <a:gd name="T55" fmla="*/ 2 h 380"/>
                <a:gd name="T56" fmla="*/ 506 w 775"/>
                <a:gd name="T57" fmla="*/ 19 h 380"/>
                <a:gd name="T58" fmla="*/ 506 w 775"/>
                <a:gd name="T59" fmla="*/ 19 h 380"/>
                <a:gd name="T60" fmla="*/ 576 w 775"/>
                <a:gd name="T61" fmla="*/ 50 h 380"/>
                <a:gd name="T62" fmla="*/ 576 w 775"/>
                <a:gd name="T63" fmla="*/ 50 h 380"/>
                <a:gd name="T64" fmla="*/ 636 w 775"/>
                <a:gd name="T65" fmla="*/ 91 h 380"/>
                <a:gd name="T66" fmla="*/ 636 w 775"/>
                <a:gd name="T67" fmla="*/ 91 h 380"/>
                <a:gd name="T68" fmla="*/ 674 w 775"/>
                <a:gd name="T69" fmla="*/ 127 h 380"/>
                <a:gd name="T70" fmla="*/ 387 w 775"/>
                <a:gd name="T71" fmla="*/ 0 h 380"/>
                <a:gd name="T72" fmla="*/ 387 w 775"/>
                <a:gd name="T73" fmla="*/ 0 h 380"/>
                <a:gd name="T74" fmla="*/ 387 w 775"/>
                <a:gd name="T75" fmla="*/ 0 h 380"/>
                <a:gd name="T76" fmla="*/ 387 w 775"/>
                <a:gd name="T77" fmla="*/ 0 h 380"/>
                <a:gd name="T78" fmla="*/ 387 w 775"/>
                <a:gd name="T79" fmla="*/ 0 h 380"/>
                <a:gd name="T80" fmla="*/ 386 w 775"/>
                <a:gd name="T81" fmla="*/ 0 h 380"/>
                <a:gd name="T82" fmla="*/ 387 w 775"/>
                <a:gd name="T83" fmla="*/ 0 h 380"/>
                <a:gd name="T84" fmla="*/ 387 w 775"/>
                <a:gd name="T85" fmla="*/ 0 h 380"/>
                <a:gd name="T86" fmla="*/ 387 w 775"/>
                <a:gd name="T87" fmla="*/ 0 h 380"/>
                <a:gd name="T88" fmla="*/ 387 w 775"/>
                <a:gd name="T89" fmla="*/ 0 h 380"/>
                <a:gd name="T90" fmla="*/ 387 w 775"/>
                <a:gd name="T9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5" h="380">
                  <a:moveTo>
                    <a:pt x="700" y="159"/>
                  </a:moveTo>
                  <a:cubicBezTo>
                    <a:pt x="710" y="173"/>
                    <a:pt x="719" y="187"/>
                    <a:pt x="727" y="202"/>
                  </a:cubicBezTo>
                  <a:cubicBezTo>
                    <a:pt x="727" y="202"/>
                    <a:pt x="727" y="202"/>
                    <a:pt x="727" y="202"/>
                  </a:cubicBezTo>
                  <a:cubicBezTo>
                    <a:pt x="739" y="224"/>
                    <a:pt x="749" y="248"/>
                    <a:pt x="757" y="272"/>
                  </a:cubicBezTo>
                  <a:cubicBezTo>
                    <a:pt x="757" y="272"/>
                    <a:pt x="757" y="272"/>
                    <a:pt x="757" y="272"/>
                  </a:cubicBezTo>
                  <a:cubicBezTo>
                    <a:pt x="766" y="299"/>
                    <a:pt x="771" y="328"/>
                    <a:pt x="774" y="357"/>
                  </a:cubicBezTo>
                  <a:cubicBezTo>
                    <a:pt x="774" y="357"/>
                    <a:pt x="774" y="357"/>
                    <a:pt x="774" y="357"/>
                  </a:cubicBezTo>
                  <a:cubicBezTo>
                    <a:pt x="774" y="364"/>
                    <a:pt x="775" y="372"/>
                    <a:pt x="775" y="380"/>
                  </a:cubicBezTo>
                  <a:cubicBezTo>
                    <a:pt x="773" y="297"/>
                    <a:pt x="745" y="221"/>
                    <a:pt x="700" y="159"/>
                  </a:cubicBezTo>
                  <a:moveTo>
                    <a:pt x="386" y="0"/>
                  </a:moveTo>
                  <a:cubicBezTo>
                    <a:pt x="181" y="1"/>
                    <a:pt x="13" y="161"/>
                    <a:pt x="0" y="363"/>
                  </a:cubicBezTo>
                  <a:cubicBezTo>
                    <a:pt x="1" y="347"/>
                    <a:pt x="3" y="333"/>
                    <a:pt x="5" y="318"/>
                  </a:cubicBezTo>
                  <a:cubicBezTo>
                    <a:pt x="5" y="318"/>
                    <a:pt x="5" y="318"/>
                    <a:pt x="5" y="318"/>
                  </a:cubicBezTo>
                  <a:cubicBezTo>
                    <a:pt x="34" y="160"/>
                    <a:pt x="159" y="36"/>
                    <a:pt x="317" y="7"/>
                  </a:cubicBezTo>
                  <a:cubicBezTo>
                    <a:pt x="317" y="7"/>
                    <a:pt x="317" y="7"/>
                    <a:pt x="317" y="7"/>
                  </a:cubicBezTo>
                  <a:cubicBezTo>
                    <a:pt x="339" y="3"/>
                    <a:pt x="362" y="0"/>
                    <a:pt x="386" y="0"/>
                  </a:cubicBezTo>
                  <a:moveTo>
                    <a:pt x="386" y="0"/>
                  </a:moveTo>
                  <a:cubicBezTo>
                    <a:pt x="386" y="0"/>
                    <a:pt x="386" y="0"/>
                    <a:pt x="386" y="0"/>
                  </a:cubicBezTo>
                  <a:cubicBezTo>
                    <a:pt x="386" y="0"/>
                    <a:pt x="386" y="0"/>
                    <a:pt x="386" y="0"/>
                  </a:cubicBezTo>
                  <a:moveTo>
                    <a:pt x="386" y="0"/>
                  </a:moveTo>
                  <a:cubicBezTo>
                    <a:pt x="386" y="0"/>
                    <a:pt x="386" y="0"/>
                    <a:pt x="386" y="0"/>
                  </a:cubicBezTo>
                  <a:cubicBezTo>
                    <a:pt x="386" y="0"/>
                    <a:pt x="386" y="0"/>
                    <a:pt x="386" y="0"/>
                  </a:cubicBezTo>
                  <a:moveTo>
                    <a:pt x="386" y="0"/>
                  </a:moveTo>
                  <a:cubicBezTo>
                    <a:pt x="386" y="0"/>
                    <a:pt x="386" y="0"/>
                    <a:pt x="386" y="0"/>
                  </a:cubicBezTo>
                  <a:cubicBezTo>
                    <a:pt x="386" y="0"/>
                    <a:pt x="386" y="0"/>
                    <a:pt x="386" y="0"/>
                  </a:cubicBezTo>
                  <a:moveTo>
                    <a:pt x="387" y="0"/>
                  </a:moveTo>
                  <a:cubicBezTo>
                    <a:pt x="399" y="0"/>
                    <a:pt x="411" y="1"/>
                    <a:pt x="422" y="2"/>
                  </a:cubicBezTo>
                  <a:cubicBezTo>
                    <a:pt x="422" y="2"/>
                    <a:pt x="422" y="2"/>
                    <a:pt x="422" y="2"/>
                  </a:cubicBezTo>
                  <a:cubicBezTo>
                    <a:pt x="451" y="5"/>
                    <a:pt x="479" y="10"/>
                    <a:pt x="506" y="19"/>
                  </a:cubicBezTo>
                  <a:cubicBezTo>
                    <a:pt x="506" y="19"/>
                    <a:pt x="506" y="19"/>
                    <a:pt x="506" y="19"/>
                  </a:cubicBezTo>
                  <a:cubicBezTo>
                    <a:pt x="531" y="27"/>
                    <a:pt x="554" y="37"/>
                    <a:pt x="576" y="50"/>
                  </a:cubicBezTo>
                  <a:cubicBezTo>
                    <a:pt x="576" y="50"/>
                    <a:pt x="576" y="50"/>
                    <a:pt x="576" y="50"/>
                  </a:cubicBezTo>
                  <a:cubicBezTo>
                    <a:pt x="598" y="62"/>
                    <a:pt x="618" y="75"/>
                    <a:pt x="636" y="91"/>
                  </a:cubicBezTo>
                  <a:cubicBezTo>
                    <a:pt x="636" y="91"/>
                    <a:pt x="636" y="91"/>
                    <a:pt x="636" y="91"/>
                  </a:cubicBezTo>
                  <a:cubicBezTo>
                    <a:pt x="650" y="102"/>
                    <a:pt x="662" y="114"/>
                    <a:pt x="674" y="127"/>
                  </a:cubicBezTo>
                  <a:cubicBezTo>
                    <a:pt x="603" y="50"/>
                    <a:pt x="501" y="1"/>
                    <a:pt x="387" y="0"/>
                  </a:cubicBezTo>
                  <a:moveTo>
                    <a:pt x="387" y="0"/>
                  </a:moveTo>
                  <a:cubicBezTo>
                    <a:pt x="387" y="0"/>
                    <a:pt x="387" y="0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  <a:moveTo>
                    <a:pt x="387" y="0"/>
                  </a:moveTo>
                  <a:cubicBezTo>
                    <a:pt x="387" y="0"/>
                    <a:pt x="387" y="0"/>
                    <a:pt x="386" y="0"/>
                  </a:cubicBezTo>
                  <a:cubicBezTo>
                    <a:pt x="387" y="0"/>
                    <a:pt x="387" y="0"/>
                    <a:pt x="387" y="0"/>
                  </a:cubicBezTo>
                  <a:moveTo>
                    <a:pt x="387" y="0"/>
                  </a:moveTo>
                  <a:cubicBezTo>
                    <a:pt x="387" y="0"/>
                    <a:pt x="387" y="0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</a:path>
              </a:pathLst>
            </a:custGeom>
            <a:solidFill>
              <a:srgbClr val="E9B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işliḑé"/>
            <p:cNvSpPr/>
            <p:nvPr/>
          </p:nvSpPr>
          <p:spPr bwMode="auto">
            <a:xfrm>
              <a:off x="4779793" y="3358399"/>
              <a:ext cx="1074781" cy="1070418"/>
            </a:xfrm>
            <a:custGeom>
              <a:avLst/>
              <a:gdLst>
                <a:gd name="T0" fmla="*/ 312 w 312"/>
                <a:gd name="T1" fmla="*/ 0 h 311"/>
                <a:gd name="T2" fmla="*/ 0 w 312"/>
                <a:gd name="T3" fmla="*/ 311 h 311"/>
                <a:gd name="T4" fmla="*/ 7 w 312"/>
                <a:gd name="T5" fmla="*/ 304 h 311"/>
                <a:gd name="T6" fmla="*/ 281 w 312"/>
                <a:gd name="T7" fmla="*/ 30 h 311"/>
                <a:gd name="T8" fmla="*/ 312 w 312"/>
                <a:gd name="T9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311">
                  <a:moveTo>
                    <a:pt x="312" y="0"/>
                  </a:moveTo>
                  <a:cubicBezTo>
                    <a:pt x="154" y="29"/>
                    <a:pt x="29" y="153"/>
                    <a:pt x="0" y="311"/>
                  </a:cubicBezTo>
                  <a:cubicBezTo>
                    <a:pt x="7" y="304"/>
                    <a:pt x="7" y="304"/>
                    <a:pt x="7" y="304"/>
                  </a:cubicBezTo>
                  <a:cubicBezTo>
                    <a:pt x="43" y="171"/>
                    <a:pt x="148" y="66"/>
                    <a:pt x="281" y="30"/>
                  </a:cubicBezTo>
                  <a:cubicBezTo>
                    <a:pt x="312" y="0"/>
                    <a:pt x="312" y="0"/>
                    <a:pt x="312" y="0"/>
                  </a:cubicBezTo>
                </a:path>
              </a:pathLst>
            </a:custGeom>
            <a:solidFill>
              <a:srgbClr val="DC5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ṧḻiḓê"/>
            <p:cNvSpPr/>
            <p:nvPr/>
          </p:nvSpPr>
          <p:spPr bwMode="auto">
            <a:xfrm>
              <a:off x="4757978" y="3333674"/>
              <a:ext cx="1458736" cy="1377291"/>
            </a:xfrm>
            <a:custGeom>
              <a:avLst/>
              <a:gdLst>
                <a:gd name="T0" fmla="*/ 13 w 423"/>
                <a:gd name="T1" fmla="*/ 311 h 400"/>
                <a:gd name="T2" fmla="*/ 6 w 423"/>
                <a:gd name="T3" fmla="*/ 318 h 400"/>
                <a:gd name="T4" fmla="*/ 1 w 423"/>
                <a:gd name="T5" fmla="*/ 363 h 400"/>
                <a:gd name="T6" fmla="*/ 0 w 423"/>
                <a:gd name="T7" fmla="*/ 388 h 400"/>
                <a:gd name="T8" fmla="*/ 0 w 423"/>
                <a:gd name="T9" fmla="*/ 400 h 400"/>
                <a:gd name="T10" fmla="*/ 13 w 423"/>
                <a:gd name="T11" fmla="*/ 311 h 400"/>
                <a:gd name="T12" fmla="*/ 388 w 423"/>
                <a:gd name="T13" fmla="*/ 0 h 400"/>
                <a:gd name="T14" fmla="*/ 388 w 423"/>
                <a:gd name="T15" fmla="*/ 0 h 400"/>
                <a:gd name="T16" fmla="*/ 388 w 423"/>
                <a:gd name="T17" fmla="*/ 0 h 400"/>
                <a:gd name="T18" fmla="*/ 387 w 423"/>
                <a:gd name="T19" fmla="*/ 0 h 400"/>
                <a:gd name="T20" fmla="*/ 387 w 423"/>
                <a:gd name="T21" fmla="*/ 0 h 400"/>
                <a:gd name="T22" fmla="*/ 387 w 423"/>
                <a:gd name="T23" fmla="*/ 0 h 400"/>
                <a:gd name="T24" fmla="*/ 387 w 423"/>
                <a:gd name="T25" fmla="*/ 0 h 400"/>
                <a:gd name="T26" fmla="*/ 387 w 423"/>
                <a:gd name="T27" fmla="*/ 0 h 400"/>
                <a:gd name="T28" fmla="*/ 387 w 423"/>
                <a:gd name="T29" fmla="*/ 0 h 400"/>
                <a:gd name="T30" fmla="*/ 387 w 423"/>
                <a:gd name="T31" fmla="*/ 0 h 400"/>
                <a:gd name="T32" fmla="*/ 387 w 423"/>
                <a:gd name="T33" fmla="*/ 0 h 400"/>
                <a:gd name="T34" fmla="*/ 318 w 423"/>
                <a:gd name="T35" fmla="*/ 7 h 400"/>
                <a:gd name="T36" fmla="*/ 318 w 423"/>
                <a:gd name="T37" fmla="*/ 7 h 400"/>
                <a:gd name="T38" fmla="*/ 287 w 423"/>
                <a:gd name="T39" fmla="*/ 37 h 400"/>
                <a:gd name="T40" fmla="*/ 388 w 423"/>
                <a:gd name="T41" fmla="*/ 24 h 400"/>
                <a:gd name="T42" fmla="*/ 401 w 423"/>
                <a:gd name="T43" fmla="*/ 24 h 400"/>
                <a:gd name="T44" fmla="*/ 423 w 423"/>
                <a:gd name="T45" fmla="*/ 2 h 400"/>
                <a:gd name="T46" fmla="*/ 388 w 423"/>
                <a:gd name="T47" fmla="*/ 0 h 400"/>
                <a:gd name="T48" fmla="*/ 388 w 423"/>
                <a:gd name="T49" fmla="*/ 0 h 400"/>
                <a:gd name="T50" fmla="*/ 388 w 423"/>
                <a:gd name="T51" fmla="*/ 0 h 400"/>
                <a:gd name="T52" fmla="*/ 388 w 423"/>
                <a:gd name="T53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3" h="400">
                  <a:moveTo>
                    <a:pt x="13" y="311"/>
                  </a:moveTo>
                  <a:cubicBezTo>
                    <a:pt x="6" y="318"/>
                    <a:pt x="6" y="318"/>
                    <a:pt x="6" y="318"/>
                  </a:cubicBezTo>
                  <a:cubicBezTo>
                    <a:pt x="4" y="333"/>
                    <a:pt x="2" y="347"/>
                    <a:pt x="1" y="363"/>
                  </a:cubicBezTo>
                  <a:cubicBezTo>
                    <a:pt x="0" y="371"/>
                    <a:pt x="0" y="380"/>
                    <a:pt x="0" y="388"/>
                  </a:cubicBezTo>
                  <a:cubicBezTo>
                    <a:pt x="0" y="392"/>
                    <a:pt x="0" y="396"/>
                    <a:pt x="0" y="400"/>
                  </a:cubicBezTo>
                  <a:cubicBezTo>
                    <a:pt x="1" y="369"/>
                    <a:pt x="6" y="340"/>
                    <a:pt x="13" y="311"/>
                  </a:cubicBezTo>
                  <a:moveTo>
                    <a:pt x="388" y="0"/>
                  </a:moveTo>
                  <a:cubicBezTo>
                    <a:pt x="388" y="0"/>
                    <a:pt x="388" y="0"/>
                    <a:pt x="388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8" y="0"/>
                    <a:pt x="388" y="0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63" y="0"/>
                    <a:pt x="340" y="3"/>
                    <a:pt x="318" y="7"/>
                  </a:cubicBezTo>
                  <a:cubicBezTo>
                    <a:pt x="318" y="7"/>
                    <a:pt x="318" y="7"/>
                    <a:pt x="318" y="7"/>
                  </a:cubicBezTo>
                  <a:cubicBezTo>
                    <a:pt x="287" y="37"/>
                    <a:pt x="287" y="37"/>
                    <a:pt x="287" y="37"/>
                  </a:cubicBezTo>
                  <a:cubicBezTo>
                    <a:pt x="319" y="28"/>
                    <a:pt x="353" y="24"/>
                    <a:pt x="388" y="24"/>
                  </a:cubicBezTo>
                  <a:cubicBezTo>
                    <a:pt x="392" y="24"/>
                    <a:pt x="397" y="24"/>
                    <a:pt x="401" y="24"/>
                  </a:cubicBezTo>
                  <a:cubicBezTo>
                    <a:pt x="423" y="2"/>
                    <a:pt x="423" y="2"/>
                    <a:pt x="423" y="2"/>
                  </a:cubicBezTo>
                  <a:cubicBezTo>
                    <a:pt x="412" y="1"/>
                    <a:pt x="400" y="0"/>
                    <a:pt x="388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8" y="0"/>
                    <a:pt x="388" y="0"/>
                    <a:pt x="388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$1idê"/>
            <p:cNvSpPr/>
            <p:nvPr/>
          </p:nvSpPr>
          <p:spPr bwMode="auto">
            <a:xfrm>
              <a:off x="6141086" y="3340946"/>
              <a:ext cx="365047" cy="120713"/>
            </a:xfrm>
            <a:custGeom>
              <a:avLst/>
              <a:gdLst>
                <a:gd name="T0" fmla="*/ 22 w 106"/>
                <a:gd name="T1" fmla="*/ 0 h 35"/>
                <a:gd name="T2" fmla="*/ 22 w 106"/>
                <a:gd name="T3" fmla="*/ 0 h 35"/>
                <a:gd name="T4" fmla="*/ 0 w 106"/>
                <a:gd name="T5" fmla="*/ 22 h 35"/>
                <a:gd name="T6" fmla="*/ 88 w 106"/>
                <a:gd name="T7" fmla="*/ 35 h 35"/>
                <a:gd name="T8" fmla="*/ 106 w 106"/>
                <a:gd name="T9" fmla="*/ 17 h 35"/>
                <a:gd name="T10" fmla="*/ 22 w 106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35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0" y="23"/>
                    <a:pt x="60" y="28"/>
                    <a:pt x="88" y="35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79" y="8"/>
                    <a:pt x="51" y="3"/>
                    <a:pt x="22" y="0"/>
                  </a:cubicBezTo>
                </a:path>
              </a:pathLst>
            </a:custGeom>
            <a:solidFill>
              <a:srgbClr val="DC5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íṣḻîḓé"/>
            <p:cNvSpPr/>
            <p:nvPr/>
          </p:nvSpPr>
          <p:spPr bwMode="auto">
            <a:xfrm>
              <a:off x="6443596" y="3399121"/>
              <a:ext cx="303964" cy="158527"/>
            </a:xfrm>
            <a:custGeom>
              <a:avLst/>
              <a:gdLst>
                <a:gd name="T0" fmla="*/ 18 w 88"/>
                <a:gd name="T1" fmla="*/ 0 h 46"/>
                <a:gd name="T2" fmla="*/ 18 w 88"/>
                <a:gd name="T3" fmla="*/ 0 h 46"/>
                <a:gd name="T4" fmla="*/ 0 w 88"/>
                <a:gd name="T5" fmla="*/ 18 h 46"/>
                <a:gd name="T6" fmla="*/ 73 w 88"/>
                <a:gd name="T7" fmla="*/ 46 h 46"/>
                <a:gd name="T8" fmla="*/ 88 w 88"/>
                <a:gd name="T9" fmla="*/ 31 h 46"/>
                <a:gd name="T10" fmla="*/ 18 w 88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46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5" y="25"/>
                    <a:pt x="50" y="34"/>
                    <a:pt x="73" y="46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66" y="18"/>
                    <a:pt x="43" y="8"/>
                    <a:pt x="18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î$ḷîḍè"/>
            <p:cNvSpPr/>
            <p:nvPr/>
          </p:nvSpPr>
          <p:spPr bwMode="auto">
            <a:xfrm>
              <a:off x="6695202" y="3505290"/>
              <a:ext cx="258878" cy="186160"/>
            </a:xfrm>
            <a:custGeom>
              <a:avLst/>
              <a:gdLst>
                <a:gd name="T0" fmla="*/ 15 w 75"/>
                <a:gd name="T1" fmla="*/ 0 h 54"/>
                <a:gd name="T2" fmla="*/ 15 w 75"/>
                <a:gd name="T3" fmla="*/ 0 h 54"/>
                <a:gd name="T4" fmla="*/ 0 w 75"/>
                <a:gd name="T5" fmla="*/ 15 h 54"/>
                <a:gd name="T6" fmla="*/ 62 w 75"/>
                <a:gd name="T7" fmla="*/ 54 h 54"/>
                <a:gd name="T8" fmla="*/ 75 w 75"/>
                <a:gd name="T9" fmla="*/ 41 h 54"/>
                <a:gd name="T10" fmla="*/ 15 w 75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4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2" y="26"/>
                    <a:pt x="43" y="39"/>
                    <a:pt x="62" y="54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57" y="25"/>
                    <a:pt x="37" y="12"/>
                    <a:pt x="15" y="0"/>
                  </a:cubicBezTo>
                </a:path>
              </a:pathLst>
            </a:custGeom>
            <a:solidFill>
              <a:srgbClr val="DC5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ṧḻíḋé"/>
            <p:cNvSpPr/>
            <p:nvPr/>
          </p:nvSpPr>
          <p:spPr bwMode="auto">
            <a:xfrm>
              <a:off x="6908995" y="3646364"/>
              <a:ext cx="216702" cy="210884"/>
            </a:xfrm>
            <a:custGeom>
              <a:avLst/>
              <a:gdLst>
                <a:gd name="T0" fmla="*/ 13 w 63"/>
                <a:gd name="T1" fmla="*/ 0 h 61"/>
                <a:gd name="T2" fmla="*/ 13 w 63"/>
                <a:gd name="T3" fmla="*/ 0 h 61"/>
                <a:gd name="T4" fmla="*/ 0 w 63"/>
                <a:gd name="T5" fmla="*/ 13 h 61"/>
                <a:gd name="T6" fmla="*/ 52 w 63"/>
                <a:gd name="T7" fmla="*/ 61 h 61"/>
                <a:gd name="T8" fmla="*/ 63 w 63"/>
                <a:gd name="T9" fmla="*/ 51 h 61"/>
                <a:gd name="T10" fmla="*/ 51 w 63"/>
                <a:gd name="T11" fmla="*/ 36 h 61"/>
                <a:gd name="T12" fmla="*/ 13 w 63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61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9" y="27"/>
                    <a:pt x="36" y="44"/>
                    <a:pt x="52" y="6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59" y="46"/>
                    <a:pt x="55" y="41"/>
                    <a:pt x="51" y="36"/>
                  </a:cubicBezTo>
                  <a:cubicBezTo>
                    <a:pt x="39" y="23"/>
                    <a:pt x="27" y="11"/>
                    <a:pt x="13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ṧḻiḓê"/>
            <p:cNvSpPr/>
            <p:nvPr/>
          </p:nvSpPr>
          <p:spPr bwMode="auto">
            <a:xfrm>
              <a:off x="7087883" y="3822343"/>
              <a:ext cx="180342" cy="234154"/>
            </a:xfrm>
            <a:custGeom>
              <a:avLst/>
              <a:gdLst>
                <a:gd name="T0" fmla="*/ 11 w 52"/>
                <a:gd name="T1" fmla="*/ 0 h 68"/>
                <a:gd name="T2" fmla="*/ 0 w 52"/>
                <a:gd name="T3" fmla="*/ 10 h 68"/>
                <a:gd name="T4" fmla="*/ 43 w 52"/>
                <a:gd name="T5" fmla="*/ 68 h 68"/>
                <a:gd name="T6" fmla="*/ 52 w 52"/>
                <a:gd name="T7" fmla="*/ 60 h 68"/>
                <a:gd name="T8" fmla="*/ 25 w 52"/>
                <a:gd name="T9" fmla="*/ 17 h 68"/>
                <a:gd name="T10" fmla="*/ 11 w 52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68">
                  <a:moveTo>
                    <a:pt x="11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6" y="28"/>
                    <a:pt x="31" y="48"/>
                    <a:pt x="43" y="68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44" y="45"/>
                    <a:pt x="35" y="31"/>
                    <a:pt x="25" y="17"/>
                  </a:cubicBezTo>
                  <a:cubicBezTo>
                    <a:pt x="20" y="11"/>
                    <a:pt x="16" y="5"/>
                    <a:pt x="11" y="0"/>
                  </a:cubicBezTo>
                </a:path>
              </a:pathLst>
            </a:custGeom>
            <a:solidFill>
              <a:srgbClr val="DC5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ïṡļîḓé"/>
            <p:cNvSpPr/>
            <p:nvPr/>
          </p:nvSpPr>
          <p:spPr bwMode="auto">
            <a:xfrm>
              <a:off x="7236229" y="4028864"/>
              <a:ext cx="135257" cy="261787"/>
            </a:xfrm>
            <a:custGeom>
              <a:avLst/>
              <a:gdLst>
                <a:gd name="T0" fmla="*/ 9 w 39"/>
                <a:gd name="T1" fmla="*/ 0 h 76"/>
                <a:gd name="T2" fmla="*/ 9 w 39"/>
                <a:gd name="T3" fmla="*/ 0 h 76"/>
                <a:gd name="T4" fmla="*/ 0 w 39"/>
                <a:gd name="T5" fmla="*/ 8 h 76"/>
                <a:gd name="T6" fmla="*/ 33 w 39"/>
                <a:gd name="T7" fmla="*/ 76 h 76"/>
                <a:gd name="T8" fmla="*/ 39 w 39"/>
                <a:gd name="T9" fmla="*/ 70 h 76"/>
                <a:gd name="T10" fmla="*/ 9 w 39"/>
                <a:gd name="T1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76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30"/>
                    <a:pt x="24" y="52"/>
                    <a:pt x="33" y="76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1" y="46"/>
                    <a:pt x="21" y="22"/>
                    <a:pt x="9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ṧḷiďè"/>
            <p:cNvSpPr/>
            <p:nvPr/>
          </p:nvSpPr>
          <p:spPr bwMode="auto">
            <a:xfrm>
              <a:off x="7349670" y="4270290"/>
              <a:ext cx="79990" cy="299601"/>
            </a:xfrm>
            <a:custGeom>
              <a:avLst/>
              <a:gdLst>
                <a:gd name="T0" fmla="*/ 6 w 23"/>
                <a:gd name="T1" fmla="*/ 0 h 87"/>
                <a:gd name="T2" fmla="*/ 6 w 23"/>
                <a:gd name="T3" fmla="*/ 0 h 87"/>
                <a:gd name="T4" fmla="*/ 0 w 23"/>
                <a:gd name="T5" fmla="*/ 6 h 87"/>
                <a:gd name="T6" fmla="*/ 20 w 23"/>
                <a:gd name="T7" fmla="*/ 87 h 87"/>
                <a:gd name="T8" fmla="*/ 23 w 23"/>
                <a:gd name="T9" fmla="*/ 85 h 87"/>
                <a:gd name="T10" fmla="*/ 6 w 23"/>
                <a:gd name="T1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87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0" y="32"/>
                    <a:pt x="16" y="59"/>
                    <a:pt x="20" y="87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0" y="56"/>
                    <a:pt x="15" y="27"/>
                    <a:pt x="6" y="0"/>
                  </a:cubicBezTo>
                </a:path>
              </a:pathLst>
            </a:custGeom>
            <a:solidFill>
              <a:srgbClr val="DC5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ṡ1îḍè"/>
            <p:cNvSpPr/>
            <p:nvPr/>
          </p:nvSpPr>
          <p:spPr bwMode="auto">
            <a:xfrm>
              <a:off x="7419479" y="4562619"/>
              <a:ext cx="13089" cy="148346"/>
            </a:xfrm>
            <a:custGeom>
              <a:avLst/>
              <a:gdLst>
                <a:gd name="T0" fmla="*/ 3 w 4"/>
                <a:gd name="T1" fmla="*/ 0 h 43"/>
                <a:gd name="T2" fmla="*/ 3 w 4"/>
                <a:gd name="T3" fmla="*/ 0 h 43"/>
                <a:gd name="T4" fmla="*/ 0 w 4"/>
                <a:gd name="T5" fmla="*/ 2 h 43"/>
                <a:gd name="T6" fmla="*/ 4 w 4"/>
                <a:gd name="T7" fmla="*/ 43 h 43"/>
                <a:gd name="T8" fmla="*/ 4 w 4"/>
                <a:gd name="T9" fmla="*/ 31 h 43"/>
                <a:gd name="T10" fmla="*/ 4 w 4"/>
                <a:gd name="T11" fmla="*/ 23 h 43"/>
                <a:gd name="T12" fmla="*/ 3 w 4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3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3" y="29"/>
                    <a:pt x="4" y="43"/>
                  </a:cubicBezTo>
                  <a:cubicBezTo>
                    <a:pt x="4" y="39"/>
                    <a:pt x="4" y="35"/>
                    <a:pt x="4" y="31"/>
                  </a:cubicBezTo>
                  <a:cubicBezTo>
                    <a:pt x="4" y="28"/>
                    <a:pt x="4" y="26"/>
                    <a:pt x="4" y="23"/>
                  </a:cubicBezTo>
                  <a:cubicBezTo>
                    <a:pt x="4" y="15"/>
                    <a:pt x="3" y="7"/>
                    <a:pt x="3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ṡľîḓê"/>
            <p:cNvSpPr/>
            <p:nvPr/>
          </p:nvSpPr>
          <p:spPr bwMode="auto">
            <a:xfrm>
              <a:off x="5024128" y="3598370"/>
              <a:ext cx="2143745" cy="2142291"/>
            </a:xfrm>
            <a:prstGeom prst="ellipse">
              <a:avLst/>
            </a:pr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ïṣḻíḑè"/>
            <p:cNvSpPr/>
            <p:nvPr/>
          </p:nvSpPr>
          <p:spPr bwMode="auto">
            <a:xfrm>
              <a:off x="5024128" y="4628066"/>
              <a:ext cx="2143745" cy="1112595"/>
            </a:xfrm>
            <a:custGeom>
              <a:avLst/>
              <a:gdLst>
                <a:gd name="T0" fmla="*/ 311 w 622"/>
                <a:gd name="T1" fmla="*/ 300 h 323"/>
                <a:gd name="T2" fmla="*/ 0 w 622"/>
                <a:gd name="T3" fmla="*/ 0 h 323"/>
                <a:gd name="T4" fmla="*/ 0 w 622"/>
                <a:gd name="T5" fmla="*/ 12 h 323"/>
                <a:gd name="T6" fmla="*/ 311 w 622"/>
                <a:gd name="T7" fmla="*/ 323 h 323"/>
                <a:gd name="T8" fmla="*/ 622 w 622"/>
                <a:gd name="T9" fmla="*/ 12 h 323"/>
                <a:gd name="T10" fmla="*/ 622 w 622"/>
                <a:gd name="T11" fmla="*/ 0 h 323"/>
                <a:gd name="T12" fmla="*/ 311 w 622"/>
                <a:gd name="T13" fmla="*/ 30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2" h="323">
                  <a:moveTo>
                    <a:pt x="311" y="300"/>
                  </a:moveTo>
                  <a:cubicBezTo>
                    <a:pt x="143" y="300"/>
                    <a:pt x="6" y="167"/>
                    <a:pt x="0" y="0"/>
                  </a:cubicBezTo>
                  <a:cubicBezTo>
                    <a:pt x="0" y="4"/>
                    <a:pt x="0" y="8"/>
                    <a:pt x="0" y="12"/>
                  </a:cubicBezTo>
                  <a:cubicBezTo>
                    <a:pt x="0" y="184"/>
                    <a:pt x="139" y="323"/>
                    <a:pt x="311" y="323"/>
                  </a:cubicBezTo>
                  <a:cubicBezTo>
                    <a:pt x="483" y="323"/>
                    <a:pt x="622" y="184"/>
                    <a:pt x="622" y="12"/>
                  </a:cubicBezTo>
                  <a:cubicBezTo>
                    <a:pt x="622" y="8"/>
                    <a:pt x="622" y="4"/>
                    <a:pt x="622" y="0"/>
                  </a:cubicBezTo>
                  <a:cubicBezTo>
                    <a:pt x="616" y="167"/>
                    <a:pt x="479" y="300"/>
                    <a:pt x="311" y="300"/>
                  </a:cubicBezTo>
                </a:path>
              </a:pathLst>
            </a:custGeom>
            <a:solidFill>
              <a:srgbClr val="DEB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ï$ḻiḓè"/>
            <p:cNvSpPr/>
            <p:nvPr/>
          </p:nvSpPr>
          <p:spPr bwMode="auto">
            <a:xfrm>
              <a:off x="5024128" y="4673151"/>
              <a:ext cx="17452" cy="193432"/>
            </a:xfrm>
            <a:custGeom>
              <a:avLst/>
              <a:gdLst>
                <a:gd name="T0" fmla="*/ 0 w 5"/>
                <a:gd name="T1" fmla="*/ 0 h 56"/>
                <a:gd name="T2" fmla="*/ 0 w 5"/>
                <a:gd name="T3" fmla="*/ 0 h 56"/>
                <a:gd name="T4" fmla="*/ 4 w 5"/>
                <a:gd name="T5" fmla="*/ 56 h 56"/>
                <a:gd name="T6" fmla="*/ 5 w 5"/>
                <a:gd name="T7" fmla="*/ 55 h 56"/>
                <a:gd name="T8" fmla="*/ 0 w 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1" y="38"/>
                    <a:pt x="4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1" y="37"/>
                    <a:pt x="0" y="19"/>
                    <a:pt x="0" y="0"/>
                  </a:cubicBezTo>
                </a:path>
              </a:pathLst>
            </a:custGeom>
            <a:solidFill>
              <a:srgbClr val="DC5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işľiḓé"/>
            <p:cNvSpPr/>
            <p:nvPr/>
          </p:nvSpPr>
          <p:spPr bwMode="auto">
            <a:xfrm>
              <a:off x="5037217" y="4862220"/>
              <a:ext cx="85808" cy="279240"/>
            </a:xfrm>
            <a:custGeom>
              <a:avLst/>
              <a:gdLst>
                <a:gd name="T0" fmla="*/ 1 w 25"/>
                <a:gd name="T1" fmla="*/ 0 h 81"/>
                <a:gd name="T2" fmla="*/ 0 w 25"/>
                <a:gd name="T3" fmla="*/ 1 h 81"/>
                <a:gd name="T4" fmla="*/ 21 w 25"/>
                <a:gd name="T5" fmla="*/ 81 h 81"/>
                <a:gd name="T6" fmla="*/ 25 w 25"/>
                <a:gd name="T7" fmla="*/ 77 h 81"/>
                <a:gd name="T8" fmla="*/ 1 w 25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29"/>
                    <a:pt x="11" y="56"/>
                    <a:pt x="21" y="81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14" y="53"/>
                    <a:pt x="6" y="27"/>
                    <a:pt x="1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îṩḻíḍê"/>
            <p:cNvSpPr/>
            <p:nvPr/>
          </p:nvSpPr>
          <p:spPr bwMode="auto">
            <a:xfrm>
              <a:off x="5109936" y="5126916"/>
              <a:ext cx="148346" cy="241426"/>
            </a:xfrm>
            <a:custGeom>
              <a:avLst/>
              <a:gdLst>
                <a:gd name="T0" fmla="*/ 4 w 43"/>
                <a:gd name="T1" fmla="*/ 0 h 70"/>
                <a:gd name="T2" fmla="*/ 0 w 43"/>
                <a:gd name="T3" fmla="*/ 4 h 70"/>
                <a:gd name="T4" fmla="*/ 35 w 43"/>
                <a:gd name="T5" fmla="*/ 70 h 70"/>
                <a:gd name="T6" fmla="*/ 43 w 43"/>
                <a:gd name="T7" fmla="*/ 62 h 70"/>
                <a:gd name="T8" fmla="*/ 4 w 43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0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0" y="27"/>
                    <a:pt x="22" y="49"/>
                    <a:pt x="35" y="70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28" y="43"/>
                    <a:pt x="15" y="22"/>
                    <a:pt x="4" y="0"/>
                  </a:cubicBezTo>
                </a:path>
              </a:pathLst>
            </a:custGeom>
            <a:solidFill>
              <a:srgbClr val="DC5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Slíḍè"/>
            <p:cNvSpPr/>
            <p:nvPr/>
          </p:nvSpPr>
          <p:spPr bwMode="auto">
            <a:xfrm>
              <a:off x="5230649" y="5340708"/>
              <a:ext cx="203612" cy="213793"/>
            </a:xfrm>
            <a:custGeom>
              <a:avLst/>
              <a:gdLst>
                <a:gd name="T0" fmla="*/ 8 w 59"/>
                <a:gd name="T1" fmla="*/ 0 h 62"/>
                <a:gd name="T2" fmla="*/ 0 w 59"/>
                <a:gd name="T3" fmla="*/ 8 h 62"/>
                <a:gd name="T4" fmla="*/ 47 w 59"/>
                <a:gd name="T5" fmla="*/ 62 h 62"/>
                <a:gd name="T6" fmla="*/ 59 w 59"/>
                <a:gd name="T7" fmla="*/ 50 h 62"/>
                <a:gd name="T8" fmla="*/ 8 w 59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2">
                  <a:moveTo>
                    <a:pt x="8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4" y="28"/>
                    <a:pt x="29" y="46"/>
                    <a:pt x="47" y="62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40" y="35"/>
                    <a:pt x="23" y="18"/>
                    <a:pt x="8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íṡḷîďe"/>
            <p:cNvSpPr/>
            <p:nvPr/>
          </p:nvSpPr>
          <p:spPr bwMode="auto">
            <a:xfrm>
              <a:off x="5392084" y="5513779"/>
              <a:ext cx="255970" cy="189068"/>
            </a:xfrm>
            <a:custGeom>
              <a:avLst/>
              <a:gdLst>
                <a:gd name="T0" fmla="*/ 12 w 74"/>
                <a:gd name="T1" fmla="*/ 0 h 55"/>
                <a:gd name="T2" fmla="*/ 0 w 74"/>
                <a:gd name="T3" fmla="*/ 12 h 55"/>
                <a:gd name="T4" fmla="*/ 57 w 74"/>
                <a:gd name="T5" fmla="*/ 55 h 55"/>
                <a:gd name="T6" fmla="*/ 74 w 74"/>
                <a:gd name="T7" fmla="*/ 39 h 55"/>
                <a:gd name="T8" fmla="*/ 59 w 74"/>
                <a:gd name="T9" fmla="*/ 31 h 55"/>
                <a:gd name="T10" fmla="*/ 12 w 74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55">
                  <a:moveTo>
                    <a:pt x="12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7" y="29"/>
                    <a:pt x="37" y="43"/>
                    <a:pt x="57" y="55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69" y="36"/>
                    <a:pt x="64" y="33"/>
                    <a:pt x="59" y="31"/>
                  </a:cubicBezTo>
                  <a:cubicBezTo>
                    <a:pt x="42" y="22"/>
                    <a:pt x="26" y="12"/>
                    <a:pt x="12" y="0"/>
                  </a:cubicBezTo>
                </a:path>
              </a:pathLst>
            </a:custGeom>
            <a:solidFill>
              <a:srgbClr val="DC5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ïṥlîdé"/>
            <p:cNvSpPr/>
            <p:nvPr/>
          </p:nvSpPr>
          <p:spPr bwMode="auto">
            <a:xfrm>
              <a:off x="5588424" y="5647581"/>
              <a:ext cx="317053" cy="158527"/>
            </a:xfrm>
            <a:custGeom>
              <a:avLst/>
              <a:gdLst>
                <a:gd name="T0" fmla="*/ 17 w 92"/>
                <a:gd name="T1" fmla="*/ 0 h 46"/>
                <a:gd name="T2" fmla="*/ 0 w 92"/>
                <a:gd name="T3" fmla="*/ 16 h 46"/>
                <a:gd name="T4" fmla="*/ 71 w 92"/>
                <a:gd name="T5" fmla="*/ 46 h 46"/>
                <a:gd name="T6" fmla="*/ 92 w 92"/>
                <a:gd name="T7" fmla="*/ 25 h 46"/>
                <a:gd name="T8" fmla="*/ 17 w 92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46">
                  <a:moveTo>
                    <a:pt x="17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22" y="29"/>
                    <a:pt x="46" y="40"/>
                    <a:pt x="71" y="46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66" y="20"/>
                    <a:pt x="41" y="12"/>
                    <a:pt x="17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îṧḷîḑè"/>
            <p:cNvSpPr/>
            <p:nvPr/>
          </p:nvSpPr>
          <p:spPr bwMode="auto">
            <a:xfrm>
              <a:off x="5834213" y="4673151"/>
              <a:ext cx="1333660" cy="1167861"/>
            </a:xfrm>
            <a:custGeom>
              <a:avLst/>
              <a:gdLst>
                <a:gd name="T0" fmla="*/ 21 w 387"/>
                <a:gd name="T1" fmla="*/ 308 h 339"/>
                <a:gd name="T2" fmla="*/ 0 w 387"/>
                <a:gd name="T3" fmla="*/ 329 h 339"/>
                <a:gd name="T4" fmla="*/ 76 w 387"/>
                <a:gd name="T5" fmla="*/ 339 h 339"/>
                <a:gd name="T6" fmla="*/ 92 w 387"/>
                <a:gd name="T7" fmla="*/ 339 h 339"/>
                <a:gd name="T8" fmla="*/ 120 w 387"/>
                <a:gd name="T9" fmla="*/ 310 h 339"/>
                <a:gd name="T10" fmla="*/ 76 w 387"/>
                <a:gd name="T11" fmla="*/ 314 h 339"/>
                <a:gd name="T12" fmla="*/ 21 w 387"/>
                <a:gd name="T13" fmla="*/ 308 h 339"/>
                <a:gd name="T14" fmla="*/ 387 w 387"/>
                <a:gd name="T15" fmla="*/ 0 h 339"/>
                <a:gd name="T16" fmla="*/ 384 w 387"/>
                <a:gd name="T17" fmla="*/ 47 h 339"/>
                <a:gd name="T18" fmla="*/ 384 w 387"/>
                <a:gd name="T19" fmla="*/ 46 h 339"/>
                <a:gd name="T20" fmla="*/ 387 w 387"/>
                <a:gd name="T21" fmla="*/ 0 h 339"/>
                <a:gd name="T22" fmla="*/ 387 w 387"/>
                <a:gd name="T23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7" h="339">
                  <a:moveTo>
                    <a:pt x="21" y="308"/>
                  </a:moveTo>
                  <a:cubicBezTo>
                    <a:pt x="0" y="329"/>
                    <a:pt x="0" y="329"/>
                    <a:pt x="0" y="329"/>
                  </a:cubicBezTo>
                  <a:cubicBezTo>
                    <a:pt x="25" y="336"/>
                    <a:pt x="50" y="339"/>
                    <a:pt x="76" y="339"/>
                  </a:cubicBezTo>
                  <a:cubicBezTo>
                    <a:pt x="81" y="339"/>
                    <a:pt x="86" y="339"/>
                    <a:pt x="92" y="339"/>
                  </a:cubicBezTo>
                  <a:cubicBezTo>
                    <a:pt x="120" y="310"/>
                    <a:pt x="120" y="310"/>
                    <a:pt x="120" y="310"/>
                  </a:cubicBezTo>
                  <a:cubicBezTo>
                    <a:pt x="106" y="313"/>
                    <a:pt x="91" y="314"/>
                    <a:pt x="76" y="314"/>
                  </a:cubicBezTo>
                  <a:cubicBezTo>
                    <a:pt x="57" y="314"/>
                    <a:pt x="39" y="312"/>
                    <a:pt x="21" y="308"/>
                  </a:cubicBezTo>
                  <a:moveTo>
                    <a:pt x="387" y="0"/>
                  </a:moveTo>
                  <a:cubicBezTo>
                    <a:pt x="387" y="16"/>
                    <a:pt x="386" y="32"/>
                    <a:pt x="384" y="47"/>
                  </a:cubicBezTo>
                  <a:cubicBezTo>
                    <a:pt x="384" y="46"/>
                    <a:pt x="384" y="46"/>
                    <a:pt x="384" y="46"/>
                  </a:cubicBezTo>
                  <a:cubicBezTo>
                    <a:pt x="386" y="31"/>
                    <a:pt x="387" y="16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</a:path>
              </a:pathLst>
            </a:custGeom>
            <a:solidFill>
              <a:srgbClr val="DC5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ïṧḷïďe"/>
            <p:cNvSpPr/>
            <p:nvPr/>
          </p:nvSpPr>
          <p:spPr bwMode="auto">
            <a:xfrm>
              <a:off x="6151267" y="4831678"/>
              <a:ext cx="1006426" cy="1009335"/>
            </a:xfrm>
            <a:custGeom>
              <a:avLst/>
              <a:gdLst>
                <a:gd name="T0" fmla="*/ 292 w 292"/>
                <a:gd name="T1" fmla="*/ 0 h 293"/>
                <a:gd name="T2" fmla="*/ 292 w 292"/>
                <a:gd name="T3" fmla="*/ 1 h 293"/>
                <a:gd name="T4" fmla="*/ 129 w 292"/>
                <a:gd name="T5" fmla="*/ 229 h 293"/>
                <a:gd name="T6" fmla="*/ 28 w 292"/>
                <a:gd name="T7" fmla="*/ 264 h 293"/>
                <a:gd name="T8" fmla="*/ 0 w 292"/>
                <a:gd name="T9" fmla="*/ 293 h 293"/>
                <a:gd name="T10" fmla="*/ 158 w 292"/>
                <a:gd name="T11" fmla="*/ 236 h 293"/>
                <a:gd name="T12" fmla="*/ 226 w 292"/>
                <a:gd name="T13" fmla="*/ 167 h 293"/>
                <a:gd name="T14" fmla="*/ 292 w 292"/>
                <a:gd name="T1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293">
                  <a:moveTo>
                    <a:pt x="292" y="0"/>
                  </a:moveTo>
                  <a:cubicBezTo>
                    <a:pt x="292" y="1"/>
                    <a:pt x="292" y="1"/>
                    <a:pt x="292" y="1"/>
                  </a:cubicBezTo>
                  <a:cubicBezTo>
                    <a:pt x="276" y="100"/>
                    <a:pt x="215" y="183"/>
                    <a:pt x="129" y="229"/>
                  </a:cubicBezTo>
                  <a:cubicBezTo>
                    <a:pt x="98" y="246"/>
                    <a:pt x="64" y="259"/>
                    <a:pt x="28" y="264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58" y="290"/>
                    <a:pt x="112" y="269"/>
                    <a:pt x="158" y="236"/>
                  </a:cubicBezTo>
                  <a:cubicBezTo>
                    <a:pt x="226" y="167"/>
                    <a:pt x="226" y="167"/>
                    <a:pt x="226" y="167"/>
                  </a:cubicBezTo>
                  <a:cubicBezTo>
                    <a:pt x="261" y="120"/>
                    <a:pt x="285" y="63"/>
                    <a:pt x="292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ṡlïḓé"/>
            <p:cNvSpPr/>
            <p:nvPr/>
          </p:nvSpPr>
          <p:spPr bwMode="auto">
            <a:xfrm>
              <a:off x="6695202" y="5406155"/>
              <a:ext cx="234154" cy="238517"/>
            </a:xfrm>
            <a:custGeom>
              <a:avLst/>
              <a:gdLst>
                <a:gd name="T0" fmla="*/ 68 w 68"/>
                <a:gd name="T1" fmla="*/ 0 h 69"/>
                <a:gd name="T2" fmla="*/ 0 w 68"/>
                <a:gd name="T3" fmla="*/ 69 h 69"/>
                <a:gd name="T4" fmla="*/ 68 w 68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69">
                  <a:moveTo>
                    <a:pt x="6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6" y="50"/>
                    <a:pt x="49" y="27"/>
                    <a:pt x="68" y="0"/>
                  </a:cubicBezTo>
                </a:path>
              </a:pathLst>
            </a:custGeom>
            <a:solidFill>
              <a:srgbClr val="DC5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ïṥḷíḑè"/>
            <p:cNvSpPr/>
            <p:nvPr/>
          </p:nvSpPr>
          <p:spPr bwMode="auto">
            <a:xfrm>
              <a:off x="5024128" y="4628066"/>
              <a:ext cx="2143745" cy="991882"/>
            </a:xfrm>
            <a:custGeom>
              <a:avLst/>
              <a:gdLst>
                <a:gd name="T0" fmla="*/ 0 w 622"/>
                <a:gd name="T1" fmla="*/ 0 h 288"/>
                <a:gd name="T2" fmla="*/ 0 w 622"/>
                <a:gd name="T3" fmla="*/ 0 h 288"/>
                <a:gd name="T4" fmla="*/ 0 w 622"/>
                <a:gd name="T5" fmla="*/ 13 h 288"/>
                <a:gd name="T6" fmla="*/ 166 w 622"/>
                <a:gd name="T7" fmla="*/ 288 h 288"/>
                <a:gd name="T8" fmla="*/ 0 w 622"/>
                <a:gd name="T9" fmla="*/ 0 h 288"/>
                <a:gd name="T10" fmla="*/ 0 w 622"/>
                <a:gd name="T11" fmla="*/ 0 h 288"/>
                <a:gd name="T12" fmla="*/ 622 w 622"/>
                <a:gd name="T13" fmla="*/ 0 h 288"/>
                <a:gd name="T14" fmla="*/ 622 w 622"/>
                <a:gd name="T15" fmla="*/ 0 h 288"/>
                <a:gd name="T16" fmla="*/ 456 w 622"/>
                <a:gd name="T17" fmla="*/ 288 h 288"/>
                <a:gd name="T18" fmla="*/ 622 w 622"/>
                <a:gd name="T19" fmla="*/ 13 h 288"/>
                <a:gd name="T20" fmla="*/ 622 w 622"/>
                <a:gd name="T21" fmla="*/ 0 h 288"/>
                <a:gd name="T22" fmla="*/ 622 w 622"/>
                <a:gd name="T23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2" h="2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9"/>
                    <a:pt x="0" y="13"/>
                  </a:cubicBezTo>
                  <a:cubicBezTo>
                    <a:pt x="0" y="132"/>
                    <a:pt x="67" y="235"/>
                    <a:pt x="166" y="288"/>
                  </a:cubicBezTo>
                  <a:cubicBezTo>
                    <a:pt x="70" y="233"/>
                    <a:pt x="4" y="12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622" y="0"/>
                  </a:moveTo>
                  <a:cubicBezTo>
                    <a:pt x="622" y="0"/>
                    <a:pt x="622" y="0"/>
                    <a:pt x="622" y="0"/>
                  </a:cubicBezTo>
                  <a:cubicBezTo>
                    <a:pt x="618" y="125"/>
                    <a:pt x="552" y="233"/>
                    <a:pt x="456" y="288"/>
                  </a:cubicBezTo>
                  <a:cubicBezTo>
                    <a:pt x="555" y="235"/>
                    <a:pt x="622" y="132"/>
                    <a:pt x="622" y="13"/>
                  </a:cubicBezTo>
                  <a:cubicBezTo>
                    <a:pt x="622" y="9"/>
                    <a:pt x="622" y="5"/>
                    <a:pt x="622" y="0"/>
                  </a:cubicBezTo>
                  <a:cubicBezTo>
                    <a:pt x="622" y="0"/>
                    <a:pt x="622" y="0"/>
                    <a:pt x="622" y="0"/>
                  </a:cubicBezTo>
                </a:path>
              </a:pathLst>
            </a:custGeom>
            <a:solidFill>
              <a:srgbClr val="D1A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ïṩ1íḋe"/>
            <p:cNvSpPr/>
            <p:nvPr/>
          </p:nvSpPr>
          <p:spPr bwMode="auto">
            <a:xfrm>
              <a:off x="5157931" y="3733628"/>
              <a:ext cx="1874685" cy="1873232"/>
            </a:xfrm>
            <a:prstGeom prst="ellipse">
              <a:avLst/>
            </a:prstGeom>
            <a:solidFill>
              <a:srgbClr val="3F5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íSľiďé"/>
            <p:cNvSpPr/>
            <p:nvPr/>
          </p:nvSpPr>
          <p:spPr bwMode="auto">
            <a:xfrm>
              <a:off x="5157930" y="3733627"/>
              <a:ext cx="1874686" cy="977338"/>
            </a:xfrm>
            <a:custGeom>
              <a:avLst/>
              <a:gdLst>
                <a:gd name="T0" fmla="*/ 272 w 544"/>
                <a:gd name="T1" fmla="*/ 0 h 284"/>
                <a:gd name="T2" fmla="*/ 0 w 544"/>
                <a:gd name="T3" fmla="*/ 272 h 284"/>
                <a:gd name="T4" fmla="*/ 0 w 544"/>
                <a:gd name="T5" fmla="*/ 284 h 284"/>
                <a:gd name="T6" fmla="*/ 272 w 544"/>
                <a:gd name="T7" fmla="*/ 24 h 284"/>
                <a:gd name="T8" fmla="*/ 544 w 544"/>
                <a:gd name="T9" fmla="*/ 284 h 284"/>
                <a:gd name="T10" fmla="*/ 544 w 544"/>
                <a:gd name="T11" fmla="*/ 272 h 284"/>
                <a:gd name="T12" fmla="*/ 272 w 544"/>
                <a:gd name="T13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4" h="284">
                  <a:moveTo>
                    <a:pt x="272" y="0"/>
                  </a:moveTo>
                  <a:cubicBezTo>
                    <a:pt x="122" y="0"/>
                    <a:pt x="0" y="122"/>
                    <a:pt x="0" y="272"/>
                  </a:cubicBezTo>
                  <a:cubicBezTo>
                    <a:pt x="0" y="276"/>
                    <a:pt x="0" y="280"/>
                    <a:pt x="0" y="284"/>
                  </a:cubicBezTo>
                  <a:cubicBezTo>
                    <a:pt x="6" y="139"/>
                    <a:pt x="126" y="24"/>
                    <a:pt x="272" y="24"/>
                  </a:cubicBezTo>
                  <a:cubicBezTo>
                    <a:pt x="418" y="24"/>
                    <a:pt x="538" y="139"/>
                    <a:pt x="544" y="284"/>
                  </a:cubicBezTo>
                  <a:cubicBezTo>
                    <a:pt x="544" y="280"/>
                    <a:pt x="544" y="276"/>
                    <a:pt x="544" y="272"/>
                  </a:cubicBezTo>
                  <a:cubicBezTo>
                    <a:pt x="544" y="122"/>
                    <a:pt x="422" y="0"/>
                    <a:pt x="272" y="0"/>
                  </a:cubicBezTo>
                </a:path>
              </a:pathLst>
            </a:custGeom>
            <a:solidFill>
              <a:srgbClr val="314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şļïḍé"/>
            <p:cNvSpPr/>
            <p:nvPr/>
          </p:nvSpPr>
          <p:spPr bwMode="auto">
            <a:xfrm>
              <a:off x="5585516" y="4159758"/>
              <a:ext cx="1020969" cy="971521"/>
            </a:xfrm>
            <a:custGeom>
              <a:avLst/>
              <a:gdLst>
                <a:gd name="T0" fmla="*/ 351 w 702"/>
                <a:gd name="T1" fmla="*/ 0 h 668"/>
                <a:gd name="T2" fmla="*/ 460 w 702"/>
                <a:gd name="T3" fmla="*/ 220 h 668"/>
                <a:gd name="T4" fmla="*/ 702 w 702"/>
                <a:gd name="T5" fmla="*/ 256 h 668"/>
                <a:gd name="T6" fmla="*/ 526 w 702"/>
                <a:gd name="T7" fmla="*/ 426 h 668"/>
                <a:gd name="T8" fmla="*/ 566 w 702"/>
                <a:gd name="T9" fmla="*/ 668 h 668"/>
                <a:gd name="T10" fmla="*/ 351 w 702"/>
                <a:gd name="T11" fmla="*/ 552 h 668"/>
                <a:gd name="T12" fmla="*/ 133 w 702"/>
                <a:gd name="T13" fmla="*/ 668 h 668"/>
                <a:gd name="T14" fmla="*/ 175 w 702"/>
                <a:gd name="T15" fmla="*/ 426 h 668"/>
                <a:gd name="T16" fmla="*/ 0 w 702"/>
                <a:gd name="T17" fmla="*/ 256 h 668"/>
                <a:gd name="T18" fmla="*/ 242 w 702"/>
                <a:gd name="T19" fmla="*/ 220 h 668"/>
                <a:gd name="T20" fmla="*/ 351 w 702"/>
                <a:gd name="T21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2" h="668">
                  <a:moveTo>
                    <a:pt x="351" y="0"/>
                  </a:moveTo>
                  <a:lnTo>
                    <a:pt x="460" y="220"/>
                  </a:lnTo>
                  <a:lnTo>
                    <a:pt x="702" y="256"/>
                  </a:lnTo>
                  <a:lnTo>
                    <a:pt x="526" y="426"/>
                  </a:lnTo>
                  <a:lnTo>
                    <a:pt x="566" y="668"/>
                  </a:lnTo>
                  <a:lnTo>
                    <a:pt x="351" y="552"/>
                  </a:lnTo>
                  <a:lnTo>
                    <a:pt x="133" y="668"/>
                  </a:lnTo>
                  <a:lnTo>
                    <a:pt x="175" y="426"/>
                  </a:lnTo>
                  <a:lnTo>
                    <a:pt x="0" y="256"/>
                  </a:lnTo>
                  <a:lnTo>
                    <a:pt x="242" y="220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îṥľîḑé"/>
            <p:cNvSpPr/>
            <p:nvPr/>
          </p:nvSpPr>
          <p:spPr bwMode="auto">
            <a:xfrm>
              <a:off x="5585516" y="4532077"/>
              <a:ext cx="510485" cy="247243"/>
            </a:xfrm>
            <a:custGeom>
              <a:avLst/>
              <a:gdLst>
                <a:gd name="T0" fmla="*/ 351 w 351"/>
                <a:gd name="T1" fmla="*/ 104 h 170"/>
                <a:gd name="T2" fmla="*/ 0 w 351"/>
                <a:gd name="T3" fmla="*/ 0 h 170"/>
                <a:gd name="T4" fmla="*/ 175 w 351"/>
                <a:gd name="T5" fmla="*/ 170 h 170"/>
                <a:gd name="T6" fmla="*/ 351 w 351"/>
                <a:gd name="T7" fmla="*/ 10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1" h="170">
                  <a:moveTo>
                    <a:pt x="351" y="104"/>
                  </a:moveTo>
                  <a:lnTo>
                    <a:pt x="0" y="0"/>
                  </a:lnTo>
                  <a:lnTo>
                    <a:pt x="175" y="170"/>
                  </a:lnTo>
                  <a:lnTo>
                    <a:pt x="351" y="10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ïṧḷîḑé"/>
            <p:cNvSpPr/>
            <p:nvPr/>
          </p:nvSpPr>
          <p:spPr bwMode="auto">
            <a:xfrm>
              <a:off x="5778947" y="4683332"/>
              <a:ext cx="317053" cy="447947"/>
            </a:xfrm>
            <a:custGeom>
              <a:avLst/>
              <a:gdLst>
                <a:gd name="T0" fmla="*/ 218 w 218"/>
                <a:gd name="T1" fmla="*/ 0 h 308"/>
                <a:gd name="T2" fmla="*/ 218 w 218"/>
                <a:gd name="T3" fmla="*/ 192 h 308"/>
                <a:gd name="T4" fmla="*/ 0 w 218"/>
                <a:gd name="T5" fmla="*/ 308 h 308"/>
                <a:gd name="T6" fmla="*/ 218 w 218"/>
                <a:gd name="T7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" h="308">
                  <a:moveTo>
                    <a:pt x="218" y="0"/>
                  </a:moveTo>
                  <a:lnTo>
                    <a:pt x="218" y="192"/>
                  </a:lnTo>
                  <a:lnTo>
                    <a:pt x="0" y="30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ïs1íďe"/>
            <p:cNvSpPr/>
            <p:nvPr/>
          </p:nvSpPr>
          <p:spPr bwMode="auto">
            <a:xfrm>
              <a:off x="6096001" y="4532077"/>
              <a:ext cx="510485" cy="599201"/>
            </a:xfrm>
            <a:custGeom>
              <a:avLst/>
              <a:gdLst>
                <a:gd name="T0" fmla="*/ 0 w 351"/>
                <a:gd name="T1" fmla="*/ 104 h 412"/>
                <a:gd name="T2" fmla="*/ 351 w 351"/>
                <a:gd name="T3" fmla="*/ 0 h 412"/>
                <a:gd name="T4" fmla="*/ 175 w 351"/>
                <a:gd name="T5" fmla="*/ 170 h 412"/>
                <a:gd name="T6" fmla="*/ 215 w 351"/>
                <a:gd name="T7" fmla="*/ 412 h 412"/>
                <a:gd name="T8" fmla="*/ 0 w 351"/>
                <a:gd name="T9" fmla="*/ 104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412">
                  <a:moveTo>
                    <a:pt x="0" y="104"/>
                  </a:moveTo>
                  <a:lnTo>
                    <a:pt x="351" y="0"/>
                  </a:lnTo>
                  <a:lnTo>
                    <a:pt x="175" y="170"/>
                  </a:lnTo>
                  <a:lnTo>
                    <a:pt x="215" y="41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íŝļîḑê"/>
            <p:cNvSpPr/>
            <p:nvPr/>
          </p:nvSpPr>
          <p:spPr bwMode="auto">
            <a:xfrm>
              <a:off x="6096001" y="4159758"/>
              <a:ext cx="158527" cy="523574"/>
            </a:xfrm>
            <a:custGeom>
              <a:avLst/>
              <a:gdLst>
                <a:gd name="T0" fmla="*/ 0 w 109"/>
                <a:gd name="T1" fmla="*/ 0 h 360"/>
                <a:gd name="T2" fmla="*/ 109 w 109"/>
                <a:gd name="T3" fmla="*/ 220 h 360"/>
                <a:gd name="T4" fmla="*/ 0 w 109"/>
                <a:gd name="T5" fmla="*/ 360 h 360"/>
                <a:gd name="T6" fmla="*/ 0 w 109"/>
                <a:gd name="T7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360">
                  <a:moveTo>
                    <a:pt x="0" y="0"/>
                  </a:moveTo>
                  <a:lnTo>
                    <a:pt x="109" y="220"/>
                  </a:lnTo>
                  <a:lnTo>
                    <a:pt x="0" y="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šľíḓê"/>
            <p:cNvSpPr/>
            <p:nvPr/>
          </p:nvSpPr>
          <p:spPr bwMode="auto">
            <a:xfrm rot="17220000">
              <a:off x="5310910" y="4276500"/>
              <a:ext cx="1667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H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144" name="is1íḓe"/>
            <p:cNvSpPr/>
            <p:nvPr/>
          </p:nvSpPr>
          <p:spPr bwMode="auto">
            <a:xfrm rot="17820000">
              <a:off x="5379860" y="4148515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A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145" name="ïśḻîḍè"/>
            <p:cNvSpPr/>
            <p:nvPr/>
          </p:nvSpPr>
          <p:spPr bwMode="auto">
            <a:xfrm rot="18420000">
              <a:off x="5452578" y="4055436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P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146" name="íŝļîḋé"/>
            <p:cNvSpPr/>
            <p:nvPr/>
          </p:nvSpPr>
          <p:spPr bwMode="auto">
            <a:xfrm rot="18960000">
              <a:off x="5532568" y="3973991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P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147" name="îṧ1íḍê"/>
            <p:cNvSpPr/>
            <p:nvPr/>
          </p:nvSpPr>
          <p:spPr bwMode="auto">
            <a:xfrm rot="19500000">
              <a:off x="5643101" y="3898363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Y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148" name="ï$ḻíḑé"/>
            <p:cNvSpPr/>
            <p:nvPr/>
          </p:nvSpPr>
          <p:spPr bwMode="auto">
            <a:xfrm rot="20220000">
              <a:off x="5784175" y="3832917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V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149" name="iṥ1ïḑè"/>
            <p:cNvSpPr/>
            <p:nvPr/>
          </p:nvSpPr>
          <p:spPr bwMode="auto">
            <a:xfrm rot="20760000">
              <a:off x="5889618" y="3809647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E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150" name="îṣľiḑé"/>
            <p:cNvSpPr/>
            <p:nvPr/>
          </p:nvSpPr>
          <p:spPr bwMode="auto">
            <a:xfrm rot="21240000">
              <a:off x="6008016" y="3796557"/>
              <a:ext cx="14106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T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151" name="išľidê"/>
            <p:cNvSpPr/>
            <p:nvPr/>
          </p:nvSpPr>
          <p:spPr bwMode="auto">
            <a:xfrm rot="120000">
              <a:off x="6107773" y="3800920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E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152" name="ísḷïďe"/>
            <p:cNvSpPr/>
            <p:nvPr/>
          </p:nvSpPr>
          <p:spPr bwMode="auto">
            <a:xfrm rot="660000">
              <a:off x="6213347" y="3822736"/>
              <a:ext cx="1667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R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153" name="ïṥļíḍé"/>
            <p:cNvSpPr/>
            <p:nvPr/>
          </p:nvSpPr>
          <p:spPr bwMode="auto">
            <a:xfrm rot="1260000">
              <a:off x="6335383" y="3869276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A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154" name="iṡļiḍê"/>
            <p:cNvSpPr/>
            <p:nvPr/>
          </p:nvSpPr>
          <p:spPr bwMode="auto">
            <a:xfrm rot="1920000">
              <a:off x="6445320" y="3939086"/>
              <a:ext cx="1667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N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155" name="íṡ1iḋé"/>
            <p:cNvSpPr/>
            <p:nvPr/>
          </p:nvSpPr>
          <p:spPr bwMode="auto">
            <a:xfrm rot="2460000">
              <a:off x="6546266" y="4019076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S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156" name="íṥlíḋé"/>
            <p:cNvSpPr/>
            <p:nvPr/>
          </p:nvSpPr>
          <p:spPr bwMode="auto">
            <a:xfrm rot="3240000">
              <a:off x="6648932" y="4152879"/>
              <a:ext cx="1667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D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157" name="íŝ1idé"/>
            <p:cNvSpPr/>
            <p:nvPr/>
          </p:nvSpPr>
          <p:spPr bwMode="auto">
            <a:xfrm rot="3900000">
              <a:off x="6713519" y="4282318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A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158" name="ïśļiḋe"/>
            <p:cNvSpPr/>
            <p:nvPr/>
          </p:nvSpPr>
          <p:spPr bwMode="auto">
            <a:xfrm rot="4380000">
              <a:off x="6746970" y="4391396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Y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159" name="ïślïďè"/>
            <p:cNvSpPr/>
            <p:nvPr/>
          </p:nvSpPr>
          <p:spPr bwMode="auto">
            <a:xfrm rot="3120000">
              <a:off x="5463221" y="5028411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1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160" name="işľîďê"/>
            <p:cNvSpPr/>
            <p:nvPr/>
          </p:nvSpPr>
          <p:spPr bwMode="auto">
            <a:xfrm rot="2640000">
              <a:off x="5537394" y="5104038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1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161" name="ïśḻiḍè"/>
            <p:cNvSpPr/>
            <p:nvPr/>
          </p:nvSpPr>
          <p:spPr bwMode="auto">
            <a:xfrm rot="2220000">
              <a:off x="5638536" y="5156396"/>
              <a:ext cx="64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t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162" name="ïṡlïďé"/>
            <p:cNvSpPr/>
            <p:nvPr/>
          </p:nvSpPr>
          <p:spPr bwMode="auto">
            <a:xfrm rot="1800000">
              <a:off x="5688649" y="5205844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h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163" name="îSliḋe"/>
            <p:cNvSpPr/>
            <p:nvPr/>
          </p:nvSpPr>
          <p:spPr bwMode="auto">
            <a:xfrm rot="960000">
              <a:off x="5844664" y="5268382"/>
              <a:ext cx="1667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N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164" name="iślïḋê"/>
            <p:cNvSpPr/>
            <p:nvPr/>
          </p:nvSpPr>
          <p:spPr bwMode="auto">
            <a:xfrm rot="300000">
              <a:off x="5976418" y="5288743"/>
              <a:ext cx="1795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O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165" name="íṩḷïḍè"/>
            <p:cNvSpPr/>
            <p:nvPr/>
          </p:nvSpPr>
          <p:spPr bwMode="auto">
            <a:xfrm rot="21300000">
              <a:off x="6136134" y="5278563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V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166" name="íšḷíḍê"/>
            <p:cNvSpPr/>
            <p:nvPr/>
          </p:nvSpPr>
          <p:spPr bwMode="auto">
            <a:xfrm rot="20760000">
              <a:off x="6237213" y="5255293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E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167" name="îšḷíḋê"/>
            <p:cNvSpPr/>
            <p:nvPr/>
          </p:nvSpPr>
          <p:spPr bwMode="auto">
            <a:xfrm rot="20160000">
              <a:off x="6344507" y="5201481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M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168" name="ïṧľîḋê"/>
            <p:cNvSpPr/>
            <p:nvPr/>
          </p:nvSpPr>
          <p:spPr bwMode="auto">
            <a:xfrm rot="19500000">
              <a:off x="6488818" y="5120036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B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169" name="işḷiḋé"/>
            <p:cNvSpPr/>
            <p:nvPr/>
          </p:nvSpPr>
          <p:spPr bwMode="auto">
            <a:xfrm rot="18960000">
              <a:off x="6567355" y="5045863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 dirty="0">
                  <a:ln>
                    <a:noFill/>
                  </a:ln>
                  <a:solidFill>
                    <a:srgbClr val="F2F2F2"/>
                  </a:solidFill>
                  <a:effectLst/>
                </a:rPr>
                <a:t>E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170" name="îṧḻiḓe"/>
            <p:cNvSpPr/>
            <p:nvPr/>
          </p:nvSpPr>
          <p:spPr bwMode="auto">
            <a:xfrm rot="18480000">
              <a:off x="6630752" y="4958601"/>
              <a:ext cx="1667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R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171" name="îş1ïḓê"/>
            <p:cNvSpPr/>
            <p:nvPr/>
          </p:nvSpPr>
          <p:spPr bwMode="auto">
            <a:xfrm>
              <a:off x="5299004" y="1130300"/>
              <a:ext cx="1589629" cy="1742338"/>
            </a:xfrm>
            <a:custGeom>
              <a:avLst/>
              <a:gdLst>
                <a:gd name="T0" fmla="*/ 0 w 461"/>
                <a:gd name="T1" fmla="*/ 0 h 506"/>
                <a:gd name="T2" fmla="*/ 0 w 461"/>
                <a:gd name="T3" fmla="*/ 294 h 506"/>
                <a:gd name="T4" fmla="*/ 17 w 461"/>
                <a:gd name="T5" fmla="*/ 331 h 506"/>
                <a:gd name="T6" fmla="*/ 197 w 461"/>
                <a:gd name="T7" fmla="*/ 493 h 506"/>
                <a:gd name="T8" fmla="*/ 231 w 461"/>
                <a:gd name="T9" fmla="*/ 506 h 506"/>
                <a:gd name="T10" fmla="*/ 265 w 461"/>
                <a:gd name="T11" fmla="*/ 493 h 506"/>
                <a:gd name="T12" fmla="*/ 445 w 461"/>
                <a:gd name="T13" fmla="*/ 331 h 506"/>
                <a:gd name="T14" fmla="*/ 461 w 461"/>
                <a:gd name="T15" fmla="*/ 294 h 506"/>
                <a:gd name="T16" fmla="*/ 461 w 461"/>
                <a:gd name="T17" fmla="*/ 0 h 506"/>
                <a:gd name="T18" fmla="*/ 0 w 461"/>
                <a:gd name="T19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1" h="506">
                  <a:moveTo>
                    <a:pt x="0" y="0"/>
                  </a:moveTo>
                  <a:cubicBezTo>
                    <a:pt x="0" y="294"/>
                    <a:pt x="0" y="294"/>
                    <a:pt x="0" y="294"/>
                  </a:cubicBezTo>
                  <a:cubicBezTo>
                    <a:pt x="0" y="308"/>
                    <a:pt x="6" y="322"/>
                    <a:pt x="17" y="331"/>
                  </a:cubicBezTo>
                  <a:cubicBezTo>
                    <a:pt x="197" y="493"/>
                    <a:pt x="197" y="493"/>
                    <a:pt x="197" y="493"/>
                  </a:cubicBezTo>
                  <a:cubicBezTo>
                    <a:pt x="207" y="501"/>
                    <a:pt x="219" y="506"/>
                    <a:pt x="231" y="506"/>
                  </a:cubicBezTo>
                  <a:cubicBezTo>
                    <a:pt x="243" y="506"/>
                    <a:pt x="255" y="501"/>
                    <a:pt x="265" y="493"/>
                  </a:cubicBezTo>
                  <a:cubicBezTo>
                    <a:pt x="445" y="331"/>
                    <a:pt x="445" y="331"/>
                    <a:pt x="445" y="331"/>
                  </a:cubicBezTo>
                  <a:cubicBezTo>
                    <a:pt x="455" y="322"/>
                    <a:pt x="461" y="308"/>
                    <a:pt x="461" y="294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F5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ïśḷíḍè"/>
            <p:cNvSpPr/>
            <p:nvPr/>
          </p:nvSpPr>
          <p:spPr bwMode="auto">
            <a:xfrm>
              <a:off x="5358634" y="226907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7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íš1íḋé"/>
            <p:cNvSpPr/>
            <p:nvPr/>
          </p:nvSpPr>
          <p:spPr bwMode="auto">
            <a:xfrm>
              <a:off x="5358634" y="1130300"/>
              <a:ext cx="1530000" cy="1742338"/>
            </a:xfrm>
            <a:custGeom>
              <a:avLst/>
              <a:gdLst>
                <a:gd name="T0" fmla="*/ 444 w 444"/>
                <a:gd name="T1" fmla="*/ 0 h 506"/>
                <a:gd name="T2" fmla="*/ 444 w 444"/>
                <a:gd name="T3" fmla="*/ 0 h 506"/>
                <a:gd name="T4" fmla="*/ 306 w 444"/>
                <a:gd name="T5" fmla="*/ 394 h 506"/>
                <a:gd name="T6" fmla="*/ 223 w 444"/>
                <a:gd name="T7" fmla="*/ 431 h 506"/>
                <a:gd name="T8" fmla="*/ 74 w 444"/>
                <a:gd name="T9" fmla="*/ 381 h 506"/>
                <a:gd name="T10" fmla="*/ 0 w 444"/>
                <a:gd name="T11" fmla="*/ 331 h 506"/>
                <a:gd name="T12" fmla="*/ 0 w 444"/>
                <a:gd name="T13" fmla="*/ 331 h 506"/>
                <a:gd name="T14" fmla="*/ 0 w 444"/>
                <a:gd name="T15" fmla="*/ 331 h 506"/>
                <a:gd name="T16" fmla="*/ 0 w 444"/>
                <a:gd name="T17" fmla="*/ 331 h 506"/>
                <a:gd name="T18" fmla="*/ 180 w 444"/>
                <a:gd name="T19" fmla="*/ 493 h 506"/>
                <a:gd name="T20" fmla="*/ 214 w 444"/>
                <a:gd name="T21" fmla="*/ 506 h 506"/>
                <a:gd name="T22" fmla="*/ 248 w 444"/>
                <a:gd name="T23" fmla="*/ 493 h 506"/>
                <a:gd name="T24" fmla="*/ 428 w 444"/>
                <a:gd name="T25" fmla="*/ 331 h 506"/>
                <a:gd name="T26" fmla="*/ 444 w 444"/>
                <a:gd name="T27" fmla="*/ 294 h 506"/>
                <a:gd name="T28" fmla="*/ 444 w 444"/>
                <a:gd name="T29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4" h="506">
                  <a:moveTo>
                    <a:pt x="444" y="0"/>
                  </a:moveTo>
                  <a:cubicBezTo>
                    <a:pt x="444" y="0"/>
                    <a:pt x="444" y="0"/>
                    <a:pt x="444" y="0"/>
                  </a:cubicBezTo>
                  <a:cubicBezTo>
                    <a:pt x="444" y="0"/>
                    <a:pt x="436" y="298"/>
                    <a:pt x="306" y="394"/>
                  </a:cubicBezTo>
                  <a:cubicBezTo>
                    <a:pt x="284" y="421"/>
                    <a:pt x="255" y="431"/>
                    <a:pt x="223" y="431"/>
                  </a:cubicBezTo>
                  <a:cubicBezTo>
                    <a:pt x="173" y="431"/>
                    <a:pt x="118" y="406"/>
                    <a:pt x="74" y="381"/>
                  </a:cubicBezTo>
                  <a:cubicBezTo>
                    <a:pt x="31" y="356"/>
                    <a:pt x="0" y="331"/>
                    <a:pt x="0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80" y="493"/>
                    <a:pt x="180" y="493"/>
                    <a:pt x="180" y="493"/>
                  </a:cubicBezTo>
                  <a:cubicBezTo>
                    <a:pt x="190" y="501"/>
                    <a:pt x="202" y="506"/>
                    <a:pt x="214" y="506"/>
                  </a:cubicBezTo>
                  <a:cubicBezTo>
                    <a:pt x="226" y="506"/>
                    <a:pt x="238" y="501"/>
                    <a:pt x="248" y="493"/>
                  </a:cubicBezTo>
                  <a:cubicBezTo>
                    <a:pt x="428" y="331"/>
                    <a:pt x="428" y="331"/>
                    <a:pt x="428" y="331"/>
                  </a:cubicBezTo>
                  <a:cubicBezTo>
                    <a:pt x="438" y="322"/>
                    <a:pt x="444" y="308"/>
                    <a:pt x="444" y="294"/>
                  </a:cubicBezTo>
                  <a:cubicBezTo>
                    <a:pt x="444" y="0"/>
                    <a:pt x="444" y="0"/>
                    <a:pt x="444" y="0"/>
                  </a:cubicBezTo>
                </a:path>
              </a:pathLst>
            </a:custGeom>
            <a:solidFill>
              <a:srgbClr val="314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îṧ1ïďè"/>
            <p:cNvSpPr/>
            <p:nvPr/>
          </p:nvSpPr>
          <p:spPr bwMode="auto">
            <a:xfrm>
              <a:off x="6033462" y="2724292"/>
              <a:ext cx="130894" cy="362139"/>
            </a:xfrm>
            <a:custGeom>
              <a:avLst/>
              <a:gdLst>
                <a:gd name="T0" fmla="*/ 38 w 38"/>
                <a:gd name="T1" fmla="*/ 86 h 105"/>
                <a:gd name="T2" fmla="*/ 19 w 38"/>
                <a:gd name="T3" fmla="*/ 105 h 105"/>
                <a:gd name="T4" fmla="*/ 0 w 38"/>
                <a:gd name="T5" fmla="*/ 86 h 105"/>
                <a:gd name="T6" fmla="*/ 0 w 38"/>
                <a:gd name="T7" fmla="*/ 19 h 105"/>
                <a:gd name="T8" fmla="*/ 19 w 38"/>
                <a:gd name="T9" fmla="*/ 0 h 105"/>
                <a:gd name="T10" fmla="*/ 38 w 38"/>
                <a:gd name="T11" fmla="*/ 19 h 105"/>
                <a:gd name="T12" fmla="*/ 38 w 38"/>
                <a:gd name="T13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5">
                  <a:moveTo>
                    <a:pt x="38" y="86"/>
                  </a:moveTo>
                  <a:cubicBezTo>
                    <a:pt x="38" y="97"/>
                    <a:pt x="29" y="105"/>
                    <a:pt x="19" y="105"/>
                  </a:cubicBezTo>
                  <a:cubicBezTo>
                    <a:pt x="8" y="105"/>
                    <a:pt x="0" y="97"/>
                    <a:pt x="0" y="8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9" y="0"/>
                    <a:pt x="38" y="8"/>
                    <a:pt x="38" y="19"/>
                  </a:cubicBezTo>
                  <a:lnTo>
                    <a:pt x="38" y="86"/>
                  </a:ln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îsļiḓé"/>
            <p:cNvSpPr/>
            <p:nvPr/>
          </p:nvSpPr>
          <p:spPr bwMode="auto">
            <a:xfrm>
              <a:off x="6033462" y="3013712"/>
              <a:ext cx="130894" cy="72719"/>
            </a:xfrm>
            <a:custGeom>
              <a:avLst/>
              <a:gdLst>
                <a:gd name="T0" fmla="*/ 0 w 38"/>
                <a:gd name="T1" fmla="*/ 2 h 21"/>
                <a:gd name="T2" fmla="*/ 0 w 38"/>
                <a:gd name="T3" fmla="*/ 2 h 21"/>
                <a:gd name="T4" fmla="*/ 19 w 38"/>
                <a:gd name="T5" fmla="*/ 21 h 21"/>
                <a:gd name="T6" fmla="*/ 38 w 38"/>
                <a:gd name="T7" fmla="*/ 2 h 21"/>
                <a:gd name="T8" fmla="*/ 38 w 38"/>
                <a:gd name="T9" fmla="*/ 0 h 21"/>
                <a:gd name="T10" fmla="*/ 0 w 38"/>
                <a:gd name="T11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1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3"/>
                    <a:pt x="8" y="21"/>
                    <a:pt x="19" y="21"/>
                  </a:cubicBezTo>
                  <a:cubicBezTo>
                    <a:pt x="29" y="21"/>
                    <a:pt x="38" y="13"/>
                    <a:pt x="38" y="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9" y="10"/>
                    <a:pt x="10" y="11"/>
                    <a:pt x="0" y="2"/>
                  </a:cubicBezTo>
                  <a:close/>
                </a:path>
              </a:pathLst>
            </a:custGeom>
            <a:solidFill>
              <a:srgbClr val="DEB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76" name="8397d2e3-8af2-4735-8723-9314a92a721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8419409" y="1849889"/>
            <a:ext cx="1010488" cy="1759261"/>
            <a:chOff x="4641628" y="1130300"/>
            <a:chExt cx="2908745" cy="5064125"/>
          </a:xfrm>
        </p:grpSpPr>
        <p:sp>
          <p:nvSpPr>
            <p:cNvPr id="177" name="iṣļïďê"/>
            <p:cNvSpPr/>
            <p:nvPr/>
          </p:nvSpPr>
          <p:spPr bwMode="auto">
            <a:xfrm>
              <a:off x="5968016" y="3013712"/>
              <a:ext cx="261787" cy="209430"/>
            </a:xfrm>
            <a:custGeom>
              <a:avLst/>
              <a:gdLst>
                <a:gd name="T0" fmla="*/ 57 w 76"/>
                <a:gd name="T1" fmla="*/ 0 h 61"/>
                <a:gd name="T2" fmla="*/ 57 w 76"/>
                <a:gd name="T3" fmla="*/ 20 h 61"/>
                <a:gd name="T4" fmla="*/ 57 w 76"/>
                <a:gd name="T5" fmla="*/ 20 h 61"/>
                <a:gd name="T6" fmla="*/ 57 w 76"/>
                <a:gd name="T7" fmla="*/ 20 h 61"/>
                <a:gd name="T8" fmla="*/ 76 w 76"/>
                <a:gd name="T9" fmla="*/ 53 h 61"/>
                <a:gd name="T10" fmla="*/ 76 w 76"/>
                <a:gd name="T11" fmla="*/ 61 h 61"/>
                <a:gd name="T12" fmla="*/ 76 w 76"/>
                <a:gd name="T13" fmla="*/ 61 h 61"/>
                <a:gd name="T14" fmla="*/ 76 w 76"/>
                <a:gd name="T15" fmla="*/ 33 h 61"/>
                <a:gd name="T16" fmla="*/ 57 w 76"/>
                <a:gd name="T17" fmla="*/ 0 h 61"/>
                <a:gd name="T18" fmla="*/ 19 w 76"/>
                <a:gd name="T19" fmla="*/ 0 h 61"/>
                <a:gd name="T20" fmla="*/ 0 w 76"/>
                <a:gd name="T21" fmla="*/ 33 h 61"/>
                <a:gd name="T22" fmla="*/ 0 w 76"/>
                <a:gd name="T23" fmla="*/ 53 h 61"/>
                <a:gd name="T24" fmla="*/ 19 w 76"/>
                <a:gd name="T25" fmla="*/ 20 h 61"/>
                <a:gd name="T26" fmla="*/ 19 w 76"/>
                <a:gd name="T2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61">
                  <a:moveTo>
                    <a:pt x="57" y="0"/>
                  </a:move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8" y="27"/>
                    <a:pt x="76" y="39"/>
                    <a:pt x="76" y="53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19"/>
                    <a:pt x="68" y="7"/>
                    <a:pt x="57" y="0"/>
                  </a:cubicBezTo>
                  <a:moveTo>
                    <a:pt x="19" y="0"/>
                  </a:moveTo>
                  <a:cubicBezTo>
                    <a:pt x="8" y="7"/>
                    <a:pt x="0" y="19"/>
                    <a:pt x="0" y="3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9"/>
                    <a:pt x="8" y="27"/>
                    <a:pt x="19" y="2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ïśḻíḍê"/>
            <p:cNvSpPr/>
            <p:nvPr/>
          </p:nvSpPr>
          <p:spPr bwMode="auto">
            <a:xfrm>
              <a:off x="4641628" y="4703693"/>
              <a:ext cx="2908745" cy="34905"/>
            </a:xfrm>
            <a:custGeom>
              <a:avLst/>
              <a:gdLst>
                <a:gd name="T0" fmla="*/ 0 w 844"/>
                <a:gd name="T1" fmla="*/ 0 h 10"/>
                <a:gd name="T2" fmla="*/ 0 w 844"/>
                <a:gd name="T3" fmla="*/ 10 h 10"/>
                <a:gd name="T4" fmla="*/ 0 w 844"/>
                <a:gd name="T5" fmla="*/ 0 h 10"/>
                <a:gd name="T6" fmla="*/ 0 w 844"/>
                <a:gd name="T7" fmla="*/ 0 h 10"/>
                <a:gd name="T8" fmla="*/ 844 w 844"/>
                <a:gd name="T9" fmla="*/ 0 h 10"/>
                <a:gd name="T10" fmla="*/ 844 w 844"/>
                <a:gd name="T11" fmla="*/ 0 h 10"/>
                <a:gd name="T12" fmla="*/ 844 w 844"/>
                <a:gd name="T13" fmla="*/ 10 h 10"/>
                <a:gd name="T14" fmla="*/ 844 w 844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4" h="10">
                  <a:moveTo>
                    <a:pt x="0" y="0"/>
                  </a:moveTo>
                  <a:cubicBezTo>
                    <a:pt x="0" y="4"/>
                    <a:pt x="0" y="7"/>
                    <a:pt x="0" y="10"/>
                  </a:cubicBezTo>
                  <a:cubicBezTo>
                    <a:pt x="0" y="7"/>
                    <a:pt x="0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844" y="0"/>
                  </a:moveTo>
                  <a:cubicBezTo>
                    <a:pt x="844" y="0"/>
                    <a:pt x="844" y="0"/>
                    <a:pt x="844" y="0"/>
                  </a:cubicBezTo>
                  <a:cubicBezTo>
                    <a:pt x="844" y="4"/>
                    <a:pt x="844" y="7"/>
                    <a:pt x="844" y="10"/>
                  </a:cubicBezTo>
                  <a:cubicBezTo>
                    <a:pt x="844" y="7"/>
                    <a:pt x="844" y="4"/>
                    <a:pt x="844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íslïďè"/>
            <p:cNvSpPr/>
            <p:nvPr/>
          </p:nvSpPr>
          <p:spPr bwMode="auto">
            <a:xfrm>
              <a:off x="4641628" y="4703693"/>
              <a:ext cx="2908745" cy="1490732"/>
            </a:xfrm>
            <a:custGeom>
              <a:avLst/>
              <a:gdLst>
                <a:gd name="T0" fmla="*/ 0 w 844"/>
                <a:gd name="T1" fmla="*/ 0 h 433"/>
                <a:gd name="T2" fmla="*/ 0 w 844"/>
                <a:gd name="T3" fmla="*/ 10 h 433"/>
                <a:gd name="T4" fmla="*/ 0 w 844"/>
                <a:gd name="T5" fmla="*/ 10 h 433"/>
                <a:gd name="T6" fmla="*/ 422 w 844"/>
                <a:gd name="T7" fmla="*/ 433 h 433"/>
                <a:gd name="T8" fmla="*/ 844 w 844"/>
                <a:gd name="T9" fmla="*/ 10 h 433"/>
                <a:gd name="T10" fmla="*/ 844 w 844"/>
                <a:gd name="T11" fmla="*/ 10 h 433"/>
                <a:gd name="T12" fmla="*/ 844 w 844"/>
                <a:gd name="T13" fmla="*/ 0 h 433"/>
                <a:gd name="T14" fmla="*/ 422 w 844"/>
                <a:gd name="T15" fmla="*/ 413 h 433"/>
                <a:gd name="T16" fmla="*/ 0 w 844"/>
                <a:gd name="T1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33">
                  <a:moveTo>
                    <a:pt x="0" y="0"/>
                  </a:moveTo>
                  <a:cubicBezTo>
                    <a:pt x="0" y="4"/>
                    <a:pt x="0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44"/>
                    <a:pt x="189" y="433"/>
                    <a:pt x="422" y="433"/>
                  </a:cubicBezTo>
                  <a:cubicBezTo>
                    <a:pt x="655" y="433"/>
                    <a:pt x="844" y="244"/>
                    <a:pt x="844" y="10"/>
                  </a:cubicBezTo>
                  <a:cubicBezTo>
                    <a:pt x="844" y="10"/>
                    <a:pt x="844" y="10"/>
                    <a:pt x="844" y="10"/>
                  </a:cubicBezTo>
                  <a:cubicBezTo>
                    <a:pt x="844" y="7"/>
                    <a:pt x="844" y="4"/>
                    <a:pt x="844" y="0"/>
                  </a:cubicBezTo>
                  <a:cubicBezTo>
                    <a:pt x="839" y="229"/>
                    <a:pt x="652" y="413"/>
                    <a:pt x="422" y="413"/>
                  </a:cubicBezTo>
                  <a:cubicBezTo>
                    <a:pt x="192" y="413"/>
                    <a:pt x="5" y="229"/>
                    <a:pt x="0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íṡľíḓé"/>
            <p:cNvSpPr/>
            <p:nvPr/>
          </p:nvSpPr>
          <p:spPr bwMode="auto">
            <a:xfrm>
              <a:off x="5299004" y="1198656"/>
              <a:ext cx="349049" cy="1329296"/>
            </a:xfrm>
            <a:custGeom>
              <a:avLst/>
              <a:gdLst>
                <a:gd name="T0" fmla="*/ 0 w 101"/>
                <a:gd name="T1" fmla="*/ 0 h 386"/>
                <a:gd name="T2" fmla="*/ 0 w 101"/>
                <a:gd name="T3" fmla="*/ 0 h 386"/>
                <a:gd name="T4" fmla="*/ 0 w 101"/>
                <a:gd name="T5" fmla="*/ 294 h 386"/>
                <a:gd name="T6" fmla="*/ 17 w 101"/>
                <a:gd name="T7" fmla="*/ 331 h 386"/>
                <a:gd name="T8" fmla="*/ 17 w 101"/>
                <a:gd name="T9" fmla="*/ 331 h 386"/>
                <a:gd name="T10" fmla="*/ 91 w 101"/>
                <a:gd name="T11" fmla="*/ 381 h 386"/>
                <a:gd name="T12" fmla="*/ 101 w 101"/>
                <a:gd name="T13" fmla="*/ 386 h 386"/>
                <a:gd name="T14" fmla="*/ 17 w 101"/>
                <a:gd name="T15" fmla="*/ 311 h 386"/>
                <a:gd name="T16" fmla="*/ 17 w 101"/>
                <a:gd name="T17" fmla="*/ 311 h 386"/>
                <a:gd name="T18" fmla="*/ 17 w 101"/>
                <a:gd name="T19" fmla="*/ 311 h 386"/>
                <a:gd name="T20" fmla="*/ 0 w 101"/>
                <a:gd name="T21" fmla="*/ 274 h 386"/>
                <a:gd name="T22" fmla="*/ 0 w 101"/>
                <a:gd name="T2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38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08"/>
                    <a:pt x="6" y="322"/>
                    <a:pt x="17" y="331"/>
                  </a:cubicBezTo>
                  <a:cubicBezTo>
                    <a:pt x="17" y="331"/>
                    <a:pt x="17" y="331"/>
                    <a:pt x="17" y="331"/>
                  </a:cubicBezTo>
                  <a:cubicBezTo>
                    <a:pt x="17" y="331"/>
                    <a:pt x="48" y="356"/>
                    <a:pt x="91" y="381"/>
                  </a:cubicBezTo>
                  <a:cubicBezTo>
                    <a:pt x="94" y="383"/>
                    <a:pt x="98" y="385"/>
                    <a:pt x="101" y="386"/>
                  </a:cubicBezTo>
                  <a:cubicBezTo>
                    <a:pt x="17" y="311"/>
                    <a:pt x="17" y="311"/>
                    <a:pt x="17" y="311"/>
                  </a:cubicBezTo>
                  <a:cubicBezTo>
                    <a:pt x="17" y="311"/>
                    <a:pt x="17" y="311"/>
                    <a:pt x="17" y="311"/>
                  </a:cubicBezTo>
                  <a:cubicBezTo>
                    <a:pt x="17" y="311"/>
                    <a:pt x="17" y="311"/>
                    <a:pt x="17" y="311"/>
                  </a:cubicBezTo>
                  <a:cubicBezTo>
                    <a:pt x="6" y="302"/>
                    <a:pt x="0" y="288"/>
                    <a:pt x="0" y="27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ísḷîďê"/>
            <p:cNvSpPr/>
            <p:nvPr/>
          </p:nvSpPr>
          <p:spPr bwMode="auto">
            <a:xfrm>
              <a:off x="5358634" y="233888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îṧľïḋe"/>
            <p:cNvSpPr/>
            <p:nvPr/>
          </p:nvSpPr>
          <p:spPr bwMode="auto">
            <a:xfrm>
              <a:off x="5358634" y="2142543"/>
              <a:ext cx="1530000" cy="778089"/>
            </a:xfrm>
            <a:custGeom>
              <a:avLst/>
              <a:gdLst>
                <a:gd name="T0" fmla="*/ 0 w 444"/>
                <a:gd name="T1" fmla="*/ 57 h 226"/>
                <a:gd name="T2" fmla="*/ 0 w 444"/>
                <a:gd name="T3" fmla="*/ 57 h 226"/>
                <a:gd name="T4" fmla="*/ 0 w 444"/>
                <a:gd name="T5" fmla="*/ 57 h 226"/>
                <a:gd name="T6" fmla="*/ 0 w 444"/>
                <a:gd name="T7" fmla="*/ 57 h 226"/>
                <a:gd name="T8" fmla="*/ 180 w 444"/>
                <a:gd name="T9" fmla="*/ 219 h 226"/>
                <a:gd name="T10" fmla="*/ 191 w 444"/>
                <a:gd name="T11" fmla="*/ 226 h 226"/>
                <a:gd name="T12" fmla="*/ 196 w 444"/>
                <a:gd name="T13" fmla="*/ 224 h 226"/>
                <a:gd name="T14" fmla="*/ 196 w 444"/>
                <a:gd name="T15" fmla="*/ 208 h 226"/>
                <a:gd name="T16" fmla="*/ 180 w 444"/>
                <a:gd name="T17" fmla="*/ 199 h 226"/>
                <a:gd name="T18" fmla="*/ 84 w 444"/>
                <a:gd name="T19" fmla="*/ 112 h 226"/>
                <a:gd name="T20" fmla="*/ 74 w 444"/>
                <a:gd name="T21" fmla="*/ 107 h 226"/>
                <a:gd name="T22" fmla="*/ 0 w 444"/>
                <a:gd name="T23" fmla="*/ 57 h 226"/>
                <a:gd name="T24" fmla="*/ 444 w 444"/>
                <a:gd name="T25" fmla="*/ 0 h 226"/>
                <a:gd name="T26" fmla="*/ 428 w 444"/>
                <a:gd name="T27" fmla="*/ 37 h 226"/>
                <a:gd name="T28" fmla="*/ 248 w 444"/>
                <a:gd name="T29" fmla="*/ 199 h 226"/>
                <a:gd name="T30" fmla="*/ 234 w 444"/>
                <a:gd name="T31" fmla="*/ 207 h 226"/>
                <a:gd name="T32" fmla="*/ 234 w 444"/>
                <a:gd name="T33" fmla="*/ 208 h 226"/>
                <a:gd name="T34" fmla="*/ 234 w 444"/>
                <a:gd name="T35" fmla="*/ 224 h 226"/>
                <a:gd name="T36" fmla="*/ 238 w 444"/>
                <a:gd name="T37" fmla="*/ 226 h 226"/>
                <a:gd name="T38" fmla="*/ 248 w 444"/>
                <a:gd name="T39" fmla="*/ 219 h 226"/>
                <a:gd name="T40" fmla="*/ 428 w 444"/>
                <a:gd name="T41" fmla="*/ 57 h 226"/>
                <a:gd name="T42" fmla="*/ 444 w 444"/>
                <a:gd name="T43" fmla="*/ 20 h 226"/>
                <a:gd name="T44" fmla="*/ 444 w 444"/>
                <a:gd name="T45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4" h="226"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80" y="219"/>
                    <a:pt x="180" y="219"/>
                    <a:pt x="180" y="219"/>
                  </a:cubicBezTo>
                  <a:cubicBezTo>
                    <a:pt x="184" y="222"/>
                    <a:pt x="187" y="224"/>
                    <a:pt x="191" y="226"/>
                  </a:cubicBezTo>
                  <a:cubicBezTo>
                    <a:pt x="193" y="225"/>
                    <a:pt x="194" y="225"/>
                    <a:pt x="196" y="224"/>
                  </a:cubicBezTo>
                  <a:cubicBezTo>
                    <a:pt x="196" y="208"/>
                    <a:pt x="196" y="208"/>
                    <a:pt x="196" y="208"/>
                  </a:cubicBezTo>
                  <a:cubicBezTo>
                    <a:pt x="190" y="206"/>
                    <a:pt x="185" y="203"/>
                    <a:pt x="180" y="199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1" y="111"/>
                    <a:pt x="77" y="109"/>
                    <a:pt x="74" y="107"/>
                  </a:cubicBezTo>
                  <a:cubicBezTo>
                    <a:pt x="31" y="82"/>
                    <a:pt x="0" y="57"/>
                    <a:pt x="0" y="57"/>
                  </a:cubicBezTo>
                  <a:moveTo>
                    <a:pt x="444" y="0"/>
                  </a:moveTo>
                  <a:cubicBezTo>
                    <a:pt x="444" y="14"/>
                    <a:pt x="438" y="28"/>
                    <a:pt x="428" y="37"/>
                  </a:cubicBezTo>
                  <a:cubicBezTo>
                    <a:pt x="248" y="199"/>
                    <a:pt x="248" y="199"/>
                    <a:pt x="248" y="199"/>
                  </a:cubicBezTo>
                  <a:cubicBezTo>
                    <a:pt x="243" y="202"/>
                    <a:pt x="239" y="205"/>
                    <a:pt x="234" y="207"/>
                  </a:cubicBezTo>
                  <a:cubicBezTo>
                    <a:pt x="234" y="207"/>
                    <a:pt x="234" y="207"/>
                    <a:pt x="234" y="208"/>
                  </a:cubicBezTo>
                  <a:cubicBezTo>
                    <a:pt x="234" y="224"/>
                    <a:pt x="234" y="224"/>
                    <a:pt x="234" y="224"/>
                  </a:cubicBezTo>
                  <a:cubicBezTo>
                    <a:pt x="235" y="225"/>
                    <a:pt x="236" y="225"/>
                    <a:pt x="238" y="226"/>
                  </a:cubicBezTo>
                  <a:cubicBezTo>
                    <a:pt x="241" y="224"/>
                    <a:pt x="245" y="221"/>
                    <a:pt x="248" y="219"/>
                  </a:cubicBezTo>
                  <a:cubicBezTo>
                    <a:pt x="428" y="57"/>
                    <a:pt x="428" y="57"/>
                    <a:pt x="428" y="57"/>
                  </a:cubicBezTo>
                  <a:cubicBezTo>
                    <a:pt x="438" y="48"/>
                    <a:pt x="444" y="34"/>
                    <a:pt x="444" y="20"/>
                  </a:cubicBezTo>
                  <a:cubicBezTo>
                    <a:pt x="444" y="0"/>
                    <a:pt x="444" y="0"/>
                    <a:pt x="444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" name="ïṧlíḍé"/>
            <p:cNvSpPr/>
            <p:nvPr/>
          </p:nvSpPr>
          <p:spPr bwMode="auto">
            <a:xfrm>
              <a:off x="6033462" y="2855186"/>
              <a:ext cx="130894" cy="299601"/>
            </a:xfrm>
            <a:custGeom>
              <a:avLst/>
              <a:gdLst>
                <a:gd name="T0" fmla="*/ 19 w 38"/>
                <a:gd name="T1" fmla="*/ 41 h 87"/>
                <a:gd name="T2" fmla="*/ 0 w 38"/>
                <a:gd name="T3" fmla="*/ 46 h 87"/>
                <a:gd name="T4" fmla="*/ 0 w 38"/>
                <a:gd name="T5" fmla="*/ 66 h 87"/>
                <a:gd name="T6" fmla="*/ 0 w 38"/>
                <a:gd name="T7" fmla="*/ 68 h 87"/>
                <a:gd name="T8" fmla="*/ 19 w 38"/>
                <a:gd name="T9" fmla="*/ 87 h 87"/>
                <a:gd name="T10" fmla="*/ 38 w 38"/>
                <a:gd name="T11" fmla="*/ 68 h 87"/>
                <a:gd name="T12" fmla="*/ 38 w 38"/>
                <a:gd name="T13" fmla="*/ 68 h 87"/>
                <a:gd name="T14" fmla="*/ 19 w 38"/>
                <a:gd name="T15" fmla="*/ 87 h 87"/>
                <a:gd name="T16" fmla="*/ 0 w 38"/>
                <a:gd name="T17" fmla="*/ 68 h 87"/>
                <a:gd name="T18" fmla="*/ 0 w 38"/>
                <a:gd name="T19" fmla="*/ 68 h 87"/>
                <a:gd name="T20" fmla="*/ 18 w 38"/>
                <a:gd name="T21" fmla="*/ 74 h 87"/>
                <a:gd name="T22" fmla="*/ 38 w 38"/>
                <a:gd name="T23" fmla="*/ 66 h 87"/>
                <a:gd name="T24" fmla="*/ 38 w 38"/>
                <a:gd name="T25" fmla="*/ 46 h 87"/>
                <a:gd name="T26" fmla="*/ 19 w 38"/>
                <a:gd name="T27" fmla="*/ 41 h 87"/>
                <a:gd name="T28" fmla="*/ 38 w 38"/>
                <a:gd name="T29" fmla="*/ 0 h 87"/>
                <a:gd name="T30" fmla="*/ 18 w 38"/>
                <a:gd name="T31" fmla="*/ 5 h 87"/>
                <a:gd name="T32" fmla="*/ 0 w 38"/>
                <a:gd name="T33" fmla="*/ 1 h 87"/>
                <a:gd name="T34" fmla="*/ 0 w 38"/>
                <a:gd name="T35" fmla="*/ 17 h 87"/>
                <a:gd name="T36" fmla="*/ 19 w 38"/>
                <a:gd name="T37" fmla="*/ 14 h 87"/>
                <a:gd name="T38" fmla="*/ 38 w 38"/>
                <a:gd name="T39" fmla="*/ 17 h 87"/>
                <a:gd name="T40" fmla="*/ 38 w 38"/>
                <a:gd name="T41" fmla="*/ 1 h 87"/>
                <a:gd name="T42" fmla="*/ 38 w 38"/>
                <a:gd name="T4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87">
                  <a:moveTo>
                    <a:pt x="19" y="41"/>
                  </a:moveTo>
                  <a:cubicBezTo>
                    <a:pt x="12" y="41"/>
                    <a:pt x="6" y="43"/>
                    <a:pt x="0" y="4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9"/>
                    <a:pt x="8" y="87"/>
                    <a:pt x="19" y="87"/>
                  </a:cubicBezTo>
                  <a:cubicBezTo>
                    <a:pt x="29" y="87"/>
                    <a:pt x="38" y="79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79"/>
                    <a:pt x="29" y="87"/>
                    <a:pt x="19" y="87"/>
                  </a:cubicBezTo>
                  <a:cubicBezTo>
                    <a:pt x="8" y="87"/>
                    <a:pt x="0" y="79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5" y="72"/>
                    <a:pt x="11" y="74"/>
                    <a:pt x="18" y="74"/>
                  </a:cubicBezTo>
                  <a:cubicBezTo>
                    <a:pt x="25" y="74"/>
                    <a:pt x="33" y="71"/>
                    <a:pt x="38" y="6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2" y="43"/>
                    <a:pt x="26" y="41"/>
                    <a:pt x="19" y="41"/>
                  </a:cubicBezTo>
                  <a:moveTo>
                    <a:pt x="38" y="0"/>
                  </a:moveTo>
                  <a:cubicBezTo>
                    <a:pt x="32" y="3"/>
                    <a:pt x="25" y="5"/>
                    <a:pt x="18" y="5"/>
                  </a:cubicBezTo>
                  <a:cubicBezTo>
                    <a:pt x="12" y="5"/>
                    <a:pt x="6" y="3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" y="15"/>
                    <a:pt x="12" y="14"/>
                    <a:pt x="19" y="14"/>
                  </a:cubicBezTo>
                  <a:cubicBezTo>
                    <a:pt x="26" y="14"/>
                    <a:pt x="32" y="15"/>
                    <a:pt x="38" y="17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" name="iṩļiḍè"/>
            <p:cNvSpPr/>
            <p:nvPr/>
          </p:nvSpPr>
          <p:spPr bwMode="auto">
            <a:xfrm>
              <a:off x="6033462" y="3082068"/>
              <a:ext cx="130894" cy="72719"/>
            </a:xfrm>
            <a:custGeom>
              <a:avLst/>
              <a:gdLst>
                <a:gd name="T0" fmla="*/ 38 w 38"/>
                <a:gd name="T1" fmla="*/ 0 h 21"/>
                <a:gd name="T2" fmla="*/ 38 w 38"/>
                <a:gd name="T3" fmla="*/ 0 h 21"/>
                <a:gd name="T4" fmla="*/ 18 w 38"/>
                <a:gd name="T5" fmla="*/ 8 h 21"/>
                <a:gd name="T6" fmla="*/ 0 w 38"/>
                <a:gd name="T7" fmla="*/ 2 h 21"/>
                <a:gd name="T8" fmla="*/ 0 w 38"/>
                <a:gd name="T9" fmla="*/ 2 h 21"/>
                <a:gd name="T10" fmla="*/ 19 w 38"/>
                <a:gd name="T11" fmla="*/ 21 h 21"/>
                <a:gd name="T12" fmla="*/ 38 w 38"/>
                <a:gd name="T13" fmla="*/ 2 h 21"/>
                <a:gd name="T14" fmla="*/ 38 w 38"/>
                <a:gd name="T15" fmla="*/ 2 h 21"/>
                <a:gd name="T16" fmla="*/ 38 w 38"/>
                <a:gd name="T17" fmla="*/ 0 h 21"/>
                <a:gd name="T18" fmla="*/ 38 w 38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21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3" y="5"/>
                    <a:pt x="25" y="8"/>
                    <a:pt x="18" y="8"/>
                  </a:cubicBezTo>
                  <a:cubicBezTo>
                    <a:pt x="11" y="8"/>
                    <a:pt x="5" y="6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3"/>
                    <a:pt x="8" y="21"/>
                    <a:pt x="19" y="21"/>
                  </a:cubicBezTo>
                  <a:cubicBezTo>
                    <a:pt x="29" y="21"/>
                    <a:pt x="38" y="1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" name="ïš1íḋe"/>
            <p:cNvSpPr/>
            <p:nvPr/>
          </p:nvSpPr>
          <p:spPr bwMode="auto">
            <a:xfrm>
              <a:off x="5877845" y="2903180"/>
              <a:ext cx="442129" cy="1047148"/>
            </a:xfrm>
            <a:custGeom>
              <a:avLst/>
              <a:gdLst>
                <a:gd name="T0" fmla="*/ 64 w 128"/>
                <a:gd name="T1" fmla="*/ 27 h 304"/>
                <a:gd name="T2" fmla="*/ 102 w 128"/>
                <a:gd name="T3" fmla="*/ 65 h 304"/>
                <a:gd name="T4" fmla="*/ 102 w 128"/>
                <a:gd name="T5" fmla="*/ 240 h 304"/>
                <a:gd name="T6" fmla="*/ 64 w 128"/>
                <a:gd name="T7" fmla="*/ 278 h 304"/>
                <a:gd name="T8" fmla="*/ 26 w 128"/>
                <a:gd name="T9" fmla="*/ 240 h 304"/>
                <a:gd name="T10" fmla="*/ 26 w 128"/>
                <a:gd name="T11" fmla="*/ 65 h 304"/>
                <a:gd name="T12" fmla="*/ 64 w 128"/>
                <a:gd name="T13" fmla="*/ 27 h 304"/>
                <a:gd name="T14" fmla="*/ 64 w 128"/>
                <a:gd name="T15" fmla="*/ 0 h 304"/>
                <a:gd name="T16" fmla="*/ 0 w 128"/>
                <a:gd name="T17" fmla="*/ 65 h 304"/>
                <a:gd name="T18" fmla="*/ 0 w 128"/>
                <a:gd name="T19" fmla="*/ 240 h 304"/>
                <a:gd name="T20" fmla="*/ 64 w 128"/>
                <a:gd name="T21" fmla="*/ 304 h 304"/>
                <a:gd name="T22" fmla="*/ 128 w 128"/>
                <a:gd name="T23" fmla="*/ 240 h 304"/>
                <a:gd name="T24" fmla="*/ 128 w 128"/>
                <a:gd name="T25" fmla="*/ 65 h 304"/>
                <a:gd name="T26" fmla="*/ 64 w 128"/>
                <a:gd name="T27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304">
                  <a:moveTo>
                    <a:pt x="64" y="27"/>
                  </a:moveTo>
                  <a:cubicBezTo>
                    <a:pt x="85" y="27"/>
                    <a:pt x="102" y="44"/>
                    <a:pt x="102" y="65"/>
                  </a:cubicBezTo>
                  <a:cubicBezTo>
                    <a:pt x="102" y="240"/>
                    <a:pt x="102" y="240"/>
                    <a:pt x="102" y="240"/>
                  </a:cubicBezTo>
                  <a:cubicBezTo>
                    <a:pt x="102" y="261"/>
                    <a:pt x="85" y="278"/>
                    <a:pt x="64" y="278"/>
                  </a:cubicBezTo>
                  <a:cubicBezTo>
                    <a:pt x="43" y="278"/>
                    <a:pt x="26" y="261"/>
                    <a:pt x="26" y="240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44"/>
                    <a:pt x="43" y="27"/>
                    <a:pt x="64" y="27"/>
                  </a:cubicBezTo>
                  <a:moveTo>
                    <a:pt x="64" y="0"/>
                  </a:moveTo>
                  <a:cubicBezTo>
                    <a:pt x="28" y="0"/>
                    <a:pt x="0" y="29"/>
                    <a:pt x="0" y="65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276"/>
                    <a:pt x="28" y="304"/>
                    <a:pt x="64" y="304"/>
                  </a:cubicBezTo>
                  <a:cubicBezTo>
                    <a:pt x="99" y="304"/>
                    <a:pt x="128" y="276"/>
                    <a:pt x="128" y="240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28" y="29"/>
                    <a:pt x="99" y="0"/>
                    <a:pt x="64" y="0"/>
                  </a:cubicBezTo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" name="íŝḷïḍé"/>
            <p:cNvSpPr/>
            <p:nvPr/>
          </p:nvSpPr>
          <p:spPr bwMode="auto">
            <a:xfrm>
              <a:off x="5877845" y="3147515"/>
              <a:ext cx="442129" cy="802814"/>
            </a:xfrm>
            <a:custGeom>
              <a:avLst/>
              <a:gdLst>
                <a:gd name="T0" fmla="*/ 102 w 128"/>
                <a:gd name="T1" fmla="*/ 15 h 233"/>
                <a:gd name="T2" fmla="*/ 102 w 128"/>
                <a:gd name="T3" fmla="*/ 169 h 233"/>
                <a:gd name="T4" fmla="*/ 64 w 128"/>
                <a:gd name="T5" fmla="*/ 207 h 233"/>
                <a:gd name="T6" fmla="*/ 26 w 128"/>
                <a:gd name="T7" fmla="*/ 169 h 233"/>
                <a:gd name="T8" fmla="*/ 26 w 128"/>
                <a:gd name="T9" fmla="*/ 16 h 233"/>
                <a:gd name="T10" fmla="*/ 0 w 128"/>
                <a:gd name="T11" fmla="*/ 2 h 233"/>
                <a:gd name="T12" fmla="*/ 0 w 128"/>
                <a:gd name="T13" fmla="*/ 169 h 233"/>
                <a:gd name="T14" fmla="*/ 64 w 128"/>
                <a:gd name="T15" fmla="*/ 233 h 233"/>
                <a:gd name="T16" fmla="*/ 128 w 128"/>
                <a:gd name="T17" fmla="*/ 169 h 233"/>
                <a:gd name="T18" fmla="*/ 128 w 128"/>
                <a:gd name="T19" fmla="*/ 0 h 233"/>
                <a:gd name="T20" fmla="*/ 102 w 128"/>
                <a:gd name="T21" fmla="*/ 15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233">
                  <a:moveTo>
                    <a:pt x="102" y="15"/>
                  </a:moveTo>
                  <a:cubicBezTo>
                    <a:pt x="102" y="169"/>
                    <a:pt x="102" y="169"/>
                    <a:pt x="102" y="169"/>
                  </a:cubicBezTo>
                  <a:cubicBezTo>
                    <a:pt x="102" y="190"/>
                    <a:pt x="85" y="207"/>
                    <a:pt x="64" y="207"/>
                  </a:cubicBezTo>
                  <a:cubicBezTo>
                    <a:pt x="43" y="207"/>
                    <a:pt x="26" y="190"/>
                    <a:pt x="26" y="169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17" y="12"/>
                    <a:pt x="8" y="8"/>
                    <a:pt x="0" y="2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205"/>
                    <a:pt x="28" y="233"/>
                    <a:pt x="64" y="233"/>
                  </a:cubicBezTo>
                  <a:cubicBezTo>
                    <a:pt x="99" y="233"/>
                    <a:pt x="128" y="205"/>
                    <a:pt x="128" y="169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0" y="6"/>
                    <a:pt x="111" y="11"/>
                    <a:pt x="102" y="15"/>
                  </a:cubicBezTo>
                </a:path>
              </a:pathLst>
            </a:custGeom>
            <a:solidFill>
              <a:srgbClr val="DEB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" name="isľiḓé"/>
            <p:cNvSpPr/>
            <p:nvPr/>
          </p:nvSpPr>
          <p:spPr bwMode="auto">
            <a:xfrm>
              <a:off x="4641628" y="3217325"/>
              <a:ext cx="2908745" cy="2908745"/>
            </a:xfrm>
            <a:prstGeom prst="ellipse">
              <a:avLst/>
            </a:pr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" name="íṡḻiďe"/>
            <p:cNvSpPr/>
            <p:nvPr/>
          </p:nvSpPr>
          <p:spPr bwMode="auto">
            <a:xfrm>
              <a:off x="4779793" y="3358399"/>
              <a:ext cx="1074781" cy="1070418"/>
            </a:xfrm>
            <a:custGeom>
              <a:avLst/>
              <a:gdLst>
                <a:gd name="T0" fmla="*/ 0 w 312"/>
                <a:gd name="T1" fmla="*/ 311 h 311"/>
                <a:gd name="T2" fmla="*/ 312 w 312"/>
                <a:gd name="T3" fmla="*/ 0 h 311"/>
                <a:gd name="T4" fmla="*/ 0 w 312"/>
                <a:gd name="T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2" h="311">
                  <a:moveTo>
                    <a:pt x="0" y="311"/>
                  </a:moveTo>
                  <a:cubicBezTo>
                    <a:pt x="312" y="0"/>
                    <a:pt x="312" y="0"/>
                    <a:pt x="312" y="0"/>
                  </a:cubicBezTo>
                  <a:cubicBezTo>
                    <a:pt x="154" y="29"/>
                    <a:pt x="29" y="153"/>
                    <a:pt x="0" y="311"/>
                  </a:cubicBezTo>
                </a:path>
              </a:pathLst>
            </a:custGeom>
            <a:solidFill>
              <a:srgbClr val="EA6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" name="iSḻïdè"/>
            <p:cNvSpPr/>
            <p:nvPr/>
          </p:nvSpPr>
          <p:spPr bwMode="auto">
            <a:xfrm>
              <a:off x="4757978" y="3333674"/>
              <a:ext cx="1458736" cy="1460190"/>
            </a:xfrm>
            <a:custGeom>
              <a:avLst/>
              <a:gdLst>
                <a:gd name="T0" fmla="*/ 388 w 423"/>
                <a:gd name="T1" fmla="*/ 0 h 424"/>
                <a:gd name="T2" fmla="*/ 318 w 423"/>
                <a:gd name="T3" fmla="*/ 7 h 424"/>
                <a:gd name="T4" fmla="*/ 6 w 423"/>
                <a:gd name="T5" fmla="*/ 318 h 424"/>
                <a:gd name="T6" fmla="*/ 0 w 423"/>
                <a:gd name="T7" fmla="*/ 388 h 424"/>
                <a:gd name="T8" fmla="*/ 2 w 423"/>
                <a:gd name="T9" fmla="*/ 424 h 424"/>
                <a:gd name="T10" fmla="*/ 423 w 423"/>
                <a:gd name="T11" fmla="*/ 2 h 424"/>
                <a:gd name="T12" fmla="*/ 388 w 423"/>
                <a:gd name="T13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3" h="424">
                  <a:moveTo>
                    <a:pt x="388" y="0"/>
                  </a:moveTo>
                  <a:cubicBezTo>
                    <a:pt x="364" y="0"/>
                    <a:pt x="340" y="3"/>
                    <a:pt x="318" y="7"/>
                  </a:cubicBezTo>
                  <a:cubicBezTo>
                    <a:pt x="6" y="318"/>
                    <a:pt x="6" y="318"/>
                    <a:pt x="6" y="318"/>
                  </a:cubicBezTo>
                  <a:cubicBezTo>
                    <a:pt x="2" y="341"/>
                    <a:pt x="0" y="364"/>
                    <a:pt x="0" y="388"/>
                  </a:cubicBezTo>
                  <a:cubicBezTo>
                    <a:pt x="0" y="400"/>
                    <a:pt x="1" y="412"/>
                    <a:pt x="2" y="424"/>
                  </a:cubicBezTo>
                  <a:cubicBezTo>
                    <a:pt x="423" y="2"/>
                    <a:pt x="423" y="2"/>
                    <a:pt x="423" y="2"/>
                  </a:cubicBezTo>
                  <a:cubicBezTo>
                    <a:pt x="412" y="1"/>
                    <a:pt x="400" y="0"/>
                    <a:pt x="388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iśḷíḓe"/>
            <p:cNvSpPr/>
            <p:nvPr/>
          </p:nvSpPr>
          <p:spPr bwMode="auto">
            <a:xfrm>
              <a:off x="4765250" y="3340946"/>
              <a:ext cx="1740884" cy="1737975"/>
            </a:xfrm>
            <a:custGeom>
              <a:avLst/>
              <a:gdLst>
                <a:gd name="T0" fmla="*/ 421 w 505"/>
                <a:gd name="T1" fmla="*/ 0 h 505"/>
                <a:gd name="T2" fmla="*/ 0 w 505"/>
                <a:gd name="T3" fmla="*/ 422 h 505"/>
                <a:gd name="T4" fmla="*/ 17 w 505"/>
                <a:gd name="T5" fmla="*/ 505 h 505"/>
                <a:gd name="T6" fmla="*/ 505 w 505"/>
                <a:gd name="T7" fmla="*/ 17 h 505"/>
                <a:gd name="T8" fmla="*/ 421 w 505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5" h="505">
                  <a:moveTo>
                    <a:pt x="421" y="0"/>
                  </a:moveTo>
                  <a:cubicBezTo>
                    <a:pt x="0" y="422"/>
                    <a:pt x="0" y="422"/>
                    <a:pt x="0" y="422"/>
                  </a:cubicBezTo>
                  <a:cubicBezTo>
                    <a:pt x="2" y="451"/>
                    <a:pt x="8" y="479"/>
                    <a:pt x="17" y="505"/>
                  </a:cubicBezTo>
                  <a:cubicBezTo>
                    <a:pt x="505" y="17"/>
                    <a:pt x="505" y="17"/>
                    <a:pt x="505" y="17"/>
                  </a:cubicBezTo>
                  <a:cubicBezTo>
                    <a:pt x="478" y="8"/>
                    <a:pt x="450" y="3"/>
                    <a:pt x="421" y="0"/>
                  </a:cubicBezTo>
                </a:path>
              </a:pathLst>
            </a:custGeom>
            <a:solidFill>
              <a:srgbClr val="EA6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ï$ļíḍé"/>
            <p:cNvSpPr/>
            <p:nvPr/>
          </p:nvSpPr>
          <p:spPr bwMode="auto">
            <a:xfrm>
              <a:off x="4823425" y="3399121"/>
              <a:ext cx="1924135" cy="1924135"/>
            </a:xfrm>
            <a:custGeom>
              <a:avLst/>
              <a:gdLst>
                <a:gd name="T0" fmla="*/ 488 w 558"/>
                <a:gd name="T1" fmla="*/ 0 h 559"/>
                <a:gd name="T2" fmla="*/ 0 w 558"/>
                <a:gd name="T3" fmla="*/ 488 h 559"/>
                <a:gd name="T4" fmla="*/ 30 w 558"/>
                <a:gd name="T5" fmla="*/ 559 h 559"/>
                <a:gd name="T6" fmla="*/ 558 w 558"/>
                <a:gd name="T7" fmla="*/ 31 h 559"/>
                <a:gd name="T8" fmla="*/ 488 w 558"/>
                <a:gd name="T9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8" h="559">
                  <a:moveTo>
                    <a:pt x="488" y="0"/>
                  </a:moveTo>
                  <a:cubicBezTo>
                    <a:pt x="0" y="488"/>
                    <a:pt x="0" y="488"/>
                    <a:pt x="0" y="488"/>
                  </a:cubicBezTo>
                  <a:cubicBezTo>
                    <a:pt x="8" y="513"/>
                    <a:pt x="18" y="537"/>
                    <a:pt x="30" y="559"/>
                  </a:cubicBezTo>
                  <a:cubicBezTo>
                    <a:pt x="558" y="31"/>
                    <a:pt x="558" y="31"/>
                    <a:pt x="558" y="31"/>
                  </a:cubicBezTo>
                  <a:cubicBezTo>
                    <a:pt x="536" y="18"/>
                    <a:pt x="513" y="8"/>
                    <a:pt x="488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íSlîḋè"/>
            <p:cNvSpPr/>
            <p:nvPr/>
          </p:nvSpPr>
          <p:spPr bwMode="auto">
            <a:xfrm>
              <a:off x="4926685" y="3505290"/>
              <a:ext cx="2027395" cy="2021578"/>
            </a:xfrm>
            <a:custGeom>
              <a:avLst/>
              <a:gdLst>
                <a:gd name="T0" fmla="*/ 528 w 588"/>
                <a:gd name="T1" fmla="*/ 0 h 587"/>
                <a:gd name="T2" fmla="*/ 0 w 588"/>
                <a:gd name="T3" fmla="*/ 528 h 587"/>
                <a:gd name="T4" fmla="*/ 42 w 588"/>
                <a:gd name="T5" fmla="*/ 587 h 587"/>
                <a:gd name="T6" fmla="*/ 588 w 588"/>
                <a:gd name="T7" fmla="*/ 41 h 587"/>
                <a:gd name="T8" fmla="*/ 528 w 588"/>
                <a:gd name="T9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587">
                  <a:moveTo>
                    <a:pt x="528" y="0"/>
                  </a:moveTo>
                  <a:cubicBezTo>
                    <a:pt x="0" y="528"/>
                    <a:pt x="0" y="528"/>
                    <a:pt x="0" y="528"/>
                  </a:cubicBezTo>
                  <a:cubicBezTo>
                    <a:pt x="12" y="549"/>
                    <a:pt x="26" y="569"/>
                    <a:pt x="42" y="587"/>
                  </a:cubicBezTo>
                  <a:cubicBezTo>
                    <a:pt x="588" y="41"/>
                    <a:pt x="588" y="41"/>
                    <a:pt x="588" y="41"/>
                  </a:cubicBezTo>
                  <a:cubicBezTo>
                    <a:pt x="570" y="25"/>
                    <a:pt x="550" y="12"/>
                    <a:pt x="528" y="0"/>
                  </a:cubicBezTo>
                </a:path>
              </a:pathLst>
            </a:custGeom>
            <a:solidFill>
              <a:srgbClr val="EA6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i$ḷïḓe"/>
            <p:cNvSpPr/>
            <p:nvPr/>
          </p:nvSpPr>
          <p:spPr bwMode="auto">
            <a:xfrm>
              <a:off x="5072122" y="3646364"/>
              <a:ext cx="2053574" cy="2056483"/>
            </a:xfrm>
            <a:custGeom>
              <a:avLst/>
              <a:gdLst>
                <a:gd name="T0" fmla="*/ 546 w 596"/>
                <a:gd name="T1" fmla="*/ 0 h 597"/>
                <a:gd name="T2" fmla="*/ 0 w 596"/>
                <a:gd name="T3" fmla="*/ 546 h 597"/>
                <a:gd name="T4" fmla="*/ 50 w 596"/>
                <a:gd name="T5" fmla="*/ 597 h 597"/>
                <a:gd name="T6" fmla="*/ 596 w 596"/>
                <a:gd name="T7" fmla="*/ 51 h 597"/>
                <a:gd name="T8" fmla="*/ 546 w 596"/>
                <a:gd name="T9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597">
                  <a:moveTo>
                    <a:pt x="546" y="0"/>
                  </a:moveTo>
                  <a:cubicBezTo>
                    <a:pt x="0" y="546"/>
                    <a:pt x="0" y="546"/>
                    <a:pt x="0" y="546"/>
                  </a:cubicBezTo>
                  <a:cubicBezTo>
                    <a:pt x="15" y="565"/>
                    <a:pt x="32" y="581"/>
                    <a:pt x="50" y="597"/>
                  </a:cubicBezTo>
                  <a:cubicBezTo>
                    <a:pt x="596" y="51"/>
                    <a:pt x="596" y="51"/>
                    <a:pt x="596" y="51"/>
                  </a:cubicBezTo>
                  <a:cubicBezTo>
                    <a:pt x="581" y="32"/>
                    <a:pt x="564" y="15"/>
                    <a:pt x="546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íṧ1ïḋe"/>
            <p:cNvSpPr/>
            <p:nvPr/>
          </p:nvSpPr>
          <p:spPr bwMode="auto">
            <a:xfrm>
              <a:off x="5243738" y="3822343"/>
              <a:ext cx="2024487" cy="2018669"/>
            </a:xfrm>
            <a:custGeom>
              <a:avLst/>
              <a:gdLst>
                <a:gd name="T0" fmla="*/ 546 w 587"/>
                <a:gd name="T1" fmla="*/ 0 h 586"/>
                <a:gd name="T2" fmla="*/ 0 w 587"/>
                <a:gd name="T3" fmla="*/ 546 h 586"/>
                <a:gd name="T4" fmla="*/ 60 w 587"/>
                <a:gd name="T5" fmla="*/ 586 h 586"/>
                <a:gd name="T6" fmla="*/ 587 w 587"/>
                <a:gd name="T7" fmla="*/ 60 h 586"/>
                <a:gd name="T8" fmla="*/ 546 w 587"/>
                <a:gd name="T9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7" h="586">
                  <a:moveTo>
                    <a:pt x="546" y="0"/>
                  </a:moveTo>
                  <a:cubicBezTo>
                    <a:pt x="0" y="546"/>
                    <a:pt x="0" y="546"/>
                    <a:pt x="0" y="546"/>
                  </a:cubicBezTo>
                  <a:cubicBezTo>
                    <a:pt x="19" y="561"/>
                    <a:pt x="39" y="575"/>
                    <a:pt x="60" y="586"/>
                  </a:cubicBezTo>
                  <a:cubicBezTo>
                    <a:pt x="587" y="60"/>
                    <a:pt x="587" y="60"/>
                    <a:pt x="587" y="60"/>
                  </a:cubicBezTo>
                  <a:cubicBezTo>
                    <a:pt x="575" y="38"/>
                    <a:pt x="562" y="18"/>
                    <a:pt x="546" y="0"/>
                  </a:cubicBezTo>
                </a:path>
              </a:pathLst>
            </a:custGeom>
            <a:solidFill>
              <a:srgbClr val="EA6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iṣļíďe"/>
            <p:cNvSpPr/>
            <p:nvPr/>
          </p:nvSpPr>
          <p:spPr bwMode="auto">
            <a:xfrm>
              <a:off x="5451713" y="4028864"/>
              <a:ext cx="1919772" cy="1918317"/>
            </a:xfrm>
            <a:custGeom>
              <a:avLst/>
              <a:gdLst>
                <a:gd name="T0" fmla="*/ 527 w 557"/>
                <a:gd name="T1" fmla="*/ 0 h 557"/>
                <a:gd name="T2" fmla="*/ 0 w 557"/>
                <a:gd name="T3" fmla="*/ 526 h 557"/>
                <a:gd name="T4" fmla="*/ 71 w 557"/>
                <a:gd name="T5" fmla="*/ 557 h 557"/>
                <a:gd name="T6" fmla="*/ 557 w 557"/>
                <a:gd name="T7" fmla="*/ 70 h 557"/>
                <a:gd name="T8" fmla="*/ 527 w 557"/>
                <a:gd name="T9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7" h="557">
                  <a:moveTo>
                    <a:pt x="527" y="0"/>
                  </a:moveTo>
                  <a:cubicBezTo>
                    <a:pt x="0" y="526"/>
                    <a:pt x="0" y="526"/>
                    <a:pt x="0" y="526"/>
                  </a:cubicBezTo>
                  <a:cubicBezTo>
                    <a:pt x="23" y="539"/>
                    <a:pt x="46" y="549"/>
                    <a:pt x="71" y="557"/>
                  </a:cubicBezTo>
                  <a:cubicBezTo>
                    <a:pt x="557" y="70"/>
                    <a:pt x="557" y="70"/>
                    <a:pt x="557" y="70"/>
                  </a:cubicBezTo>
                  <a:cubicBezTo>
                    <a:pt x="549" y="46"/>
                    <a:pt x="539" y="22"/>
                    <a:pt x="527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ïṣľíḋé"/>
            <p:cNvSpPr/>
            <p:nvPr/>
          </p:nvSpPr>
          <p:spPr bwMode="auto">
            <a:xfrm>
              <a:off x="5696048" y="4270290"/>
              <a:ext cx="1733612" cy="1732158"/>
            </a:xfrm>
            <a:custGeom>
              <a:avLst/>
              <a:gdLst>
                <a:gd name="T0" fmla="*/ 486 w 503"/>
                <a:gd name="T1" fmla="*/ 0 h 503"/>
                <a:gd name="T2" fmla="*/ 0 w 503"/>
                <a:gd name="T3" fmla="*/ 487 h 503"/>
                <a:gd name="T4" fmla="*/ 85 w 503"/>
                <a:gd name="T5" fmla="*/ 503 h 503"/>
                <a:gd name="T6" fmla="*/ 503 w 503"/>
                <a:gd name="T7" fmla="*/ 85 h 503"/>
                <a:gd name="T8" fmla="*/ 486 w 503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503">
                  <a:moveTo>
                    <a:pt x="486" y="0"/>
                  </a:moveTo>
                  <a:cubicBezTo>
                    <a:pt x="0" y="487"/>
                    <a:pt x="0" y="487"/>
                    <a:pt x="0" y="487"/>
                  </a:cubicBezTo>
                  <a:cubicBezTo>
                    <a:pt x="27" y="495"/>
                    <a:pt x="55" y="501"/>
                    <a:pt x="85" y="503"/>
                  </a:cubicBezTo>
                  <a:cubicBezTo>
                    <a:pt x="503" y="85"/>
                    <a:pt x="503" y="85"/>
                    <a:pt x="503" y="85"/>
                  </a:cubicBezTo>
                  <a:cubicBezTo>
                    <a:pt x="500" y="56"/>
                    <a:pt x="495" y="27"/>
                    <a:pt x="486" y="0"/>
                  </a:cubicBezTo>
                </a:path>
              </a:pathLst>
            </a:custGeom>
            <a:solidFill>
              <a:srgbClr val="EA6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iS1íḓê"/>
            <p:cNvSpPr/>
            <p:nvPr/>
          </p:nvSpPr>
          <p:spPr bwMode="auto">
            <a:xfrm>
              <a:off x="5988377" y="4562619"/>
              <a:ext cx="1444192" cy="1442738"/>
            </a:xfrm>
            <a:custGeom>
              <a:avLst/>
              <a:gdLst>
                <a:gd name="T0" fmla="*/ 419 w 419"/>
                <a:gd name="T1" fmla="*/ 31 h 419"/>
                <a:gd name="T2" fmla="*/ 418 w 419"/>
                <a:gd name="T3" fmla="*/ 0 h 419"/>
                <a:gd name="T4" fmla="*/ 0 w 419"/>
                <a:gd name="T5" fmla="*/ 418 h 419"/>
                <a:gd name="T6" fmla="*/ 31 w 419"/>
                <a:gd name="T7" fmla="*/ 419 h 419"/>
                <a:gd name="T8" fmla="*/ 107 w 419"/>
                <a:gd name="T9" fmla="*/ 412 h 419"/>
                <a:gd name="T10" fmla="*/ 411 w 419"/>
                <a:gd name="T11" fmla="*/ 107 h 419"/>
                <a:gd name="T12" fmla="*/ 419 w 419"/>
                <a:gd name="T13" fmla="*/ 31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9" h="419">
                  <a:moveTo>
                    <a:pt x="419" y="31"/>
                  </a:moveTo>
                  <a:cubicBezTo>
                    <a:pt x="419" y="21"/>
                    <a:pt x="418" y="10"/>
                    <a:pt x="418" y="0"/>
                  </a:cubicBezTo>
                  <a:cubicBezTo>
                    <a:pt x="0" y="418"/>
                    <a:pt x="0" y="418"/>
                    <a:pt x="0" y="418"/>
                  </a:cubicBezTo>
                  <a:cubicBezTo>
                    <a:pt x="10" y="419"/>
                    <a:pt x="20" y="419"/>
                    <a:pt x="31" y="419"/>
                  </a:cubicBezTo>
                  <a:cubicBezTo>
                    <a:pt x="57" y="419"/>
                    <a:pt x="82" y="417"/>
                    <a:pt x="107" y="412"/>
                  </a:cubicBezTo>
                  <a:cubicBezTo>
                    <a:pt x="411" y="107"/>
                    <a:pt x="411" y="107"/>
                    <a:pt x="411" y="107"/>
                  </a:cubicBezTo>
                  <a:cubicBezTo>
                    <a:pt x="416" y="82"/>
                    <a:pt x="419" y="57"/>
                    <a:pt x="419" y="31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ïṩḷîḓê"/>
            <p:cNvSpPr/>
            <p:nvPr/>
          </p:nvSpPr>
          <p:spPr bwMode="auto">
            <a:xfrm>
              <a:off x="6357788" y="4932030"/>
              <a:ext cx="1047148" cy="1050057"/>
            </a:xfrm>
            <a:custGeom>
              <a:avLst/>
              <a:gdLst>
                <a:gd name="T0" fmla="*/ 304 w 304"/>
                <a:gd name="T1" fmla="*/ 0 h 305"/>
                <a:gd name="T2" fmla="*/ 0 w 304"/>
                <a:gd name="T3" fmla="*/ 305 h 305"/>
                <a:gd name="T4" fmla="*/ 304 w 304"/>
                <a:gd name="T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" h="305">
                  <a:moveTo>
                    <a:pt x="304" y="0"/>
                  </a:moveTo>
                  <a:cubicBezTo>
                    <a:pt x="0" y="305"/>
                    <a:pt x="0" y="305"/>
                    <a:pt x="0" y="305"/>
                  </a:cubicBezTo>
                  <a:cubicBezTo>
                    <a:pt x="153" y="274"/>
                    <a:pt x="274" y="153"/>
                    <a:pt x="304" y="0"/>
                  </a:cubicBezTo>
                </a:path>
              </a:pathLst>
            </a:custGeom>
            <a:solidFill>
              <a:srgbClr val="EA6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î$ľîďê"/>
            <p:cNvSpPr/>
            <p:nvPr/>
          </p:nvSpPr>
          <p:spPr bwMode="auto">
            <a:xfrm>
              <a:off x="4641628" y="4635338"/>
              <a:ext cx="2908745" cy="1490732"/>
            </a:xfrm>
            <a:custGeom>
              <a:avLst/>
              <a:gdLst>
                <a:gd name="T0" fmla="*/ 422 w 844"/>
                <a:gd name="T1" fmla="*/ 412 h 433"/>
                <a:gd name="T2" fmla="*/ 0 w 844"/>
                <a:gd name="T3" fmla="*/ 0 h 433"/>
                <a:gd name="T4" fmla="*/ 0 w 844"/>
                <a:gd name="T5" fmla="*/ 10 h 433"/>
                <a:gd name="T6" fmla="*/ 422 w 844"/>
                <a:gd name="T7" fmla="*/ 433 h 433"/>
                <a:gd name="T8" fmla="*/ 844 w 844"/>
                <a:gd name="T9" fmla="*/ 10 h 433"/>
                <a:gd name="T10" fmla="*/ 844 w 844"/>
                <a:gd name="T11" fmla="*/ 0 h 433"/>
                <a:gd name="T12" fmla="*/ 422 w 844"/>
                <a:gd name="T13" fmla="*/ 412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4" h="433">
                  <a:moveTo>
                    <a:pt x="422" y="412"/>
                  </a:moveTo>
                  <a:cubicBezTo>
                    <a:pt x="192" y="412"/>
                    <a:pt x="5" y="228"/>
                    <a:pt x="0" y="0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0" y="244"/>
                    <a:pt x="189" y="433"/>
                    <a:pt x="422" y="433"/>
                  </a:cubicBezTo>
                  <a:cubicBezTo>
                    <a:pt x="655" y="433"/>
                    <a:pt x="844" y="244"/>
                    <a:pt x="844" y="10"/>
                  </a:cubicBezTo>
                  <a:cubicBezTo>
                    <a:pt x="844" y="7"/>
                    <a:pt x="844" y="3"/>
                    <a:pt x="844" y="0"/>
                  </a:cubicBezTo>
                  <a:cubicBezTo>
                    <a:pt x="839" y="228"/>
                    <a:pt x="652" y="412"/>
                    <a:pt x="422" y="412"/>
                  </a:cubicBezTo>
                </a:path>
              </a:pathLst>
            </a:custGeom>
            <a:solidFill>
              <a:srgbClr val="DEB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ïšḻídé"/>
            <p:cNvSpPr/>
            <p:nvPr/>
          </p:nvSpPr>
          <p:spPr bwMode="auto">
            <a:xfrm>
              <a:off x="4762341" y="3333674"/>
              <a:ext cx="2670228" cy="1308935"/>
            </a:xfrm>
            <a:custGeom>
              <a:avLst/>
              <a:gdLst>
                <a:gd name="T0" fmla="*/ 700 w 775"/>
                <a:gd name="T1" fmla="*/ 159 h 380"/>
                <a:gd name="T2" fmla="*/ 727 w 775"/>
                <a:gd name="T3" fmla="*/ 202 h 380"/>
                <a:gd name="T4" fmla="*/ 727 w 775"/>
                <a:gd name="T5" fmla="*/ 202 h 380"/>
                <a:gd name="T6" fmla="*/ 757 w 775"/>
                <a:gd name="T7" fmla="*/ 272 h 380"/>
                <a:gd name="T8" fmla="*/ 757 w 775"/>
                <a:gd name="T9" fmla="*/ 272 h 380"/>
                <a:gd name="T10" fmla="*/ 774 w 775"/>
                <a:gd name="T11" fmla="*/ 357 h 380"/>
                <a:gd name="T12" fmla="*/ 774 w 775"/>
                <a:gd name="T13" fmla="*/ 357 h 380"/>
                <a:gd name="T14" fmla="*/ 775 w 775"/>
                <a:gd name="T15" fmla="*/ 380 h 380"/>
                <a:gd name="T16" fmla="*/ 700 w 775"/>
                <a:gd name="T17" fmla="*/ 159 h 380"/>
                <a:gd name="T18" fmla="*/ 386 w 775"/>
                <a:gd name="T19" fmla="*/ 0 h 380"/>
                <a:gd name="T20" fmla="*/ 0 w 775"/>
                <a:gd name="T21" fmla="*/ 363 h 380"/>
                <a:gd name="T22" fmla="*/ 5 w 775"/>
                <a:gd name="T23" fmla="*/ 318 h 380"/>
                <a:gd name="T24" fmla="*/ 5 w 775"/>
                <a:gd name="T25" fmla="*/ 318 h 380"/>
                <a:gd name="T26" fmla="*/ 317 w 775"/>
                <a:gd name="T27" fmla="*/ 7 h 380"/>
                <a:gd name="T28" fmla="*/ 317 w 775"/>
                <a:gd name="T29" fmla="*/ 7 h 380"/>
                <a:gd name="T30" fmla="*/ 386 w 775"/>
                <a:gd name="T31" fmla="*/ 0 h 380"/>
                <a:gd name="T32" fmla="*/ 386 w 775"/>
                <a:gd name="T33" fmla="*/ 0 h 380"/>
                <a:gd name="T34" fmla="*/ 386 w 775"/>
                <a:gd name="T35" fmla="*/ 0 h 380"/>
                <a:gd name="T36" fmla="*/ 386 w 775"/>
                <a:gd name="T37" fmla="*/ 0 h 380"/>
                <a:gd name="T38" fmla="*/ 386 w 775"/>
                <a:gd name="T39" fmla="*/ 0 h 380"/>
                <a:gd name="T40" fmla="*/ 386 w 775"/>
                <a:gd name="T41" fmla="*/ 0 h 380"/>
                <a:gd name="T42" fmla="*/ 386 w 775"/>
                <a:gd name="T43" fmla="*/ 0 h 380"/>
                <a:gd name="T44" fmla="*/ 386 w 775"/>
                <a:gd name="T45" fmla="*/ 0 h 380"/>
                <a:gd name="T46" fmla="*/ 386 w 775"/>
                <a:gd name="T47" fmla="*/ 0 h 380"/>
                <a:gd name="T48" fmla="*/ 386 w 775"/>
                <a:gd name="T49" fmla="*/ 0 h 380"/>
                <a:gd name="T50" fmla="*/ 387 w 775"/>
                <a:gd name="T51" fmla="*/ 0 h 380"/>
                <a:gd name="T52" fmla="*/ 422 w 775"/>
                <a:gd name="T53" fmla="*/ 2 h 380"/>
                <a:gd name="T54" fmla="*/ 422 w 775"/>
                <a:gd name="T55" fmla="*/ 2 h 380"/>
                <a:gd name="T56" fmla="*/ 506 w 775"/>
                <a:gd name="T57" fmla="*/ 19 h 380"/>
                <a:gd name="T58" fmla="*/ 506 w 775"/>
                <a:gd name="T59" fmla="*/ 19 h 380"/>
                <a:gd name="T60" fmla="*/ 576 w 775"/>
                <a:gd name="T61" fmla="*/ 50 h 380"/>
                <a:gd name="T62" fmla="*/ 576 w 775"/>
                <a:gd name="T63" fmla="*/ 50 h 380"/>
                <a:gd name="T64" fmla="*/ 636 w 775"/>
                <a:gd name="T65" fmla="*/ 91 h 380"/>
                <a:gd name="T66" fmla="*/ 636 w 775"/>
                <a:gd name="T67" fmla="*/ 91 h 380"/>
                <a:gd name="T68" fmla="*/ 674 w 775"/>
                <a:gd name="T69" fmla="*/ 127 h 380"/>
                <a:gd name="T70" fmla="*/ 387 w 775"/>
                <a:gd name="T71" fmla="*/ 0 h 380"/>
                <a:gd name="T72" fmla="*/ 387 w 775"/>
                <a:gd name="T73" fmla="*/ 0 h 380"/>
                <a:gd name="T74" fmla="*/ 387 w 775"/>
                <a:gd name="T75" fmla="*/ 0 h 380"/>
                <a:gd name="T76" fmla="*/ 387 w 775"/>
                <a:gd name="T77" fmla="*/ 0 h 380"/>
                <a:gd name="T78" fmla="*/ 387 w 775"/>
                <a:gd name="T79" fmla="*/ 0 h 380"/>
                <a:gd name="T80" fmla="*/ 386 w 775"/>
                <a:gd name="T81" fmla="*/ 0 h 380"/>
                <a:gd name="T82" fmla="*/ 387 w 775"/>
                <a:gd name="T83" fmla="*/ 0 h 380"/>
                <a:gd name="T84" fmla="*/ 387 w 775"/>
                <a:gd name="T85" fmla="*/ 0 h 380"/>
                <a:gd name="T86" fmla="*/ 387 w 775"/>
                <a:gd name="T87" fmla="*/ 0 h 380"/>
                <a:gd name="T88" fmla="*/ 387 w 775"/>
                <a:gd name="T89" fmla="*/ 0 h 380"/>
                <a:gd name="T90" fmla="*/ 387 w 775"/>
                <a:gd name="T9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5" h="380">
                  <a:moveTo>
                    <a:pt x="700" y="159"/>
                  </a:moveTo>
                  <a:cubicBezTo>
                    <a:pt x="710" y="173"/>
                    <a:pt x="719" y="187"/>
                    <a:pt x="727" y="202"/>
                  </a:cubicBezTo>
                  <a:cubicBezTo>
                    <a:pt x="727" y="202"/>
                    <a:pt x="727" y="202"/>
                    <a:pt x="727" y="202"/>
                  </a:cubicBezTo>
                  <a:cubicBezTo>
                    <a:pt x="739" y="224"/>
                    <a:pt x="749" y="248"/>
                    <a:pt x="757" y="272"/>
                  </a:cubicBezTo>
                  <a:cubicBezTo>
                    <a:pt x="757" y="272"/>
                    <a:pt x="757" y="272"/>
                    <a:pt x="757" y="272"/>
                  </a:cubicBezTo>
                  <a:cubicBezTo>
                    <a:pt x="766" y="299"/>
                    <a:pt x="771" y="328"/>
                    <a:pt x="774" y="357"/>
                  </a:cubicBezTo>
                  <a:cubicBezTo>
                    <a:pt x="774" y="357"/>
                    <a:pt x="774" y="357"/>
                    <a:pt x="774" y="357"/>
                  </a:cubicBezTo>
                  <a:cubicBezTo>
                    <a:pt x="774" y="364"/>
                    <a:pt x="775" y="372"/>
                    <a:pt x="775" y="380"/>
                  </a:cubicBezTo>
                  <a:cubicBezTo>
                    <a:pt x="773" y="297"/>
                    <a:pt x="745" y="221"/>
                    <a:pt x="700" y="159"/>
                  </a:cubicBezTo>
                  <a:moveTo>
                    <a:pt x="386" y="0"/>
                  </a:moveTo>
                  <a:cubicBezTo>
                    <a:pt x="181" y="1"/>
                    <a:pt x="13" y="161"/>
                    <a:pt x="0" y="363"/>
                  </a:cubicBezTo>
                  <a:cubicBezTo>
                    <a:pt x="1" y="347"/>
                    <a:pt x="3" y="333"/>
                    <a:pt x="5" y="318"/>
                  </a:cubicBezTo>
                  <a:cubicBezTo>
                    <a:pt x="5" y="318"/>
                    <a:pt x="5" y="318"/>
                    <a:pt x="5" y="318"/>
                  </a:cubicBezTo>
                  <a:cubicBezTo>
                    <a:pt x="34" y="160"/>
                    <a:pt x="159" y="36"/>
                    <a:pt x="317" y="7"/>
                  </a:cubicBezTo>
                  <a:cubicBezTo>
                    <a:pt x="317" y="7"/>
                    <a:pt x="317" y="7"/>
                    <a:pt x="317" y="7"/>
                  </a:cubicBezTo>
                  <a:cubicBezTo>
                    <a:pt x="339" y="3"/>
                    <a:pt x="362" y="0"/>
                    <a:pt x="386" y="0"/>
                  </a:cubicBezTo>
                  <a:moveTo>
                    <a:pt x="386" y="0"/>
                  </a:moveTo>
                  <a:cubicBezTo>
                    <a:pt x="386" y="0"/>
                    <a:pt x="386" y="0"/>
                    <a:pt x="386" y="0"/>
                  </a:cubicBezTo>
                  <a:cubicBezTo>
                    <a:pt x="386" y="0"/>
                    <a:pt x="386" y="0"/>
                    <a:pt x="386" y="0"/>
                  </a:cubicBezTo>
                  <a:moveTo>
                    <a:pt x="386" y="0"/>
                  </a:moveTo>
                  <a:cubicBezTo>
                    <a:pt x="386" y="0"/>
                    <a:pt x="386" y="0"/>
                    <a:pt x="386" y="0"/>
                  </a:cubicBezTo>
                  <a:cubicBezTo>
                    <a:pt x="386" y="0"/>
                    <a:pt x="386" y="0"/>
                    <a:pt x="386" y="0"/>
                  </a:cubicBezTo>
                  <a:moveTo>
                    <a:pt x="386" y="0"/>
                  </a:moveTo>
                  <a:cubicBezTo>
                    <a:pt x="386" y="0"/>
                    <a:pt x="386" y="0"/>
                    <a:pt x="386" y="0"/>
                  </a:cubicBezTo>
                  <a:cubicBezTo>
                    <a:pt x="386" y="0"/>
                    <a:pt x="386" y="0"/>
                    <a:pt x="386" y="0"/>
                  </a:cubicBezTo>
                  <a:moveTo>
                    <a:pt x="387" y="0"/>
                  </a:moveTo>
                  <a:cubicBezTo>
                    <a:pt x="399" y="0"/>
                    <a:pt x="411" y="1"/>
                    <a:pt x="422" y="2"/>
                  </a:cubicBezTo>
                  <a:cubicBezTo>
                    <a:pt x="422" y="2"/>
                    <a:pt x="422" y="2"/>
                    <a:pt x="422" y="2"/>
                  </a:cubicBezTo>
                  <a:cubicBezTo>
                    <a:pt x="451" y="5"/>
                    <a:pt x="479" y="10"/>
                    <a:pt x="506" y="19"/>
                  </a:cubicBezTo>
                  <a:cubicBezTo>
                    <a:pt x="506" y="19"/>
                    <a:pt x="506" y="19"/>
                    <a:pt x="506" y="19"/>
                  </a:cubicBezTo>
                  <a:cubicBezTo>
                    <a:pt x="531" y="27"/>
                    <a:pt x="554" y="37"/>
                    <a:pt x="576" y="50"/>
                  </a:cubicBezTo>
                  <a:cubicBezTo>
                    <a:pt x="576" y="50"/>
                    <a:pt x="576" y="50"/>
                    <a:pt x="576" y="50"/>
                  </a:cubicBezTo>
                  <a:cubicBezTo>
                    <a:pt x="598" y="62"/>
                    <a:pt x="618" y="75"/>
                    <a:pt x="636" y="91"/>
                  </a:cubicBezTo>
                  <a:cubicBezTo>
                    <a:pt x="636" y="91"/>
                    <a:pt x="636" y="91"/>
                    <a:pt x="636" y="91"/>
                  </a:cubicBezTo>
                  <a:cubicBezTo>
                    <a:pt x="650" y="102"/>
                    <a:pt x="662" y="114"/>
                    <a:pt x="674" y="127"/>
                  </a:cubicBezTo>
                  <a:cubicBezTo>
                    <a:pt x="603" y="50"/>
                    <a:pt x="501" y="1"/>
                    <a:pt x="387" y="0"/>
                  </a:cubicBezTo>
                  <a:moveTo>
                    <a:pt x="387" y="0"/>
                  </a:moveTo>
                  <a:cubicBezTo>
                    <a:pt x="387" y="0"/>
                    <a:pt x="387" y="0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  <a:moveTo>
                    <a:pt x="387" y="0"/>
                  </a:moveTo>
                  <a:cubicBezTo>
                    <a:pt x="387" y="0"/>
                    <a:pt x="387" y="0"/>
                    <a:pt x="386" y="0"/>
                  </a:cubicBezTo>
                  <a:cubicBezTo>
                    <a:pt x="387" y="0"/>
                    <a:pt x="387" y="0"/>
                    <a:pt x="387" y="0"/>
                  </a:cubicBezTo>
                  <a:moveTo>
                    <a:pt x="387" y="0"/>
                  </a:moveTo>
                  <a:cubicBezTo>
                    <a:pt x="387" y="0"/>
                    <a:pt x="387" y="0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</a:path>
              </a:pathLst>
            </a:custGeom>
            <a:solidFill>
              <a:srgbClr val="E9B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işliḑé"/>
            <p:cNvSpPr/>
            <p:nvPr/>
          </p:nvSpPr>
          <p:spPr bwMode="auto">
            <a:xfrm>
              <a:off x="4779793" y="3358399"/>
              <a:ext cx="1074781" cy="1070418"/>
            </a:xfrm>
            <a:custGeom>
              <a:avLst/>
              <a:gdLst>
                <a:gd name="T0" fmla="*/ 312 w 312"/>
                <a:gd name="T1" fmla="*/ 0 h 311"/>
                <a:gd name="T2" fmla="*/ 0 w 312"/>
                <a:gd name="T3" fmla="*/ 311 h 311"/>
                <a:gd name="T4" fmla="*/ 7 w 312"/>
                <a:gd name="T5" fmla="*/ 304 h 311"/>
                <a:gd name="T6" fmla="*/ 281 w 312"/>
                <a:gd name="T7" fmla="*/ 30 h 311"/>
                <a:gd name="T8" fmla="*/ 312 w 312"/>
                <a:gd name="T9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311">
                  <a:moveTo>
                    <a:pt x="312" y="0"/>
                  </a:moveTo>
                  <a:cubicBezTo>
                    <a:pt x="154" y="29"/>
                    <a:pt x="29" y="153"/>
                    <a:pt x="0" y="311"/>
                  </a:cubicBezTo>
                  <a:cubicBezTo>
                    <a:pt x="7" y="304"/>
                    <a:pt x="7" y="304"/>
                    <a:pt x="7" y="304"/>
                  </a:cubicBezTo>
                  <a:cubicBezTo>
                    <a:pt x="43" y="171"/>
                    <a:pt x="148" y="66"/>
                    <a:pt x="281" y="30"/>
                  </a:cubicBezTo>
                  <a:cubicBezTo>
                    <a:pt x="312" y="0"/>
                    <a:pt x="312" y="0"/>
                    <a:pt x="312" y="0"/>
                  </a:cubicBezTo>
                </a:path>
              </a:pathLst>
            </a:custGeom>
            <a:solidFill>
              <a:srgbClr val="DC5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ïṧḻiḓê"/>
            <p:cNvSpPr/>
            <p:nvPr/>
          </p:nvSpPr>
          <p:spPr bwMode="auto">
            <a:xfrm>
              <a:off x="4757978" y="3333674"/>
              <a:ext cx="1458736" cy="1377291"/>
            </a:xfrm>
            <a:custGeom>
              <a:avLst/>
              <a:gdLst>
                <a:gd name="T0" fmla="*/ 13 w 423"/>
                <a:gd name="T1" fmla="*/ 311 h 400"/>
                <a:gd name="T2" fmla="*/ 6 w 423"/>
                <a:gd name="T3" fmla="*/ 318 h 400"/>
                <a:gd name="T4" fmla="*/ 1 w 423"/>
                <a:gd name="T5" fmla="*/ 363 h 400"/>
                <a:gd name="T6" fmla="*/ 0 w 423"/>
                <a:gd name="T7" fmla="*/ 388 h 400"/>
                <a:gd name="T8" fmla="*/ 0 w 423"/>
                <a:gd name="T9" fmla="*/ 400 h 400"/>
                <a:gd name="T10" fmla="*/ 13 w 423"/>
                <a:gd name="T11" fmla="*/ 311 h 400"/>
                <a:gd name="T12" fmla="*/ 388 w 423"/>
                <a:gd name="T13" fmla="*/ 0 h 400"/>
                <a:gd name="T14" fmla="*/ 388 w 423"/>
                <a:gd name="T15" fmla="*/ 0 h 400"/>
                <a:gd name="T16" fmla="*/ 388 w 423"/>
                <a:gd name="T17" fmla="*/ 0 h 400"/>
                <a:gd name="T18" fmla="*/ 387 w 423"/>
                <a:gd name="T19" fmla="*/ 0 h 400"/>
                <a:gd name="T20" fmla="*/ 387 w 423"/>
                <a:gd name="T21" fmla="*/ 0 h 400"/>
                <a:gd name="T22" fmla="*/ 387 w 423"/>
                <a:gd name="T23" fmla="*/ 0 h 400"/>
                <a:gd name="T24" fmla="*/ 387 w 423"/>
                <a:gd name="T25" fmla="*/ 0 h 400"/>
                <a:gd name="T26" fmla="*/ 387 w 423"/>
                <a:gd name="T27" fmla="*/ 0 h 400"/>
                <a:gd name="T28" fmla="*/ 387 w 423"/>
                <a:gd name="T29" fmla="*/ 0 h 400"/>
                <a:gd name="T30" fmla="*/ 387 w 423"/>
                <a:gd name="T31" fmla="*/ 0 h 400"/>
                <a:gd name="T32" fmla="*/ 387 w 423"/>
                <a:gd name="T33" fmla="*/ 0 h 400"/>
                <a:gd name="T34" fmla="*/ 318 w 423"/>
                <a:gd name="T35" fmla="*/ 7 h 400"/>
                <a:gd name="T36" fmla="*/ 318 w 423"/>
                <a:gd name="T37" fmla="*/ 7 h 400"/>
                <a:gd name="T38" fmla="*/ 287 w 423"/>
                <a:gd name="T39" fmla="*/ 37 h 400"/>
                <a:gd name="T40" fmla="*/ 388 w 423"/>
                <a:gd name="T41" fmla="*/ 24 h 400"/>
                <a:gd name="T42" fmla="*/ 401 w 423"/>
                <a:gd name="T43" fmla="*/ 24 h 400"/>
                <a:gd name="T44" fmla="*/ 423 w 423"/>
                <a:gd name="T45" fmla="*/ 2 h 400"/>
                <a:gd name="T46" fmla="*/ 388 w 423"/>
                <a:gd name="T47" fmla="*/ 0 h 400"/>
                <a:gd name="T48" fmla="*/ 388 w 423"/>
                <a:gd name="T49" fmla="*/ 0 h 400"/>
                <a:gd name="T50" fmla="*/ 388 w 423"/>
                <a:gd name="T51" fmla="*/ 0 h 400"/>
                <a:gd name="T52" fmla="*/ 388 w 423"/>
                <a:gd name="T53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3" h="400">
                  <a:moveTo>
                    <a:pt x="13" y="311"/>
                  </a:moveTo>
                  <a:cubicBezTo>
                    <a:pt x="6" y="318"/>
                    <a:pt x="6" y="318"/>
                    <a:pt x="6" y="318"/>
                  </a:cubicBezTo>
                  <a:cubicBezTo>
                    <a:pt x="4" y="333"/>
                    <a:pt x="2" y="347"/>
                    <a:pt x="1" y="363"/>
                  </a:cubicBezTo>
                  <a:cubicBezTo>
                    <a:pt x="0" y="371"/>
                    <a:pt x="0" y="380"/>
                    <a:pt x="0" y="388"/>
                  </a:cubicBezTo>
                  <a:cubicBezTo>
                    <a:pt x="0" y="392"/>
                    <a:pt x="0" y="396"/>
                    <a:pt x="0" y="400"/>
                  </a:cubicBezTo>
                  <a:cubicBezTo>
                    <a:pt x="1" y="369"/>
                    <a:pt x="6" y="340"/>
                    <a:pt x="13" y="311"/>
                  </a:cubicBezTo>
                  <a:moveTo>
                    <a:pt x="388" y="0"/>
                  </a:moveTo>
                  <a:cubicBezTo>
                    <a:pt x="388" y="0"/>
                    <a:pt x="388" y="0"/>
                    <a:pt x="388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8" y="0"/>
                    <a:pt x="388" y="0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63" y="0"/>
                    <a:pt x="340" y="3"/>
                    <a:pt x="318" y="7"/>
                  </a:cubicBezTo>
                  <a:cubicBezTo>
                    <a:pt x="318" y="7"/>
                    <a:pt x="318" y="7"/>
                    <a:pt x="318" y="7"/>
                  </a:cubicBezTo>
                  <a:cubicBezTo>
                    <a:pt x="287" y="37"/>
                    <a:pt x="287" y="37"/>
                    <a:pt x="287" y="37"/>
                  </a:cubicBezTo>
                  <a:cubicBezTo>
                    <a:pt x="319" y="28"/>
                    <a:pt x="353" y="24"/>
                    <a:pt x="388" y="24"/>
                  </a:cubicBezTo>
                  <a:cubicBezTo>
                    <a:pt x="392" y="24"/>
                    <a:pt x="397" y="24"/>
                    <a:pt x="401" y="24"/>
                  </a:cubicBezTo>
                  <a:cubicBezTo>
                    <a:pt x="423" y="2"/>
                    <a:pt x="423" y="2"/>
                    <a:pt x="423" y="2"/>
                  </a:cubicBezTo>
                  <a:cubicBezTo>
                    <a:pt x="412" y="1"/>
                    <a:pt x="400" y="0"/>
                    <a:pt x="388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8" y="0"/>
                    <a:pt x="388" y="0"/>
                    <a:pt x="388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ï$1idê"/>
            <p:cNvSpPr/>
            <p:nvPr/>
          </p:nvSpPr>
          <p:spPr bwMode="auto">
            <a:xfrm>
              <a:off x="6141086" y="3340946"/>
              <a:ext cx="365047" cy="120713"/>
            </a:xfrm>
            <a:custGeom>
              <a:avLst/>
              <a:gdLst>
                <a:gd name="T0" fmla="*/ 22 w 106"/>
                <a:gd name="T1" fmla="*/ 0 h 35"/>
                <a:gd name="T2" fmla="*/ 22 w 106"/>
                <a:gd name="T3" fmla="*/ 0 h 35"/>
                <a:gd name="T4" fmla="*/ 0 w 106"/>
                <a:gd name="T5" fmla="*/ 22 h 35"/>
                <a:gd name="T6" fmla="*/ 88 w 106"/>
                <a:gd name="T7" fmla="*/ 35 h 35"/>
                <a:gd name="T8" fmla="*/ 106 w 106"/>
                <a:gd name="T9" fmla="*/ 17 h 35"/>
                <a:gd name="T10" fmla="*/ 22 w 106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35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0" y="23"/>
                    <a:pt x="60" y="28"/>
                    <a:pt x="88" y="35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79" y="8"/>
                    <a:pt x="51" y="3"/>
                    <a:pt x="22" y="0"/>
                  </a:cubicBezTo>
                </a:path>
              </a:pathLst>
            </a:custGeom>
            <a:solidFill>
              <a:srgbClr val="DC5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íṣḻîḓé"/>
            <p:cNvSpPr/>
            <p:nvPr/>
          </p:nvSpPr>
          <p:spPr bwMode="auto">
            <a:xfrm>
              <a:off x="6443596" y="3399121"/>
              <a:ext cx="303964" cy="158527"/>
            </a:xfrm>
            <a:custGeom>
              <a:avLst/>
              <a:gdLst>
                <a:gd name="T0" fmla="*/ 18 w 88"/>
                <a:gd name="T1" fmla="*/ 0 h 46"/>
                <a:gd name="T2" fmla="*/ 18 w 88"/>
                <a:gd name="T3" fmla="*/ 0 h 46"/>
                <a:gd name="T4" fmla="*/ 0 w 88"/>
                <a:gd name="T5" fmla="*/ 18 h 46"/>
                <a:gd name="T6" fmla="*/ 73 w 88"/>
                <a:gd name="T7" fmla="*/ 46 h 46"/>
                <a:gd name="T8" fmla="*/ 88 w 88"/>
                <a:gd name="T9" fmla="*/ 31 h 46"/>
                <a:gd name="T10" fmla="*/ 18 w 88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46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5" y="25"/>
                    <a:pt x="50" y="34"/>
                    <a:pt x="73" y="46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66" y="18"/>
                    <a:pt x="43" y="8"/>
                    <a:pt x="18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î$ḷîḍè"/>
            <p:cNvSpPr/>
            <p:nvPr/>
          </p:nvSpPr>
          <p:spPr bwMode="auto">
            <a:xfrm>
              <a:off x="6695202" y="3505290"/>
              <a:ext cx="258878" cy="186160"/>
            </a:xfrm>
            <a:custGeom>
              <a:avLst/>
              <a:gdLst>
                <a:gd name="T0" fmla="*/ 15 w 75"/>
                <a:gd name="T1" fmla="*/ 0 h 54"/>
                <a:gd name="T2" fmla="*/ 15 w 75"/>
                <a:gd name="T3" fmla="*/ 0 h 54"/>
                <a:gd name="T4" fmla="*/ 0 w 75"/>
                <a:gd name="T5" fmla="*/ 15 h 54"/>
                <a:gd name="T6" fmla="*/ 62 w 75"/>
                <a:gd name="T7" fmla="*/ 54 h 54"/>
                <a:gd name="T8" fmla="*/ 75 w 75"/>
                <a:gd name="T9" fmla="*/ 41 h 54"/>
                <a:gd name="T10" fmla="*/ 15 w 75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4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2" y="26"/>
                    <a:pt x="43" y="39"/>
                    <a:pt x="62" y="54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57" y="25"/>
                    <a:pt x="37" y="12"/>
                    <a:pt x="15" y="0"/>
                  </a:cubicBezTo>
                </a:path>
              </a:pathLst>
            </a:custGeom>
            <a:solidFill>
              <a:srgbClr val="DC5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îṧḻíḋé"/>
            <p:cNvSpPr/>
            <p:nvPr/>
          </p:nvSpPr>
          <p:spPr bwMode="auto">
            <a:xfrm>
              <a:off x="6908995" y="3646364"/>
              <a:ext cx="216702" cy="210884"/>
            </a:xfrm>
            <a:custGeom>
              <a:avLst/>
              <a:gdLst>
                <a:gd name="T0" fmla="*/ 13 w 63"/>
                <a:gd name="T1" fmla="*/ 0 h 61"/>
                <a:gd name="T2" fmla="*/ 13 w 63"/>
                <a:gd name="T3" fmla="*/ 0 h 61"/>
                <a:gd name="T4" fmla="*/ 0 w 63"/>
                <a:gd name="T5" fmla="*/ 13 h 61"/>
                <a:gd name="T6" fmla="*/ 52 w 63"/>
                <a:gd name="T7" fmla="*/ 61 h 61"/>
                <a:gd name="T8" fmla="*/ 63 w 63"/>
                <a:gd name="T9" fmla="*/ 51 h 61"/>
                <a:gd name="T10" fmla="*/ 51 w 63"/>
                <a:gd name="T11" fmla="*/ 36 h 61"/>
                <a:gd name="T12" fmla="*/ 13 w 63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61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9" y="27"/>
                    <a:pt x="36" y="44"/>
                    <a:pt x="52" y="6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59" y="46"/>
                    <a:pt x="55" y="41"/>
                    <a:pt x="51" y="36"/>
                  </a:cubicBezTo>
                  <a:cubicBezTo>
                    <a:pt x="39" y="23"/>
                    <a:pt x="27" y="11"/>
                    <a:pt x="13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îṧḻiḓê"/>
            <p:cNvSpPr/>
            <p:nvPr/>
          </p:nvSpPr>
          <p:spPr bwMode="auto">
            <a:xfrm>
              <a:off x="7087883" y="3822343"/>
              <a:ext cx="180342" cy="234154"/>
            </a:xfrm>
            <a:custGeom>
              <a:avLst/>
              <a:gdLst>
                <a:gd name="T0" fmla="*/ 11 w 52"/>
                <a:gd name="T1" fmla="*/ 0 h 68"/>
                <a:gd name="T2" fmla="*/ 0 w 52"/>
                <a:gd name="T3" fmla="*/ 10 h 68"/>
                <a:gd name="T4" fmla="*/ 43 w 52"/>
                <a:gd name="T5" fmla="*/ 68 h 68"/>
                <a:gd name="T6" fmla="*/ 52 w 52"/>
                <a:gd name="T7" fmla="*/ 60 h 68"/>
                <a:gd name="T8" fmla="*/ 25 w 52"/>
                <a:gd name="T9" fmla="*/ 17 h 68"/>
                <a:gd name="T10" fmla="*/ 11 w 52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68">
                  <a:moveTo>
                    <a:pt x="11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6" y="28"/>
                    <a:pt x="31" y="48"/>
                    <a:pt x="43" y="68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44" y="45"/>
                    <a:pt x="35" y="31"/>
                    <a:pt x="25" y="17"/>
                  </a:cubicBezTo>
                  <a:cubicBezTo>
                    <a:pt x="20" y="11"/>
                    <a:pt x="16" y="5"/>
                    <a:pt x="11" y="0"/>
                  </a:cubicBezTo>
                </a:path>
              </a:pathLst>
            </a:custGeom>
            <a:solidFill>
              <a:srgbClr val="DC5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ïṡļîḓé"/>
            <p:cNvSpPr/>
            <p:nvPr/>
          </p:nvSpPr>
          <p:spPr bwMode="auto">
            <a:xfrm>
              <a:off x="7236229" y="4028864"/>
              <a:ext cx="135257" cy="261787"/>
            </a:xfrm>
            <a:custGeom>
              <a:avLst/>
              <a:gdLst>
                <a:gd name="T0" fmla="*/ 9 w 39"/>
                <a:gd name="T1" fmla="*/ 0 h 76"/>
                <a:gd name="T2" fmla="*/ 9 w 39"/>
                <a:gd name="T3" fmla="*/ 0 h 76"/>
                <a:gd name="T4" fmla="*/ 0 w 39"/>
                <a:gd name="T5" fmla="*/ 8 h 76"/>
                <a:gd name="T6" fmla="*/ 33 w 39"/>
                <a:gd name="T7" fmla="*/ 76 h 76"/>
                <a:gd name="T8" fmla="*/ 39 w 39"/>
                <a:gd name="T9" fmla="*/ 70 h 76"/>
                <a:gd name="T10" fmla="*/ 9 w 39"/>
                <a:gd name="T1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76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30"/>
                    <a:pt x="24" y="52"/>
                    <a:pt x="33" y="76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1" y="46"/>
                    <a:pt x="21" y="22"/>
                    <a:pt x="9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ïṧḷiďè"/>
            <p:cNvSpPr/>
            <p:nvPr/>
          </p:nvSpPr>
          <p:spPr bwMode="auto">
            <a:xfrm>
              <a:off x="7349670" y="4270290"/>
              <a:ext cx="79990" cy="299601"/>
            </a:xfrm>
            <a:custGeom>
              <a:avLst/>
              <a:gdLst>
                <a:gd name="T0" fmla="*/ 6 w 23"/>
                <a:gd name="T1" fmla="*/ 0 h 87"/>
                <a:gd name="T2" fmla="*/ 6 w 23"/>
                <a:gd name="T3" fmla="*/ 0 h 87"/>
                <a:gd name="T4" fmla="*/ 0 w 23"/>
                <a:gd name="T5" fmla="*/ 6 h 87"/>
                <a:gd name="T6" fmla="*/ 20 w 23"/>
                <a:gd name="T7" fmla="*/ 87 h 87"/>
                <a:gd name="T8" fmla="*/ 23 w 23"/>
                <a:gd name="T9" fmla="*/ 85 h 87"/>
                <a:gd name="T10" fmla="*/ 6 w 23"/>
                <a:gd name="T1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87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0" y="32"/>
                    <a:pt x="16" y="59"/>
                    <a:pt x="20" y="87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0" y="56"/>
                    <a:pt x="15" y="27"/>
                    <a:pt x="6" y="0"/>
                  </a:cubicBezTo>
                </a:path>
              </a:pathLst>
            </a:custGeom>
            <a:solidFill>
              <a:srgbClr val="DC5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ïṡ1îḍè"/>
            <p:cNvSpPr/>
            <p:nvPr/>
          </p:nvSpPr>
          <p:spPr bwMode="auto">
            <a:xfrm>
              <a:off x="7419479" y="4562619"/>
              <a:ext cx="13089" cy="148346"/>
            </a:xfrm>
            <a:custGeom>
              <a:avLst/>
              <a:gdLst>
                <a:gd name="T0" fmla="*/ 3 w 4"/>
                <a:gd name="T1" fmla="*/ 0 h 43"/>
                <a:gd name="T2" fmla="*/ 3 w 4"/>
                <a:gd name="T3" fmla="*/ 0 h 43"/>
                <a:gd name="T4" fmla="*/ 0 w 4"/>
                <a:gd name="T5" fmla="*/ 2 h 43"/>
                <a:gd name="T6" fmla="*/ 4 w 4"/>
                <a:gd name="T7" fmla="*/ 43 h 43"/>
                <a:gd name="T8" fmla="*/ 4 w 4"/>
                <a:gd name="T9" fmla="*/ 31 h 43"/>
                <a:gd name="T10" fmla="*/ 4 w 4"/>
                <a:gd name="T11" fmla="*/ 23 h 43"/>
                <a:gd name="T12" fmla="*/ 3 w 4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3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3" y="29"/>
                    <a:pt x="4" y="43"/>
                  </a:cubicBezTo>
                  <a:cubicBezTo>
                    <a:pt x="4" y="39"/>
                    <a:pt x="4" y="35"/>
                    <a:pt x="4" y="31"/>
                  </a:cubicBezTo>
                  <a:cubicBezTo>
                    <a:pt x="4" y="28"/>
                    <a:pt x="4" y="26"/>
                    <a:pt x="4" y="23"/>
                  </a:cubicBezTo>
                  <a:cubicBezTo>
                    <a:pt x="4" y="15"/>
                    <a:pt x="3" y="7"/>
                    <a:pt x="3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ïṡľîḓê"/>
            <p:cNvSpPr/>
            <p:nvPr/>
          </p:nvSpPr>
          <p:spPr bwMode="auto">
            <a:xfrm>
              <a:off x="5024128" y="3598370"/>
              <a:ext cx="2143745" cy="2142291"/>
            </a:xfrm>
            <a:prstGeom prst="ellipse">
              <a:avLst/>
            </a:pr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ïṣḻíḑè"/>
            <p:cNvSpPr/>
            <p:nvPr/>
          </p:nvSpPr>
          <p:spPr bwMode="auto">
            <a:xfrm>
              <a:off x="5024128" y="4628066"/>
              <a:ext cx="2143745" cy="1112595"/>
            </a:xfrm>
            <a:custGeom>
              <a:avLst/>
              <a:gdLst>
                <a:gd name="T0" fmla="*/ 311 w 622"/>
                <a:gd name="T1" fmla="*/ 300 h 323"/>
                <a:gd name="T2" fmla="*/ 0 w 622"/>
                <a:gd name="T3" fmla="*/ 0 h 323"/>
                <a:gd name="T4" fmla="*/ 0 w 622"/>
                <a:gd name="T5" fmla="*/ 12 h 323"/>
                <a:gd name="T6" fmla="*/ 311 w 622"/>
                <a:gd name="T7" fmla="*/ 323 h 323"/>
                <a:gd name="T8" fmla="*/ 622 w 622"/>
                <a:gd name="T9" fmla="*/ 12 h 323"/>
                <a:gd name="T10" fmla="*/ 622 w 622"/>
                <a:gd name="T11" fmla="*/ 0 h 323"/>
                <a:gd name="T12" fmla="*/ 311 w 622"/>
                <a:gd name="T13" fmla="*/ 30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2" h="323">
                  <a:moveTo>
                    <a:pt x="311" y="300"/>
                  </a:moveTo>
                  <a:cubicBezTo>
                    <a:pt x="143" y="300"/>
                    <a:pt x="6" y="167"/>
                    <a:pt x="0" y="0"/>
                  </a:cubicBezTo>
                  <a:cubicBezTo>
                    <a:pt x="0" y="4"/>
                    <a:pt x="0" y="8"/>
                    <a:pt x="0" y="12"/>
                  </a:cubicBezTo>
                  <a:cubicBezTo>
                    <a:pt x="0" y="184"/>
                    <a:pt x="139" y="323"/>
                    <a:pt x="311" y="323"/>
                  </a:cubicBezTo>
                  <a:cubicBezTo>
                    <a:pt x="483" y="323"/>
                    <a:pt x="622" y="184"/>
                    <a:pt x="622" y="12"/>
                  </a:cubicBezTo>
                  <a:cubicBezTo>
                    <a:pt x="622" y="8"/>
                    <a:pt x="622" y="4"/>
                    <a:pt x="622" y="0"/>
                  </a:cubicBezTo>
                  <a:cubicBezTo>
                    <a:pt x="616" y="167"/>
                    <a:pt x="479" y="300"/>
                    <a:pt x="311" y="300"/>
                  </a:cubicBezTo>
                </a:path>
              </a:pathLst>
            </a:custGeom>
            <a:solidFill>
              <a:srgbClr val="DEB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ï$ḻiḓè"/>
            <p:cNvSpPr/>
            <p:nvPr/>
          </p:nvSpPr>
          <p:spPr bwMode="auto">
            <a:xfrm>
              <a:off x="5024128" y="4673151"/>
              <a:ext cx="17452" cy="193432"/>
            </a:xfrm>
            <a:custGeom>
              <a:avLst/>
              <a:gdLst>
                <a:gd name="T0" fmla="*/ 0 w 5"/>
                <a:gd name="T1" fmla="*/ 0 h 56"/>
                <a:gd name="T2" fmla="*/ 0 w 5"/>
                <a:gd name="T3" fmla="*/ 0 h 56"/>
                <a:gd name="T4" fmla="*/ 4 w 5"/>
                <a:gd name="T5" fmla="*/ 56 h 56"/>
                <a:gd name="T6" fmla="*/ 5 w 5"/>
                <a:gd name="T7" fmla="*/ 55 h 56"/>
                <a:gd name="T8" fmla="*/ 0 w 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1" y="38"/>
                    <a:pt x="4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1" y="37"/>
                    <a:pt x="0" y="19"/>
                    <a:pt x="0" y="0"/>
                  </a:cubicBezTo>
                </a:path>
              </a:pathLst>
            </a:custGeom>
            <a:solidFill>
              <a:srgbClr val="DC5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işľiḓé"/>
            <p:cNvSpPr/>
            <p:nvPr/>
          </p:nvSpPr>
          <p:spPr bwMode="auto">
            <a:xfrm>
              <a:off x="5037217" y="4862220"/>
              <a:ext cx="85808" cy="279240"/>
            </a:xfrm>
            <a:custGeom>
              <a:avLst/>
              <a:gdLst>
                <a:gd name="T0" fmla="*/ 1 w 25"/>
                <a:gd name="T1" fmla="*/ 0 h 81"/>
                <a:gd name="T2" fmla="*/ 0 w 25"/>
                <a:gd name="T3" fmla="*/ 1 h 81"/>
                <a:gd name="T4" fmla="*/ 21 w 25"/>
                <a:gd name="T5" fmla="*/ 81 h 81"/>
                <a:gd name="T6" fmla="*/ 25 w 25"/>
                <a:gd name="T7" fmla="*/ 77 h 81"/>
                <a:gd name="T8" fmla="*/ 1 w 25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29"/>
                    <a:pt x="11" y="56"/>
                    <a:pt x="21" y="81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14" y="53"/>
                    <a:pt x="6" y="27"/>
                    <a:pt x="1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îṩḻíḍê"/>
            <p:cNvSpPr/>
            <p:nvPr/>
          </p:nvSpPr>
          <p:spPr bwMode="auto">
            <a:xfrm>
              <a:off x="5109936" y="5126916"/>
              <a:ext cx="148346" cy="241426"/>
            </a:xfrm>
            <a:custGeom>
              <a:avLst/>
              <a:gdLst>
                <a:gd name="T0" fmla="*/ 4 w 43"/>
                <a:gd name="T1" fmla="*/ 0 h 70"/>
                <a:gd name="T2" fmla="*/ 0 w 43"/>
                <a:gd name="T3" fmla="*/ 4 h 70"/>
                <a:gd name="T4" fmla="*/ 35 w 43"/>
                <a:gd name="T5" fmla="*/ 70 h 70"/>
                <a:gd name="T6" fmla="*/ 43 w 43"/>
                <a:gd name="T7" fmla="*/ 62 h 70"/>
                <a:gd name="T8" fmla="*/ 4 w 43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0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0" y="27"/>
                    <a:pt x="22" y="49"/>
                    <a:pt x="35" y="70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28" y="43"/>
                    <a:pt x="15" y="22"/>
                    <a:pt x="4" y="0"/>
                  </a:cubicBezTo>
                </a:path>
              </a:pathLst>
            </a:custGeom>
            <a:solidFill>
              <a:srgbClr val="DC5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îSlíḍè"/>
            <p:cNvSpPr/>
            <p:nvPr/>
          </p:nvSpPr>
          <p:spPr bwMode="auto">
            <a:xfrm>
              <a:off x="5230649" y="5340708"/>
              <a:ext cx="203612" cy="213793"/>
            </a:xfrm>
            <a:custGeom>
              <a:avLst/>
              <a:gdLst>
                <a:gd name="T0" fmla="*/ 8 w 59"/>
                <a:gd name="T1" fmla="*/ 0 h 62"/>
                <a:gd name="T2" fmla="*/ 0 w 59"/>
                <a:gd name="T3" fmla="*/ 8 h 62"/>
                <a:gd name="T4" fmla="*/ 47 w 59"/>
                <a:gd name="T5" fmla="*/ 62 h 62"/>
                <a:gd name="T6" fmla="*/ 59 w 59"/>
                <a:gd name="T7" fmla="*/ 50 h 62"/>
                <a:gd name="T8" fmla="*/ 8 w 59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2">
                  <a:moveTo>
                    <a:pt x="8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4" y="28"/>
                    <a:pt x="29" y="46"/>
                    <a:pt x="47" y="62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40" y="35"/>
                    <a:pt x="23" y="18"/>
                    <a:pt x="8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íṡḷîďe"/>
            <p:cNvSpPr/>
            <p:nvPr/>
          </p:nvSpPr>
          <p:spPr bwMode="auto">
            <a:xfrm>
              <a:off x="5392084" y="5513779"/>
              <a:ext cx="255970" cy="189068"/>
            </a:xfrm>
            <a:custGeom>
              <a:avLst/>
              <a:gdLst>
                <a:gd name="T0" fmla="*/ 12 w 74"/>
                <a:gd name="T1" fmla="*/ 0 h 55"/>
                <a:gd name="T2" fmla="*/ 0 w 74"/>
                <a:gd name="T3" fmla="*/ 12 h 55"/>
                <a:gd name="T4" fmla="*/ 57 w 74"/>
                <a:gd name="T5" fmla="*/ 55 h 55"/>
                <a:gd name="T6" fmla="*/ 74 w 74"/>
                <a:gd name="T7" fmla="*/ 39 h 55"/>
                <a:gd name="T8" fmla="*/ 59 w 74"/>
                <a:gd name="T9" fmla="*/ 31 h 55"/>
                <a:gd name="T10" fmla="*/ 12 w 74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55">
                  <a:moveTo>
                    <a:pt x="12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7" y="29"/>
                    <a:pt x="37" y="43"/>
                    <a:pt x="57" y="55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69" y="36"/>
                    <a:pt x="64" y="33"/>
                    <a:pt x="59" y="31"/>
                  </a:cubicBezTo>
                  <a:cubicBezTo>
                    <a:pt x="42" y="22"/>
                    <a:pt x="26" y="12"/>
                    <a:pt x="12" y="0"/>
                  </a:cubicBezTo>
                </a:path>
              </a:pathLst>
            </a:custGeom>
            <a:solidFill>
              <a:srgbClr val="DC5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ïṥlîdé"/>
            <p:cNvSpPr/>
            <p:nvPr/>
          </p:nvSpPr>
          <p:spPr bwMode="auto">
            <a:xfrm>
              <a:off x="5588424" y="5647581"/>
              <a:ext cx="317053" cy="158527"/>
            </a:xfrm>
            <a:custGeom>
              <a:avLst/>
              <a:gdLst>
                <a:gd name="T0" fmla="*/ 17 w 92"/>
                <a:gd name="T1" fmla="*/ 0 h 46"/>
                <a:gd name="T2" fmla="*/ 0 w 92"/>
                <a:gd name="T3" fmla="*/ 16 h 46"/>
                <a:gd name="T4" fmla="*/ 71 w 92"/>
                <a:gd name="T5" fmla="*/ 46 h 46"/>
                <a:gd name="T6" fmla="*/ 92 w 92"/>
                <a:gd name="T7" fmla="*/ 25 h 46"/>
                <a:gd name="T8" fmla="*/ 17 w 92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46">
                  <a:moveTo>
                    <a:pt x="17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22" y="29"/>
                    <a:pt x="46" y="40"/>
                    <a:pt x="71" y="46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66" y="20"/>
                    <a:pt x="41" y="12"/>
                    <a:pt x="17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îṧḷîḑè"/>
            <p:cNvSpPr/>
            <p:nvPr/>
          </p:nvSpPr>
          <p:spPr bwMode="auto">
            <a:xfrm>
              <a:off x="5834213" y="4673151"/>
              <a:ext cx="1333660" cy="1167861"/>
            </a:xfrm>
            <a:custGeom>
              <a:avLst/>
              <a:gdLst>
                <a:gd name="T0" fmla="*/ 21 w 387"/>
                <a:gd name="T1" fmla="*/ 308 h 339"/>
                <a:gd name="T2" fmla="*/ 0 w 387"/>
                <a:gd name="T3" fmla="*/ 329 h 339"/>
                <a:gd name="T4" fmla="*/ 76 w 387"/>
                <a:gd name="T5" fmla="*/ 339 h 339"/>
                <a:gd name="T6" fmla="*/ 92 w 387"/>
                <a:gd name="T7" fmla="*/ 339 h 339"/>
                <a:gd name="T8" fmla="*/ 120 w 387"/>
                <a:gd name="T9" fmla="*/ 310 h 339"/>
                <a:gd name="T10" fmla="*/ 76 w 387"/>
                <a:gd name="T11" fmla="*/ 314 h 339"/>
                <a:gd name="T12" fmla="*/ 21 w 387"/>
                <a:gd name="T13" fmla="*/ 308 h 339"/>
                <a:gd name="T14" fmla="*/ 387 w 387"/>
                <a:gd name="T15" fmla="*/ 0 h 339"/>
                <a:gd name="T16" fmla="*/ 384 w 387"/>
                <a:gd name="T17" fmla="*/ 47 h 339"/>
                <a:gd name="T18" fmla="*/ 384 w 387"/>
                <a:gd name="T19" fmla="*/ 46 h 339"/>
                <a:gd name="T20" fmla="*/ 387 w 387"/>
                <a:gd name="T21" fmla="*/ 0 h 339"/>
                <a:gd name="T22" fmla="*/ 387 w 387"/>
                <a:gd name="T23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7" h="339">
                  <a:moveTo>
                    <a:pt x="21" y="308"/>
                  </a:moveTo>
                  <a:cubicBezTo>
                    <a:pt x="0" y="329"/>
                    <a:pt x="0" y="329"/>
                    <a:pt x="0" y="329"/>
                  </a:cubicBezTo>
                  <a:cubicBezTo>
                    <a:pt x="25" y="336"/>
                    <a:pt x="50" y="339"/>
                    <a:pt x="76" y="339"/>
                  </a:cubicBezTo>
                  <a:cubicBezTo>
                    <a:pt x="81" y="339"/>
                    <a:pt x="86" y="339"/>
                    <a:pt x="92" y="339"/>
                  </a:cubicBezTo>
                  <a:cubicBezTo>
                    <a:pt x="120" y="310"/>
                    <a:pt x="120" y="310"/>
                    <a:pt x="120" y="310"/>
                  </a:cubicBezTo>
                  <a:cubicBezTo>
                    <a:pt x="106" y="313"/>
                    <a:pt x="91" y="314"/>
                    <a:pt x="76" y="314"/>
                  </a:cubicBezTo>
                  <a:cubicBezTo>
                    <a:pt x="57" y="314"/>
                    <a:pt x="39" y="312"/>
                    <a:pt x="21" y="308"/>
                  </a:cubicBezTo>
                  <a:moveTo>
                    <a:pt x="387" y="0"/>
                  </a:moveTo>
                  <a:cubicBezTo>
                    <a:pt x="387" y="16"/>
                    <a:pt x="386" y="32"/>
                    <a:pt x="384" y="47"/>
                  </a:cubicBezTo>
                  <a:cubicBezTo>
                    <a:pt x="384" y="46"/>
                    <a:pt x="384" y="46"/>
                    <a:pt x="384" y="46"/>
                  </a:cubicBezTo>
                  <a:cubicBezTo>
                    <a:pt x="386" y="31"/>
                    <a:pt x="387" y="16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</a:path>
              </a:pathLst>
            </a:custGeom>
            <a:solidFill>
              <a:srgbClr val="DC5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ïṧḷïďe"/>
            <p:cNvSpPr/>
            <p:nvPr/>
          </p:nvSpPr>
          <p:spPr bwMode="auto">
            <a:xfrm>
              <a:off x="6151267" y="4831678"/>
              <a:ext cx="1006426" cy="1009335"/>
            </a:xfrm>
            <a:custGeom>
              <a:avLst/>
              <a:gdLst>
                <a:gd name="T0" fmla="*/ 292 w 292"/>
                <a:gd name="T1" fmla="*/ 0 h 293"/>
                <a:gd name="T2" fmla="*/ 292 w 292"/>
                <a:gd name="T3" fmla="*/ 1 h 293"/>
                <a:gd name="T4" fmla="*/ 129 w 292"/>
                <a:gd name="T5" fmla="*/ 229 h 293"/>
                <a:gd name="T6" fmla="*/ 28 w 292"/>
                <a:gd name="T7" fmla="*/ 264 h 293"/>
                <a:gd name="T8" fmla="*/ 0 w 292"/>
                <a:gd name="T9" fmla="*/ 293 h 293"/>
                <a:gd name="T10" fmla="*/ 158 w 292"/>
                <a:gd name="T11" fmla="*/ 236 h 293"/>
                <a:gd name="T12" fmla="*/ 226 w 292"/>
                <a:gd name="T13" fmla="*/ 167 h 293"/>
                <a:gd name="T14" fmla="*/ 292 w 292"/>
                <a:gd name="T1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293">
                  <a:moveTo>
                    <a:pt x="292" y="0"/>
                  </a:moveTo>
                  <a:cubicBezTo>
                    <a:pt x="292" y="1"/>
                    <a:pt x="292" y="1"/>
                    <a:pt x="292" y="1"/>
                  </a:cubicBezTo>
                  <a:cubicBezTo>
                    <a:pt x="276" y="100"/>
                    <a:pt x="215" y="183"/>
                    <a:pt x="129" y="229"/>
                  </a:cubicBezTo>
                  <a:cubicBezTo>
                    <a:pt x="98" y="246"/>
                    <a:pt x="64" y="259"/>
                    <a:pt x="28" y="264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58" y="290"/>
                    <a:pt x="112" y="269"/>
                    <a:pt x="158" y="236"/>
                  </a:cubicBezTo>
                  <a:cubicBezTo>
                    <a:pt x="226" y="167"/>
                    <a:pt x="226" y="167"/>
                    <a:pt x="226" y="167"/>
                  </a:cubicBezTo>
                  <a:cubicBezTo>
                    <a:pt x="261" y="120"/>
                    <a:pt x="285" y="63"/>
                    <a:pt x="292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iṡlïḓé"/>
            <p:cNvSpPr/>
            <p:nvPr/>
          </p:nvSpPr>
          <p:spPr bwMode="auto">
            <a:xfrm>
              <a:off x="6695202" y="5406155"/>
              <a:ext cx="234154" cy="238517"/>
            </a:xfrm>
            <a:custGeom>
              <a:avLst/>
              <a:gdLst>
                <a:gd name="T0" fmla="*/ 68 w 68"/>
                <a:gd name="T1" fmla="*/ 0 h 69"/>
                <a:gd name="T2" fmla="*/ 0 w 68"/>
                <a:gd name="T3" fmla="*/ 69 h 69"/>
                <a:gd name="T4" fmla="*/ 68 w 68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69">
                  <a:moveTo>
                    <a:pt x="6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6" y="50"/>
                    <a:pt x="49" y="27"/>
                    <a:pt x="68" y="0"/>
                  </a:cubicBezTo>
                </a:path>
              </a:pathLst>
            </a:custGeom>
            <a:solidFill>
              <a:srgbClr val="DC5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ïṥḷíḑè"/>
            <p:cNvSpPr/>
            <p:nvPr/>
          </p:nvSpPr>
          <p:spPr bwMode="auto">
            <a:xfrm>
              <a:off x="5024128" y="4628066"/>
              <a:ext cx="2143745" cy="991882"/>
            </a:xfrm>
            <a:custGeom>
              <a:avLst/>
              <a:gdLst>
                <a:gd name="T0" fmla="*/ 0 w 622"/>
                <a:gd name="T1" fmla="*/ 0 h 288"/>
                <a:gd name="T2" fmla="*/ 0 w 622"/>
                <a:gd name="T3" fmla="*/ 0 h 288"/>
                <a:gd name="T4" fmla="*/ 0 w 622"/>
                <a:gd name="T5" fmla="*/ 13 h 288"/>
                <a:gd name="T6" fmla="*/ 166 w 622"/>
                <a:gd name="T7" fmla="*/ 288 h 288"/>
                <a:gd name="T8" fmla="*/ 0 w 622"/>
                <a:gd name="T9" fmla="*/ 0 h 288"/>
                <a:gd name="T10" fmla="*/ 0 w 622"/>
                <a:gd name="T11" fmla="*/ 0 h 288"/>
                <a:gd name="T12" fmla="*/ 622 w 622"/>
                <a:gd name="T13" fmla="*/ 0 h 288"/>
                <a:gd name="T14" fmla="*/ 622 w 622"/>
                <a:gd name="T15" fmla="*/ 0 h 288"/>
                <a:gd name="T16" fmla="*/ 456 w 622"/>
                <a:gd name="T17" fmla="*/ 288 h 288"/>
                <a:gd name="T18" fmla="*/ 622 w 622"/>
                <a:gd name="T19" fmla="*/ 13 h 288"/>
                <a:gd name="T20" fmla="*/ 622 w 622"/>
                <a:gd name="T21" fmla="*/ 0 h 288"/>
                <a:gd name="T22" fmla="*/ 622 w 622"/>
                <a:gd name="T23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2" h="2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9"/>
                    <a:pt x="0" y="13"/>
                  </a:cubicBezTo>
                  <a:cubicBezTo>
                    <a:pt x="0" y="132"/>
                    <a:pt x="67" y="235"/>
                    <a:pt x="166" y="288"/>
                  </a:cubicBezTo>
                  <a:cubicBezTo>
                    <a:pt x="70" y="233"/>
                    <a:pt x="4" y="12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622" y="0"/>
                  </a:moveTo>
                  <a:cubicBezTo>
                    <a:pt x="622" y="0"/>
                    <a:pt x="622" y="0"/>
                    <a:pt x="622" y="0"/>
                  </a:cubicBezTo>
                  <a:cubicBezTo>
                    <a:pt x="618" y="125"/>
                    <a:pt x="552" y="233"/>
                    <a:pt x="456" y="288"/>
                  </a:cubicBezTo>
                  <a:cubicBezTo>
                    <a:pt x="555" y="235"/>
                    <a:pt x="622" y="132"/>
                    <a:pt x="622" y="13"/>
                  </a:cubicBezTo>
                  <a:cubicBezTo>
                    <a:pt x="622" y="9"/>
                    <a:pt x="622" y="5"/>
                    <a:pt x="622" y="0"/>
                  </a:cubicBezTo>
                  <a:cubicBezTo>
                    <a:pt x="622" y="0"/>
                    <a:pt x="622" y="0"/>
                    <a:pt x="622" y="0"/>
                  </a:cubicBezTo>
                </a:path>
              </a:pathLst>
            </a:custGeom>
            <a:solidFill>
              <a:srgbClr val="D1A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ïṩ1íḋe"/>
            <p:cNvSpPr/>
            <p:nvPr/>
          </p:nvSpPr>
          <p:spPr bwMode="auto">
            <a:xfrm>
              <a:off x="5157930" y="3733627"/>
              <a:ext cx="1874686" cy="1873232"/>
            </a:xfrm>
            <a:prstGeom prst="ellipse">
              <a:avLst/>
            </a:prstGeom>
            <a:solidFill>
              <a:srgbClr val="3F5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íSľiďé"/>
            <p:cNvSpPr/>
            <p:nvPr/>
          </p:nvSpPr>
          <p:spPr bwMode="auto">
            <a:xfrm>
              <a:off x="5157930" y="3733627"/>
              <a:ext cx="1874686" cy="977338"/>
            </a:xfrm>
            <a:custGeom>
              <a:avLst/>
              <a:gdLst>
                <a:gd name="T0" fmla="*/ 272 w 544"/>
                <a:gd name="T1" fmla="*/ 0 h 284"/>
                <a:gd name="T2" fmla="*/ 0 w 544"/>
                <a:gd name="T3" fmla="*/ 272 h 284"/>
                <a:gd name="T4" fmla="*/ 0 w 544"/>
                <a:gd name="T5" fmla="*/ 284 h 284"/>
                <a:gd name="T6" fmla="*/ 272 w 544"/>
                <a:gd name="T7" fmla="*/ 24 h 284"/>
                <a:gd name="T8" fmla="*/ 544 w 544"/>
                <a:gd name="T9" fmla="*/ 284 h 284"/>
                <a:gd name="T10" fmla="*/ 544 w 544"/>
                <a:gd name="T11" fmla="*/ 272 h 284"/>
                <a:gd name="T12" fmla="*/ 272 w 544"/>
                <a:gd name="T13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4" h="284">
                  <a:moveTo>
                    <a:pt x="272" y="0"/>
                  </a:moveTo>
                  <a:cubicBezTo>
                    <a:pt x="122" y="0"/>
                    <a:pt x="0" y="122"/>
                    <a:pt x="0" y="272"/>
                  </a:cubicBezTo>
                  <a:cubicBezTo>
                    <a:pt x="0" y="276"/>
                    <a:pt x="0" y="280"/>
                    <a:pt x="0" y="284"/>
                  </a:cubicBezTo>
                  <a:cubicBezTo>
                    <a:pt x="6" y="139"/>
                    <a:pt x="126" y="24"/>
                    <a:pt x="272" y="24"/>
                  </a:cubicBezTo>
                  <a:cubicBezTo>
                    <a:pt x="418" y="24"/>
                    <a:pt x="538" y="139"/>
                    <a:pt x="544" y="284"/>
                  </a:cubicBezTo>
                  <a:cubicBezTo>
                    <a:pt x="544" y="280"/>
                    <a:pt x="544" y="276"/>
                    <a:pt x="544" y="272"/>
                  </a:cubicBezTo>
                  <a:cubicBezTo>
                    <a:pt x="544" y="122"/>
                    <a:pt x="422" y="0"/>
                    <a:pt x="272" y="0"/>
                  </a:cubicBezTo>
                </a:path>
              </a:pathLst>
            </a:custGeom>
            <a:solidFill>
              <a:srgbClr val="314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işļïḍé"/>
            <p:cNvSpPr/>
            <p:nvPr/>
          </p:nvSpPr>
          <p:spPr bwMode="auto">
            <a:xfrm>
              <a:off x="5585516" y="4159758"/>
              <a:ext cx="1020969" cy="971521"/>
            </a:xfrm>
            <a:custGeom>
              <a:avLst/>
              <a:gdLst>
                <a:gd name="T0" fmla="*/ 351 w 702"/>
                <a:gd name="T1" fmla="*/ 0 h 668"/>
                <a:gd name="T2" fmla="*/ 460 w 702"/>
                <a:gd name="T3" fmla="*/ 220 h 668"/>
                <a:gd name="T4" fmla="*/ 702 w 702"/>
                <a:gd name="T5" fmla="*/ 256 h 668"/>
                <a:gd name="T6" fmla="*/ 526 w 702"/>
                <a:gd name="T7" fmla="*/ 426 h 668"/>
                <a:gd name="T8" fmla="*/ 566 w 702"/>
                <a:gd name="T9" fmla="*/ 668 h 668"/>
                <a:gd name="T10" fmla="*/ 351 w 702"/>
                <a:gd name="T11" fmla="*/ 552 h 668"/>
                <a:gd name="T12" fmla="*/ 133 w 702"/>
                <a:gd name="T13" fmla="*/ 668 h 668"/>
                <a:gd name="T14" fmla="*/ 175 w 702"/>
                <a:gd name="T15" fmla="*/ 426 h 668"/>
                <a:gd name="T16" fmla="*/ 0 w 702"/>
                <a:gd name="T17" fmla="*/ 256 h 668"/>
                <a:gd name="T18" fmla="*/ 242 w 702"/>
                <a:gd name="T19" fmla="*/ 220 h 668"/>
                <a:gd name="T20" fmla="*/ 351 w 702"/>
                <a:gd name="T21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2" h="668">
                  <a:moveTo>
                    <a:pt x="351" y="0"/>
                  </a:moveTo>
                  <a:lnTo>
                    <a:pt x="460" y="220"/>
                  </a:lnTo>
                  <a:lnTo>
                    <a:pt x="702" y="256"/>
                  </a:lnTo>
                  <a:lnTo>
                    <a:pt x="526" y="426"/>
                  </a:lnTo>
                  <a:lnTo>
                    <a:pt x="566" y="668"/>
                  </a:lnTo>
                  <a:lnTo>
                    <a:pt x="351" y="552"/>
                  </a:lnTo>
                  <a:lnTo>
                    <a:pt x="133" y="668"/>
                  </a:lnTo>
                  <a:lnTo>
                    <a:pt x="175" y="426"/>
                  </a:lnTo>
                  <a:lnTo>
                    <a:pt x="0" y="256"/>
                  </a:lnTo>
                  <a:lnTo>
                    <a:pt x="242" y="220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îṥľîḑé"/>
            <p:cNvSpPr/>
            <p:nvPr/>
          </p:nvSpPr>
          <p:spPr bwMode="auto">
            <a:xfrm>
              <a:off x="5585516" y="4532077"/>
              <a:ext cx="510485" cy="247243"/>
            </a:xfrm>
            <a:custGeom>
              <a:avLst/>
              <a:gdLst>
                <a:gd name="T0" fmla="*/ 351 w 351"/>
                <a:gd name="T1" fmla="*/ 104 h 170"/>
                <a:gd name="T2" fmla="*/ 0 w 351"/>
                <a:gd name="T3" fmla="*/ 0 h 170"/>
                <a:gd name="T4" fmla="*/ 175 w 351"/>
                <a:gd name="T5" fmla="*/ 170 h 170"/>
                <a:gd name="T6" fmla="*/ 351 w 351"/>
                <a:gd name="T7" fmla="*/ 10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1" h="170">
                  <a:moveTo>
                    <a:pt x="351" y="104"/>
                  </a:moveTo>
                  <a:lnTo>
                    <a:pt x="0" y="0"/>
                  </a:lnTo>
                  <a:lnTo>
                    <a:pt x="175" y="170"/>
                  </a:lnTo>
                  <a:lnTo>
                    <a:pt x="351" y="10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ïṧḷîḑé"/>
            <p:cNvSpPr/>
            <p:nvPr/>
          </p:nvSpPr>
          <p:spPr bwMode="auto">
            <a:xfrm>
              <a:off x="5778947" y="4683332"/>
              <a:ext cx="317053" cy="447947"/>
            </a:xfrm>
            <a:custGeom>
              <a:avLst/>
              <a:gdLst>
                <a:gd name="T0" fmla="*/ 218 w 218"/>
                <a:gd name="T1" fmla="*/ 0 h 308"/>
                <a:gd name="T2" fmla="*/ 218 w 218"/>
                <a:gd name="T3" fmla="*/ 192 h 308"/>
                <a:gd name="T4" fmla="*/ 0 w 218"/>
                <a:gd name="T5" fmla="*/ 308 h 308"/>
                <a:gd name="T6" fmla="*/ 218 w 218"/>
                <a:gd name="T7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" h="308">
                  <a:moveTo>
                    <a:pt x="218" y="0"/>
                  </a:moveTo>
                  <a:lnTo>
                    <a:pt x="218" y="192"/>
                  </a:lnTo>
                  <a:lnTo>
                    <a:pt x="0" y="30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ïs1íďe"/>
            <p:cNvSpPr/>
            <p:nvPr/>
          </p:nvSpPr>
          <p:spPr bwMode="auto">
            <a:xfrm>
              <a:off x="6096001" y="4532077"/>
              <a:ext cx="510485" cy="599201"/>
            </a:xfrm>
            <a:custGeom>
              <a:avLst/>
              <a:gdLst>
                <a:gd name="T0" fmla="*/ 0 w 351"/>
                <a:gd name="T1" fmla="*/ 104 h 412"/>
                <a:gd name="T2" fmla="*/ 351 w 351"/>
                <a:gd name="T3" fmla="*/ 0 h 412"/>
                <a:gd name="T4" fmla="*/ 175 w 351"/>
                <a:gd name="T5" fmla="*/ 170 h 412"/>
                <a:gd name="T6" fmla="*/ 215 w 351"/>
                <a:gd name="T7" fmla="*/ 412 h 412"/>
                <a:gd name="T8" fmla="*/ 0 w 351"/>
                <a:gd name="T9" fmla="*/ 104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412">
                  <a:moveTo>
                    <a:pt x="0" y="104"/>
                  </a:moveTo>
                  <a:lnTo>
                    <a:pt x="351" y="0"/>
                  </a:lnTo>
                  <a:lnTo>
                    <a:pt x="175" y="170"/>
                  </a:lnTo>
                  <a:lnTo>
                    <a:pt x="215" y="41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íŝļîḑê"/>
            <p:cNvSpPr/>
            <p:nvPr/>
          </p:nvSpPr>
          <p:spPr bwMode="auto">
            <a:xfrm>
              <a:off x="6096001" y="4159758"/>
              <a:ext cx="158527" cy="523574"/>
            </a:xfrm>
            <a:custGeom>
              <a:avLst/>
              <a:gdLst>
                <a:gd name="T0" fmla="*/ 0 w 109"/>
                <a:gd name="T1" fmla="*/ 0 h 360"/>
                <a:gd name="T2" fmla="*/ 109 w 109"/>
                <a:gd name="T3" fmla="*/ 220 h 360"/>
                <a:gd name="T4" fmla="*/ 0 w 109"/>
                <a:gd name="T5" fmla="*/ 360 h 360"/>
                <a:gd name="T6" fmla="*/ 0 w 109"/>
                <a:gd name="T7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360">
                  <a:moveTo>
                    <a:pt x="0" y="0"/>
                  </a:moveTo>
                  <a:lnTo>
                    <a:pt x="109" y="220"/>
                  </a:lnTo>
                  <a:lnTo>
                    <a:pt x="0" y="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ïšľíḓê"/>
            <p:cNvSpPr/>
            <p:nvPr/>
          </p:nvSpPr>
          <p:spPr bwMode="auto">
            <a:xfrm rot="17220000">
              <a:off x="5310910" y="4276500"/>
              <a:ext cx="1667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H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231" name="is1íḓe"/>
            <p:cNvSpPr/>
            <p:nvPr/>
          </p:nvSpPr>
          <p:spPr bwMode="auto">
            <a:xfrm rot="17820000">
              <a:off x="5379860" y="4148515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A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232" name="ïśḻîḍè"/>
            <p:cNvSpPr/>
            <p:nvPr/>
          </p:nvSpPr>
          <p:spPr bwMode="auto">
            <a:xfrm rot="18420000">
              <a:off x="5452578" y="4055436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P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233" name="íŝļîḋé"/>
            <p:cNvSpPr/>
            <p:nvPr/>
          </p:nvSpPr>
          <p:spPr bwMode="auto">
            <a:xfrm rot="18960000">
              <a:off x="5532568" y="3973991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P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234" name="îṧ1íḍê"/>
            <p:cNvSpPr/>
            <p:nvPr/>
          </p:nvSpPr>
          <p:spPr bwMode="auto">
            <a:xfrm rot="19500000">
              <a:off x="5643101" y="3898363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Y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235" name="ï$ḻíḑé"/>
            <p:cNvSpPr/>
            <p:nvPr/>
          </p:nvSpPr>
          <p:spPr bwMode="auto">
            <a:xfrm rot="20220000">
              <a:off x="5784175" y="3832917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V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236" name="iṥ1ïḑè"/>
            <p:cNvSpPr/>
            <p:nvPr/>
          </p:nvSpPr>
          <p:spPr bwMode="auto">
            <a:xfrm rot="20760000">
              <a:off x="5889618" y="3809647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E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237" name="îṣľiḑé"/>
            <p:cNvSpPr/>
            <p:nvPr/>
          </p:nvSpPr>
          <p:spPr bwMode="auto">
            <a:xfrm rot="21240000">
              <a:off x="6008016" y="3796557"/>
              <a:ext cx="14106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T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238" name="išľidê"/>
            <p:cNvSpPr/>
            <p:nvPr/>
          </p:nvSpPr>
          <p:spPr bwMode="auto">
            <a:xfrm rot="120000">
              <a:off x="6107773" y="3800920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E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239" name="ísḷïďe"/>
            <p:cNvSpPr/>
            <p:nvPr/>
          </p:nvSpPr>
          <p:spPr bwMode="auto">
            <a:xfrm rot="660000">
              <a:off x="6213347" y="3822736"/>
              <a:ext cx="1667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R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240" name="ïṥļíḍé"/>
            <p:cNvSpPr/>
            <p:nvPr/>
          </p:nvSpPr>
          <p:spPr bwMode="auto">
            <a:xfrm rot="1260000">
              <a:off x="6335383" y="3869276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A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241" name="iṡļiḍê"/>
            <p:cNvSpPr/>
            <p:nvPr/>
          </p:nvSpPr>
          <p:spPr bwMode="auto">
            <a:xfrm rot="1920000">
              <a:off x="6445320" y="3939086"/>
              <a:ext cx="1667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N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242" name="íṡ1iḋé"/>
            <p:cNvSpPr/>
            <p:nvPr/>
          </p:nvSpPr>
          <p:spPr bwMode="auto">
            <a:xfrm rot="2460000">
              <a:off x="6546266" y="4019076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S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243" name="íṥlíḋé"/>
            <p:cNvSpPr/>
            <p:nvPr/>
          </p:nvSpPr>
          <p:spPr bwMode="auto">
            <a:xfrm rot="3240000">
              <a:off x="6648932" y="4152879"/>
              <a:ext cx="1667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D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244" name="íŝ1idé"/>
            <p:cNvSpPr/>
            <p:nvPr/>
          </p:nvSpPr>
          <p:spPr bwMode="auto">
            <a:xfrm rot="3900000">
              <a:off x="6713519" y="4282318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A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245" name="ïśļiḋe"/>
            <p:cNvSpPr/>
            <p:nvPr/>
          </p:nvSpPr>
          <p:spPr bwMode="auto">
            <a:xfrm rot="4380000">
              <a:off x="6746970" y="4391396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Y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246" name="ïślïďè"/>
            <p:cNvSpPr/>
            <p:nvPr/>
          </p:nvSpPr>
          <p:spPr bwMode="auto">
            <a:xfrm rot="3120000">
              <a:off x="5463221" y="5028411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1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247" name="işľîďê"/>
            <p:cNvSpPr/>
            <p:nvPr/>
          </p:nvSpPr>
          <p:spPr bwMode="auto">
            <a:xfrm rot="2640000">
              <a:off x="5537394" y="5104038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1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248" name="ïśḻiḍè"/>
            <p:cNvSpPr/>
            <p:nvPr/>
          </p:nvSpPr>
          <p:spPr bwMode="auto">
            <a:xfrm rot="2220000">
              <a:off x="5638536" y="5156396"/>
              <a:ext cx="64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t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249" name="ïṡlïďé"/>
            <p:cNvSpPr/>
            <p:nvPr/>
          </p:nvSpPr>
          <p:spPr bwMode="auto">
            <a:xfrm rot="1800000">
              <a:off x="5688649" y="5205844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h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250" name="îSliḋe"/>
            <p:cNvSpPr/>
            <p:nvPr/>
          </p:nvSpPr>
          <p:spPr bwMode="auto">
            <a:xfrm rot="960000">
              <a:off x="5844664" y="5268382"/>
              <a:ext cx="1667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N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251" name="iślïḋê"/>
            <p:cNvSpPr/>
            <p:nvPr/>
          </p:nvSpPr>
          <p:spPr bwMode="auto">
            <a:xfrm rot="300000">
              <a:off x="5976418" y="5288743"/>
              <a:ext cx="1795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O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252" name="íṩḷïḍè"/>
            <p:cNvSpPr/>
            <p:nvPr/>
          </p:nvSpPr>
          <p:spPr bwMode="auto">
            <a:xfrm rot="21300000">
              <a:off x="6136134" y="5278563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V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253" name="íšḷíḍê"/>
            <p:cNvSpPr/>
            <p:nvPr/>
          </p:nvSpPr>
          <p:spPr bwMode="auto">
            <a:xfrm rot="20760000">
              <a:off x="6237213" y="5255293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E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254" name="îšḷíḋê"/>
            <p:cNvSpPr/>
            <p:nvPr/>
          </p:nvSpPr>
          <p:spPr bwMode="auto">
            <a:xfrm rot="20160000">
              <a:off x="6344507" y="5201481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M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255" name="ïṧľîḋê"/>
            <p:cNvSpPr/>
            <p:nvPr/>
          </p:nvSpPr>
          <p:spPr bwMode="auto">
            <a:xfrm rot="19500000">
              <a:off x="6488818" y="5120036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B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256" name="işḷiḋé"/>
            <p:cNvSpPr/>
            <p:nvPr/>
          </p:nvSpPr>
          <p:spPr bwMode="auto">
            <a:xfrm rot="18960000">
              <a:off x="6567355" y="5045863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E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257" name="îṧḻiḓe"/>
            <p:cNvSpPr/>
            <p:nvPr/>
          </p:nvSpPr>
          <p:spPr bwMode="auto">
            <a:xfrm rot="18480000">
              <a:off x="6630752" y="4958601"/>
              <a:ext cx="1667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4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R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258" name="îş1ïḓê"/>
            <p:cNvSpPr/>
            <p:nvPr/>
          </p:nvSpPr>
          <p:spPr bwMode="auto">
            <a:xfrm>
              <a:off x="5299004" y="1130300"/>
              <a:ext cx="1589629" cy="1742338"/>
            </a:xfrm>
            <a:custGeom>
              <a:avLst/>
              <a:gdLst>
                <a:gd name="T0" fmla="*/ 0 w 461"/>
                <a:gd name="T1" fmla="*/ 0 h 506"/>
                <a:gd name="T2" fmla="*/ 0 w 461"/>
                <a:gd name="T3" fmla="*/ 294 h 506"/>
                <a:gd name="T4" fmla="*/ 17 w 461"/>
                <a:gd name="T5" fmla="*/ 331 h 506"/>
                <a:gd name="T6" fmla="*/ 197 w 461"/>
                <a:gd name="T7" fmla="*/ 493 h 506"/>
                <a:gd name="T8" fmla="*/ 231 w 461"/>
                <a:gd name="T9" fmla="*/ 506 h 506"/>
                <a:gd name="T10" fmla="*/ 265 w 461"/>
                <a:gd name="T11" fmla="*/ 493 h 506"/>
                <a:gd name="T12" fmla="*/ 445 w 461"/>
                <a:gd name="T13" fmla="*/ 331 h 506"/>
                <a:gd name="T14" fmla="*/ 461 w 461"/>
                <a:gd name="T15" fmla="*/ 294 h 506"/>
                <a:gd name="T16" fmla="*/ 461 w 461"/>
                <a:gd name="T17" fmla="*/ 0 h 506"/>
                <a:gd name="T18" fmla="*/ 0 w 461"/>
                <a:gd name="T19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1" h="506">
                  <a:moveTo>
                    <a:pt x="0" y="0"/>
                  </a:moveTo>
                  <a:cubicBezTo>
                    <a:pt x="0" y="294"/>
                    <a:pt x="0" y="294"/>
                    <a:pt x="0" y="294"/>
                  </a:cubicBezTo>
                  <a:cubicBezTo>
                    <a:pt x="0" y="308"/>
                    <a:pt x="6" y="322"/>
                    <a:pt x="17" y="331"/>
                  </a:cubicBezTo>
                  <a:cubicBezTo>
                    <a:pt x="197" y="493"/>
                    <a:pt x="197" y="493"/>
                    <a:pt x="197" y="493"/>
                  </a:cubicBezTo>
                  <a:cubicBezTo>
                    <a:pt x="207" y="501"/>
                    <a:pt x="219" y="506"/>
                    <a:pt x="231" y="506"/>
                  </a:cubicBezTo>
                  <a:cubicBezTo>
                    <a:pt x="243" y="506"/>
                    <a:pt x="255" y="501"/>
                    <a:pt x="265" y="493"/>
                  </a:cubicBezTo>
                  <a:cubicBezTo>
                    <a:pt x="445" y="331"/>
                    <a:pt x="445" y="331"/>
                    <a:pt x="445" y="331"/>
                  </a:cubicBezTo>
                  <a:cubicBezTo>
                    <a:pt x="455" y="322"/>
                    <a:pt x="461" y="308"/>
                    <a:pt x="461" y="294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F5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9" name="ïśḷíḍè"/>
            <p:cNvSpPr/>
            <p:nvPr/>
          </p:nvSpPr>
          <p:spPr bwMode="auto">
            <a:xfrm>
              <a:off x="5358634" y="226907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7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0" name="íš1íḋé"/>
            <p:cNvSpPr/>
            <p:nvPr/>
          </p:nvSpPr>
          <p:spPr bwMode="auto">
            <a:xfrm>
              <a:off x="5358634" y="1130300"/>
              <a:ext cx="1530000" cy="1742338"/>
            </a:xfrm>
            <a:custGeom>
              <a:avLst/>
              <a:gdLst>
                <a:gd name="T0" fmla="*/ 444 w 444"/>
                <a:gd name="T1" fmla="*/ 0 h 506"/>
                <a:gd name="T2" fmla="*/ 444 w 444"/>
                <a:gd name="T3" fmla="*/ 0 h 506"/>
                <a:gd name="T4" fmla="*/ 306 w 444"/>
                <a:gd name="T5" fmla="*/ 394 h 506"/>
                <a:gd name="T6" fmla="*/ 223 w 444"/>
                <a:gd name="T7" fmla="*/ 431 h 506"/>
                <a:gd name="T8" fmla="*/ 74 w 444"/>
                <a:gd name="T9" fmla="*/ 381 h 506"/>
                <a:gd name="T10" fmla="*/ 0 w 444"/>
                <a:gd name="T11" fmla="*/ 331 h 506"/>
                <a:gd name="T12" fmla="*/ 0 w 444"/>
                <a:gd name="T13" fmla="*/ 331 h 506"/>
                <a:gd name="T14" fmla="*/ 0 w 444"/>
                <a:gd name="T15" fmla="*/ 331 h 506"/>
                <a:gd name="T16" fmla="*/ 0 w 444"/>
                <a:gd name="T17" fmla="*/ 331 h 506"/>
                <a:gd name="T18" fmla="*/ 180 w 444"/>
                <a:gd name="T19" fmla="*/ 493 h 506"/>
                <a:gd name="T20" fmla="*/ 214 w 444"/>
                <a:gd name="T21" fmla="*/ 506 h 506"/>
                <a:gd name="T22" fmla="*/ 248 w 444"/>
                <a:gd name="T23" fmla="*/ 493 h 506"/>
                <a:gd name="T24" fmla="*/ 428 w 444"/>
                <a:gd name="T25" fmla="*/ 331 h 506"/>
                <a:gd name="T26" fmla="*/ 444 w 444"/>
                <a:gd name="T27" fmla="*/ 294 h 506"/>
                <a:gd name="T28" fmla="*/ 444 w 444"/>
                <a:gd name="T29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4" h="506">
                  <a:moveTo>
                    <a:pt x="444" y="0"/>
                  </a:moveTo>
                  <a:cubicBezTo>
                    <a:pt x="444" y="0"/>
                    <a:pt x="444" y="0"/>
                    <a:pt x="444" y="0"/>
                  </a:cubicBezTo>
                  <a:cubicBezTo>
                    <a:pt x="444" y="0"/>
                    <a:pt x="436" y="298"/>
                    <a:pt x="306" y="394"/>
                  </a:cubicBezTo>
                  <a:cubicBezTo>
                    <a:pt x="284" y="421"/>
                    <a:pt x="255" y="431"/>
                    <a:pt x="223" y="431"/>
                  </a:cubicBezTo>
                  <a:cubicBezTo>
                    <a:pt x="173" y="431"/>
                    <a:pt x="118" y="406"/>
                    <a:pt x="74" y="381"/>
                  </a:cubicBezTo>
                  <a:cubicBezTo>
                    <a:pt x="31" y="356"/>
                    <a:pt x="0" y="331"/>
                    <a:pt x="0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80" y="493"/>
                    <a:pt x="180" y="493"/>
                    <a:pt x="180" y="493"/>
                  </a:cubicBezTo>
                  <a:cubicBezTo>
                    <a:pt x="190" y="501"/>
                    <a:pt x="202" y="506"/>
                    <a:pt x="214" y="506"/>
                  </a:cubicBezTo>
                  <a:cubicBezTo>
                    <a:pt x="226" y="506"/>
                    <a:pt x="238" y="501"/>
                    <a:pt x="248" y="493"/>
                  </a:cubicBezTo>
                  <a:cubicBezTo>
                    <a:pt x="428" y="331"/>
                    <a:pt x="428" y="331"/>
                    <a:pt x="428" y="331"/>
                  </a:cubicBezTo>
                  <a:cubicBezTo>
                    <a:pt x="438" y="322"/>
                    <a:pt x="444" y="308"/>
                    <a:pt x="444" y="294"/>
                  </a:cubicBezTo>
                  <a:cubicBezTo>
                    <a:pt x="444" y="0"/>
                    <a:pt x="444" y="0"/>
                    <a:pt x="444" y="0"/>
                  </a:cubicBezTo>
                </a:path>
              </a:pathLst>
            </a:custGeom>
            <a:solidFill>
              <a:srgbClr val="314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1" name="îṧ1ïďè"/>
            <p:cNvSpPr/>
            <p:nvPr/>
          </p:nvSpPr>
          <p:spPr bwMode="auto">
            <a:xfrm>
              <a:off x="6033462" y="2724292"/>
              <a:ext cx="130894" cy="362139"/>
            </a:xfrm>
            <a:custGeom>
              <a:avLst/>
              <a:gdLst>
                <a:gd name="T0" fmla="*/ 38 w 38"/>
                <a:gd name="T1" fmla="*/ 86 h 105"/>
                <a:gd name="T2" fmla="*/ 19 w 38"/>
                <a:gd name="T3" fmla="*/ 105 h 105"/>
                <a:gd name="T4" fmla="*/ 0 w 38"/>
                <a:gd name="T5" fmla="*/ 86 h 105"/>
                <a:gd name="T6" fmla="*/ 0 w 38"/>
                <a:gd name="T7" fmla="*/ 19 h 105"/>
                <a:gd name="T8" fmla="*/ 19 w 38"/>
                <a:gd name="T9" fmla="*/ 0 h 105"/>
                <a:gd name="T10" fmla="*/ 38 w 38"/>
                <a:gd name="T11" fmla="*/ 19 h 105"/>
                <a:gd name="T12" fmla="*/ 38 w 38"/>
                <a:gd name="T13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5">
                  <a:moveTo>
                    <a:pt x="38" y="86"/>
                  </a:moveTo>
                  <a:cubicBezTo>
                    <a:pt x="38" y="97"/>
                    <a:pt x="29" y="105"/>
                    <a:pt x="19" y="105"/>
                  </a:cubicBezTo>
                  <a:cubicBezTo>
                    <a:pt x="8" y="105"/>
                    <a:pt x="0" y="97"/>
                    <a:pt x="0" y="8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9" y="0"/>
                    <a:pt x="38" y="8"/>
                    <a:pt x="38" y="19"/>
                  </a:cubicBezTo>
                  <a:lnTo>
                    <a:pt x="38" y="86"/>
                  </a:ln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2" name="îsļiḓé"/>
            <p:cNvSpPr/>
            <p:nvPr/>
          </p:nvSpPr>
          <p:spPr bwMode="auto">
            <a:xfrm>
              <a:off x="6033462" y="3013712"/>
              <a:ext cx="130894" cy="72719"/>
            </a:xfrm>
            <a:custGeom>
              <a:avLst/>
              <a:gdLst>
                <a:gd name="T0" fmla="*/ 0 w 38"/>
                <a:gd name="T1" fmla="*/ 2 h 21"/>
                <a:gd name="T2" fmla="*/ 0 w 38"/>
                <a:gd name="T3" fmla="*/ 2 h 21"/>
                <a:gd name="T4" fmla="*/ 19 w 38"/>
                <a:gd name="T5" fmla="*/ 21 h 21"/>
                <a:gd name="T6" fmla="*/ 38 w 38"/>
                <a:gd name="T7" fmla="*/ 2 h 21"/>
                <a:gd name="T8" fmla="*/ 38 w 38"/>
                <a:gd name="T9" fmla="*/ 0 h 21"/>
                <a:gd name="T10" fmla="*/ 0 w 38"/>
                <a:gd name="T11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1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3"/>
                    <a:pt x="8" y="21"/>
                    <a:pt x="19" y="21"/>
                  </a:cubicBezTo>
                  <a:cubicBezTo>
                    <a:pt x="29" y="21"/>
                    <a:pt x="38" y="13"/>
                    <a:pt x="38" y="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9" y="10"/>
                    <a:pt x="10" y="11"/>
                    <a:pt x="0" y="2"/>
                  </a:cubicBezTo>
                  <a:close/>
                </a:path>
              </a:pathLst>
            </a:custGeom>
            <a:solidFill>
              <a:srgbClr val="DEB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63" name="iŝḻîḑê"/>
          <p:cNvSpPr/>
          <p:nvPr/>
        </p:nvSpPr>
        <p:spPr bwMode="auto">
          <a:xfrm>
            <a:off x="5098156" y="4508116"/>
            <a:ext cx="2360613" cy="944562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7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65" name="iŝḻîḑê"/>
          <p:cNvSpPr/>
          <p:nvPr/>
        </p:nvSpPr>
        <p:spPr bwMode="auto">
          <a:xfrm>
            <a:off x="7698728" y="4508116"/>
            <a:ext cx="2360613" cy="944562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7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67" name="iŝḻîḑê"/>
          <p:cNvSpPr/>
          <p:nvPr/>
        </p:nvSpPr>
        <p:spPr bwMode="auto">
          <a:xfrm>
            <a:off x="2491277" y="4508116"/>
            <a:ext cx="2360613" cy="944562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7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69" name="文本框 268"/>
          <p:cNvSpPr txBox="1"/>
          <p:nvPr/>
        </p:nvSpPr>
        <p:spPr>
          <a:xfrm>
            <a:off x="5711304" y="4725144"/>
            <a:ext cx="1086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方正美黑简体" panose="03000509000000000000" pitchFamily="65" charset="-122"/>
                <a:ea typeface="方正美黑简体" panose="03000509000000000000" pitchFamily="65" charset="-122"/>
              </a:rPr>
              <a:t>冠军</a:t>
            </a:r>
          </a:p>
        </p:txBody>
      </p:sp>
      <p:sp>
        <p:nvSpPr>
          <p:cNvPr id="270" name="文本框 269"/>
          <p:cNvSpPr txBox="1"/>
          <p:nvPr/>
        </p:nvSpPr>
        <p:spPr>
          <a:xfrm>
            <a:off x="3120722" y="4688009"/>
            <a:ext cx="1086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方正美黑简体" panose="03000509000000000000" pitchFamily="65" charset="-122"/>
                <a:ea typeface="方正美黑简体" panose="03000509000000000000" pitchFamily="65" charset="-122"/>
              </a:rPr>
              <a:t>亚军</a:t>
            </a:r>
          </a:p>
        </p:txBody>
      </p:sp>
      <p:sp>
        <p:nvSpPr>
          <p:cNvPr id="271" name="文本框 270"/>
          <p:cNvSpPr txBox="1"/>
          <p:nvPr/>
        </p:nvSpPr>
        <p:spPr>
          <a:xfrm>
            <a:off x="8343350" y="4710024"/>
            <a:ext cx="1086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方正美黑简体" panose="03000509000000000000" pitchFamily="65" charset="-122"/>
                <a:ea typeface="方正美黑简体" panose="03000509000000000000" pitchFamily="65" charset="-122"/>
              </a:rPr>
              <a:t>季军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397d2e3-8af2-4735-8723-9314a92a721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248128" y="4614"/>
            <a:ext cx="2890588" cy="5032515"/>
            <a:chOff x="4641628" y="1130300"/>
            <a:chExt cx="2908745" cy="5064125"/>
          </a:xfrm>
        </p:grpSpPr>
        <p:sp>
          <p:nvSpPr>
            <p:cNvPr id="3" name="iṣļïďê"/>
            <p:cNvSpPr/>
            <p:nvPr/>
          </p:nvSpPr>
          <p:spPr bwMode="auto">
            <a:xfrm>
              <a:off x="5968016" y="3013712"/>
              <a:ext cx="261787" cy="209430"/>
            </a:xfrm>
            <a:custGeom>
              <a:avLst/>
              <a:gdLst>
                <a:gd name="T0" fmla="*/ 57 w 76"/>
                <a:gd name="T1" fmla="*/ 0 h 61"/>
                <a:gd name="T2" fmla="*/ 57 w 76"/>
                <a:gd name="T3" fmla="*/ 20 h 61"/>
                <a:gd name="T4" fmla="*/ 57 w 76"/>
                <a:gd name="T5" fmla="*/ 20 h 61"/>
                <a:gd name="T6" fmla="*/ 57 w 76"/>
                <a:gd name="T7" fmla="*/ 20 h 61"/>
                <a:gd name="T8" fmla="*/ 76 w 76"/>
                <a:gd name="T9" fmla="*/ 53 h 61"/>
                <a:gd name="T10" fmla="*/ 76 w 76"/>
                <a:gd name="T11" fmla="*/ 61 h 61"/>
                <a:gd name="T12" fmla="*/ 76 w 76"/>
                <a:gd name="T13" fmla="*/ 61 h 61"/>
                <a:gd name="T14" fmla="*/ 76 w 76"/>
                <a:gd name="T15" fmla="*/ 33 h 61"/>
                <a:gd name="T16" fmla="*/ 57 w 76"/>
                <a:gd name="T17" fmla="*/ 0 h 61"/>
                <a:gd name="T18" fmla="*/ 19 w 76"/>
                <a:gd name="T19" fmla="*/ 0 h 61"/>
                <a:gd name="T20" fmla="*/ 0 w 76"/>
                <a:gd name="T21" fmla="*/ 33 h 61"/>
                <a:gd name="T22" fmla="*/ 0 w 76"/>
                <a:gd name="T23" fmla="*/ 53 h 61"/>
                <a:gd name="T24" fmla="*/ 19 w 76"/>
                <a:gd name="T25" fmla="*/ 20 h 61"/>
                <a:gd name="T26" fmla="*/ 19 w 76"/>
                <a:gd name="T2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61">
                  <a:moveTo>
                    <a:pt x="57" y="0"/>
                  </a:move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8" y="27"/>
                    <a:pt x="76" y="39"/>
                    <a:pt x="76" y="53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19"/>
                    <a:pt x="68" y="7"/>
                    <a:pt x="57" y="0"/>
                  </a:cubicBezTo>
                  <a:moveTo>
                    <a:pt x="19" y="0"/>
                  </a:moveTo>
                  <a:cubicBezTo>
                    <a:pt x="8" y="7"/>
                    <a:pt x="0" y="19"/>
                    <a:pt x="0" y="3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9"/>
                    <a:pt x="8" y="27"/>
                    <a:pt x="19" y="2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" name="ïśḻíḍê"/>
            <p:cNvSpPr/>
            <p:nvPr/>
          </p:nvSpPr>
          <p:spPr bwMode="auto">
            <a:xfrm>
              <a:off x="4641628" y="4703693"/>
              <a:ext cx="2908745" cy="34905"/>
            </a:xfrm>
            <a:custGeom>
              <a:avLst/>
              <a:gdLst>
                <a:gd name="T0" fmla="*/ 0 w 844"/>
                <a:gd name="T1" fmla="*/ 0 h 10"/>
                <a:gd name="T2" fmla="*/ 0 w 844"/>
                <a:gd name="T3" fmla="*/ 10 h 10"/>
                <a:gd name="T4" fmla="*/ 0 w 844"/>
                <a:gd name="T5" fmla="*/ 0 h 10"/>
                <a:gd name="T6" fmla="*/ 0 w 844"/>
                <a:gd name="T7" fmla="*/ 0 h 10"/>
                <a:gd name="T8" fmla="*/ 844 w 844"/>
                <a:gd name="T9" fmla="*/ 0 h 10"/>
                <a:gd name="T10" fmla="*/ 844 w 844"/>
                <a:gd name="T11" fmla="*/ 0 h 10"/>
                <a:gd name="T12" fmla="*/ 844 w 844"/>
                <a:gd name="T13" fmla="*/ 10 h 10"/>
                <a:gd name="T14" fmla="*/ 844 w 844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4" h="10">
                  <a:moveTo>
                    <a:pt x="0" y="0"/>
                  </a:moveTo>
                  <a:cubicBezTo>
                    <a:pt x="0" y="4"/>
                    <a:pt x="0" y="7"/>
                    <a:pt x="0" y="10"/>
                  </a:cubicBezTo>
                  <a:cubicBezTo>
                    <a:pt x="0" y="7"/>
                    <a:pt x="0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844" y="0"/>
                  </a:moveTo>
                  <a:cubicBezTo>
                    <a:pt x="844" y="0"/>
                    <a:pt x="844" y="0"/>
                    <a:pt x="844" y="0"/>
                  </a:cubicBezTo>
                  <a:cubicBezTo>
                    <a:pt x="844" y="4"/>
                    <a:pt x="844" y="7"/>
                    <a:pt x="844" y="10"/>
                  </a:cubicBezTo>
                  <a:cubicBezTo>
                    <a:pt x="844" y="7"/>
                    <a:pt x="844" y="4"/>
                    <a:pt x="844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íslïďè"/>
            <p:cNvSpPr/>
            <p:nvPr/>
          </p:nvSpPr>
          <p:spPr bwMode="auto">
            <a:xfrm>
              <a:off x="4641628" y="4703693"/>
              <a:ext cx="2908745" cy="1490732"/>
            </a:xfrm>
            <a:custGeom>
              <a:avLst/>
              <a:gdLst>
                <a:gd name="T0" fmla="*/ 0 w 844"/>
                <a:gd name="T1" fmla="*/ 0 h 433"/>
                <a:gd name="T2" fmla="*/ 0 w 844"/>
                <a:gd name="T3" fmla="*/ 10 h 433"/>
                <a:gd name="T4" fmla="*/ 0 w 844"/>
                <a:gd name="T5" fmla="*/ 10 h 433"/>
                <a:gd name="T6" fmla="*/ 422 w 844"/>
                <a:gd name="T7" fmla="*/ 433 h 433"/>
                <a:gd name="T8" fmla="*/ 844 w 844"/>
                <a:gd name="T9" fmla="*/ 10 h 433"/>
                <a:gd name="T10" fmla="*/ 844 w 844"/>
                <a:gd name="T11" fmla="*/ 10 h 433"/>
                <a:gd name="T12" fmla="*/ 844 w 844"/>
                <a:gd name="T13" fmla="*/ 0 h 433"/>
                <a:gd name="T14" fmla="*/ 422 w 844"/>
                <a:gd name="T15" fmla="*/ 413 h 433"/>
                <a:gd name="T16" fmla="*/ 0 w 844"/>
                <a:gd name="T1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33">
                  <a:moveTo>
                    <a:pt x="0" y="0"/>
                  </a:moveTo>
                  <a:cubicBezTo>
                    <a:pt x="0" y="4"/>
                    <a:pt x="0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44"/>
                    <a:pt x="189" y="433"/>
                    <a:pt x="422" y="433"/>
                  </a:cubicBezTo>
                  <a:cubicBezTo>
                    <a:pt x="655" y="433"/>
                    <a:pt x="844" y="244"/>
                    <a:pt x="844" y="10"/>
                  </a:cubicBezTo>
                  <a:cubicBezTo>
                    <a:pt x="844" y="10"/>
                    <a:pt x="844" y="10"/>
                    <a:pt x="844" y="10"/>
                  </a:cubicBezTo>
                  <a:cubicBezTo>
                    <a:pt x="844" y="7"/>
                    <a:pt x="844" y="4"/>
                    <a:pt x="844" y="0"/>
                  </a:cubicBezTo>
                  <a:cubicBezTo>
                    <a:pt x="839" y="229"/>
                    <a:pt x="652" y="413"/>
                    <a:pt x="422" y="413"/>
                  </a:cubicBezTo>
                  <a:cubicBezTo>
                    <a:pt x="192" y="413"/>
                    <a:pt x="5" y="229"/>
                    <a:pt x="0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íṡľíḓé"/>
            <p:cNvSpPr/>
            <p:nvPr/>
          </p:nvSpPr>
          <p:spPr bwMode="auto">
            <a:xfrm>
              <a:off x="5299004" y="1198656"/>
              <a:ext cx="349049" cy="1329296"/>
            </a:xfrm>
            <a:custGeom>
              <a:avLst/>
              <a:gdLst>
                <a:gd name="T0" fmla="*/ 0 w 101"/>
                <a:gd name="T1" fmla="*/ 0 h 386"/>
                <a:gd name="T2" fmla="*/ 0 w 101"/>
                <a:gd name="T3" fmla="*/ 0 h 386"/>
                <a:gd name="T4" fmla="*/ 0 w 101"/>
                <a:gd name="T5" fmla="*/ 294 h 386"/>
                <a:gd name="T6" fmla="*/ 17 w 101"/>
                <a:gd name="T7" fmla="*/ 331 h 386"/>
                <a:gd name="T8" fmla="*/ 17 w 101"/>
                <a:gd name="T9" fmla="*/ 331 h 386"/>
                <a:gd name="T10" fmla="*/ 91 w 101"/>
                <a:gd name="T11" fmla="*/ 381 h 386"/>
                <a:gd name="T12" fmla="*/ 101 w 101"/>
                <a:gd name="T13" fmla="*/ 386 h 386"/>
                <a:gd name="T14" fmla="*/ 17 w 101"/>
                <a:gd name="T15" fmla="*/ 311 h 386"/>
                <a:gd name="T16" fmla="*/ 17 w 101"/>
                <a:gd name="T17" fmla="*/ 311 h 386"/>
                <a:gd name="T18" fmla="*/ 17 w 101"/>
                <a:gd name="T19" fmla="*/ 311 h 386"/>
                <a:gd name="T20" fmla="*/ 0 w 101"/>
                <a:gd name="T21" fmla="*/ 274 h 386"/>
                <a:gd name="T22" fmla="*/ 0 w 101"/>
                <a:gd name="T2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38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08"/>
                    <a:pt x="6" y="322"/>
                    <a:pt x="17" y="331"/>
                  </a:cubicBezTo>
                  <a:cubicBezTo>
                    <a:pt x="17" y="331"/>
                    <a:pt x="17" y="331"/>
                    <a:pt x="17" y="331"/>
                  </a:cubicBezTo>
                  <a:cubicBezTo>
                    <a:pt x="17" y="331"/>
                    <a:pt x="48" y="356"/>
                    <a:pt x="91" y="381"/>
                  </a:cubicBezTo>
                  <a:cubicBezTo>
                    <a:pt x="94" y="383"/>
                    <a:pt x="98" y="385"/>
                    <a:pt x="101" y="386"/>
                  </a:cubicBezTo>
                  <a:cubicBezTo>
                    <a:pt x="17" y="311"/>
                    <a:pt x="17" y="311"/>
                    <a:pt x="17" y="311"/>
                  </a:cubicBezTo>
                  <a:cubicBezTo>
                    <a:pt x="17" y="311"/>
                    <a:pt x="17" y="311"/>
                    <a:pt x="17" y="311"/>
                  </a:cubicBezTo>
                  <a:cubicBezTo>
                    <a:pt x="17" y="311"/>
                    <a:pt x="17" y="311"/>
                    <a:pt x="17" y="311"/>
                  </a:cubicBezTo>
                  <a:cubicBezTo>
                    <a:pt x="6" y="302"/>
                    <a:pt x="0" y="288"/>
                    <a:pt x="0" y="27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ísḷîďê"/>
            <p:cNvSpPr/>
            <p:nvPr/>
          </p:nvSpPr>
          <p:spPr bwMode="auto">
            <a:xfrm>
              <a:off x="5358634" y="233888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îṧľïḋe"/>
            <p:cNvSpPr/>
            <p:nvPr/>
          </p:nvSpPr>
          <p:spPr bwMode="auto">
            <a:xfrm>
              <a:off x="5358634" y="2142543"/>
              <a:ext cx="1530000" cy="778089"/>
            </a:xfrm>
            <a:custGeom>
              <a:avLst/>
              <a:gdLst>
                <a:gd name="T0" fmla="*/ 0 w 444"/>
                <a:gd name="T1" fmla="*/ 57 h 226"/>
                <a:gd name="T2" fmla="*/ 0 w 444"/>
                <a:gd name="T3" fmla="*/ 57 h 226"/>
                <a:gd name="T4" fmla="*/ 0 w 444"/>
                <a:gd name="T5" fmla="*/ 57 h 226"/>
                <a:gd name="T6" fmla="*/ 0 w 444"/>
                <a:gd name="T7" fmla="*/ 57 h 226"/>
                <a:gd name="T8" fmla="*/ 180 w 444"/>
                <a:gd name="T9" fmla="*/ 219 h 226"/>
                <a:gd name="T10" fmla="*/ 191 w 444"/>
                <a:gd name="T11" fmla="*/ 226 h 226"/>
                <a:gd name="T12" fmla="*/ 196 w 444"/>
                <a:gd name="T13" fmla="*/ 224 h 226"/>
                <a:gd name="T14" fmla="*/ 196 w 444"/>
                <a:gd name="T15" fmla="*/ 208 h 226"/>
                <a:gd name="T16" fmla="*/ 180 w 444"/>
                <a:gd name="T17" fmla="*/ 199 h 226"/>
                <a:gd name="T18" fmla="*/ 84 w 444"/>
                <a:gd name="T19" fmla="*/ 112 h 226"/>
                <a:gd name="T20" fmla="*/ 74 w 444"/>
                <a:gd name="T21" fmla="*/ 107 h 226"/>
                <a:gd name="T22" fmla="*/ 0 w 444"/>
                <a:gd name="T23" fmla="*/ 57 h 226"/>
                <a:gd name="T24" fmla="*/ 444 w 444"/>
                <a:gd name="T25" fmla="*/ 0 h 226"/>
                <a:gd name="T26" fmla="*/ 428 w 444"/>
                <a:gd name="T27" fmla="*/ 37 h 226"/>
                <a:gd name="T28" fmla="*/ 248 w 444"/>
                <a:gd name="T29" fmla="*/ 199 h 226"/>
                <a:gd name="T30" fmla="*/ 234 w 444"/>
                <a:gd name="T31" fmla="*/ 207 h 226"/>
                <a:gd name="T32" fmla="*/ 234 w 444"/>
                <a:gd name="T33" fmla="*/ 208 h 226"/>
                <a:gd name="T34" fmla="*/ 234 w 444"/>
                <a:gd name="T35" fmla="*/ 224 h 226"/>
                <a:gd name="T36" fmla="*/ 238 w 444"/>
                <a:gd name="T37" fmla="*/ 226 h 226"/>
                <a:gd name="T38" fmla="*/ 248 w 444"/>
                <a:gd name="T39" fmla="*/ 219 h 226"/>
                <a:gd name="T40" fmla="*/ 428 w 444"/>
                <a:gd name="T41" fmla="*/ 57 h 226"/>
                <a:gd name="T42" fmla="*/ 444 w 444"/>
                <a:gd name="T43" fmla="*/ 20 h 226"/>
                <a:gd name="T44" fmla="*/ 444 w 444"/>
                <a:gd name="T45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4" h="226"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80" y="219"/>
                    <a:pt x="180" y="219"/>
                    <a:pt x="180" y="219"/>
                  </a:cubicBezTo>
                  <a:cubicBezTo>
                    <a:pt x="184" y="222"/>
                    <a:pt x="187" y="224"/>
                    <a:pt x="191" y="226"/>
                  </a:cubicBezTo>
                  <a:cubicBezTo>
                    <a:pt x="193" y="225"/>
                    <a:pt x="194" y="225"/>
                    <a:pt x="196" y="224"/>
                  </a:cubicBezTo>
                  <a:cubicBezTo>
                    <a:pt x="196" y="208"/>
                    <a:pt x="196" y="208"/>
                    <a:pt x="196" y="208"/>
                  </a:cubicBezTo>
                  <a:cubicBezTo>
                    <a:pt x="190" y="206"/>
                    <a:pt x="185" y="203"/>
                    <a:pt x="180" y="199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1" y="111"/>
                    <a:pt x="77" y="109"/>
                    <a:pt x="74" y="107"/>
                  </a:cubicBezTo>
                  <a:cubicBezTo>
                    <a:pt x="31" y="82"/>
                    <a:pt x="0" y="57"/>
                    <a:pt x="0" y="57"/>
                  </a:cubicBezTo>
                  <a:moveTo>
                    <a:pt x="444" y="0"/>
                  </a:moveTo>
                  <a:cubicBezTo>
                    <a:pt x="444" y="14"/>
                    <a:pt x="438" y="28"/>
                    <a:pt x="428" y="37"/>
                  </a:cubicBezTo>
                  <a:cubicBezTo>
                    <a:pt x="248" y="199"/>
                    <a:pt x="248" y="199"/>
                    <a:pt x="248" y="199"/>
                  </a:cubicBezTo>
                  <a:cubicBezTo>
                    <a:pt x="243" y="202"/>
                    <a:pt x="239" y="205"/>
                    <a:pt x="234" y="207"/>
                  </a:cubicBezTo>
                  <a:cubicBezTo>
                    <a:pt x="234" y="207"/>
                    <a:pt x="234" y="207"/>
                    <a:pt x="234" y="208"/>
                  </a:cubicBezTo>
                  <a:cubicBezTo>
                    <a:pt x="234" y="224"/>
                    <a:pt x="234" y="224"/>
                    <a:pt x="234" y="224"/>
                  </a:cubicBezTo>
                  <a:cubicBezTo>
                    <a:pt x="235" y="225"/>
                    <a:pt x="236" y="225"/>
                    <a:pt x="238" y="226"/>
                  </a:cubicBezTo>
                  <a:cubicBezTo>
                    <a:pt x="241" y="224"/>
                    <a:pt x="245" y="221"/>
                    <a:pt x="248" y="219"/>
                  </a:cubicBezTo>
                  <a:cubicBezTo>
                    <a:pt x="428" y="57"/>
                    <a:pt x="428" y="57"/>
                    <a:pt x="428" y="57"/>
                  </a:cubicBezTo>
                  <a:cubicBezTo>
                    <a:pt x="438" y="48"/>
                    <a:pt x="444" y="34"/>
                    <a:pt x="444" y="20"/>
                  </a:cubicBezTo>
                  <a:cubicBezTo>
                    <a:pt x="444" y="0"/>
                    <a:pt x="444" y="0"/>
                    <a:pt x="444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ïṧlíḍé"/>
            <p:cNvSpPr/>
            <p:nvPr/>
          </p:nvSpPr>
          <p:spPr bwMode="auto">
            <a:xfrm>
              <a:off x="6033462" y="2855186"/>
              <a:ext cx="130894" cy="299601"/>
            </a:xfrm>
            <a:custGeom>
              <a:avLst/>
              <a:gdLst>
                <a:gd name="T0" fmla="*/ 19 w 38"/>
                <a:gd name="T1" fmla="*/ 41 h 87"/>
                <a:gd name="T2" fmla="*/ 0 w 38"/>
                <a:gd name="T3" fmla="*/ 46 h 87"/>
                <a:gd name="T4" fmla="*/ 0 w 38"/>
                <a:gd name="T5" fmla="*/ 66 h 87"/>
                <a:gd name="T6" fmla="*/ 0 w 38"/>
                <a:gd name="T7" fmla="*/ 68 h 87"/>
                <a:gd name="T8" fmla="*/ 19 w 38"/>
                <a:gd name="T9" fmla="*/ 87 h 87"/>
                <a:gd name="T10" fmla="*/ 38 w 38"/>
                <a:gd name="T11" fmla="*/ 68 h 87"/>
                <a:gd name="T12" fmla="*/ 38 w 38"/>
                <a:gd name="T13" fmla="*/ 68 h 87"/>
                <a:gd name="T14" fmla="*/ 19 w 38"/>
                <a:gd name="T15" fmla="*/ 87 h 87"/>
                <a:gd name="T16" fmla="*/ 0 w 38"/>
                <a:gd name="T17" fmla="*/ 68 h 87"/>
                <a:gd name="T18" fmla="*/ 0 w 38"/>
                <a:gd name="T19" fmla="*/ 68 h 87"/>
                <a:gd name="T20" fmla="*/ 18 w 38"/>
                <a:gd name="T21" fmla="*/ 74 h 87"/>
                <a:gd name="T22" fmla="*/ 38 w 38"/>
                <a:gd name="T23" fmla="*/ 66 h 87"/>
                <a:gd name="T24" fmla="*/ 38 w 38"/>
                <a:gd name="T25" fmla="*/ 46 h 87"/>
                <a:gd name="T26" fmla="*/ 19 w 38"/>
                <a:gd name="T27" fmla="*/ 41 h 87"/>
                <a:gd name="T28" fmla="*/ 38 w 38"/>
                <a:gd name="T29" fmla="*/ 0 h 87"/>
                <a:gd name="T30" fmla="*/ 18 w 38"/>
                <a:gd name="T31" fmla="*/ 5 h 87"/>
                <a:gd name="T32" fmla="*/ 0 w 38"/>
                <a:gd name="T33" fmla="*/ 1 h 87"/>
                <a:gd name="T34" fmla="*/ 0 w 38"/>
                <a:gd name="T35" fmla="*/ 17 h 87"/>
                <a:gd name="T36" fmla="*/ 19 w 38"/>
                <a:gd name="T37" fmla="*/ 14 h 87"/>
                <a:gd name="T38" fmla="*/ 38 w 38"/>
                <a:gd name="T39" fmla="*/ 17 h 87"/>
                <a:gd name="T40" fmla="*/ 38 w 38"/>
                <a:gd name="T41" fmla="*/ 1 h 87"/>
                <a:gd name="T42" fmla="*/ 38 w 38"/>
                <a:gd name="T4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87">
                  <a:moveTo>
                    <a:pt x="19" y="41"/>
                  </a:moveTo>
                  <a:cubicBezTo>
                    <a:pt x="12" y="41"/>
                    <a:pt x="6" y="43"/>
                    <a:pt x="0" y="4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9"/>
                    <a:pt x="8" y="87"/>
                    <a:pt x="19" y="87"/>
                  </a:cubicBezTo>
                  <a:cubicBezTo>
                    <a:pt x="29" y="87"/>
                    <a:pt x="38" y="79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79"/>
                    <a:pt x="29" y="87"/>
                    <a:pt x="19" y="87"/>
                  </a:cubicBezTo>
                  <a:cubicBezTo>
                    <a:pt x="8" y="87"/>
                    <a:pt x="0" y="79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5" y="72"/>
                    <a:pt x="11" y="74"/>
                    <a:pt x="18" y="74"/>
                  </a:cubicBezTo>
                  <a:cubicBezTo>
                    <a:pt x="25" y="74"/>
                    <a:pt x="33" y="71"/>
                    <a:pt x="38" y="6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2" y="43"/>
                    <a:pt x="26" y="41"/>
                    <a:pt x="19" y="41"/>
                  </a:cubicBezTo>
                  <a:moveTo>
                    <a:pt x="38" y="0"/>
                  </a:moveTo>
                  <a:cubicBezTo>
                    <a:pt x="32" y="3"/>
                    <a:pt x="25" y="5"/>
                    <a:pt x="18" y="5"/>
                  </a:cubicBezTo>
                  <a:cubicBezTo>
                    <a:pt x="12" y="5"/>
                    <a:pt x="6" y="3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" y="15"/>
                    <a:pt x="12" y="14"/>
                    <a:pt x="19" y="14"/>
                  </a:cubicBezTo>
                  <a:cubicBezTo>
                    <a:pt x="26" y="14"/>
                    <a:pt x="32" y="15"/>
                    <a:pt x="38" y="17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iṩļiḍè"/>
            <p:cNvSpPr/>
            <p:nvPr/>
          </p:nvSpPr>
          <p:spPr bwMode="auto">
            <a:xfrm>
              <a:off x="6033462" y="3082068"/>
              <a:ext cx="130894" cy="72719"/>
            </a:xfrm>
            <a:custGeom>
              <a:avLst/>
              <a:gdLst>
                <a:gd name="T0" fmla="*/ 38 w 38"/>
                <a:gd name="T1" fmla="*/ 0 h 21"/>
                <a:gd name="T2" fmla="*/ 38 w 38"/>
                <a:gd name="T3" fmla="*/ 0 h 21"/>
                <a:gd name="T4" fmla="*/ 18 w 38"/>
                <a:gd name="T5" fmla="*/ 8 h 21"/>
                <a:gd name="T6" fmla="*/ 0 w 38"/>
                <a:gd name="T7" fmla="*/ 2 h 21"/>
                <a:gd name="T8" fmla="*/ 0 w 38"/>
                <a:gd name="T9" fmla="*/ 2 h 21"/>
                <a:gd name="T10" fmla="*/ 19 w 38"/>
                <a:gd name="T11" fmla="*/ 21 h 21"/>
                <a:gd name="T12" fmla="*/ 38 w 38"/>
                <a:gd name="T13" fmla="*/ 2 h 21"/>
                <a:gd name="T14" fmla="*/ 38 w 38"/>
                <a:gd name="T15" fmla="*/ 2 h 21"/>
                <a:gd name="T16" fmla="*/ 38 w 38"/>
                <a:gd name="T17" fmla="*/ 0 h 21"/>
                <a:gd name="T18" fmla="*/ 38 w 38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21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3" y="5"/>
                    <a:pt x="25" y="8"/>
                    <a:pt x="18" y="8"/>
                  </a:cubicBezTo>
                  <a:cubicBezTo>
                    <a:pt x="11" y="8"/>
                    <a:pt x="5" y="6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3"/>
                    <a:pt x="8" y="21"/>
                    <a:pt x="19" y="21"/>
                  </a:cubicBezTo>
                  <a:cubicBezTo>
                    <a:pt x="29" y="21"/>
                    <a:pt x="38" y="1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ïš1íḋe"/>
            <p:cNvSpPr/>
            <p:nvPr/>
          </p:nvSpPr>
          <p:spPr bwMode="auto">
            <a:xfrm>
              <a:off x="5877845" y="2903180"/>
              <a:ext cx="442129" cy="1047148"/>
            </a:xfrm>
            <a:custGeom>
              <a:avLst/>
              <a:gdLst>
                <a:gd name="T0" fmla="*/ 64 w 128"/>
                <a:gd name="T1" fmla="*/ 27 h 304"/>
                <a:gd name="T2" fmla="*/ 102 w 128"/>
                <a:gd name="T3" fmla="*/ 65 h 304"/>
                <a:gd name="T4" fmla="*/ 102 w 128"/>
                <a:gd name="T5" fmla="*/ 240 h 304"/>
                <a:gd name="T6" fmla="*/ 64 w 128"/>
                <a:gd name="T7" fmla="*/ 278 h 304"/>
                <a:gd name="T8" fmla="*/ 26 w 128"/>
                <a:gd name="T9" fmla="*/ 240 h 304"/>
                <a:gd name="T10" fmla="*/ 26 w 128"/>
                <a:gd name="T11" fmla="*/ 65 h 304"/>
                <a:gd name="T12" fmla="*/ 64 w 128"/>
                <a:gd name="T13" fmla="*/ 27 h 304"/>
                <a:gd name="T14" fmla="*/ 64 w 128"/>
                <a:gd name="T15" fmla="*/ 0 h 304"/>
                <a:gd name="T16" fmla="*/ 0 w 128"/>
                <a:gd name="T17" fmla="*/ 65 h 304"/>
                <a:gd name="T18" fmla="*/ 0 w 128"/>
                <a:gd name="T19" fmla="*/ 240 h 304"/>
                <a:gd name="T20" fmla="*/ 64 w 128"/>
                <a:gd name="T21" fmla="*/ 304 h 304"/>
                <a:gd name="T22" fmla="*/ 128 w 128"/>
                <a:gd name="T23" fmla="*/ 240 h 304"/>
                <a:gd name="T24" fmla="*/ 128 w 128"/>
                <a:gd name="T25" fmla="*/ 65 h 304"/>
                <a:gd name="T26" fmla="*/ 64 w 128"/>
                <a:gd name="T27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304">
                  <a:moveTo>
                    <a:pt x="64" y="27"/>
                  </a:moveTo>
                  <a:cubicBezTo>
                    <a:pt x="85" y="27"/>
                    <a:pt x="102" y="44"/>
                    <a:pt x="102" y="65"/>
                  </a:cubicBezTo>
                  <a:cubicBezTo>
                    <a:pt x="102" y="240"/>
                    <a:pt x="102" y="240"/>
                    <a:pt x="102" y="240"/>
                  </a:cubicBezTo>
                  <a:cubicBezTo>
                    <a:pt x="102" y="261"/>
                    <a:pt x="85" y="278"/>
                    <a:pt x="64" y="278"/>
                  </a:cubicBezTo>
                  <a:cubicBezTo>
                    <a:pt x="43" y="278"/>
                    <a:pt x="26" y="261"/>
                    <a:pt x="26" y="240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44"/>
                    <a:pt x="43" y="27"/>
                    <a:pt x="64" y="27"/>
                  </a:cubicBezTo>
                  <a:moveTo>
                    <a:pt x="64" y="0"/>
                  </a:moveTo>
                  <a:cubicBezTo>
                    <a:pt x="28" y="0"/>
                    <a:pt x="0" y="29"/>
                    <a:pt x="0" y="65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276"/>
                    <a:pt x="28" y="304"/>
                    <a:pt x="64" y="304"/>
                  </a:cubicBezTo>
                  <a:cubicBezTo>
                    <a:pt x="99" y="304"/>
                    <a:pt x="128" y="276"/>
                    <a:pt x="128" y="240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28" y="29"/>
                    <a:pt x="99" y="0"/>
                    <a:pt x="64" y="0"/>
                  </a:cubicBezTo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íŝḷïḍé"/>
            <p:cNvSpPr/>
            <p:nvPr/>
          </p:nvSpPr>
          <p:spPr bwMode="auto">
            <a:xfrm>
              <a:off x="5877845" y="3147515"/>
              <a:ext cx="442129" cy="802814"/>
            </a:xfrm>
            <a:custGeom>
              <a:avLst/>
              <a:gdLst>
                <a:gd name="T0" fmla="*/ 102 w 128"/>
                <a:gd name="T1" fmla="*/ 15 h 233"/>
                <a:gd name="T2" fmla="*/ 102 w 128"/>
                <a:gd name="T3" fmla="*/ 169 h 233"/>
                <a:gd name="T4" fmla="*/ 64 w 128"/>
                <a:gd name="T5" fmla="*/ 207 h 233"/>
                <a:gd name="T6" fmla="*/ 26 w 128"/>
                <a:gd name="T7" fmla="*/ 169 h 233"/>
                <a:gd name="T8" fmla="*/ 26 w 128"/>
                <a:gd name="T9" fmla="*/ 16 h 233"/>
                <a:gd name="T10" fmla="*/ 0 w 128"/>
                <a:gd name="T11" fmla="*/ 2 h 233"/>
                <a:gd name="T12" fmla="*/ 0 w 128"/>
                <a:gd name="T13" fmla="*/ 169 h 233"/>
                <a:gd name="T14" fmla="*/ 64 w 128"/>
                <a:gd name="T15" fmla="*/ 233 h 233"/>
                <a:gd name="T16" fmla="*/ 128 w 128"/>
                <a:gd name="T17" fmla="*/ 169 h 233"/>
                <a:gd name="T18" fmla="*/ 128 w 128"/>
                <a:gd name="T19" fmla="*/ 0 h 233"/>
                <a:gd name="T20" fmla="*/ 102 w 128"/>
                <a:gd name="T21" fmla="*/ 15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233">
                  <a:moveTo>
                    <a:pt x="102" y="15"/>
                  </a:moveTo>
                  <a:cubicBezTo>
                    <a:pt x="102" y="169"/>
                    <a:pt x="102" y="169"/>
                    <a:pt x="102" y="169"/>
                  </a:cubicBezTo>
                  <a:cubicBezTo>
                    <a:pt x="102" y="190"/>
                    <a:pt x="85" y="207"/>
                    <a:pt x="64" y="207"/>
                  </a:cubicBezTo>
                  <a:cubicBezTo>
                    <a:pt x="43" y="207"/>
                    <a:pt x="26" y="190"/>
                    <a:pt x="26" y="169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17" y="12"/>
                    <a:pt x="8" y="8"/>
                    <a:pt x="0" y="2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205"/>
                    <a:pt x="28" y="233"/>
                    <a:pt x="64" y="233"/>
                  </a:cubicBezTo>
                  <a:cubicBezTo>
                    <a:pt x="99" y="233"/>
                    <a:pt x="128" y="205"/>
                    <a:pt x="128" y="169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0" y="6"/>
                    <a:pt x="111" y="11"/>
                    <a:pt x="102" y="15"/>
                  </a:cubicBezTo>
                </a:path>
              </a:pathLst>
            </a:custGeom>
            <a:solidFill>
              <a:srgbClr val="DEB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isľiḓé"/>
            <p:cNvSpPr/>
            <p:nvPr/>
          </p:nvSpPr>
          <p:spPr bwMode="auto">
            <a:xfrm>
              <a:off x="4641628" y="3217325"/>
              <a:ext cx="2908745" cy="2908745"/>
            </a:xfrm>
            <a:prstGeom prst="ellipse">
              <a:avLst/>
            </a:pr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íṡḻiďe"/>
            <p:cNvSpPr/>
            <p:nvPr/>
          </p:nvSpPr>
          <p:spPr bwMode="auto">
            <a:xfrm>
              <a:off x="4779793" y="3358399"/>
              <a:ext cx="1074781" cy="1070418"/>
            </a:xfrm>
            <a:custGeom>
              <a:avLst/>
              <a:gdLst>
                <a:gd name="T0" fmla="*/ 0 w 312"/>
                <a:gd name="T1" fmla="*/ 311 h 311"/>
                <a:gd name="T2" fmla="*/ 312 w 312"/>
                <a:gd name="T3" fmla="*/ 0 h 311"/>
                <a:gd name="T4" fmla="*/ 0 w 312"/>
                <a:gd name="T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2" h="311">
                  <a:moveTo>
                    <a:pt x="0" y="311"/>
                  </a:moveTo>
                  <a:cubicBezTo>
                    <a:pt x="312" y="0"/>
                    <a:pt x="312" y="0"/>
                    <a:pt x="312" y="0"/>
                  </a:cubicBezTo>
                  <a:cubicBezTo>
                    <a:pt x="154" y="29"/>
                    <a:pt x="29" y="153"/>
                    <a:pt x="0" y="311"/>
                  </a:cubicBezTo>
                </a:path>
              </a:pathLst>
            </a:custGeom>
            <a:solidFill>
              <a:srgbClr val="EA6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iSḻïdè"/>
            <p:cNvSpPr/>
            <p:nvPr/>
          </p:nvSpPr>
          <p:spPr bwMode="auto">
            <a:xfrm>
              <a:off x="4757978" y="3333674"/>
              <a:ext cx="1458736" cy="1460190"/>
            </a:xfrm>
            <a:custGeom>
              <a:avLst/>
              <a:gdLst>
                <a:gd name="T0" fmla="*/ 388 w 423"/>
                <a:gd name="T1" fmla="*/ 0 h 424"/>
                <a:gd name="T2" fmla="*/ 318 w 423"/>
                <a:gd name="T3" fmla="*/ 7 h 424"/>
                <a:gd name="T4" fmla="*/ 6 w 423"/>
                <a:gd name="T5" fmla="*/ 318 h 424"/>
                <a:gd name="T6" fmla="*/ 0 w 423"/>
                <a:gd name="T7" fmla="*/ 388 h 424"/>
                <a:gd name="T8" fmla="*/ 2 w 423"/>
                <a:gd name="T9" fmla="*/ 424 h 424"/>
                <a:gd name="T10" fmla="*/ 423 w 423"/>
                <a:gd name="T11" fmla="*/ 2 h 424"/>
                <a:gd name="T12" fmla="*/ 388 w 423"/>
                <a:gd name="T13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3" h="424">
                  <a:moveTo>
                    <a:pt x="388" y="0"/>
                  </a:moveTo>
                  <a:cubicBezTo>
                    <a:pt x="364" y="0"/>
                    <a:pt x="340" y="3"/>
                    <a:pt x="318" y="7"/>
                  </a:cubicBezTo>
                  <a:cubicBezTo>
                    <a:pt x="6" y="318"/>
                    <a:pt x="6" y="318"/>
                    <a:pt x="6" y="318"/>
                  </a:cubicBezTo>
                  <a:cubicBezTo>
                    <a:pt x="2" y="341"/>
                    <a:pt x="0" y="364"/>
                    <a:pt x="0" y="388"/>
                  </a:cubicBezTo>
                  <a:cubicBezTo>
                    <a:pt x="0" y="400"/>
                    <a:pt x="1" y="412"/>
                    <a:pt x="2" y="424"/>
                  </a:cubicBezTo>
                  <a:cubicBezTo>
                    <a:pt x="423" y="2"/>
                    <a:pt x="423" y="2"/>
                    <a:pt x="423" y="2"/>
                  </a:cubicBezTo>
                  <a:cubicBezTo>
                    <a:pt x="412" y="1"/>
                    <a:pt x="400" y="0"/>
                    <a:pt x="388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iśḷíḓe"/>
            <p:cNvSpPr/>
            <p:nvPr/>
          </p:nvSpPr>
          <p:spPr bwMode="auto">
            <a:xfrm>
              <a:off x="4765250" y="3340946"/>
              <a:ext cx="1740884" cy="1737975"/>
            </a:xfrm>
            <a:custGeom>
              <a:avLst/>
              <a:gdLst>
                <a:gd name="T0" fmla="*/ 421 w 505"/>
                <a:gd name="T1" fmla="*/ 0 h 505"/>
                <a:gd name="T2" fmla="*/ 0 w 505"/>
                <a:gd name="T3" fmla="*/ 422 h 505"/>
                <a:gd name="T4" fmla="*/ 17 w 505"/>
                <a:gd name="T5" fmla="*/ 505 h 505"/>
                <a:gd name="T6" fmla="*/ 505 w 505"/>
                <a:gd name="T7" fmla="*/ 17 h 505"/>
                <a:gd name="T8" fmla="*/ 421 w 505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5" h="505">
                  <a:moveTo>
                    <a:pt x="421" y="0"/>
                  </a:moveTo>
                  <a:cubicBezTo>
                    <a:pt x="0" y="422"/>
                    <a:pt x="0" y="422"/>
                    <a:pt x="0" y="422"/>
                  </a:cubicBezTo>
                  <a:cubicBezTo>
                    <a:pt x="2" y="451"/>
                    <a:pt x="8" y="479"/>
                    <a:pt x="17" y="505"/>
                  </a:cubicBezTo>
                  <a:cubicBezTo>
                    <a:pt x="505" y="17"/>
                    <a:pt x="505" y="17"/>
                    <a:pt x="505" y="17"/>
                  </a:cubicBezTo>
                  <a:cubicBezTo>
                    <a:pt x="478" y="8"/>
                    <a:pt x="450" y="3"/>
                    <a:pt x="421" y="0"/>
                  </a:cubicBezTo>
                </a:path>
              </a:pathLst>
            </a:custGeom>
            <a:solidFill>
              <a:srgbClr val="EA6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ï$ļíḍé"/>
            <p:cNvSpPr/>
            <p:nvPr/>
          </p:nvSpPr>
          <p:spPr bwMode="auto">
            <a:xfrm>
              <a:off x="4823425" y="3399121"/>
              <a:ext cx="1924135" cy="1924135"/>
            </a:xfrm>
            <a:custGeom>
              <a:avLst/>
              <a:gdLst>
                <a:gd name="T0" fmla="*/ 488 w 558"/>
                <a:gd name="T1" fmla="*/ 0 h 559"/>
                <a:gd name="T2" fmla="*/ 0 w 558"/>
                <a:gd name="T3" fmla="*/ 488 h 559"/>
                <a:gd name="T4" fmla="*/ 30 w 558"/>
                <a:gd name="T5" fmla="*/ 559 h 559"/>
                <a:gd name="T6" fmla="*/ 558 w 558"/>
                <a:gd name="T7" fmla="*/ 31 h 559"/>
                <a:gd name="T8" fmla="*/ 488 w 558"/>
                <a:gd name="T9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8" h="559">
                  <a:moveTo>
                    <a:pt x="488" y="0"/>
                  </a:moveTo>
                  <a:cubicBezTo>
                    <a:pt x="0" y="488"/>
                    <a:pt x="0" y="488"/>
                    <a:pt x="0" y="488"/>
                  </a:cubicBezTo>
                  <a:cubicBezTo>
                    <a:pt x="8" y="513"/>
                    <a:pt x="18" y="537"/>
                    <a:pt x="30" y="559"/>
                  </a:cubicBezTo>
                  <a:cubicBezTo>
                    <a:pt x="558" y="31"/>
                    <a:pt x="558" y="31"/>
                    <a:pt x="558" y="31"/>
                  </a:cubicBezTo>
                  <a:cubicBezTo>
                    <a:pt x="536" y="18"/>
                    <a:pt x="513" y="8"/>
                    <a:pt x="488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íSlîḋè"/>
            <p:cNvSpPr/>
            <p:nvPr/>
          </p:nvSpPr>
          <p:spPr bwMode="auto">
            <a:xfrm>
              <a:off x="4926685" y="3505290"/>
              <a:ext cx="2027395" cy="2021578"/>
            </a:xfrm>
            <a:custGeom>
              <a:avLst/>
              <a:gdLst>
                <a:gd name="T0" fmla="*/ 528 w 588"/>
                <a:gd name="T1" fmla="*/ 0 h 587"/>
                <a:gd name="T2" fmla="*/ 0 w 588"/>
                <a:gd name="T3" fmla="*/ 528 h 587"/>
                <a:gd name="T4" fmla="*/ 42 w 588"/>
                <a:gd name="T5" fmla="*/ 587 h 587"/>
                <a:gd name="T6" fmla="*/ 588 w 588"/>
                <a:gd name="T7" fmla="*/ 41 h 587"/>
                <a:gd name="T8" fmla="*/ 528 w 588"/>
                <a:gd name="T9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8" h="587">
                  <a:moveTo>
                    <a:pt x="528" y="0"/>
                  </a:moveTo>
                  <a:cubicBezTo>
                    <a:pt x="0" y="528"/>
                    <a:pt x="0" y="528"/>
                    <a:pt x="0" y="528"/>
                  </a:cubicBezTo>
                  <a:cubicBezTo>
                    <a:pt x="12" y="549"/>
                    <a:pt x="26" y="569"/>
                    <a:pt x="42" y="587"/>
                  </a:cubicBezTo>
                  <a:cubicBezTo>
                    <a:pt x="588" y="41"/>
                    <a:pt x="588" y="41"/>
                    <a:pt x="588" y="41"/>
                  </a:cubicBezTo>
                  <a:cubicBezTo>
                    <a:pt x="570" y="25"/>
                    <a:pt x="550" y="12"/>
                    <a:pt x="528" y="0"/>
                  </a:cubicBezTo>
                </a:path>
              </a:pathLst>
            </a:custGeom>
            <a:solidFill>
              <a:srgbClr val="EA6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i$ḷïḓe"/>
            <p:cNvSpPr/>
            <p:nvPr/>
          </p:nvSpPr>
          <p:spPr bwMode="auto">
            <a:xfrm>
              <a:off x="5072122" y="3646364"/>
              <a:ext cx="2053574" cy="2056483"/>
            </a:xfrm>
            <a:custGeom>
              <a:avLst/>
              <a:gdLst>
                <a:gd name="T0" fmla="*/ 546 w 596"/>
                <a:gd name="T1" fmla="*/ 0 h 597"/>
                <a:gd name="T2" fmla="*/ 0 w 596"/>
                <a:gd name="T3" fmla="*/ 546 h 597"/>
                <a:gd name="T4" fmla="*/ 50 w 596"/>
                <a:gd name="T5" fmla="*/ 597 h 597"/>
                <a:gd name="T6" fmla="*/ 596 w 596"/>
                <a:gd name="T7" fmla="*/ 51 h 597"/>
                <a:gd name="T8" fmla="*/ 546 w 596"/>
                <a:gd name="T9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597">
                  <a:moveTo>
                    <a:pt x="546" y="0"/>
                  </a:moveTo>
                  <a:cubicBezTo>
                    <a:pt x="0" y="546"/>
                    <a:pt x="0" y="546"/>
                    <a:pt x="0" y="546"/>
                  </a:cubicBezTo>
                  <a:cubicBezTo>
                    <a:pt x="15" y="565"/>
                    <a:pt x="32" y="581"/>
                    <a:pt x="50" y="597"/>
                  </a:cubicBezTo>
                  <a:cubicBezTo>
                    <a:pt x="596" y="51"/>
                    <a:pt x="596" y="51"/>
                    <a:pt x="596" y="51"/>
                  </a:cubicBezTo>
                  <a:cubicBezTo>
                    <a:pt x="581" y="32"/>
                    <a:pt x="564" y="15"/>
                    <a:pt x="546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íṧ1ïḋe"/>
            <p:cNvSpPr/>
            <p:nvPr/>
          </p:nvSpPr>
          <p:spPr bwMode="auto">
            <a:xfrm>
              <a:off x="5243738" y="3822343"/>
              <a:ext cx="2024487" cy="2018669"/>
            </a:xfrm>
            <a:custGeom>
              <a:avLst/>
              <a:gdLst>
                <a:gd name="T0" fmla="*/ 546 w 587"/>
                <a:gd name="T1" fmla="*/ 0 h 586"/>
                <a:gd name="T2" fmla="*/ 0 w 587"/>
                <a:gd name="T3" fmla="*/ 546 h 586"/>
                <a:gd name="T4" fmla="*/ 60 w 587"/>
                <a:gd name="T5" fmla="*/ 586 h 586"/>
                <a:gd name="T6" fmla="*/ 587 w 587"/>
                <a:gd name="T7" fmla="*/ 60 h 586"/>
                <a:gd name="T8" fmla="*/ 546 w 587"/>
                <a:gd name="T9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7" h="586">
                  <a:moveTo>
                    <a:pt x="546" y="0"/>
                  </a:moveTo>
                  <a:cubicBezTo>
                    <a:pt x="0" y="546"/>
                    <a:pt x="0" y="546"/>
                    <a:pt x="0" y="546"/>
                  </a:cubicBezTo>
                  <a:cubicBezTo>
                    <a:pt x="19" y="561"/>
                    <a:pt x="39" y="575"/>
                    <a:pt x="60" y="586"/>
                  </a:cubicBezTo>
                  <a:cubicBezTo>
                    <a:pt x="587" y="60"/>
                    <a:pt x="587" y="60"/>
                    <a:pt x="587" y="60"/>
                  </a:cubicBezTo>
                  <a:cubicBezTo>
                    <a:pt x="575" y="38"/>
                    <a:pt x="562" y="18"/>
                    <a:pt x="546" y="0"/>
                  </a:cubicBezTo>
                </a:path>
              </a:pathLst>
            </a:custGeom>
            <a:solidFill>
              <a:srgbClr val="EA6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iṣļíďe"/>
            <p:cNvSpPr/>
            <p:nvPr/>
          </p:nvSpPr>
          <p:spPr bwMode="auto">
            <a:xfrm>
              <a:off x="5451713" y="4028864"/>
              <a:ext cx="1919772" cy="1918317"/>
            </a:xfrm>
            <a:custGeom>
              <a:avLst/>
              <a:gdLst>
                <a:gd name="T0" fmla="*/ 527 w 557"/>
                <a:gd name="T1" fmla="*/ 0 h 557"/>
                <a:gd name="T2" fmla="*/ 0 w 557"/>
                <a:gd name="T3" fmla="*/ 526 h 557"/>
                <a:gd name="T4" fmla="*/ 71 w 557"/>
                <a:gd name="T5" fmla="*/ 557 h 557"/>
                <a:gd name="T6" fmla="*/ 557 w 557"/>
                <a:gd name="T7" fmla="*/ 70 h 557"/>
                <a:gd name="T8" fmla="*/ 527 w 557"/>
                <a:gd name="T9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7" h="557">
                  <a:moveTo>
                    <a:pt x="527" y="0"/>
                  </a:moveTo>
                  <a:cubicBezTo>
                    <a:pt x="0" y="526"/>
                    <a:pt x="0" y="526"/>
                    <a:pt x="0" y="526"/>
                  </a:cubicBezTo>
                  <a:cubicBezTo>
                    <a:pt x="23" y="539"/>
                    <a:pt x="46" y="549"/>
                    <a:pt x="71" y="557"/>
                  </a:cubicBezTo>
                  <a:cubicBezTo>
                    <a:pt x="557" y="70"/>
                    <a:pt x="557" y="70"/>
                    <a:pt x="557" y="70"/>
                  </a:cubicBezTo>
                  <a:cubicBezTo>
                    <a:pt x="549" y="46"/>
                    <a:pt x="539" y="22"/>
                    <a:pt x="527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ïṣľíḋé"/>
            <p:cNvSpPr/>
            <p:nvPr/>
          </p:nvSpPr>
          <p:spPr bwMode="auto">
            <a:xfrm>
              <a:off x="5696048" y="4270290"/>
              <a:ext cx="1733612" cy="1732158"/>
            </a:xfrm>
            <a:custGeom>
              <a:avLst/>
              <a:gdLst>
                <a:gd name="T0" fmla="*/ 486 w 503"/>
                <a:gd name="T1" fmla="*/ 0 h 503"/>
                <a:gd name="T2" fmla="*/ 0 w 503"/>
                <a:gd name="T3" fmla="*/ 487 h 503"/>
                <a:gd name="T4" fmla="*/ 85 w 503"/>
                <a:gd name="T5" fmla="*/ 503 h 503"/>
                <a:gd name="T6" fmla="*/ 503 w 503"/>
                <a:gd name="T7" fmla="*/ 85 h 503"/>
                <a:gd name="T8" fmla="*/ 486 w 503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503">
                  <a:moveTo>
                    <a:pt x="486" y="0"/>
                  </a:moveTo>
                  <a:cubicBezTo>
                    <a:pt x="0" y="487"/>
                    <a:pt x="0" y="487"/>
                    <a:pt x="0" y="487"/>
                  </a:cubicBezTo>
                  <a:cubicBezTo>
                    <a:pt x="27" y="495"/>
                    <a:pt x="55" y="501"/>
                    <a:pt x="85" y="503"/>
                  </a:cubicBezTo>
                  <a:cubicBezTo>
                    <a:pt x="503" y="85"/>
                    <a:pt x="503" y="85"/>
                    <a:pt x="503" y="85"/>
                  </a:cubicBezTo>
                  <a:cubicBezTo>
                    <a:pt x="500" y="56"/>
                    <a:pt x="495" y="27"/>
                    <a:pt x="486" y="0"/>
                  </a:cubicBezTo>
                </a:path>
              </a:pathLst>
            </a:custGeom>
            <a:solidFill>
              <a:srgbClr val="EA6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iS1íḓê"/>
            <p:cNvSpPr/>
            <p:nvPr/>
          </p:nvSpPr>
          <p:spPr bwMode="auto">
            <a:xfrm>
              <a:off x="5988377" y="4562619"/>
              <a:ext cx="1444192" cy="1442738"/>
            </a:xfrm>
            <a:custGeom>
              <a:avLst/>
              <a:gdLst>
                <a:gd name="T0" fmla="*/ 419 w 419"/>
                <a:gd name="T1" fmla="*/ 31 h 419"/>
                <a:gd name="T2" fmla="*/ 418 w 419"/>
                <a:gd name="T3" fmla="*/ 0 h 419"/>
                <a:gd name="T4" fmla="*/ 0 w 419"/>
                <a:gd name="T5" fmla="*/ 418 h 419"/>
                <a:gd name="T6" fmla="*/ 31 w 419"/>
                <a:gd name="T7" fmla="*/ 419 h 419"/>
                <a:gd name="T8" fmla="*/ 107 w 419"/>
                <a:gd name="T9" fmla="*/ 412 h 419"/>
                <a:gd name="T10" fmla="*/ 411 w 419"/>
                <a:gd name="T11" fmla="*/ 107 h 419"/>
                <a:gd name="T12" fmla="*/ 419 w 419"/>
                <a:gd name="T13" fmla="*/ 31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9" h="419">
                  <a:moveTo>
                    <a:pt x="419" y="31"/>
                  </a:moveTo>
                  <a:cubicBezTo>
                    <a:pt x="419" y="21"/>
                    <a:pt x="418" y="10"/>
                    <a:pt x="418" y="0"/>
                  </a:cubicBezTo>
                  <a:cubicBezTo>
                    <a:pt x="0" y="418"/>
                    <a:pt x="0" y="418"/>
                    <a:pt x="0" y="418"/>
                  </a:cubicBezTo>
                  <a:cubicBezTo>
                    <a:pt x="10" y="419"/>
                    <a:pt x="20" y="419"/>
                    <a:pt x="31" y="419"/>
                  </a:cubicBezTo>
                  <a:cubicBezTo>
                    <a:pt x="57" y="419"/>
                    <a:pt x="82" y="417"/>
                    <a:pt x="107" y="412"/>
                  </a:cubicBezTo>
                  <a:cubicBezTo>
                    <a:pt x="411" y="107"/>
                    <a:pt x="411" y="107"/>
                    <a:pt x="411" y="107"/>
                  </a:cubicBezTo>
                  <a:cubicBezTo>
                    <a:pt x="416" y="82"/>
                    <a:pt x="419" y="57"/>
                    <a:pt x="419" y="31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ïṩḷîḓê"/>
            <p:cNvSpPr/>
            <p:nvPr/>
          </p:nvSpPr>
          <p:spPr bwMode="auto">
            <a:xfrm>
              <a:off x="6357788" y="4932030"/>
              <a:ext cx="1047148" cy="1050057"/>
            </a:xfrm>
            <a:custGeom>
              <a:avLst/>
              <a:gdLst>
                <a:gd name="T0" fmla="*/ 304 w 304"/>
                <a:gd name="T1" fmla="*/ 0 h 305"/>
                <a:gd name="T2" fmla="*/ 0 w 304"/>
                <a:gd name="T3" fmla="*/ 305 h 305"/>
                <a:gd name="T4" fmla="*/ 304 w 304"/>
                <a:gd name="T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" h="305">
                  <a:moveTo>
                    <a:pt x="304" y="0"/>
                  </a:moveTo>
                  <a:cubicBezTo>
                    <a:pt x="0" y="305"/>
                    <a:pt x="0" y="305"/>
                    <a:pt x="0" y="305"/>
                  </a:cubicBezTo>
                  <a:cubicBezTo>
                    <a:pt x="153" y="274"/>
                    <a:pt x="274" y="153"/>
                    <a:pt x="304" y="0"/>
                  </a:cubicBezTo>
                </a:path>
              </a:pathLst>
            </a:custGeom>
            <a:solidFill>
              <a:srgbClr val="EA6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î$ľîďê"/>
            <p:cNvSpPr/>
            <p:nvPr/>
          </p:nvSpPr>
          <p:spPr bwMode="auto">
            <a:xfrm>
              <a:off x="4641628" y="4635338"/>
              <a:ext cx="2908745" cy="1490732"/>
            </a:xfrm>
            <a:custGeom>
              <a:avLst/>
              <a:gdLst>
                <a:gd name="T0" fmla="*/ 422 w 844"/>
                <a:gd name="T1" fmla="*/ 412 h 433"/>
                <a:gd name="T2" fmla="*/ 0 w 844"/>
                <a:gd name="T3" fmla="*/ 0 h 433"/>
                <a:gd name="T4" fmla="*/ 0 w 844"/>
                <a:gd name="T5" fmla="*/ 10 h 433"/>
                <a:gd name="T6" fmla="*/ 422 w 844"/>
                <a:gd name="T7" fmla="*/ 433 h 433"/>
                <a:gd name="T8" fmla="*/ 844 w 844"/>
                <a:gd name="T9" fmla="*/ 10 h 433"/>
                <a:gd name="T10" fmla="*/ 844 w 844"/>
                <a:gd name="T11" fmla="*/ 0 h 433"/>
                <a:gd name="T12" fmla="*/ 422 w 844"/>
                <a:gd name="T13" fmla="*/ 412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4" h="433">
                  <a:moveTo>
                    <a:pt x="422" y="412"/>
                  </a:moveTo>
                  <a:cubicBezTo>
                    <a:pt x="192" y="412"/>
                    <a:pt x="5" y="228"/>
                    <a:pt x="0" y="0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0" y="244"/>
                    <a:pt x="189" y="433"/>
                    <a:pt x="422" y="433"/>
                  </a:cubicBezTo>
                  <a:cubicBezTo>
                    <a:pt x="655" y="433"/>
                    <a:pt x="844" y="244"/>
                    <a:pt x="844" y="10"/>
                  </a:cubicBezTo>
                  <a:cubicBezTo>
                    <a:pt x="844" y="7"/>
                    <a:pt x="844" y="3"/>
                    <a:pt x="844" y="0"/>
                  </a:cubicBezTo>
                  <a:cubicBezTo>
                    <a:pt x="839" y="228"/>
                    <a:pt x="652" y="412"/>
                    <a:pt x="422" y="412"/>
                  </a:cubicBezTo>
                </a:path>
              </a:pathLst>
            </a:custGeom>
            <a:solidFill>
              <a:srgbClr val="DEB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ïšḻídé"/>
            <p:cNvSpPr/>
            <p:nvPr/>
          </p:nvSpPr>
          <p:spPr bwMode="auto">
            <a:xfrm>
              <a:off x="4762341" y="3333674"/>
              <a:ext cx="2670228" cy="1308935"/>
            </a:xfrm>
            <a:custGeom>
              <a:avLst/>
              <a:gdLst>
                <a:gd name="T0" fmla="*/ 700 w 775"/>
                <a:gd name="T1" fmla="*/ 159 h 380"/>
                <a:gd name="T2" fmla="*/ 727 w 775"/>
                <a:gd name="T3" fmla="*/ 202 h 380"/>
                <a:gd name="T4" fmla="*/ 727 w 775"/>
                <a:gd name="T5" fmla="*/ 202 h 380"/>
                <a:gd name="T6" fmla="*/ 757 w 775"/>
                <a:gd name="T7" fmla="*/ 272 h 380"/>
                <a:gd name="T8" fmla="*/ 757 w 775"/>
                <a:gd name="T9" fmla="*/ 272 h 380"/>
                <a:gd name="T10" fmla="*/ 774 w 775"/>
                <a:gd name="T11" fmla="*/ 357 h 380"/>
                <a:gd name="T12" fmla="*/ 774 w 775"/>
                <a:gd name="T13" fmla="*/ 357 h 380"/>
                <a:gd name="T14" fmla="*/ 775 w 775"/>
                <a:gd name="T15" fmla="*/ 380 h 380"/>
                <a:gd name="T16" fmla="*/ 700 w 775"/>
                <a:gd name="T17" fmla="*/ 159 h 380"/>
                <a:gd name="T18" fmla="*/ 386 w 775"/>
                <a:gd name="T19" fmla="*/ 0 h 380"/>
                <a:gd name="T20" fmla="*/ 0 w 775"/>
                <a:gd name="T21" fmla="*/ 363 h 380"/>
                <a:gd name="T22" fmla="*/ 5 w 775"/>
                <a:gd name="T23" fmla="*/ 318 h 380"/>
                <a:gd name="T24" fmla="*/ 5 w 775"/>
                <a:gd name="T25" fmla="*/ 318 h 380"/>
                <a:gd name="T26" fmla="*/ 317 w 775"/>
                <a:gd name="T27" fmla="*/ 7 h 380"/>
                <a:gd name="T28" fmla="*/ 317 w 775"/>
                <a:gd name="T29" fmla="*/ 7 h 380"/>
                <a:gd name="T30" fmla="*/ 386 w 775"/>
                <a:gd name="T31" fmla="*/ 0 h 380"/>
                <a:gd name="T32" fmla="*/ 386 w 775"/>
                <a:gd name="T33" fmla="*/ 0 h 380"/>
                <a:gd name="T34" fmla="*/ 386 w 775"/>
                <a:gd name="T35" fmla="*/ 0 h 380"/>
                <a:gd name="T36" fmla="*/ 386 w 775"/>
                <a:gd name="T37" fmla="*/ 0 h 380"/>
                <a:gd name="T38" fmla="*/ 386 w 775"/>
                <a:gd name="T39" fmla="*/ 0 h 380"/>
                <a:gd name="T40" fmla="*/ 386 w 775"/>
                <a:gd name="T41" fmla="*/ 0 h 380"/>
                <a:gd name="T42" fmla="*/ 386 w 775"/>
                <a:gd name="T43" fmla="*/ 0 h 380"/>
                <a:gd name="T44" fmla="*/ 386 w 775"/>
                <a:gd name="T45" fmla="*/ 0 h 380"/>
                <a:gd name="T46" fmla="*/ 386 w 775"/>
                <a:gd name="T47" fmla="*/ 0 h 380"/>
                <a:gd name="T48" fmla="*/ 386 w 775"/>
                <a:gd name="T49" fmla="*/ 0 h 380"/>
                <a:gd name="T50" fmla="*/ 387 w 775"/>
                <a:gd name="T51" fmla="*/ 0 h 380"/>
                <a:gd name="T52" fmla="*/ 422 w 775"/>
                <a:gd name="T53" fmla="*/ 2 h 380"/>
                <a:gd name="T54" fmla="*/ 422 w 775"/>
                <a:gd name="T55" fmla="*/ 2 h 380"/>
                <a:gd name="T56" fmla="*/ 506 w 775"/>
                <a:gd name="T57" fmla="*/ 19 h 380"/>
                <a:gd name="T58" fmla="*/ 506 w 775"/>
                <a:gd name="T59" fmla="*/ 19 h 380"/>
                <a:gd name="T60" fmla="*/ 576 w 775"/>
                <a:gd name="T61" fmla="*/ 50 h 380"/>
                <a:gd name="T62" fmla="*/ 576 w 775"/>
                <a:gd name="T63" fmla="*/ 50 h 380"/>
                <a:gd name="T64" fmla="*/ 636 w 775"/>
                <a:gd name="T65" fmla="*/ 91 h 380"/>
                <a:gd name="T66" fmla="*/ 636 w 775"/>
                <a:gd name="T67" fmla="*/ 91 h 380"/>
                <a:gd name="T68" fmla="*/ 674 w 775"/>
                <a:gd name="T69" fmla="*/ 127 h 380"/>
                <a:gd name="T70" fmla="*/ 387 w 775"/>
                <a:gd name="T71" fmla="*/ 0 h 380"/>
                <a:gd name="T72" fmla="*/ 387 w 775"/>
                <a:gd name="T73" fmla="*/ 0 h 380"/>
                <a:gd name="T74" fmla="*/ 387 w 775"/>
                <a:gd name="T75" fmla="*/ 0 h 380"/>
                <a:gd name="T76" fmla="*/ 387 w 775"/>
                <a:gd name="T77" fmla="*/ 0 h 380"/>
                <a:gd name="T78" fmla="*/ 387 w 775"/>
                <a:gd name="T79" fmla="*/ 0 h 380"/>
                <a:gd name="T80" fmla="*/ 386 w 775"/>
                <a:gd name="T81" fmla="*/ 0 h 380"/>
                <a:gd name="T82" fmla="*/ 387 w 775"/>
                <a:gd name="T83" fmla="*/ 0 h 380"/>
                <a:gd name="T84" fmla="*/ 387 w 775"/>
                <a:gd name="T85" fmla="*/ 0 h 380"/>
                <a:gd name="T86" fmla="*/ 387 w 775"/>
                <a:gd name="T87" fmla="*/ 0 h 380"/>
                <a:gd name="T88" fmla="*/ 387 w 775"/>
                <a:gd name="T89" fmla="*/ 0 h 380"/>
                <a:gd name="T90" fmla="*/ 387 w 775"/>
                <a:gd name="T9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5" h="380">
                  <a:moveTo>
                    <a:pt x="700" y="159"/>
                  </a:moveTo>
                  <a:cubicBezTo>
                    <a:pt x="710" y="173"/>
                    <a:pt x="719" y="187"/>
                    <a:pt x="727" y="202"/>
                  </a:cubicBezTo>
                  <a:cubicBezTo>
                    <a:pt x="727" y="202"/>
                    <a:pt x="727" y="202"/>
                    <a:pt x="727" y="202"/>
                  </a:cubicBezTo>
                  <a:cubicBezTo>
                    <a:pt x="739" y="224"/>
                    <a:pt x="749" y="248"/>
                    <a:pt x="757" y="272"/>
                  </a:cubicBezTo>
                  <a:cubicBezTo>
                    <a:pt x="757" y="272"/>
                    <a:pt x="757" y="272"/>
                    <a:pt x="757" y="272"/>
                  </a:cubicBezTo>
                  <a:cubicBezTo>
                    <a:pt x="766" y="299"/>
                    <a:pt x="771" y="328"/>
                    <a:pt x="774" y="357"/>
                  </a:cubicBezTo>
                  <a:cubicBezTo>
                    <a:pt x="774" y="357"/>
                    <a:pt x="774" y="357"/>
                    <a:pt x="774" y="357"/>
                  </a:cubicBezTo>
                  <a:cubicBezTo>
                    <a:pt x="774" y="364"/>
                    <a:pt x="775" y="372"/>
                    <a:pt x="775" y="380"/>
                  </a:cubicBezTo>
                  <a:cubicBezTo>
                    <a:pt x="773" y="297"/>
                    <a:pt x="745" y="221"/>
                    <a:pt x="700" y="159"/>
                  </a:cubicBezTo>
                  <a:moveTo>
                    <a:pt x="386" y="0"/>
                  </a:moveTo>
                  <a:cubicBezTo>
                    <a:pt x="181" y="1"/>
                    <a:pt x="13" y="161"/>
                    <a:pt x="0" y="363"/>
                  </a:cubicBezTo>
                  <a:cubicBezTo>
                    <a:pt x="1" y="347"/>
                    <a:pt x="3" y="333"/>
                    <a:pt x="5" y="318"/>
                  </a:cubicBezTo>
                  <a:cubicBezTo>
                    <a:pt x="5" y="318"/>
                    <a:pt x="5" y="318"/>
                    <a:pt x="5" y="318"/>
                  </a:cubicBezTo>
                  <a:cubicBezTo>
                    <a:pt x="34" y="160"/>
                    <a:pt x="159" y="36"/>
                    <a:pt x="317" y="7"/>
                  </a:cubicBezTo>
                  <a:cubicBezTo>
                    <a:pt x="317" y="7"/>
                    <a:pt x="317" y="7"/>
                    <a:pt x="317" y="7"/>
                  </a:cubicBezTo>
                  <a:cubicBezTo>
                    <a:pt x="339" y="3"/>
                    <a:pt x="362" y="0"/>
                    <a:pt x="386" y="0"/>
                  </a:cubicBezTo>
                  <a:moveTo>
                    <a:pt x="386" y="0"/>
                  </a:moveTo>
                  <a:cubicBezTo>
                    <a:pt x="386" y="0"/>
                    <a:pt x="386" y="0"/>
                    <a:pt x="386" y="0"/>
                  </a:cubicBezTo>
                  <a:cubicBezTo>
                    <a:pt x="386" y="0"/>
                    <a:pt x="386" y="0"/>
                    <a:pt x="386" y="0"/>
                  </a:cubicBezTo>
                  <a:moveTo>
                    <a:pt x="386" y="0"/>
                  </a:moveTo>
                  <a:cubicBezTo>
                    <a:pt x="386" y="0"/>
                    <a:pt x="386" y="0"/>
                    <a:pt x="386" y="0"/>
                  </a:cubicBezTo>
                  <a:cubicBezTo>
                    <a:pt x="386" y="0"/>
                    <a:pt x="386" y="0"/>
                    <a:pt x="386" y="0"/>
                  </a:cubicBezTo>
                  <a:moveTo>
                    <a:pt x="386" y="0"/>
                  </a:moveTo>
                  <a:cubicBezTo>
                    <a:pt x="386" y="0"/>
                    <a:pt x="386" y="0"/>
                    <a:pt x="386" y="0"/>
                  </a:cubicBezTo>
                  <a:cubicBezTo>
                    <a:pt x="386" y="0"/>
                    <a:pt x="386" y="0"/>
                    <a:pt x="386" y="0"/>
                  </a:cubicBezTo>
                  <a:moveTo>
                    <a:pt x="387" y="0"/>
                  </a:moveTo>
                  <a:cubicBezTo>
                    <a:pt x="399" y="0"/>
                    <a:pt x="411" y="1"/>
                    <a:pt x="422" y="2"/>
                  </a:cubicBezTo>
                  <a:cubicBezTo>
                    <a:pt x="422" y="2"/>
                    <a:pt x="422" y="2"/>
                    <a:pt x="422" y="2"/>
                  </a:cubicBezTo>
                  <a:cubicBezTo>
                    <a:pt x="451" y="5"/>
                    <a:pt x="479" y="10"/>
                    <a:pt x="506" y="19"/>
                  </a:cubicBezTo>
                  <a:cubicBezTo>
                    <a:pt x="506" y="19"/>
                    <a:pt x="506" y="19"/>
                    <a:pt x="506" y="19"/>
                  </a:cubicBezTo>
                  <a:cubicBezTo>
                    <a:pt x="531" y="27"/>
                    <a:pt x="554" y="37"/>
                    <a:pt x="576" y="50"/>
                  </a:cubicBezTo>
                  <a:cubicBezTo>
                    <a:pt x="576" y="50"/>
                    <a:pt x="576" y="50"/>
                    <a:pt x="576" y="50"/>
                  </a:cubicBezTo>
                  <a:cubicBezTo>
                    <a:pt x="598" y="62"/>
                    <a:pt x="618" y="75"/>
                    <a:pt x="636" y="91"/>
                  </a:cubicBezTo>
                  <a:cubicBezTo>
                    <a:pt x="636" y="91"/>
                    <a:pt x="636" y="91"/>
                    <a:pt x="636" y="91"/>
                  </a:cubicBezTo>
                  <a:cubicBezTo>
                    <a:pt x="650" y="102"/>
                    <a:pt x="662" y="114"/>
                    <a:pt x="674" y="127"/>
                  </a:cubicBezTo>
                  <a:cubicBezTo>
                    <a:pt x="603" y="50"/>
                    <a:pt x="501" y="1"/>
                    <a:pt x="387" y="0"/>
                  </a:cubicBezTo>
                  <a:moveTo>
                    <a:pt x="387" y="0"/>
                  </a:moveTo>
                  <a:cubicBezTo>
                    <a:pt x="387" y="0"/>
                    <a:pt x="387" y="0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  <a:moveTo>
                    <a:pt x="387" y="0"/>
                  </a:moveTo>
                  <a:cubicBezTo>
                    <a:pt x="387" y="0"/>
                    <a:pt x="387" y="0"/>
                    <a:pt x="386" y="0"/>
                  </a:cubicBezTo>
                  <a:cubicBezTo>
                    <a:pt x="387" y="0"/>
                    <a:pt x="387" y="0"/>
                    <a:pt x="387" y="0"/>
                  </a:cubicBezTo>
                  <a:moveTo>
                    <a:pt x="387" y="0"/>
                  </a:moveTo>
                  <a:cubicBezTo>
                    <a:pt x="387" y="0"/>
                    <a:pt x="387" y="0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</a:path>
              </a:pathLst>
            </a:custGeom>
            <a:solidFill>
              <a:srgbClr val="E9B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işliḑé"/>
            <p:cNvSpPr/>
            <p:nvPr/>
          </p:nvSpPr>
          <p:spPr bwMode="auto">
            <a:xfrm>
              <a:off x="4779793" y="3358399"/>
              <a:ext cx="1074781" cy="1070418"/>
            </a:xfrm>
            <a:custGeom>
              <a:avLst/>
              <a:gdLst>
                <a:gd name="T0" fmla="*/ 312 w 312"/>
                <a:gd name="T1" fmla="*/ 0 h 311"/>
                <a:gd name="T2" fmla="*/ 0 w 312"/>
                <a:gd name="T3" fmla="*/ 311 h 311"/>
                <a:gd name="T4" fmla="*/ 7 w 312"/>
                <a:gd name="T5" fmla="*/ 304 h 311"/>
                <a:gd name="T6" fmla="*/ 281 w 312"/>
                <a:gd name="T7" fmla="*/ 30 h 311"/>
                <a:gd name="T8" fmla="*/ 312 w 312"/>
                <a:gd name="T9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311">
                  <a:moveTo>
                    <a:pt x="312" y="0"/>
                  </a:moveTo>
                  <a:cubicBezTo>
                    <a:pt x="154" y="29"/>
                    <a:pt x="29" y="153"/>
                    <a:pt x="0" y="311"/>
                  </a:cubicBezTo>
                  <a:cubicBezTo>
                    <a:pt x="7" y="304"/>
                    <a:pt x="7" y="304"/>
                    <a:pt x="7" y="304"/>
                  </a:cubicBezTo>
                  <a:cubicBezTo>
                    <a:pt x="43" y="171"/>
                    <a:pt x="148" y="66"/>
                    <a:pt x="281" y="30"/>
                  </a:cubicBezTo>
                  <a:cubicBezTo>
                    <a:pt x="312" y="0"/>
                    <a:pt x="312" y="0"/>
                    <a:pt x="312" y="0"/>
                  </a:cubicBezTo>
                </a:path>
              </a:pathLst>
            </a:custGeom>
            <a:solidFill>
              <a:srgbClr val="DC5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ṧḻiḓê"/>
            <p:cNvSpPr/>
            <p:nvPr/>
          </p:nvSpPr>
          <p:spPr bwMode="auto">
            <a:xfrm>
              <a:off x="4757978" y="3333674"/>
              <a:ext cx="1458736" cy="1377291"/>
            </a:xfrm>
            <a:custGeom>
              <a:avLst/>
              <a:gdLst>
                <a:gd name="T0" fmla="*/ 13 w 423"/>
                <a:gd name="T1" fmla="*/ 311 h 400"/>
                <a:gd name="T2" fmla="*/ 6 w 423"/>
                <a:gd name="T3" fmla="*/ 318 h 400"/>
                <a:gd name="T4" fmla="*/ 1 w 423"/>
                <a:gd name="T5" fmla="*/ 363 h 400"/>
                <a:gd name="T6" fmla="*/ 0 w 423"/>
                <a:gd name="T7" fmla="*/ 388 h 400"/>
                <a:gd name="T8" fmla="*/ 0 w 423"/>
                <a:gd name="T9" fmla="*/ 400 h 400"/>
                <a:gd name="T10" fmla="*/ 13 w 423"/>
                <a:gd name="T11" fmla="*/ 311 h 400"/>
                <a:gd name="T12" fmla="*/ 388 w 423"/>
                <a:gd name="T13" fmla="*/ 0 h 400"/>
                <a:gd name="T14" fmla="*/ 388 w 423"/>
                <a:gd name="T15" fmla="*/ 0 h 400"/>
                <a:gd name="T16" fmla="*/ 388 w 423"/>
                <a:gd name="T17" fmla="*/ 0 h 400"/>
                <a:gd name="T18" fmla="*/ 387 w 423"/>
                <a:gd name="T19" fmla="*/ 0 h 400"/>
                <a:gd name="T20" fmla="*/ 387 w 423"/>
                <a:gd name="T21" fmla="*/ 0 h 400"/>
                <a:gd name="T22" fmla="*/ 387 w 423"/>
                <a:gd name="T23" fmla="*/ 0 h 400"/>
                <a:gd name="T24" fmla="*/ 387 w 423"/>
                <a:gd name="T25" fmla="*/ 0 h 400"/>
                <a:gd name="T26" fmla="*/ 387 w 423"/>
                <a:gd name="T27" fmla="*/ 0 h 400"/>
                <a:gd name="T28" fmla="*/ 387 w 423"/>
                <a:gd name="T29" fmla="*/ 0 h 400"/>
                <a:gd name="T30" fmla="*/ 387 w 423"/>
                <a:gd name="T31" fmla="*/ 0 h 400"/>
                <a:gd name="T32" fmla="*/ 387 w 423"/>
                <a:gd name="T33" fmla="*/ 0 h 400"/>
                <a:gd name="T34" fmla="*/ 318 w 423"/>
                <a:gd name="T35" fmla="*/ 7 h 400"/>
                <a:gd name="T36" fmla="*/ 318 w 423"/>
                <a:gd name="T37" fmla="*/ 7 h 400"/>
                <a:gd name="T38" fmla="*/ 287 w 423"/>
                <a:gd name="T39" fmla="*/ 37 h 400"/>
                <a:gd name="T40" fmla="*/ 388 w 423"/>
                <a:gd name="T41" fmla="*/ 24 h 400"/>
                <a:gd name="T42" fmla="*/ 401 w 423"/>
                <a:gd name="T43" fmla="*/ 24 h 400"/>
                <a:gd name="T44" fmla="*/ 423 w 423"/>
                <a:gd name="T45" fmla="*/ 2 h 400"/>
                <a:gd name="T46" fmla="*/ 388 w 423"/>
                <a:gd name="T47" fmla="*/ 0 h 400"/>
                <a:gd name="T48" fmla="*/ 388 w 423"/>
                <a:gd name="T49" fmla="*/ 0 h 400"/>
                <a:gd name="T50" fmla="*/ 388 w 423"/>
                <a:gd name="T51" fmla="*/ 0 h 400"/>
                <a:gd name="T52" fmla="*/ 388 w 423"/>
                <a:gd name="T53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3" h="400">
                  <a:moveTo>
                    <a:pt x="13" y="311"/>
                  </a:moveTo>
                  <a:cubicBezTo>
                    <a:pt x="6" y="318"/>
                    <a:pt x="6" y="318"/>
                    <a:pt x="6" y="318"/>
                  </a:cubicBezTo>
                  <a:cubicBezTo>
                    <a:pt x="4" y="333"/>
                    <a:pt x="2" y="347"/>
                    <a:pt x="1" y="363"/>
                  </a:cubicBezTo>
                  <a:cubicBezTo>
                    <a:pt x="0" y="371"/>
                    <a:pt x="0" y="380"/>
                    <a:pt x="0" y="388"/>
                  </a:cubicBezTo>
                  <a:cubicBezTo>
                    <a:pt x="0" y="392"/>
                    <a:pt x="0" y="396"/>
                    <a:pt x="0" y="400"/>
                  </a:cubicBezTo>
                  <a:cubicBezTo>
                    <a:pt x="1" y="369"/>
                    <a:pt x="6" y="340"/>
                    <a:pt x="13" y="311"/>
                  </a:cubicBezTo>
                  <a:moveTo>
                    <a:pt x="388" y="0"/>
                  </a:moveTo>
                  <a:cubicBezTo>
                    <a:pt x="388" y="0"/>
                    <a:pt x="388" y="0"/>
                    <a:pt x="388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8" y="0"/>
                    <a:pt x="388" y="0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63" y="0"/>
                    <a:pt x="340" y="3"/>
                    <a:pt x="318" y="7"/>
                  </a:cubicBezTo>
                  <a:cubicBezTo>
                    <a:pt x="318" y="7"/>
                    <a:pt x="318" y="7"/>
                    <a:pt x="318" y="7"/>
                  </a:cubicBezTo>
                  <a:cubicBezTo>
                    <a:pt x="287" y="37"/>
                    <a:pt x="287" y="37"/>
                    <a:pt x="287" y="37"/>
                  </a:cubicBezTo>
                  <a:cubicBezTo>
                    <a:pt x="319" y="28"/>
                    <a:pt x="353" y="24"/>
                    <a:pt x="388" y="24"/>
                  </a:cubicBezTo>
                  <a:cubicBezTo>
                    <a:pt x="392" y="24"/>
                    <a:pt x="397" y="24"/>
                    <a:pt x="401" y="24"/>
                  </a:cubicBezTo>
                  <a:cubicBezTo>
                    <a:pt x="423" y="2"/>
                    <a:pt x="423" y="2"/>
                    <a:pt x="423" y="2"/>
                  </a:cubicBezTo>
                  <a:cubicBezTo>
                    <a:pt x="412" y="1"/>
                    <a:pt x="400" y="0"/>
                    <a:pt x="388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8" y="0"/>
                    <a:pt x="388" y="0"/>
                    <a:pt x="388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ï$1idê"/>
            <p:cNvSpPr/>
            <p:nvPr/>
          </p:nvSpPr>
          <p:spPr bwMode="auto">
            <a:xfrm>
              <a:off x="6141086" y="3340946"/>
              <a:ext cx="365047" cy="120713"/>
            </a:xfrm>
            <a:custGeom>
              <a:avLst/>
              <a:gdLst>
                <a:gd name="T0" fmla="*/ 22 w 106"/>
                <a:gd name="T1" fmla="*/ 0 h 35"/>
                <a:gd name="T2" fmla="*/ 22 w 106"/>
                <a:gd name="T3" fmla="*/ 0 h 35"/>
                <a:gd name="T4" fmla="*/ 0 w 106"/>
                <a:gd name="T5" fmla="*/ 22 h 35"/>
                <a:gd name="T6" fmla="*/ 88 w 106"/>
                <a:gd name="T7" fmla="*/ 35 h 35"/>
                <a:gd name="T8" fmla="*/ 106 w 106"/>
                <a:gd name="T9" fmla="*/ 17 h 35"/>
                <a:gd name="T10" fmla="*/ 22 w 106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35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0" y="23"/>
                    <a:pt x="60" y="28"/>
                    <a:pt x="88" y="35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79" y="8"/>
                    <a:pt x="51" y="3"/>
                    <a:pt x="22" y="0"/>
                  </a:cubicBezTo>
                </a:path>
              </a:pathLst>
            </a:custGeom>
            <a:solidFill>
              <a:srgbClr val="DC5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íṣḻîḓé"/>
            <p:cNvSpPr/>
            <p:nvPr/>
          </p:nvSpPr>
          <p:spPr bwMode="auto">
            <a:xfrm>
              <a:off x="6443596" y="3399121"/>
              <a:ext cx="303964" cy="158527"/>
            </a:xfrm>
            <a:custGeom>
              <a:avLst/>
              <a:gdLst>
                <a:gd name="T0" fmla="*/ 18 w 88"/>
                <a:gd name="T1" fmla="*/ 0 h 46"/>
                <a:gd name="T2" fmla="*/ 18 w 88"/>
                <a:gd name="T3" fmla="*/ 0 h 46"/>
                <a:gd name="T4" fmla="*/ 0 w 88"/>
                <a:gd name="T5" fmla="*/ 18 h 46"/>
                <a:gd name="T6" fmla="*/ 73 w 88"/>
                <a:gd name="T7" fmla="*/ 46 h 46"/>
                <a:gd name="T8" fmla="*/ 88 w 88"/>
                <a:gd name="T9" fmla="*/ 31 h 46"/>
                <a:gd name="T10" fmla="*/ 18 w 88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46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5" y="25"/>
                    <a:pt x="50" y="34"/>
                    <a:pt x="73" y="46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66" y="18"/>
                    <a:pt x="43" y="8"/>
                    <a:pt x="18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î$ḷîḍè"/>
            <p:cNvSpPr/>
            <p:nvPr/>
          </p:nvSpPr>
          <p:spPr bwMode="auto">
            <a:xfrm>
              <a:off x="6695202" y="3505290"/>
              <a:ext cx="258878" cy="186160"/>
            </a:xfrm>
            <a:custGeom>
              <a:avLst/>
              <a:gdLst>
                <a:gd name="T0" fmla="*/ 15 w 75"/>
                <a:gd name="T1" fmla="*/ 0 h 54"/>
                <a:gd name="T2" fmla="*/ 15 w 75"/>
                <a:gd name="T3" fmla="*/ 0 h 54"/>
                <a:gd name="T4" fmla="*/ 0 w 75"/>
                <a:gd name="T5" fmla="*/ 15 h 54"/>
                <a:gd name="T6" fmla="*/ 62 w 75"/>
                <a:gd name="T7" fmla="*/ 54 h 54"/>
                <a:gd name="T8" fmla="*/ 75 w 75"/>
                <a:gd name="T9" fmla="*/ 41 h 54"/>
                <a:gd name="T10" fmla="*/ 15 w 75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4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2" y="26"/>
                    <a:pt x="43" y="39"/>
                    <a:pt x="62" y="54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57" y="25"/>
                    <a:pt x="37" y="12"/>
                    <a:pt x="15" y="0"/>
                  </a:cubicBezTo>
                </a:path>
              </a:pathLst>
            </a:custGeom>
            <a:solidFill>
              <a:srgbClr val="DC5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ṧḻíḋé"/>
            <p:cNvSpPr/>
            <p:nvPr/>
          </p:nvSpPr>
          <p:spPr bwMode="auto">
            <a:xfrm>
              <a:off x="6908995" y="3646364"/>
              <a:ext cx="216702" cy="210884"/>
            </a:xfrm>
            <a:custGeom>
              <a:avLst/>
              <a:gdLst>
                <a:gd name="T0" fmla="*/ 13 w 63"/>
                <a:gd name="T1" fmla="*/ 0 h 61"/>
                <a:gd name="T2" fmla="*/ 13 w 63"/>
                <a:gd name="T3" fmla="*/ 0 h 61"/>
                <a:gd name="T4" fmla="*/ 0 w 63"/>
                <a:gd name="T5" fmla="*/ 13 h 61"/>
                <a:gd name="T6" fmla="*/ 52 w 63"/>
                <a:gd name="T7" fmla="*/ 61 h 61"/>
                <a:gd name="T8" fmla="*/ 63 w 63"/>
                <a:gd name="T9" fmla="*/ 51 h 61"/>
                <a:gd name="T10" fmla="*/ 51 w 63"/>
                <a:gd name="T11" fmla="*/ 36 h 61"/>
                <a:gd name="T12" fmla="*/ 13 w 63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61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9" y="27"/>
                    <a:pt x="36" y="44"/>
                    <a:pt x="52" y="6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59" y="46"/>
                    <a:pt x="55" y="41"/>
                    <a:pt x="51" y="36"/>
                  </a:cubicBezTo>
                  <a:cubicBezTo>
                    <a:pt x="39" y="23"/>
                    <a:pt x="27" y="11"/>
                    <a:pt x="13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îṧḻiḓê"/>
            <p:cNvSpPr/>
            <p:nvPr/>
          </p:nvSpPr>
          <p:spPr bwMode="auto">
            <a:xfrm>
              <a:off x="7087883" y="3822343"/>
              <a:ext cx="180342" cy="234154"/>
            </a:xfrm>
            <a:custGeom>
              <a:avLst/>
              <a:gdLst>
                <a:gd name="T0" fmla="*/ 11 w 52"/>
                <a:gd name="T1" fmla="*/ 0 h 68"/>
                <a:gd name="T2" fmla="*/ 0 w 52"/>
                <a:gd name="T3" fmla="*/ 10 h 68"/>
                <a:gd name="T4" fmla="*/ 43 w 52"/>
                <a:gd name="T5" fmla="*/ 68 h 68"/>
                <a:gd name="T6" fmla="*/ 52 w 52"/>
                <a:gd name="T7" fmla="*/ 60 h 68"/>
                <a:gd name="T8" fmla="*/ 25 w 52"/>
                <a:gd name="T9" fmla="*/ 17 h 68"/>
                <a:gd name="T10" fmla="*/ 11 w 52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68">
                  <a:moveTo>
                    <a:pt x="11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6" y="28"/>
                    <a:pt x="31" y="48"/>
                    <a:pt x="43" y="68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44" y="45"/>
                    <a:pt x="35" y="31"/>
                    <a:pt x="25" y="17"/>
                  </a:cubicBezTo>
                  <a:cubicBezTo>
                    <a:pt x="20" y="11"/>
                    <a:pt x="16" y="5"/>
                    <a:pt x="11" y="0"/>
                  </a:cubicBezTo>
                </a:path>
              </a:pathLst>
            </a:custGeom>
            <a:solidFill>
              <a:srgbClr val="DC5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ïṡļîḓé"/>
            <p:cNvSpPr/>
            <p:nvPr/>
          </p:nvSpPr>
          <p:spPr bwMode="auto">
            <a:xfrm>
              <a:off x="7236229" y="4028864"/>
              <a:ext cx="135257" cy="261787"/>
            </a:xfrm>
            <a:custGeom>
              <a:avLst/>
              <a:gdLst>
                <a:gd name="T0" fmla="*/ 9 w 39"/>
                <a:gd name="T1" fmla="*/ 0 h 76"/>
                <a:gd name="T2" fmla="*/ 9 w 39"/>
                <a:gd name="T3" fmla="*/ 0 h 76"/>
                <a:gd name="T4" fmla="*/ 0 w 39"/>
                <a:gd name="T5" fmla="*/ 8 h 76"/>
                <a:gd name="T6" fmla="*/ 33 w 39"/>
                <a:gd name="T7" fmla="*/ 76 h 76"/>
                <a:gd name="T8" fmla="*/ 39 w 39"/>
                <a:gd name="T9" fmla="*/ 70 h 76"/>
                <a:gd name="T10" fmla="*/ 9 w 39"/>
                <a:gd name="T1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76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" y="30"/>
                    <a:pt x="24" y="52"/>
                    <a:pt x="33" y="76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1" y="46"/>
                    <a:pt x="21" y="22"/>
                    <a:pt x="9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ïṧḷiďè"/>
            <p:cNvSpPr/>
            <p:nvPr/>
          </p:nvSpPr>
          <p:spPr bwMode="auto">
            <a:xfrm>
              <a:off x="7349670" y="4270290"/>
              <a:ext cx="79990" cy="299601"/>
            </a:xfrm>
            <a:custGeom>
              <a:avLst/>
              <a:gdLst>
                <a:gd name="T0" fmla="*/ 6 w 23"/>
                <a:gd name="T1" fmla="*/ 0 h 87"/>
                <a:gd name="T2" fmla="*/ 6 w 23"/>
                <a:gd name="T3" fmla="*/ 0 h 87"/>
                <a:gd name="T4" fmla="*/ 0 w 23"/>
                <a:gd name="T5" fmla="*/ 6 h 87"/>
                <a:gd name="T6" fmla="*/ 20 w 23"/>
                <a:gd name="T7" fmla="*/ 87 h 87"/>
                <a:gd name="T8" fmla="*/ 23 w 23"/>
                <a:gd name="T9" fmla="*/ 85 h 87"/>
                <a:gd name="T10" fmla="*/ 6 w 23"/>
                <a:gd name="T1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87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0" y="32"/>
                    <a:pt x="16" y="59"/>
                    <a:pt x="20" y="87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0" y="56"/>
                    <a:pt x="15" y="27"/>
                    <a:pt x="6" y="0"/>
                  </a:cubicBezTo>
                </a:path>
              </a:pathLst>
            </a:custGeom>
            <a:solidFill>
              <a:srgbClr val="DC5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ïṡ1îḍè"/>
            <p:cNvSpPr/>
            <p:nvPr/>
          </p:nvSpPr>
          <p:spPr bwMode="auto">
            <a:xfrm>
              <a:off x="7419479" y="4562619"/>
              <a:ext cx="13089" cy="148346"/>
            </a:xfrm>
            <a:custGeom>
              <a:avLst/>
              <a:gdLst>
                <a:gd name="T0" fmla="*/ 3 w 4"/>
                <a:gd name="T1" fmla="*/ 0 h 43"/>
                <a:gd name="T2" fmla="*/ 3 w 4"/>
                <a:gd name="T3" fmla="*/ 0 h 43"/>
                <a:gd name="T4" fmla="*/ 0 w 4"/>
                <a:gd name="T5" fmla="*/ 2 h 43"/>
                <a:gd name="T6" fmla="*/ 4 w 4"/>
                <a:gd name="T7" fmla="*/ 43 h 43"/>
                <a:gd name="T8" fmla="*/ 4 w 4"/>
                <a:gd name="T9" fmla="*/ 31 h 43"/>
                <a:gd name="T10" fmla="*/ 4 w 4"/>
                <a:gd name="T11" fmla="*/ 23 h 43"/>
                <a:gd name="T12" fmla="*/ 3 w 4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3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6"/>
                    <a:pt x="3" y="29"/>
                    <a:pt x="4" y="43"/>
                  </a:cubicBezTo>
                  <a:cubicBezTo>
                    <a:pt x="4" y="39"/>
                    <a:pt x="4" y="35"/>
                    <a:pt x="4" y="31"/>
                  </a:cubicBezTo>
                  <a:cubicBezTo>
                    <a:pt x="4" y="28"/>
                    <a:pt x="4" y="26"/>
                    <a:pt x="4" y="23"/>
                  </a:cubicBezTo>
                  <a:cubicBezTo>
                    <a:pt x="4" y="15"/>
                    <a:pt x="3" y="7"/>
                    <a:pt x="3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ïṡľîḓê"/>
            <p:cNvSpPr/>
            <p:nvPr/>
          </p:nvSpPr>
          <p:spPr bwMode="auto">
            <a:xfrm>
              <a:off x="5024128" y="3598370"/>
              <a:ext cx="2143745" cy="2142291"/>
            </a:xfrm>
            <a:prstGeom prst="ellipse">
              <a:avLst/>
            </a:pr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ïṣḻíḑè"/>
            <p:cNvSpPr/>
            <p:nvPr/>
          </p:nvSpPr>
          <p:spPr bwMode="auto">
            <a:xfrm>
              <a:off x="5024128" y="4628066"/>
              <a:ext cx="2143745" cy="1112595"/>
            </a:xfrm>
            <a:custGeom>
              <a:avLst/>
              <a:gdLst>
                <a:gd name="T0" fmla="*/ 311 w 622"/>
                <a:gd name="T1" fmla="*/ 300 h 323"/>
                <a:gd name="T2" fmla="*/ 0 w 622"/>
                <a:gd name="T3" fmla="*/ 0 h 323"/>
                <a:gd name="T4" fmla="*/ 0 w 622"/>
                <a:gd name="T5" fmla="*/ 12 h 323"/>
                <a:gd name="T6" fmla="*/ 311 w 622"/>
                <a:gd name="T7" fmla="*/ 323 h 323"/>
                <a:gd name="T8" fmla="*/ 622 w 622"/>
                <a:gd name="T9" fmla="*/ 12 h 323"/>
                <a:gd name="T10" fmla="*/ 622 w 622"/>
                <a:gd name="T11" fmla="*/ 0 h 323"/>
                <a:gd name="T12" fmla="*/ 311 w 622"/>
                <a:gd name="T13" fmla="*/ 30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2" h="323">
                  <a:moveTo>
                    <a:pt x="311" y="300"/>
                  </a:moveTo>
                  <a:cubicBezTo>
                    <a:pt x="143" y="300"/>
                    <a:pt x="6" y="167"/>
                    <a:pt x="0" y="0"/>
                  </a:cubicBezTo>
                  <a:cubicBezTo>
                    <a:pt x="0" y="4"/>
                    <a:pt x="0" y="8"/>
                    <a:pt x="0" y="12"/>
                  </a:cubicBezTo>
                  <a:cubicBezTo>
                    <a:pt x="0" y="184"/>
                    <a:pt x="139" y="323"/>
                    <a:pt x="311" y="323"/>
                  </a:cubicBezTo>
                  <a:cubicBezTo>
                    <a:pt x="483" y="323"/>
                    <a:pt x="622" y="184"/>
                    <a:pt x="622" y="12"/>
                  </a:cubicBezTo>
                  <a:cubicBezTo>
                    <a:pt x="622" y="8"/>
                    <a:pt x="622" y="4"/>
                    <a:pt x="622" y="0"/>
                  </a:cubicBezTo>
                  <a:cubicBezTo>
                    <a:pt x="616" y="167"/>
                    <a:pt x="479" y="300"/>
                    <a:pt x="311" y="300"/>
                  </a:cubicBezTo>
                </a:path>
              </a:pathLst>
            </a:custGeom>
            <a:solidFill>
              <a:srgbClr val="DEB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ï$ḻiḓè"/>
            <p:cNvSpPr/>
            <p:nvPr/>
          </p:nvSpPr>
          <p:spPr bwMode="auto">
            <a:xfrm>
              <a:off x="5024128" y="4673151"/>
              <a:ext cx="17452" cy="193432"/>
            </a:xfrm>
            <a:custGeom>
              <a:avLst/>
              <a:gdLst>
                <a:gd name="T0" fmla="*/ 0 w 5"/>
                <a:gd name="T1" fmla="*/ 0 h 56"/>
                <a:gd name="T2" fmla="*/ 0 w 5"/>
                <a:gd name="T3" fmla="*/ 0 h 56"/>
                <a:gd name="T4" fmla="*/ 4 w 5"/>
                <a:gd name="T5" fmla="*/ 56 h 56"/>
                <a:gd name="T6" fmla="*/ 5 w 5"/>
                <a:gd name="T7" fmla="*/ 55 h 56"/>
                <a:gd name="T8" fmla="*/ 0 w 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1" y="38"/>
                    <a:pt x="4" y="5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1" y="37"/>
                    <a:pt x="0" y="19"/>
                    <a:pt x="0" y="0"/>
                  </a:cubicBezTo>
                </a:path>
              </a:pathLst>
            </a:custGeom>
            <a:solidFill>
              <a:srgbClr val="DC5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işľiḓé"/>
            <p:cNvSpPr/>
            <p:nvPr/>
          </p:nvSpPr>
          <p:spPr bwMode="auto">
            <a:xfrm>
              <a:off x="5037217" y="4862220"/>
              <a:ext cx="85808" cy="279240"/>
            </a:xfrm>
            <a:custGeom>
              <a:avLst/>
              <a:gdLst>
                <a:gd name="T0" fmla="*/ 1 w 25"/>
                <a:gd name="T1" fmla="*/ 0 h 81"/>
                <a:gd name="T2" fmla="*/ 0 w 25"/>
                <a:gd name="T3" fmla="*/ 1 h 81"/>
                <a:gd name="T4" fmla="*/ 21 w 25"/>
                <a:gd name="T5" fmla="*/ 81 h 81"/>
                <a:gd name="T6" fmla="*/ 25 w 25"/>
                <a:gd name="T7" fmla="*/ 77 h 81"/>
                <a:gd name="T8" fmla="*/ 1 w 25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29"/>
                    <a:pt x="11" y="56"/>
                    <a:pt x="21" y="81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14" y="53"/>
                    <a:pt x="6" y="27"/>
                    <a:pt x="1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îṩḻíḍê"/>
            <p:cNvSpPr/>
            <p:nvPr/>
          </p:nvSpPr>
          <p:spPr bwMode="auto">
            <a:xfrm>
              <a:off x="5109936" y="5126916"/>
              <a:ext cx="148346" cy="241426"/>
            </a:xfrm>
            <a:custGeom>
              <a:avLst/>
              <a:gdLst>
                <a:gd name="T0" fmla="*/ 4 w 43"/>
                <a:gd name="T1" fmla="*/ 0 h 70"/>
                <a:gd name="T2" fmla="*/ 0 w 43"/>
                <a:gd name="T3" fmla="*/ 4 h 70"/>
                <a:gd name="T4" fmla="*/ 35 w 43"/>
                <a:gd name="T5" fmla="*/ 70 h 70"/>
                <a:gd name="T6" fmla="*/ 43 w 43"/>
                <a:gd name="T7" fmla="*/ 62 h 70"/>
                <a:gd name="T8" fmla="*/ 4 w 43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0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0" y="27"/>
                    <a:pt x="22" y="49"/>
                    <a:pt x="35" y="70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28" y="43"/>
                    <a:pt x="15" y="22"/>
                    <a:pt x="4" y="0"/>
                  </a:cubicBezTo>
                </a:path>
              </a:pathLst>
            </a:custGeom>
            <a:solidFill>
              <a:srgbClr val="DC5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îSlíḍè"/>
            <p:cNvSpPr/>
            <p:nvPr/>
          </p:nvSpPr>
          <p:spPr bwMode="auto">
            <a:xfrm>
              <a:off x="5230649" y="5340708"/>
              <a:ext cx="203612" cy="213793"/>
            </a:xfrm>
            <a:custGeom>
              <a:avLst/>
              <a:gdLst>
                <a:gd name="T0" fmla="*/ 8 w 59"/>
                <a:gd name="T1" fmla="*/ 0 h 62"/>
                <a:gd name="T2" fmla="*/ 0 w 59"/>
                <a:gd name="T3" fmla="*/ 8 h 62"/>
                <a:gd name="T4" fmla="*/ 47 w 59"/>
                <a:gd name="T5" fmla="*/ 62 h 62"/>
                <a:gd name="T6" fmla="*/ 59 w 59"/>
                <a:gd name="T7" fmla="*/ 50 h 62"/>
                <a:gd name="T8" fmla="*/ 8 w 59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2">
                  <a:moveTo>
                    <a:pt x="8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4" y="28"/>
                    <a:pt x="29" y="46"/>
                    <a:pt x="47" y="62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40" y="35"/>
                    <a:pt x="23" y="18"/>
                    <a:pt x="8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íṡḷîďe"/>
            <p:cNvSpPr/>
            <p:nvPr/>
          </p:nvSpPr>
          <p:spPr bwMode="auto">
            <a:xfrm>
              <a:off x="5392084" y="5513779"/>
              <a:ext cx="255970" cy="189068"/>
            </a:xfrm>
            <a:custGeom>
              <a:avLst/>
              <a:gdLst>
                <a:gd name="T0" fmla="*/ 12 w 74"/>
                <a:gd name="T1" fmla="*/ 0 h 55"/>
                <a:gd name="T2" fmla="*/ 0 w 74"/>
                <a:gd name="T3" fmla="*/ 12 h 55"/>
                <a:gd name="T4" fmla="*/ 57 w 74"/>
                <a:gd name="T5" fmla="*/ 55 h 55"/>
                <a:gd name="T6" fmla="*/ 74 w 74"/>
                <a:gd name="T7" fmla="*/ 39 h 55"/>
                <a:gd name="T8" fmla="*/ 59 w 74"/>
                <a:gd name="T9" fmla="*/ 31 h 55"/>
                <a:gd name="T10" fmla="*/ 12 w 74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55">
                  <a:moveTo>
                    <a:pt x="12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7" y="29"/>
                    <a:pt x="37" y="43"/>
                    <a:pt x="57" y="55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69" y="36"/>
                    <a:pt x="64" y="33"/>
                    <a:pt x="59" y="31"/>
                  </a:cubicBezTo>
                  <a:cubicBezTo>
                    <a:pt x="42" y="22"/>
                    <a:pt x="26" y="12"/>
                    <a:pt x="12" y="0"/>
                  </a:cubicBezTo>
                </a:path>
              </a:pathLst>
            </a:custGeom>
            <a:solidFill>
              <a:srgbClr val="DC5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ïṥlîdé"/>
            <p:cNvSpPr/>
            <p:nvPr/>
          </p:nvSpPr>
          <p:spPr bwMode="auto">
            <a:xfrm>
              <a:off x="5588424" y="5647581"/>
              <a:ext cx="317053" cy="158527"/>
            </a:xfrm>
            <a:custGeom>
              <a:avLst/>
              <a:gdLst>
                <a:gd name="T0" fmla="*/ 17 w 92"/>
                <a:gd name="T1" fmla="*/ 0 h 46"/>
                <a:gd name="T2" fmla="*/ 0 w 92"/>
                <a:gd name="T3" fmla="*/ 16 h 46"/>
                <a:gd name="T4" fmla="*/ 71 w 92"/>
                <a:gd name="T5" fmla="*/ 46 h 46"/>
                <a:gd name="T6" fmla="*/ 92 w 92"/>
                <a:gd name="T7" fmla="*/ 25 h 46"/>
                <a:gd name="T8" fmla="*/ 17 w 92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46">
                  <a:moveTo>
                    <a:pt x="17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22" y="29"/>
                    <a:pt x="46" y="40"/>
                    <a:pt x="71" y="46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66" y="20"/>
                    <a:pt x="41" y="12"/>
                    <a:pt x="17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îṧḷîḑè"/>
            <p:cNvSpPr/>
            <p:nvPr/>
          </p:nvSpPr>
          <p:spPr bwMode="auto">
            <a:xfrm>
              <a:off x="5834213" y="4673151"/>
              <a:ext cx="1333660" cy="1167861"/>
            </a:xfrm>
            <a:custGeom>
              <a:avLst/>
              <a:gdLst>
                <a:gd name="T0" fmla="*/ 21 w 387"/>
                <a:gd name="T1" fmla="*/ 308 h 339"/>
                <a:gd name="T2" fmla="*/ 0 w 387"/>
                <a:gd name="T3" fmla="*/ 329 h 339"/>
                <a:gd name="T4" fmla="*/ 76 w 387"/>
                <a:gd name="T5" fmla="*/ 339 h 339"/>
                <a:gd name="T6" fmla="*/ 92 w 387"/>
                <a:gd name="T7" fmla="*/ 339 h 339"/>
                <a:gd name="T8" fmla="*/ 120 w 387"/>
                <a:gd name="T9" fmla="*/ 310 h 339"/>
                <a:gd name="T10" fmla="*/ 76 w 387"/>
                <a:gd name="T11" fmla="*/ 314 h 339"/>
                <a:gd name="T12" fmla="*/ 21 w 387"/>
                <a:gd name="T13" fmla="*/ 308 h 339"/>
                <a:gd name="T14" fmla="*/ 387 w 387"/>
                <a:gd name="T15" fmla="*/ 0 h 339"/>
                <a:gd name="T16" fmla="*/ 384 w 387"/>
                <a:gd name="T17" fmla="*/ 47 h 339"/>
                <a:gd name="T18" fmla="*/ 384 w 387"/>
                <a:gd name="T19" fmla="*/ 46 h 339"/>
                <a:gd name="T20" fmla="*/ 387 w 387"/>
                <a:gd name="T21" fmla="*/ 0 h 339"/>
                <a:gd name="T22" fmla="*/ 387 w 387"/>
                <a:gd name="T23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7" h="339">
                  <a:moveTo>
                    <a:pt x="21" y="308"/>
                  </a:moveTo>
                  <a:cubicBezTo>
                    <a:pt x="0" y="329"/>
                    <a:pt x="0" y="329"/>
                    <a:pt x="0" y="329"/>
                  </a:cubicBezTo>
                  <a:cubicBezTo>
                    <a:pt x="25" y="336"/>
                    <a:pt x="50" y="339"/>
                    <a:pt x="76" y="339"/>
                  </a:cubicBezTo>
                  <a:cubicBezTo>
                    <a:pt x="81" y="339"/>
                    <a:pt x="86" y="339"/>
                    <a:pt x="92" y="339"/>
                  </a:cubicBezTo>
                  <a:cubicBezTo>
                    <a:pt x="120" y="310"/>
                    <a:pt x="120" y="310"/>
                    <a:pt x="120" y="310"/>
                  </a:cubicBezTo>
                  <a:cubicBezTo>
                    <a:pt x="106" y="313"/>
                    <a:pt x="91" y="314"/>
                    <a:pt x="76" y="314"/>
                  </a:cubicBezTo>
                  <a:cubicBezTo>
                    <a:pt x="57" y="314"/>
                    <a:pt x="39" y="312"/>
                    <a:pt x="21" y="308"/>
                  </a:cubicBezTo>
                  <a:moveTo>
                    <a:pt x="387" y="0"/>
                  </a:moveTo>
                  <a:cubicBezTo>
                    <a:pt x="387" y="16"/>
                    <a:pt x="386" y="32"/>
                    <a:pt x="384" y="47"/>
                  </a:cubicBezTo>
                  <a:cubicBezTo>
                    <a:pt x="384" y="46"/>
                    <a:pt x="384" y="46"/>
                    <a:pt x="384" y="46"/>
                  </a:cubicBezTo>
                  <a:cubicBezTo>
                    <a:pt x="386" y="31"/>
                    <a:pt x="387" y="16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</a:path>
              </a:pathLst>
            </a:custGeom>
            <a:solidFill>
              <a:srgbClr val="DC5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ïṧḷïďe"/>
            <p:cNvSpPr/>
            <p:nvPr/>
          </p:nvSpPr>
          <p:spPr bwMode="auto">
            <a:xfrm>
              <a:off x="6151267" y="4831678"/>
              <a:ext cx="1006426" cy="1009335"/>
            </a:xfrm>
            <a:custGeom>
              <a:avLst/>
              <a:gdLst>
                <a:gd name="T0" fmla="*/ 292 w 292"/>
                <a:gd name="T1" fmla="*/ 0 h 293"/>
                <a:gd name="T2" fmla="*/ 292 w 292"/>
                <a:gd name="T3" fmla="*/ 1 h 293"/>
                <a:gd name="T4" fmla="*/ 129 w 292"/>
                <a:gd name="T5" fmla="*/ 229 h 293"/>
                <a:gd name="T6" fmla="*/ 28 w 292"/>
                <a:gd name="T7" fmla="*/ 264 h 293"/>
                <a:gd name="T8" fmla="*/ 0 w 292"/>
                <a:gd name="T9" fmla="*/ 293 h 293"/>
                <a:gd name="T10" fmla="*/ 158 w 292"/>
                <a:gd name="T11" fmla="*/ 236 h 293"/>
                <a:gd name="T12" fmla="*/ 226 w 292"/>
                <a:gd name="T13" fmla="*/ 167 h 293"/>
                <a:gd name="T14" fmla="*/ 292 w 292"/>
                <a:gd name="T1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293">
                  <a:moveTo>
                    <a:pt x="292" y="0"/>
                  </a:moveTo>
                  <a:cubicBezTo>
                    <a:pt x="292" y="1"/>
                    <a:pt x="292" y="1"/>
                    <a:pt x="292" y="1"/>
                  </a:cubicBezTo>
                  <a:cubicBezTo>
                    <a:pt x="276" y="100"/>
                    <a:pt x="215" y="183"/>
                    <a:pt x="129" y="229"/>
                  </a:cubicBezTo>
                  <a:cubicBezTo>
                    <a:pt x="98" y="246"/>
                    <a:pt x="64" y="259"/>
                    <a:pt x="28" y="264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58" y="290"/>
                    <a:pt x="112" y="269"/>
                    <a:pt x="158" y="236"/>
                  </a:cubicBezTo>
                  <a:cubicBezTo>
                    <a:pt x="226" y="167"/>
                    <a:pt x="226" y="167"/>
                    <a:pt x="226" y="167"/>
                  </a:cubicBezTo>
                  <a:cubicBezTo>
                    <a:pt x="261" y="120"/>
                    <a:pt x="285" y="63"/>
                    <a:pt x="292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ṡlïḓé"/>
            <p:cNvSpPr/>
            <p:nvPr/>
          </p:nvSpPr>
          <p:spPr bwMode="auto">
            <a:xfrm>
              <a:off x="6695202" y="5406155"/>
              <a:ext cx="234154" cy="238517"/>
            </a:xfrm>
            <a:custGeom>
              <a:avLst/>
              <a:gdLst>
                <a:gd name="T0" fmla="*/ 68 w 68"/>
                <a:gd name="T1" fmla="*/ 0 h 69"/>
                <a:gd name="T2" fmla="*/ 0 w 68"/>
                <a:gd name="T3" fmla="*/ 69 h 69"/>
                <a:gd name="T4" fmla="*/ 68 w 68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69">
                  <a:moveTo>
                    <a:pt x="6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6" y="50"/>
                    <a:pt x="49" y="27"/>
                    <a:pt x="68" y="0"/>
                  </a:cubicBezTo>
                </a:path>
              </a:pathLst>
            </a:custGeom>
            <a:solidFill>
              <a:srgbClr val="DC5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ṥḷíḑè"/>
            <p:cNvSpPr/>
            <p:nvPr/>
          </p:nvSpPr>
          <p:spPr bwMode="auto">
            <a:xfrm>
              <a:off x="5024128" y="4628066"/>
              <a:ext cx="2143745" cy="991882"/>
            </a:xfrm>
            <a:custGeom>
              <a:avLst/>
              <a:gdLst>
                <a:gd name="T0" fmla="*/ 0 w 622"/>
                <a:gd name="T1" fmla="*/ 0 h 288"/>
                <a:gd name="T2" fmla="*/ 0 w 622"/>
                <a:gd name="T3" fmla="*/ 0 h 288"/>
                <a:gd name="T4" fmla="*/ 0 w 622"/>
                <a:gd name="T5" fmla="*/ 13 h 288"/>
                <a:gd name="T6" fmla="*/ 166 w 622"/>
                <a:gd name="T7" fmla="*/ 288 h 288"/>
                <a:gd name="T8" fmla="*/ 0 w 622"/>
                <a:gd name="T9" fmla="*/ 0 h 288"/>
                <a:gd name="T10" fmla="*/ 0 w 622"/>
                <a:gd name="T11" fmla="*/ 0 h 288"/>
                <a:gd name="T12" fmla="*/ 622 w 622"/>
                <a:gd name="T13" fmla="*/ 0 h 288"/>
                <a:gd name="T14" fmla="*/ 622 w 622"/>
                <a:gd name="T15" fmla="*/ 0 h 288"/>
                <a:gd name="T16" fmla="*/ 456 w 622"/>
                <a:gd name="T17" fmla="*/ 288 h 288"/>
                <a:gd name="T18" fmla="*/ 622 w 622"/>
                <a:gd name="T19" fmla="*/ 13 h 288"/>
                <a:gd name="T20" fmla="*/ 622 w 622"/>
                <a:gd name="T21" fmla="*/ 0 h 288"/>
                <a:gd name="T22" fmla="*/ 622 w 622"/>
                <a:gd name="T23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2" h="2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9"/>
                    <a:pt x="0" y="13"/>
                  </a:cubicBezTo>
                  <a:cubicBezTo>
                    <a:pt x="0" y="132"/>
                    <a:pt x="67" y="235"/>
                    <a:pt x="166" y="288"/>
                  </a:cubicBezTo>
                  <a:cubicBezTo>
                    <a:pt x="70" y="233"/>
                    <a:pt x="4" y="12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622" y="0"/>
                  </a:moveTo>
                  <a:cubicBezTo>
                    <a:pt x="622" y="0"/>
                    <a:pt x="622" y="0"/>
                    <a:pt x="622" y="0"/>
                  </a:cubicBezTo>
                  <a:cubicBezTo>
                    <a:pt x="618" y="125"/>
                    <a:pt x="552" y="233"/>
                    <a:pt x="456" y="288"/>
                  </a:cubicBezTo>
                  <a:cubicBezTo>
                    <a:pt x="555" y="235"/>
                    <a:pt x="622" y="132"/>
                    <a:pt x="622" y="13"/>
                  </a:cubicBezTo>
                  <a:cubicBezTo>
                    <a:pt x="622" y="9"/>
                    <a:pt x="622" y="5"/>
                    <a:pt x="622" y="0"/>
                  </a:cubicBezTo>
                  <a:cubicBezTo>
                    <a:pt x="622" y="0"/>
                    <a:pt x="622" y="0"/>
                    <a:pt x="622" y="0"/>
                  </a:cubicBezTo>
                </a:path>
              </a:pathLst>
            </a:custGeom>
            <a:solidFill>
              <a:srgbClr val="D1A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ṩ1íḋe"/>
            <p:cNvSpPr/>
            <p:nvPr/>
          </p:nvSpPr>
          <p:spPr bwMode="auto">
            <a:xfrm>
              <a:off x="5157930" y="3733627"/>
              <a:ext cx="1874686" cy="1873232"/>
            </a:xfrm>
            <a:prstGeom prst="ellipse">
              <a:avLst/>
            </a:prstGeom>
            <a:solidFill>
              <a:srgbClr val="3F5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íSľiďé"/>
            <p:cNvSpPr/>
            <p:nvPr/>
          </p:nvSpPr>
          <p:spPr bwMode="auto">
            <a:xfrm>
              <a:off x="5157930" y="3733627"/>
              <a:ext cx="1874686" cy="977338"/>
            </a:xfrm>
            <a:custGeom>
              <a:avLst/>
              <a:gdLst>
                <a:gd name="T0" fmla="*/ 272 w 544"/>
                <a:gd name="T1" fmla="*/ 0 h 284"/>
                <a:gd name="T2" fmla="*/ 0 w 544"/>
                <a:gd name="T3" fmla="*/ 272 h 284"/>
                <a:gd name="T4" fmla="*/ 0 w 544"/>
                <a:gd name="T5" fmla="*/ 284 h 284"/>
                <a:gd name="T6" fmla="*/ 272 w 544"/>
                <a:gd name="T7" fmla="*/ 24 h 284"/>
                <a:gd name="T8" fmla="*/ 544 w 544"/>
                <a:gd name="T9" fmla="*/ 284 h 284"/>
                <a:gd name="T10" fmla="*/ 544 w 544"/>
                <a:gd name="T11" fmla="*/ 272 h 284"/>
                <a:gd name="T12" fmla="*/ 272 w 544"/>
                <a:gd name="T13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4" h="284">
                  <a:moveTo>
                    <a:pt x="272" y="0"/>
                  </a:moveTo>
                  <a:cubicBezTo>
                    <a:pt x="122" y="0"/>
                    <a:pt x="0" y="122"/>
                    <a:pt x="0" y="272"/>
                  </a:cubicBezTo>
                  <a:cubicBezTo>
                    <a:pt x="0" y="276"/>
                    <a:pt x="0" y="280"/>
                    <a:pt x="0" y="284"/>
                  </a:cubicBezTo>
                  <a:cubicBezTo>
                    <a:pt x="6" y="139"/>
                    <a:pt x="126" y="24"/>
                    <a:pt x="272" y="24"/>
                  </a:cubicBezTo>
                  <a:cubicBezTo>
                    <a:pt x="418" y="24"/>
                    <a:pt x="538" y="139"/>
                    <a:pt x="544" y="284"/>
                  </a:cubicBezTo>
                  <a:cubicBezTo>
                    <a:pt x="544" y="280"/>
                    <a:pt x="544" y="276"/>
                    <a:pt x="544" y="272"/>
                  </a:cubicBezTo>
                  <a:cubicBezTo>
                    <a:pt x="544" y="122"/>
                    <a:pt x="422" y="0"/>
                    <a:pt x="272" y="0"/>
                  </a:cubicBezTo>
                </a:path>
              </a:pathLst>
            </a:custGeom>
            <a:solidFill>
              <a:srgbClr val="314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işļïḍé"/>
            <p:cNvSpPr/>
            <p:nvPr/>
          </p:nvSpPr>
          <p:spPr bwMode="auto">
            <a:xfrm>
              <a:off x="5585516" y="4159758"/>
              <a:ext cx="1020969" cy="971521"/>
            </a:xfrm>
            <a:custGeom>
              <a:avLst/>
              <a:gdLst>
                <a:gd name="T0" fmla="*/ 351 w 702"/>
                <a:gd name="T1" fmla="*/ 0 h 668"/>
                <a:gd name="T2" fmla="*/ 460 w 702"/>
                <a:gd name="T3" fmla="*/ 220 h 668"/>
                <a:gd name="T4" fmla="*/ 702 w 702"/>
                <a:gd name="T5" fmla="*/ 256 h 668"/>
                <a:gd name="T6" fmla="*/ 526 w 702"/>
                <a:gd name="T7" fmla="*/ 426 h 668"/>
                <a:gd name="T8" fmla="*/ 566 w 702"/>
                <a:gd name="T9" fmla="*/ 668 h 668"/>
                <a:gd name="T10" fmla="*/ 351 w 702"/>
                <a:gd name="T11" fmla="*/ 552 h 668"/>
                <a:gd name="T12" fmla="*/ 133 w 702"/>
                <a:gd name="T13" fmla="*/ 668 h 668"/>
                <a:gd name="T14" fmla="*/ 175 w 702"/>
                <a:gd name="T15" fmla="*/ 426 h 668"/>
                <a:gd name="T16" fmla="*/ 0 w 702"/>
                <a:gd name="T17" fmla="*/ 256 h 668"/>
                <a:gd name="T18" fmla="*/ 242 w 702"/>
                <a:gd name="T19" fmla="*/ 220 h 668"/>
                <a:gd name="T20" fmla="*/ 351 w 702"/>
                <a:gd name="T21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2" h="668">
                  <a:moveTo>
                    <a:pt x="351" y="0"/>
                  </a:moveTo>
                  <a:lnTo>
                    <a:pt x="460" y="220"/>
                  </a:lnTo>
                  <a:lnTo>
                    <a:pt x="702" y="256"/>
                  </a:lnTo>
                  <a:lnTo>
                    <a:pt x="526" y="426"/>
                  </a:lnTo>
                  <a:lnTo>
                    <a:pt x="566" y="668"/>
                  </a:lnTo>
                  <a:lnTo>
                    <a:pt x="351" y="552"/>
                  </a:lnTo>
                  <a:lnTo>
                    <a:pt x="133" y="668"/>
                  </a:lnTo>
                  <a:lnTo>
                    <a:pt x="175" y="426"/>
                  </a:lnTo>
                  <a:lnTo>
                    <a:pt x="0" y="256"/>
                  </a:lnTo>
                  <a:lnTo>
                    <a:pt x="242" y="220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îṥľîḑé"/>
            <p:cNvSpPr/>
            <p:nvPr/>
          </p:nvSpPr>
          <p:spPr bwMode="auto">
            <a:xfrm>
              <a:off x="5585516" y="4532077"/>
              <a:ext cx="510485" cy="247243"/>
            </a:xfrm>
            <a:custGeom>
              <a:avLst/>
              <a:gdLst>
                <a:gd name="T0" fmla="*/ 351 w 351"/>
                <a:gd name="T1" fmla="*/ 104 h 170"/>
                <a:gd name="T2" fmla="*/ 0 w 351"/>
                <a:gd name="T3" fmla="*/ 0 h 170"/>
                <a:gd name="T4" fmla="*/ 175 w 351"/>
                <a:gd name="T5" fmla="*/ 170 h 170"/>
                <a:gd name="T6" fmla="*/ 351 w 351"/>
                <a:gd name="T7" fmla="*/ 10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1" h="170">
                  <a:moveTo>
                    <a:pt x="351" y="104"/>
                  </a:moveTo>
                  <a:lnTo>
                    <a:pt x="0" y="0"/>
                  </a:lnTo>
                  <a:lnTo>
                    <a:pt x="175" y="170"/>
                  </a:lnTo>
                  <a:lnTo>
                    <a:pt x="351" y="10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ïṧḷîḑé"/>
            <p:cNvSpPr/>
            <p:nvPr/>
          </p:nvSpPr>
          <p:spPr bwMode="auto">
            <a:xfrm>
              <a:off x="5778947" y="4683332"/>
              <a:ext cx="317053" cy="447947"/>
            </a:xfrm>
            <a:custGeom>
              <a:avLst/>
              <a:gdLst>
                <a:gd name="T0" fmla="*/ 218 w 218"/>
                <a:gd name="T1" fmla="*/ 0 h 308"/>
                <a:gd name="T2" fmla="*/ 218 w 218"/>
                <a:gd name="T3" fmla="*/ 192 h 308"/>
                <a:gd name="T4" fmla="*/ 0 w 218"/>
                <a:gd name="T5" fmla="*/ 308 h 308"/>
                <a:gd name="T6" fmla="*/ 218 w 218"/>
                <a:gd name="T7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" h="308">
                  <a:moveTo>
                    <a:pt x="218" y="0"/>
                  </a:moveTo>
                  <a:lnTo>
                    <a:pt x="218" y="192"/>
                  </a:lnTo>
                  <a:lnTo>
                    <a:pt x="0" y="30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ïs1íďe"/>
            <p:cNvSpPr/>
            <p:nvPr/>
          </p:nvSpPr>
          <p:spPr bwMode="auto">
            <a:xfrm>
              <a:off x="6096001" y="4532077"/>
              <a:ext cx="510485" cy="599201"/>
            </a:xfrm>
            <a:custGeom>
              <a:avLst/>
              <a:gdLst>
                <a:gd name="T0" fmla="*/ 0 w 351"/>
                <a:gd name="T1" fmla="*/ 104 h 412"/>
                <a:gd name="T2" fmla="*/ 351 w 351"/>
                <a:gd name="T3" fmla="*/ 0 h 412"/>
                <a:gd name="T4" fmla="*/ 175 w 351"/>
                <a:gd name="T5" fmla="*/ 170 h 412"/>
                <a:gd name="T6" fmla="*/ 215 w 351"/>
                <a:gd name="T7" fmla="*/ 412 h 412"/>
                <a:gd name="T8" fmla="*/ 0 w 351"/>
                <a:gd name="T9" fmla="*/ 104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412">
                  <a:moveTo>
                    <a:pt x="0" y="104"/>
                  </a:moveTo>
                  <a:lnTo>
                    <a:pt x="351" y="0"/>
                  </a:lnTo>
                  <a:lnTo>
                    <a:pt x="175" y="170"/>
                  </a:lnTo>
                  <a:lnTo>
                    <a:pt x="215" y="41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íŝļîḑê"/>
            <p:cNvSpPr/>
            <p:nvPr/>
          </p:nvSpPr>
          <p:spPr bwMode="auto">
            <a:xfrm>
              <a:off x="6096001" y="4159758"/>
              <a:ext cx="158527" cy="523574"/>
            </a:xfrm>
            <a:custGeom>
              <a:avLst/>
              <a:gdLst>
                <a:gd name="T0" fmla="*/ 0 w 109"/>
                <a:gd name="T1" fmla="*/ 0 h 360"/>
                <a:gd name="T2" fmla="*/ 109 w 109"/>
                <a:gd name="T3" fmla="*/ 220 h 360"/>
                <a:gd name="T4" fmla="*/ 0 w 109"/>
                <a:gd name="T5" fmla="*/ 360 h 360"/>
                <a:gd name="T6" fmla="*/ 0 w 109"/>
                <a:gd name="T7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360">
                  <a:moveTo>
                    <a:pt x="0" y="0"/>
                  </a:moveTo>
                  <a:lnTo>
                    <a:pt x="109" y="220"/>
                  </a:lnTo>
                  <a:lnTo>
                    <a:pt x="0" y="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ïšľíḓê"/>
            <p:cNvSpPr/>
            <p:nvPr/>
          </p:nvSpPr>
          <p:spPr bwMode="auto">
            <a:xfrm rot="17220000">
              <a:off x="5310910" y="4276500"/>
              <a:ext cx="1667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H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57" name="is1íḓe"/>
            <p:cNvSpPr/>
            <p:nvPr/>
          </p:nvSpPr>
          <p:spPr bwMode="auto">
            <a:xfrm rot="17820000">
              <a:off x="5379860" y="4148515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A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58" name="ïśḻîḍè"/>
            <p:cNvSpPr/>
            <p:nvPr/>
          </p:nvSpPr>
          <p:spPr bwMode="auto">
            <a:xfrm rot="18420000">
              <a:off x="5452578" y="4055436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P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59" name="íŝļîḋé"/>
            <p:cNvSpPr/>
            <p:nvPr/>
          </p:nvSpPr>
          <p:spPr bwMode="auto">
            <a:xfrm rot="18960000">
              <a:off x="5532568" y="3973991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P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60" name="îṧ1íḍê"/>
            <p:cNvSpPr/>
            <p:nvPr/>
          </p:nvSpPr>
          <p:spPr bwMode="auto">
            <a:xfrm rot="19500000">
              <a:off x="5643101" y="3898363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Y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61" name="ï$ḻíḑé"/>
            <p:cNvSpPr/>
            <p:nvPr/>
          </p:nvSpPr>
          <p:spPr bwMode="auto">
            <a:xfrm rot="20220000">
              <a:off x="5784175" y="3832917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V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62" name="iṥ1ïḑè"/>
            <p:cNvSpPr/>
            <p:nvPr/>
          </p:nvSpPr>
          <p:spPr bwMode="auto">
            <a:xfrm rot="20760000">
              <a:off x="5889618" y="3809647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E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63" name="îṣľiḑé"/>
            <p:cNvSpPr/>
            <p:nvPr/>
          </p:nvSpPr>
          <p:spPr bwMode="auto">
            <a:xfrm rot="21240000">
              <a:off x="6008016" y="3796557"/>
              <a:ext cx="14106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T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64" name="išľidê"/>
            <p:cNvSpPr/>
            <p:nvPr/>
          </p:nvSpPr>
          <p:spPr bwMode="auto">
            <a:xfrm rot="120000">
              <a:off x="6107773" y="3800920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E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65" name="ísḷïďe"/>
            <p:cNvSpPr/>
            <p:nvPr/>
          </p:nvSpPr>
          <p:spPr bwMode="auto">
            <a:xfrm rot="660000">
              <a:off x="6213347" y="3822736"/>
              <a:ext cx="1667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R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66" name="ïṥļíḍé"/>
            <p:cNvSpPr/>
            <p:nvPr/>
          </p:nvSpPr>
          <p:spPr bwMode="auto">
            <a:xfrm rot="1260000">
              <a:off x="6335383" y="3869276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A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67" name="iṡļiḍê"/>
            <p:cNvSpPr/>
            <p:nvPr/>
          </p:nvSpPr>
          <p:spPr bwMode="auto">
            <a:xfrm rot="1920000">
              <a:off x="6445320" y="3939086"/>
              <a:ext cx="1667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N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68" name="íṡ1iḋé"/>
            <p:cNvSpPr/>
            <p:nvPr/>
          </p:nvSpPr>
          <p:spPr bwMode="auto">
            <a:xfrm rot="2460000">
              <a:off x="6546266" y="4019076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S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69" name="íṥlíḋé"/>
            <p:cNvSpPr/>
            <p:nvPr/>
          </p:nvSpPr>
          <p:spPr bwMode="auto">
            <a:xfrm rot="3240000">
              <a:off x="6648932" y="4152879"/>
              <a:ext cx="1667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D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70" name="íŝ1idé"/>
            <p:cNvSpPr/>
            <p:nvPr/>
          </p:nvSpPr>
          <p:spPr bwMode="auto">
            <a:xfrm rot="3900000">
              <a:off x="6713519" y="4282318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A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71" name="ïśļiḋe"/>
            <p:cNvSpPr/>
            <p:nvPr/>
          </p:nvSpPr>
          <p:spPr bwMode="auto">
            <a:xfrm rot="4380000">
              <a:off x="6746970" y="4391396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Y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72" name="ïślïďè"/>
            <p:cNvSpPr/>
            <p:nvPr/>
          </p:nvSpPr>
          <p:spPr bwMode="auto">
            <a:xfrm rot="3120000">
              <a:off x="5463221" y="5028411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1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73" name="işľîďê"/>
            <p:cNvSpPr/>
            <p:nvPr/>
          </p:nvSpPr>
          <p:spPr bwMode="auto">
            <a:xfrm rot="2640000">
              <a:off x="5537394" y="5104038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1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74" name="ïśḻiḍè"/>
            <p:cNvSpPr/>
            <p:nvPr/>
          </p:nvSpPr>
          <p:spPr bwMode="auto">
            <a:xfrm rot="2220000">
              <a:off x="5638536" y="5156396"/>
              <a:ext cx="641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t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75" name="ïṡlïďé"/>
            <p:cNvSpPr/>
            <p:nvPr/>
          </p:nvSpPr>
          <p:spPr bwMode="auto">
            <a:xfrm rot="1800000">
              <a:off x="5688649" y="5205844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h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76" name="îSliḋe"/>
            <p:cNvSpPr/>
            <p:nvPr/>
          </p:nvSpPr>
          <p:spPr bwMode="auto">
            <a:xfrm rot="960000">
              <a:off x="5844664" y="5268382"/>
              <a:ext cx="1667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N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77" name="iślïḋê"/>
            <p:cNvSpPr/>
            <p:nvPr/>
          </p:nvSpPr>
          <p:spPr bwMode="auto">
            <a:xfrm rot="300000">
              <a:off x="5976418" y="5288743"/>
              <a:ext cx="1795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O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78" name="íṩḷïḍè"/>
            <p:cNvSpPr/>
            <p:nvPr/>
          </p:nvSpPr>
          <p:spPr bwMode="auto">
            <a:xfrm rot="21300000">
              <a:off x="6136134" y="5278563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V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79" name="íšḷíḍê"/>
            <p:cNvSpPr/>
            <p:nvPr/>
          </p:nvSpPr>
          <p:spPr bwMode="auto">
            <a:xfrm rot="20760000">
              <a:off x="6237213" y="5255293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E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80" name="îšḷíḋê"/>
            <p:cNvSpPr/>
            <p:nvPr/>
          </p:nvSpPr>
          <p:spPr bwMode="auto">
            <a:xfrm rot="20160000">
              <a:off x="6344507" y="5201481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M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81" name="ïṧľîḋê"/>
            <p:cNvSpPr/>
            <p:nvPr/>
          </p:nvSpPr>
          <p:spPr bwMode="auto">
            <a:xfrm rot="19500000">
              <a:off x="6488818" y="5120036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B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82" name="işḷiḋé"/>
            <p:cNvSpPr/>
            <p:nvPr/>
          </p:nvSpPr>
          <p:spPr bwMode="auto">
            <a:xfrm rot="18960000">
              <a:off x="6567355" y="5045863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E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83" name="îṧḻiḓe"/>
            <p:cNvSpPr/>
            <p:nvPr/>
          </p:nvSpPr>
          <p:spPr bwMode="auto">
            <a:xfrm rot="18480000">
              <a:off x="6630752" y="4958601"/>
              <a:ext cx="1667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normalizeH="0" baseline="0">
                  <a:ln>
                    <a:noFill/>
                  </a:ln>
                  <a:solidFill>
                    <a:srgbClr val="F2F2F2"/>
                  </a:solidFill>
                  <a:effectLst/>
                </a:rPr>
                <a:t>R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</a:endParaRPr>
            </a:p>
          </p:txBody>
        </p:sp>
        <p:sp>
          <p:nvSpPr>
            <p:cNvPr id="84" name="îş1ïḓê"/>
            <p:cNvSpPr/>
            <p:nvPr/>
          </p:nvSpPr>
          <p:spPr bwMode="auto">
            <a:xfrm>
              <a:off x="5299004" y="1130300"/>
              <a:ext cx="1589629" cy="1742338"/>
            </a:xfrm>
            <a:custGeom>
              <a:avLst/>
              <a:gdLst>
                <a:gd name="T0" fmla="*/ 0 w 461"/>
                <a:gd name="T1" fmla="*/ 0 h 506"/>
                <a:gd name="T2" fmla="*/ 0 w 461"/>
                <a:gd name="T3" fmla="*/ 294 h 506"/>
                <a:gd name="T4" fmla="*/ 17 w 461"/>
                <a:gd name="T5" fmla="*/ 331 h 506"/>
                <a:gd name="T6" fmla="*/ 197 w 461"/>
                <a:gd name="T7" fmla="*/ 493 h 506"/>
                <a:gd name="T8" fmla="*/ 231 w 461"/>
                <a:gd name="T9" fmla="*/ 506 h 506"/>
                <a:gd name="T10" fmla="*/ 265 w 461"/>
                <a:gd name="T11" fmla="*/ 493 h 506"/>
                <a:gd name="T12" fmla="*/ 445 w 461"/>
                <a:gd name="T13" fmla="*/ 331 h 506"/>
                <a:gd name="T14" fmla="*/ 461 w 461"/>
                <a:gd name="T15" fmla="*/ 294 h 506"/>
                <a:gd name="T16" fmla="*/ 461 w 461"/>
                <a:gd name="T17" fmla="*/ 0 h 506"/>
                <a:gd name="T18" fmla="*/ 0 w 461"/>
                <a:gd name="T19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1" h="506">
                  <a:moveTo>
                    <a:pt x="0" y="0"/>
                  </a:moveTo>
                  <a:cubicBezTo>
                    <a:pt x="0" y="294"/>
                    <a:pt x="0" y="294"/>
                    <a:pt x="0" y="294"/>
                  </a:cubicBezTo>
                  <a:cubicBezTo>
                    <a:pt x="0" y="308"/>
                    <a:pt x="6" y="322"/>
                    <a:pt x="17" y="331"/>
                  </a:cubicBezTo>
                  <a:cubicBezTo>
                    <a:pt x="197" y="493"/>
                    <a:pt x="197" y="493"/>
                    <a:pt x="197" y="493"/>
                  </a:cubicBezTo>
                  <a:cubicBezTo>
                    <a:pt x="207" y="501"/>
                    <a:pt x="219" y="506"/>
                    <a:pt x="231" y="506"/>
                  </a:cubicBezTo>
                  <a:cubicBezTo>
                    <a:pt x="243" y="506"/>
                    <a:pt x="255" y="501"/>
                    <a:pt x="265" y="493"/>
                  </a:cubicBezTo>
                  <a:cubicBezTo>
                    <a:pt x="445" y="331"/>
                    <a:pt x="445" y="331"/>
                    <a:pt x="445" y="331"/>
                  </a:cubicBezTo>
                  <a:cubicBezTo>
                    <a:pt x="455" y="322"/>
                    <a:pt x="461" y="308"/>
                    <a:pt x="461" y="294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F5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ïśḷíḍè"/>
            <p:cNvSpPr/>
            <p:nvPr/>
          </p:nvSpPr>
          <p:spPr bwMode="auto">
            <a:xfrm>
              <a:off x="5358634" y="226907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7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íš1íḋé"/>
            <p:cNvSpPr/>
            <p:nvPr/>
          </p:nvSpPr>
          <p:spPr bwMode="auto">
            <a:xfrm>
              <a:off x="5358634" y="1130300"/>
              <a:ext cx="1530000" cy="1742338"/>
            </a:xfrm>
            <a:custGeom>
              <a:avLst/>
              <a:gdLst>
                <a:gd name="T0" fmla="*/ 444 w 444"/>
                <a:gd name="T1" fmla="*/ 0 h 506"/>
                <a:gd name="T2" fmla="*/ 444 w 444"/>
                <a:gd name="T3" fmla="*/ 0 h 506"/>
                <a:gd name="T4" fmla="*/ 306 w 444"/>
                <a:gd name="T5" fmla="*/ 394 h 506"/>
                <a:gd name="T6" fmla="*/ 223 w 444"/>
                <a:gd name="T7" fmla="*/ 431 h 506"/>
                <a:gd name="T8" fmla="*/ 74 w 444"/>
                <a:gd name="T9" fmla="*/ 381 h 506"/>
                <a:gd name="T10" fmla="*/ 0 w 444"/>
                <a:gd name="T11" fmla="*/ 331 h 506"/>
                <a:gd name="T12" fmla="*/ 0 w 444"/>
                <a:gd name="T13" fmla="*/ 331 h 506"/>
                <a:gd name="T14" fmla="*/ 0 w 444"/>
                <a:gd name="T15" fmla="*/ 331 h 506"/>
                <a:gd name="T16" fmla="*/ 0 w 444"/>
                <a:gd name="T17" fmla="*/ 331 h 506"/>
                <a:gd name="T18" fmla="*/ 180 w 444"/>
                <a:gd name="T19" fmla="*/ 493 h 506"/>
                <a:gd name="T20" fmla="*/ 214 w 444"/>
                <a:gd name="T21" fmla="*/ 506 h 506"/>
                <a:gd name="T22" fmla="*/ 248 w 444"/>
                <a:gd name="T23" fmla="*/ 493 h 506"/>
                <a:gd name="T24" fmla="*/ 428 w 444"/>
                <a:gd name="T25" fmla="*/ 331 h 506"/>
                <a:gd name="T26" fmla="*/ 444 w 444"/>
                <a:gd name="T27" fmla="*/ 294 h 506"/>
                <a:gd name="T28" fmla="*/ 444 w 444"/>
                <a:gd name="T29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4" h="506">
                  <a:moveTo>
                    <a:pt x="444" y="0"/>
                  </a:moveTo>
                  <a:cubicBezTo>
                    <a:pt x="444" y="0"/>
                    <a:pt x="444" y="0"/>
                    <a:pt x="444" y="0"/>
                  </a:cubicBezTo>
                  <a:cubicBezTo>
                    <a:pt x="444" y="0"/>
                    <a:pt x="436" y="298"/>
                    <a:pt x="306" y="394"/>
                  </a:cubicBezTo>
                  <a:cubicBezTo>
                    <a:pt x="284" y="421"/>
                    <a:pt x="255" y="431"/>
                    <a:pt x="223" y="431"/>
                  </a:cubicBezTo>
                  <a:cubicBezTo>
                    <a:pt x="173" y="431"/>
                    <a:pt x="118" y="406"/>
                    <a:pt x="74" y="381"/>
                  </a:cubicBezTo>
                  <a:cubicBezTo>
                    <a:pt x="31" y="356"/>
                    <a:pt x="0" y="331"/>
                    <a:pt x="0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80" y="493"/>
                    <a:pt x="180" y="493"/>
                    <a:pt x="180" y="493"/>
                  </a:cubicBezTo>
                  <a:cubicBezTo>
                    <a:pt x="190" y="501"/>
                    <a:pt x="202" y="506"/>
                    <a:pt x="214" y="506"/>
                  </a:cubicBezTo>
                  <a:cubicBezTo>
                    <a:pt x="226" y="506"/>
                    <a:pt x="238" y="501"/>
                    <a:pt x="248" y="493"/>
                  </a:cubicBezTo>
                  <a:cubicBezTo>
                    <a:pt x="428" y="331"/>
                    <a:pt x="428" y="331"/>
                    <a:pt x="428" y="331"/>
                  </a:cubicBezTo>
                  <a:cubicBezTo>
                    <a:pt x="438" y="322"/>
                    <a:pt x="444" y="308"/>
                    <a:pt x="444" y="294"/>
                  </a:cubicBezTo>
                  <a:cubicBezTo>
                    <a:pt x="444" y="0"/>
                    <a:pt x="444" y="0"/>
                    <a:pt x="444" y="0"/>
                  </a:cubicBezTo>
                </a:path>
              </a:pathLst>
            </a:custGeom>
            <a:solidFill>
              <a:srgbClr val="314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îṧ1ïďè"/>
            <p:cNvSpPr/>
            <p:nvPr/>
          </p:nvSpPr>
          <p:spPr bwMode="auto">
            <a:xfrm>
              <a:off x="6033462" y="2724292"/>
              <a:ext cx="130894" cy="362139"/>
            </a:xfrm>
            <a:custGeom>
              <a:avLst/>
              <a:gdLst>
                <a:gd name="T0" fmla="*/ 38 w 38"/>
                <a:gd name="T1" fmla="*/ 86 h 105"/>
                <a:gd name="T2" fmla="*/ 19 w 38"/>
                <a:gd name="T3" fmla="*/ 105 h 105"/>
                <a:gd name="T4" fmla="*/ 0 w 38"/>
                <a:gd name="T5" fmla="*/ 86 h 105"/>
                <a:gd name="T6" fmla="*/ 0 w 38"/>
                <a:gd name="T7" fmla="*/ 19 h 105"/>
                <a:gd name="T8" fmla="*/ 19 w 38"/>
                <a:gd name="T9" fmla="*/ 0 h 105"/>
                <a:gd name="T10" fmla="*/ 38 w 38"/>
                <a:gd name="T11" fmla="*/ 19 h 105"/>
                <a:gd name="T12" fmla="*/ 38 w 38"/>
                <a:gd name="T13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5">
                  <a:moveTo>
                    <a:pt x="38" y="86"/>
                  </a:moveTo>
                  <a:cubicBezTo>
                    <a:pt x="38" y="97"/>
                    <a:pt x="29" y="105"/>
                    <a:pt x="19" y="105"/>
                  </a:cubicBezTo>
                  <a:cubicBezTo>
                    <a:pt x="8" y="105"/>
                    <a:pt x="0" y="97"/>
                    <a:pt x="0" y="8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9" y="0"/>
                    <a:pt x="38" y="8"/>
                    <a:pt x="38" y="19"/>
                  </a:cubicBezTo>
                  <a:lnTo>
                    <a:pt x="38" y="86"/>
                  </a:lnTo>
                  <a:close/>
                </a:path>
              </a:pathLst>
            </a:custGeom>
            <a:solidFill>
              <a:srgbClr val="F8C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îsļiḓé"/>
            <p:cNvSpPr/>
            <p:nvPr/>
          </p:nvSpPr>
          <p:spPr bwMode="auto">
            <a:xfrm>
              <a:off x="6033462" y="3013712"/>
              <a:ext cx="130894" cy="72719"/>
            </a:xfrm>
            <a:custGeom>
              <a:avLst/>
              <a:gdLst>
                <a:gd name="T0" fmla="*/ 0 w 38"/>
                <a:gd name="T1" fmla="*/ 2 h 21"/>
                <a:gd name="T2" fmla="*/ 0 w 38"/>
                <a:gd name="T3" fmla="*/ 2 h 21"/>
                <a:gd name="T4" fmla="*/ 19 w 38"/>
                <a:gd name="T5" fmla="*/ 21 h 21"/>
                <a:gd name="T6" fmla="*/ 38 w 38"/>
                <a:gd name="T7" fmla="*/ 2 h 21"/>
                <a:gd name="T8" fmla="*/ 38 w 38"/>
                <a:gd name="T9" fmla="*/ 0 h 21"/>
                <a:gd name="T10" fmla="*/ 0 w 38"/>
                <a:gd name="T11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1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3"/>
                    <a:pt x="8" y="21"/>
                    <a:pt x="19" y="21"/>
                  </a:cubicBezTo>
                  <a:cubicBezTo>
                    <a:pt x="29" y="21"/>
                    <a:pt x="38" y="13"/>
                    <a:pt x="38" y="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9" y="10"/>
                    <a:pt x="10" y="11"/>
                    <a:pt x="0" y="2"/>
                  </a:cubicBezTo>
                  <a:close/>
                </a:path>
              </a:pathLst>
            </a:custGeom>
            <a:solidFill>
              <a:srgbClr val="DEB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63" name="iŝḻîḑê"/>
          <p:cNvSpPr/>
          <p:nvPr/>
        </p:nvSpPr>
        <p:spPr bwMode="auto">
          <a:xfrm>
            <a:off x="1670778" y="1783771"/>
            <a:ext cx="2360613" cy="944562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69" name="文本框 268"/>
          <p:cNvSpPr txBox="1"/>
          <p:nvPr/>
        </p:nvSpPr>
        <p:spPr>
          <a:xfrm>
            <a:off x="2333670" y="1718733"/>
            <a:ext cx="1086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方正美黑简体" panose="03000509000000000000" pitchFamily="65" charset="-122"/>
                <a:ea typeface="方正美黑简体" panose="03000509000000000000" pitchFamily="65" charset="-122"/>
              </a:rPr>
              <a:t>冠军奖品</a:t>
            </a:r>
          </a:p>
        </p:txBody>
      </p:sp>
      <p:sp>
        <p:nvSpPr>
          <p:cNvPr id="272" name="ïṡľíďè"/>
          <p:cNvSpPr txBox="1"/>
          <p:nvPr/>
        </p:nvSpPr>
        <p:spPr bwMode="auto">
          <a:xfrm>
            <a:off x="2140389" y="3235402"/>
            <a:ext cx="2360614" cy="477838"/>
          </a:xfrm>
          <a:prstGeom prst="rect">
            <a:avLst/>
          </a:prstGeom>
        </p:spPr>
        <p:txBody>
          <a:bodyPr lIns="144000" tIns="0" rIns="0" bIns="0">
            <a:norm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latin typeface="+mn-lt"/>
              </a:rPr>
              <a:t>此部分内容作为文字排版占位显示（建议使用主题字体）如需更改请</a:t>
            </a:r>
          </a:p>
        </p:txBody>
      </p:sp>
      <p:sp>
        <p:nvSpPr>
          <p:cNvPr id="273" name="í$lídê"/>
          <p:cNvSpPr/>
          <p:nvPr/>
        </p:nvSpPr>
        <p:spPr bwMode="auto">
          <a:xfrm>
            <a:off x="1725232" y="3265803"/>
            <a:ext cx="414622" cy="414494"/>
          </a:xfrm>
          <a:custGeom>
            <a:avLst/>
            <a:gdLst>
              <a:gd name="T0" fmla="*/ 27 w 55"/>
              <a:gd name="T1" fmla="*/ 55 h 55"/>
              <a:gd name="T2" fmla="*/ 0 w 55"/>
              <a:gd name="T3" fmla="*/ 27 h 55"/>
              <a:gd name="T4" fmla="*/ 27 w 55"/>
              <a:gd name="T5" fmla="*/ 0 h 55"/>
              <a:gd name="T6" fmla="*/ 55 w 55"/>
              <a:gd name="T7" fmla="*/ 27 h 55"/>
              <a:gd name="T8" fmla="*/ 27 w 55"/>
              <a:gd name="T9" fmla="*/ 55 h 55"/>
              <a:gd name="T10" fmla="*/ 45 w 55"/>
              <a:gd name="T11" fmla="*/ 20 h 55"/>
              <a:gd name="T12" fmla="*/ 42 w 55"/>
              <a:gd name="T13" fmla="*/ 17 h 55"/>
              <a:gd name="T14" fmla="*/ 40 w 55"/>
              <a:gd name="T15" fmla="*/ 16 h 55"/>
              <a:gd name="T16" fmla="*/ 38 w 55"/>
              <a:gd name="T17" fmla="*/ 17 h 55"/>
              <a:gd name="T18" fmla="*/ 24 w 55"/>
              <a:gd name="T19" fmla="*/ 31 h 55"/>
              <a:gd name="T20" fmla="*/ 16 w 55"/>
              <a:gd name="T21" fmla="*/ 23 h 55"/>
              <a:gd name="T22" fmla="*/ 14 w 55"/>
              <a:gd name="T23" fmla="*/ 22 h 55"/>
              <a:gd name="T24" fmla="*/ 13 w 55"/>
              <a:gd name="T25" fmla="*/ 23 h 55"/>
              <a:gd name="T26" fmla="*/ 9 w 55"/>
              <a:gd name="T27" fmla="*/ 26 h 55"/>
              <a:gd name="T28" fmla="*/ 9 w 55"/>
              <a:gd name="T29" fmla="*/ 28 h 55"/>
              <a:gd name="T30" fmla="*/ 9 w 55"/>
              <a:gd name="T31" fmla="*/ 30 h 55"/>
              <a:gd name="T32" fmla="*/ 22 w 55"/>
              <a:gd name="T33" fmla="*/ 43 h 55"/>
              <a:gd name="T34" fmla="*/ 24 w 55"/>
              <a:gd name="T35" fmla="*/ 43 h 55"/>
              <a:gd name="T36" fmla="*/ 26 w 55"/>
              <a:gd name="T37" fmla="*/ 43 h 55"/>
              <a:gd name="T38" fmla="*/ 45 w 55"/>
              <a:gd name="T39" fmla="*/ 23 h 55"/>
              <a:gd name="T40" fmla="*/ 46 w 55"/>
              <a:gd name="T41" fmla="*/ 22 h 55"/>
              <a:gd name="T42" fmla="*/ 45 w 55"/>
              <a:gd name="T43" fmla="*/ 20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74" name="ïṡľíďè"/>
          <p:cNvSpPr txBox="1"/>
          <p:nvPr/>
        </p:nvSpPr>
        <p:spPr bwMode="auto">
          <a:xfrm>
            <a:off x="2126066" y="4094417"/>
            <a:ext cx="2360614" cy="477838"/>
          </a:xfrm>
          <a:prstGeom prst="rect">
            <a:avLst/>
          </a:prstGeom>
        </p:spPr>
        <p:txBody>
          <a:bodyPr lIns="144000" tIns="0" rIns="0" bIns="0">
            <a:norm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latin typeface="+mn-lt"/>
              </a:rPr>
              <a:t>此部分内容作为文字排版占位显示（建议使用主题字体）如需更改请</a:t>
            </a:r>
          </a:p>
        </p:txBody>
      </p:sp>
      <p:sp>
        <p:nvSpPr>
          <p:cNvPr id="275" name="í$lídê"/>
          <p:cNvSpPr/>
          <p:nvPr/>
        </p:nvSpPr>
        <p:spPr bwMode="auto">
          <a:xfrm>
            <a:off x="1710909" y="4124818"/>
            <a:ext cx="414622" cy="414494"/>
          </a:xfrm>
          <a:custGeom>
            <a:avLst/>
            <a:gdLst>
              <a:gd name="T0" fmla="*/ 27 w 55"/>
              <a:gd name="T1" fmla="*/ 55 h 55"/>
              <a:gd name="T2" fmla="*/ 0 w 55"/>
              <a:gd name="T3" fmla="*/ 27 h 55"/>
              <a:gd name="T4" fmla="*/ 27 w 55"/>
              <a:gd name="T5" fmla="*/ 0 h 55"/>
              <a:gd name="T6" fmla="*/ 55 w 55"/>
              <a:gd name="T7" fmla="*/ 27 h 55"/>
              <a:gd name="T8" fmla="*/ 27 w 55"/>
              <a:gd name="T9" fmla="*/ 55 h 55"/>
              <a:gd name="T10" fmla="*/ 45 w 55"/>
              <a:gd name="T11" fmla="*/ 20 h 55"/>
              <a:gd name="T12" fmla="*/ 42 w 55"/>
              <a:gd name="T13" fmla="*/ 17 h 55"/>
              <a:gd name="T14" fmla="*/ 40 w 55"/>
              <a:gd name="T15" fmla="*/ 16 h 55"/>
              <a:gd name="T16" fmla="*/ 38 w 55"/>
              <a:gd name="T17" fmla="*/ 17 h 55"/>
              <a:gd name="T18" fmla="*/ 24 w 55"/>
              <a:gd name="T19" fmla="*/ 31 h 55"/>
              <a:gd name="T20" fmla="*/ 16 w 55"/>
              <a:gd name="T21" fmla="*/ 23 h 55"/>
              <a:gd name="T22" fmla="*/ 14 w 55"/>
              <a:gd name="T23" fmla="*/ 22 h 55"/>
              <a:gd name="T24" fmla="*/ 13 w 55"/>
              <a:gd name="T25" fmla="*/ 23 h 55"/>
              <a:gd name="T26" fmla="*/ 9 w 55"/>
              <a:gd name="T27" fmla="*/ 26 h 55"/>
              <a:gd name="T28" fmla="*/ 9 w 55"/>
              <a:gd name="T29" fmla="*/ 28 h 55"/>
              <a:gd name="T30" fmla="*/ 9 w 55"/>
              <a:gd name="T31" fmla="*/ 30 h 55"/>
              <a:gd name="T32" fmla="*/ 22 w 55"/>
              <a:gd name="T33" fmla="*/ 43 h 55"/>
              <a:gd name="T34" fmla="*/ 24 w 55"/>
              <a:gd name="T35" fmla="*/ 43 h 55"/>
              <a:gd name="T36" fmla="*/ 26 w 55"/>
              <a:gd name="T37" fmla="*/ 43 h 55"/>
              <a:gd name="T38" fmla="*/ 45 w 55"/>
              <a:gd name="T39" fmla="*/ 23 h 55"/>
              <a:gd name="T40" fmla="*/ 46 w 55"/>
              <a:gd name="T41" fmla="*/ 22 h 55"/>
              <a:gd name="T42" fmla="*/ 45 w 55"/>
              <a:gd name="T43" fmla="*/ 20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" name="ïṡľíďè"/>
          <p:cNvSpPr txBox="1"/>
          <p:nvPr/>
        </p:nvSpPr>
        <p:spPr bwMode="auto">
          <a:xfrm>
            <a:off x="2126066" y="4953432"/>
            <a:ext cx="2360614" cy="477838"/>
          </a:xfrm>
          <a:prstGeom prst="rect">
            <a:avLst/>
          </a:prstGeom>
        </p:spPr>
        <p:txBody>
          <a:bodyPr lIns="144000" tIns="0" rIns="0" bIns="0">
            <a:norm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latin typeface="+mn-lt"/>
              </a:rPr>
              <a:t>此部分内容作为文字排版占位显示（建议使用主题字体）如需更改请</a:t>
            </a:r>
          </a:p>
        </p:txBody>
      </p:sp>
      <p:sp>
        <p:nvSpPr>
          <p:cNvPr id="277" name="í$lídê"/>
          <p:cNvSpPr/>
          <p:nvPr/>
        </p:nvSpPr>
        <p:spPr bwMode="auto">
          <a:xfrm>
            <a:off x="1710909" y="4983833"/>
            <a:ext cx="414622" cy="414494"/>
          </a:xfrm>
          <a:custGeom>
            <a:avLst/>
            <a:gdLst>
              <a:gd name="T0" fmla="*/ 27 w 55"/>
              <a:gd name="T1" fmla="*/ 55 h 55"/>
              <a:gd name="T2" fmla="*/ 0 w 55"/>
              <a:gd name="T3" fmla="*/ 27 h 55"/>
              <a:gd name="T4" fmla="*/ 27 w 55"/>
              <a:gd name="T5" fmla="*/ 0 h 55"/>
              <a:gd name="T6" fmla="*/ 55 w 55"/>
              <a:gd name="T7" fmla="*/ 27 h 55"/>
              <a:gd name="T8" fmla="*/ 27 w 55"/>
              <a:gd name="T9" fmla="*/ 55 h 55"/>
              <a:gd name="T10" fmla="*/ 45 w 55"/>
              <a:gd name="T11" fmla="*/ 20 h 55"/>
              <a:gd name="T12" fmla="*/ 42 w 55"/>
              <a:gd name="T13" fmla="*/ 17 h 55"/>
              <a:gd name="T14" fmla="*/ 40 w 55"/>
              <a:gd name="T15" fmla="*/ 16 h 55"/>
              <a:gd name="T16" fmla="*/ 38 w 55"/>
              <a:gd name="T17" fmla="*/ 17 h 55"/>
              <a:gd name="T18" fmla="*/ 24 w 55"/>
              <a:gd name="T19" fmla="*/ 31 h 55"/>
              <a:gd name="T20" fmla="*/ 16 w 55"/>
              <a:gd name="T21" fmla="*/ 23 h 55"/>
              <a:gd name="T22" fmla="*/ 14 w 55"/>
              <a:gd name="T23" fmla="*/ 22 h 55"/>
              <a:gd name="T24" fmla="*/ 13 w 55"/>
              <a:gd name="T25" fmla="*/ 23 h 55"/>
              <a:gd name="T26" fmla="*/ 9 w 55"/>
              <a:gd name="T27" fmla="*/ 26 h 55"/>
              <a:gd name="T28" fmla="*/ 9 w 55"/>
              <a:gd name="T29" fmla="*/ 28 h 55"/>
              <a:gd name="T30" fmla="*/ 9 w 55"/>
              <a:gd name="T31" fmla="*/ 30 h 55"/>
              <a:gd name="T32" fmla="*/ 22 w 55"/>
              <a:gd name="T33" fmla="*/ 43 h 55"/>
              <a:gd name="T34" fmla="*/ 24 w 55"/>
              <a:gd name="T35" fmla="*/ 43 h 55"/>
              <a:gd name="T36" fmla="*/ 26 w 55"/>
              <a:gd name="T37" fmla="*/ 43 h 55"/>
              <a:gd name="T38" fmla="*/ 45 w 55"/>
              <a:gd name="T39" fmla="*/ 23 h 55"/>
              <a:gd name="T40" fmla="*/ 46 w 55"/>
              <a:gd name="T41" fmla="*/ 22 h 55"/>
              <a:gd name="T42" fmla="*/ 45 w 55"/>
              <a:gd name="T43" fmla="*/ 20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0" y="-52068"/>
            <a:ext cx="12192000" cy="6910068"/>
          </a:xfrm>
          <a:prstGeom prst="rect">
            <a:avLst/>
          </a:prstGeom>
          <a:blipFill dpi="0" rotWithShape="1">
            <a:blip r:embed="rId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" name="iṧḷïďe"/>
          <p:cNvSpPr/>
          <p:nvPr/>
        </p:nvSpPr>
        <p:spPr bwMode="auto">
          <a:xfrm>
            <a:off x="6744072" y="1393178"/>
            <a:ext cx="4211241" cy="39371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di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dirty="0">
                <a:solidFill>
                  <a:schemeClr val="dk1">
                    <a:lumMod val="100000"/>
                  </a:schemeClr>
                </a:solidFill>
                <a:latin typeface="方正美黑简体" panose="03000509000000000000" pitchFamily="65" charset="-122"/>
                <a:ea typeface="方正美黑简体" panose="03000509000000000000" pitchFamily="65" charset="-122"/>
              </a:rPr>
              <a:t>寻找最美声音 歌颂最美校园</a:t>
            </a:r>
          </a:p>
        </p:txBody>
      </p:sp>
      <p:sp>
        <p:nvSpPr>
          <p:cNvPr id="4" name="iṧḷïďe"/>
          <p:cNvSpPr/>
          <p:nvPr/>
        </p:nvSpPr>
        <p:spPr bwMode="auto">
          <a:xfrm>
            <a:off x="6744072" y="3282932"/>
            <a:ext cx="4211241" cy="39371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di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dk1">
                    <a:lumMod val="100000"/>
                  </a:schemeClr>
                </a:solidFill>
                <a:latin typeface="方正美黑简体" panose="03000509000000000000" pitchFamily="65" charset="-122"/>
                <a:ea typeface="方正美黑简体" panose="03000509000000000000" pitchFamily="65" charset="-122"/>
              </a:rPr>
              <a:t>寻找最美声音 歌颂最美校园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281400" flipH="1">
            <a:off x="1851943" y="987500"/>
            <a:ext cx="70961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2567906" y="1124025"/>
            <a:ext cx="1439862" cy="1381125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24" name="副标题 3074"/>
          <p:cNvSpPr>
            <a:spLocks noGrp="1" noChangeArrowheads="1"/>
          </p:cNvSpPr>
          <p:nvPr>
            <p:ph type="subTitle" idx="4294967295"/>
          </p:nvPr>
        </p:nvSpPr>
        <p:spPr>
          <a:xfrm>
            <a:off x="5513388" y="3609975"/>
            <a:ext cx="4111004" cy="1752600"/>
          </a:xfrm>
        </p:spPr>
        <p:txBody>
          <a:bodyPr/>
          <a:lstStyle/>
          <a:p>
            <a:pPr marL="0" indent="0" algn="r"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2E32B8"/>
                </a:solidFill>
                <a:latin typeface="方正美黑简体" panose="03000509000000000000" pitchFamily="65" charset="-122"/>
                <a:ea typeface="方正美黑简体" panose="03000509000000000000" pitchFamily="65" charset="-122"/>
              </a:rPr>
              <a:t>经济管理学院  经济学  主办</a:t>
            </a:r>
            <a:endParaRPr lang="zh-CN" altLang="zh-CN" sz="2400" dirty="0">
              <a:solidFill>
                <a:srgbClr val="2E32B8"/>
              </a:solidFill>
              <a:latin typeface="方正美黑简体" panose="03000509000000000000" pitchFamily="65" charset="-122"/>
              <a:ea typeface="方正美黑简体" panose="03000509000000000000" pitchFamily="65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903529" y="1821855"/>
            <a:ext cx="510909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600" dirty="0"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方正粗倩繁体" panose="03000509000000000000" pitchFamily="65" charset="-122"/>
                <a:ea typeface="方正粗倩繁体" panose="03000509000000000000" pitchFamily="65" charset="-122"/>
              </a:rPr>
              <a:t>感谢聆听</a:t>
            </a:r>
          </a:p>
        </p:txBody>
      </p:sp>
      <p:pic>
        <p:nvPicPr>
          <p:cNvPr id="5126" name="图片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87063" y="476250"/>
            <a:ext cx="56515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479088" y="10525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文本框 9"/>
          <p:cNvSpPr txBox="1">
            <a:spLocks noChangeArrowheads="1"/>
          </p:cNvSpPr>
          <p:nvPr/>
        </p:nvSpPr>
        <p:spPr bwMode="auto">
          <a:xfrm>
            <a:off x="2567906" y="1066875"/>
            <a:ext cx="14398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4800" dirty="0">
                <a:solidFill>
                  <a:srgbClr val="F6F6F9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校园</a:t>
            </a:r>
            <a:endParaRPr lang="en-US" altLang="zh-CN" sz="4800" dirty="0">
              <a:solidFill>
                <a:srgbClr val="F6F6F9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  <a:p>
            <a:pPr eaLnBrk="1" hangingPunct="1"/>
            <a:r>
              <a:rPr lang="zh-CN" altLang="en-US" sz="4800" dirty="0">
                <a:solidFill>
                  <a:srgbClr val="F6F6F9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文化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124" grpId="0" build="p"/>
      <p:bldP spid="2" grpId="0"/>
      <p:bldP spid="51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999656" y="2132856"/>
            <a:ext cx="48013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倩繁体" panose="03000509000000000000" pitchFamily="65" charset="-122"/>
                <a:ea typeface="方正粗倩繁体" panose="03000509000000000000" pitchFamily="65" charset="-122"/>
              </a:rPr>
              <a:t>活动指导思想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549302" y="2174795"/>
            <a:ext cx="1439862" cy="1323439"/>
            <a:chOff x="1343472" y="2177569"/>
            <a:chExt cx="1439862" cy="1323439"/>
          </a:xfrm>
        </p:grpSpPr>
        <p:sp>
          <p:nvSpPr>
            <p:cNvPr id="5" name="矩形 4"/>
            <p:cNvSpPr/>
            <p:nvPr/>
          </p:nvSpPr>
          <p:spPr>
            <a:xfrm>
              <a:off x="1343472" y="2190007"/>
              <a:ext cx="1224136" cy="1238994"/>
            </a:xfrm>
            <a:prstGeom prst="rect">
              <a:avLst/>
            </a:prstGeom>
            <a:blipFill>
              <a:blip r:embed="rId3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/>
            </a:p>
          </p:txBody>
        </p:sp>
        <p:sp>
          <p:nvSpPr>
            <p:cNvPr id="6" name="文本框 9"/>
            <p:cNvSpPr txBox="1">
              <a:spLocks noChangeArrowheads="1"/>
            </p:cNvSpPr>
            <p:nvPr/>
          </p:nvSpPr>
          <p:spPr bwMode="auto">
            <a:xfrm>
              <a:off x="1343472" y="2177569"/>
              <a:ext cx="1439862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zh-CN" altLang="en-US" sz="4000" dirty="0">
                  <a:solidFill>
                    <a:srgbClr val="F6F6F9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第一部分</a:t>
              </a:r>
            </a:p>
          </p:txBody>
        </p:sp>
      </p:grpSp>
      <p:sp>
        <p:nvSpPr>
          <p:cNvPr id="7" name="副标题 3074"/>
          <p:cNvSpPr txBox="1">
            <a:spLocks noChangeArrowheads="1"/>
          </p:cNvSpPr>
          <p:nvPr/>
        </p:nvSpPr>
        <p:spPr bwMode="auto">
          <a:xfrm>
            <a:off x="2854697" y="3140968"/>
            <a:ext cx="3889375" cy="29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400" eaLnBrk="1" hangingPunct="1"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美黑简体" panose="03000509000000000000" pitchFamily="65" charset="-122"/>
                <a:ea typeface="方正美黑简体" panose="03000509000000000000" pitchFamily="65" charset="-122"/>
              </a:rPr>
              <a:t>经济管理学院  经济学  主办经济管理经济管理</a:t>
            </a:r>
            <a:endParaRPr lang="zh-CN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方正美黑简体" panose="03000509000000000000" pitchFamily="65" charset="-122"/>
              <a:ea typeface="方正美黑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267011bf-fa04-4cf4-a713-4056ede1f46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676275" y="1139826"/>
            <a:ext cx="10698163" cy="4578349"/>
            <a:chOff x="676657" y="1139445"/>
            <a:chExt cx="10698098" cy="4579111"/>
          </a:xfrm>
        </p:grpSpPr>
        <p:sp>
          <p:nvSpPr>
            <p:cNvPr id="7172" name="îSliḋè"/>
            <p:cNvSpPr txBox="1">
              <a:spLocks noChangeArrowheads="1"/>
            </p:cNvSpPr>
            <p:nvPr/>
          </p:nvSpPr>
          <p:spPr bwMode="auto">
            <a:xfrm>
              <a:off x="676657" y="1139445"/>
              <a:ext cx="5923745" cy="1045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400" dirty="0">
                  <a:latin typeface="方正美黑简体" panose="03000509000000000000" pitchFamily="65" charset="-122"/>
                  <a:ea typeface="方正美黑简体" panose="03000509000000000000" pitchFamily="65" charset="-122"/>
                </a:rPr>
                <a:t>本次艺术节秉承公平、公正、友好的指导思想，希望全体参赛同学能够发挥出自己的最好水平，同时，通过比赛，发现差距，补齐短板，提升水平。</a:t>
              </a:r>
              <a:endParaRPr lang="en-US" altLang="zh-CN" sz="1400" dirty="0">
                <a:latin typeface="方正美黑简体" panose="03000509000000000000" pitchFamily="65" charset="-122"/>
                <a:ea typeface="方正美黑简体" panose="03000509000000000000" pitchFamily="65" charset="-122"/>
              </a:endParaRPr>
            </a:p>
          </p:txBody>
        </p:sp>
        <p:sp>
          <p:nvSpPr>
            <p:cNvPr id="5" name="ïṩḷiḋé"/>
            <p:cNvSpPr/>
            <p:nvPr/>
          </p:nvSpPr>
          <p:spPr>
            <a:xfrm>
              <a:off x="676657" y="2509685"/>
              <a:ext cx="10698098" cy="3208871"/>
            </a:xfrm>
            <a:prstGeom prst="rect">
              <a:avLst/>
            </a:prstGeom>
            <a:blipFill>
              <a:blip r:embed="rId5" cstate="email"/>
              <a:stretch>
                <a:fillRect/>
              </a:stretch>
            </a:blip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íslidê"/>
            <p:cNvSpPr/>
            <p:nvPr/>
          </p:nvSpPr>
          <p:spPr>
            <a:xfrm>
              <a:off x="6309073" y="2509685"/>
              <a:ext cx="2486010" cy="3199344"/>
            </a:xfrm>
            <a:prstGeom prst="rect">
              <a:avLst/>
            </a:prstGeom>
            <a:solidFill>
              <a:schemeClr val="accent1">
                <a:alpha val="64000"/>
              </a:schemeClr>
            </a:solid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7175" name="î$lîďé"/>
            <p:cNvGrpSpPr/>
            <p:nvPr/>
          </p:nvGrpSpPr>
          <p:grpSpPr bwMode="auto">
            <a:xfrm>
              <a:off x="6308409" y="3378580"/>
              <a:ext cx="2487166" cy="1461989"/>
              <a:chOff x="6307960" y="3359062"/>
              <a:chExt cx="2487166" cy="1461989"/>
            </a:xfrm>
          </p:grpSpPr>
          <p:sp>
            <p:nvSpPr>
              <p:cNvPr id="7184" name="ïṧḻïḍê"/>
              <p:cNvSpPr/>
              <p:nvPr/>
            </p:nvSpPr>
            <p:spPr bwMode="auto">
              <a:xfrm>
                <a:off x="7328962" y="3359062"/>
                <a:ext cx="446061" cy="373815"/>
              </a:xfrm>
              <a:custGeom>
                <a:avLst/>
                <a:gdLst/>
                <a:ahLst/>
                <a:cxnLst/>
                <a:rect l="0" t="0" r="r" b="b"/>
                <a:pathLst>
                  <a:path w="607639" h="525854">
                    <a:moveTo>
                      <a:pt x="111408" y="404481"/>
                    </a:moveTo>
                    <a:lnTo>
                      <a:pt x="313890" y="404481"/>
                    </a:lnTo>
                    <a:cubicBezTo>
                      <a:pt x="319497" y="404481"/>
                      <a:pt x="324036" y="409011"/>
                      <a:pt x="324036" y="414607"/>
                    </a:cubicBezTo>
                    <a:cubicBezTo>
                      <a:pt x="324036" y="420203"/>
                      <a:pt x="319497" y="424733"/>
                      <a:pt x="313890" y="424733"/>
                    </a:cubicBezTo>
                    <a:lnTo>
                      <a:pt x="111408" y="424733"/>
                    </a:lnTo>
                    <a:cubicBezTo>
                      <a:pt x="105800" y="424733"/>
                      <a:pt x="101261" y="420203"/>
                      <a:pt x="101261" y="414607"/>
                    </a:cubicBezTo>
                    <a:cubicBezTo>
                      <a:pt x="101261" y="409011"/>
                      <a:pt x="105800" y="404481"/>
                      <a:pt x="111408" y="404481"/>
                    </a:cubicBezTo>
                    <a:close/>
                    <a:moveTo>
                      <a:pt x="496216" y="404476"/>
                    </a:moveTo>
                    <a:cubicBezTo>
                      <a:pt x="490610" y="404476"/>
                      <a:pt x="486072" y="409009"/>
                      <a:pt x="486072" y="414608"/>
                    </a:cubicBezTo>
                    <a:cubicBezTo>
                      <a:pt x="486072" y="420207"/>
                      <a:pt x="490610" y="424740"/>
                      <a:pt x="496216" y="424740"/>
                    </a:cubicBezTo>
                    <a:cubicBezTo>
                      <a:pt x="501822" y="424740"/>
                      <a:pt x="506360" y="420207"/>
                      <a:pt x="506360" y="414608"/>
                    </a:cubicBezTo>
                    <a:cubicBezTo>
                      <a:pt x="506360" y="409009"/>
                      <a:pt x="501822" y="404476"/>
                      <a:pt x="496216" y="404476"/>
                    </a:cubicBezTo>
                    <a:close/>
                    <a:moveTo>
                      <a:pt x="415207" y="404476"/>
                    </a:moveTo>
                    <a:cubicBezTo>
                      <a:pt x="409601" y="404476"/>
                      <a:pt x="405063" y="409009"/>
                      <a:pt x="405063" y="414608"/>
                    </a:cubicBezTo>
                    <a:cubicBezTo>
                      <a:pt x="405063" y="420207"/>
                      <a:pt x="409601" y="424740"/>
                      <a:pt x="415207" y="424740"/>
                    </a:cubicBezTo>
                    <a:cubicBezTo>
                      <a:pt x="420813" y="424740"/>
                      <a:pt x="425351" y="420207"/>
                      <a:pt x="425351" y="414608"/>
                    </a:cubicBezTo>
                    <a:cubicBezTo>
                      <a:pt x="425351" y="409009"/>
                      <a:pt x="420813" y="404476"/>
                      <a:pt x="415207" y="404476"/>
                    </a:cubicBezTo>
                    <a:close/>
                    <a:moveTo>
                      <a:pt x="496216" y="384300"/>
                    </a:moveTo>
                    <a:cubicBezTo>
                      <a:pt x="512945" y="384300"/>
                      <a:pt x="526559" y="397899"/>
                      <a:pt x="526559" y="414608"/>
                    </a:cubicBezTo>
                    <a:cubicBezTo>
                      <a:pt x="526559" y="431317"/>
                      <a:pt x="512945" y="444916"/>
                      <a:pt x="496216" y="444916"/>
                    </a:cubicBezTo>
                    <a:cubicBezTo>
                      <a:pt x="479488" y="444916"/>
                      <a:pt x="465873" y="431317"/>
                      <a:pt x="465873" y="414608"/>
                    </a:cubicBezTo>
                    <a:cubicBezTo>
                      <a:pt x="465873" y="397899"/>
                      <a:pt x="479488" y="384300"/>
                      <a:pt x="496216" y="384300"/>
                    </a:cubicBezTo>
                    <a:close/>
                    <a:moveTo>
                      <a:pt x="415207" y="384300"/>
                    </a:moveTo>
                    <a:cubicBezTo>
                      <a:pt x="431936" y="384300"/>
                      <a:pt x="445550" y="397899"/>
                      <a:pt x="445550" y="414608"/>
                    </a:cubicBezTo>
                    <a:cubicBezTo>
                      <a:pt x="445550" y="431317"/>
                      <a:pt x="431936" y="444916"/>
                      <a:pt x="415207" y="444916"/>
                    </a:cubicBezTo>
                    <a:cubicBezTo>
                      <a:pt x="398479" y="444916"/>
                      <a:pt x="384864" y="431317"/>
                      <a:pt x="384864" y="414608"/>
                    </a:cubicBezTo>
                    <a:cubicBezTo>
                      <a:pt x="384864" y="397899"/>
                      <a:pt x="398479" y="384300"/>
                      <a:pt x="415207" y="384300"/>
                    </a:cubicBezTo>
                    <a:close/>
                    <a:moveTo>
                      <a:pt x="303775" y="202252"/>
                    </a:moveTo>
                    <a:cubicBezTo>
                      <a:pt x="298257" y="202252"/>
                      <a:pt x="293718" y="206785"/>
                      <a:pt x="293718" y="212295"/>
                    </a:cubicBezTo>
                    <a:cubicBezTo>
                      <a:pt x="293718" y="217894"/>
                      <a:pt x="298257" y="222427"/>
                      <a:pt x="303775" y="222427"/>
                    </a:cubicBezTo>
                    <a:cubicBezTo>
                      <a:pt x="309383" y="222427"/>
                      <a:pt x="313922" y="217894"/>
                      <a:pt x="313922" y="212295"/>
                    </a:cubicBezTo>
                    <a:cubicBezTo>
                      <a:pt x="313922" y="206785"/>
                      <a:pt x="309383" y="202252"/>
                      <a:pt x="303775" y="202252"/>
                    </a:cubicBezTo>
                    <a:close/>
                    <a:moveTo>
                      <a:pt x="303775" y="181988"/>
                    </a:moveTo>
                    <a:cubicBezTo>
                      <a:pt x="320597" y="181988"/>
                      <a:pt x="334215" y="195586"/>
                      <a:pt x="334215" y="212295"/>
                    </a:cubicBezTo>
                    <a:cubicBezTo>
                      <a:pt x="334215" y="225538"/>
                      <a:pt x="325671" y="236647"/>
                      <a:pt x="313922" y="240825"/>
                    </a:cubicBezTo>
                    <a:lnTo>
                      <a:pt x="313922" y="313437"/>
                    </a:lnTo>
                    <a:cubicBezTo>
                      <a:pt x="313922" y="319037"/>
                      <a:pt x="309383" y="323569"/>
                      <a:pt x="303775" y="323569"/>
                    </a:cubicBezTo>
                    <a:lnTo>
                      <a:pt x="50644" y="323569"/>
                    </a:lnTo>
                    <a:cubicBezTo>
                      <a:pt x="33911" y="323569"/>
                      <a:pt x="20293" y="337168"/>
                      <a:pt x="20293" y="353877"/>
                    </a:cubicBezTo>
                    <a:lnTo>
                      <a:pt x="20293" y="475283"/>
                    </a:lnTo>
                    <a:cubicBezTo>
                      <a:pt x="20293" y="491992"/>
                      <a:pt x="33911" y="505590"/>
                      <a:pt x="50644" y="505590"/>
                    </a:cubicBezTo>
                    <a:lnTo>
                      <a:pt x="556995" y="505590"/>
                    </a:lnTo>
                    <a:cubicBezTo>
                      <a:pt x="573728" y="505590"/>
                      <a:pt x="587346" y="491992"/>
                      <a:pt x="587346" y="475283"/>
                    </a:cubicBezTo>
                    <a:lnTo>
                      <a:pt x="587346" y="353877"/>
                    </a:lnTo>
                    <a:cubicBezTo>
                      <a:pt x="587346" y="337168"/>
                      <a:pt x="573728" y="323569"/>
                      <a:pt x="556995" y="323569"/>
                    </a:cubicBezTo>
                    <a:lnTo>
                      <a:pt x="344273" y="323569"/>
                    </a:lnTo>
                    <a:cubicBezTo>
                      <a:pt x="338754" y="323569"/>
                      <a:pt x="334215" y="319037"/>
                      <a:pt x="334215" y="313437"/>
                    </a:cubicBezTo>
                    <a:cubicBezTo>
                      <a:pt x="334215" y="307838"/>
                      <a:pt x="338754" y="303305"/>
                      <a:pt x="344273" y="303305"/>
                    </a:cubicBezTo>
                    <a:lnTo>
                      <a:pt x="556995" y="303305"/>
                    </a:lnTo>
                    <a:cubicBezTo>
                      <a:pt x="584854" y="303305"/>
                      <a:pt x="607639" y="326058"/>
                      <a:pt x="607639" y="353877"/>
                    </a:cubicBezTo>
                    <a:lnTo>
                      <a:pt x="607639" y="475283"/>
                    </a:lnTo>
                    <a:cubicBezTo>
                      <a:pt x="607639" y="503101"/>
                      <a:pt x="584854" y="525854"/>
                      <a:pt x="556995" y="525854"/>
                    </a:cubicBezTo>
                    <a:lnTo>
                      <a:pt x="50644" y="525854"/>
                    </a:lnTo>
                    <a:cubicBezTo>
                      <a:pt x="22696" y="525854"/>
                      <a:pt x="0" y="503101"/>
                      <a:pt x="0" y="475283"/>
                    </a:cubicBezTo>
                    <a:lnTo>
                      <a:pt x="0" y="353877"/>
                    </a:lnTo>
                    <a:cubicBezTo>
                      <a:pt x="0" y="326058"/>
                      <a:pt x="22696" y="303305"/>
                      <a:pt x="50644" y="303305"/>
                    </a:cubicBezTo>
                    <a:lnTo>
                      <a:pt x="293718" y="303305"/>
                    </a:lnTo>
                    <a:lnTo>
                      <a:pt x="293718" y="240825"/>
                    </a:lnTo>
                    <a:cubicBezTo>
                      <a:pt x="281880" y="236647"/>
                      <a:pt x="273424" y="225538"/>
                      <a:pt x="273424" y="212295"/>
                    </a:cubicBezTo>
                    <a:cubicBezTo>
                      <a:pt x="273424" y="195586"/>
                      <a:pt x="287042" y="181988"/>
                      <a:pt x="303775" y="181988"/>
                    </a:cubicBezTo>
                    <a:close/>
                    <a:moveTo>
                      <a:pt x="303775" y="121302"/>
                    </a:moveTo>
                    <a:cubicBezTo>
                      <a:pt x="328167" y="121302"/>
                      <a:pt x="351045" y="130807"/>
                      <a:pt x="368226" y="147952"/>
                    </a:cubicBezTo>
                    <a:cubicBezTo>
                      <a:pt x="372232" y="151950"/>
                      <a:pt x="372232" y="158346"/>
                      <a:pt x="368226" y="162254"/>
                    </a:cubicBezTo>
                    <a:cubicBezTo>
                      <a:pt x="366268" y="164209"/>
                      <a:pt x="363686" y="165275"/>
                      <a:pt x="361105" y="165275"/>
                    </a:cubicBezTo>
                    <a:cubicBezTo>
                      <a:pt x="358523" y="165275"/>
                      <a:pt x="355941" y="164209"/>
                      <a:pt x="353894" y="162254"/>
                    </a:cubicBezTo>
                    <a:cubicBezTo>
                      <a:pt x="340541" y="148929"/>
                      <a:pt x="322736" y="141556"/>
                      <a:pt x="303775" y="141556"/>
                    </a:cubicBezTo>
                    <a:cubicBezTo>
                      <a:pt x="284902" y="141556"/>
                      <a:pt x="267098" y="148929"/>
                      <a:pt x="253656" y="162254"/>
                    </a:cubicBezTo>
                    <a:cubicBezTo>
                      <a:pt x="249739" y="166252"/>
                      <a:pt x="243329" y="166252"/>
                      <a:pt x="239323" y="162254"/>
                    </a:cubicBezTo>
                    <a:cubicBezTo>
                      <a:pt x="235406" y="158346"/>
                      <a:pt x="235406" y="151950"/>
                      <a:pt x="239323" y="147952"/>
                    </a:cubicBezTo>
                    <a:cubicBezTo>
                      <a:pt x="256593" y="130807"/>
                      <a:pt x="279472" y="121302"/>
                      <a:pt x="303775" y="121302"/>
                    </a:cubicBezTo>
                    <a:close/>
                    <a:moveTo>
                      <a:pt x="303775" y="60686"/>
                    </a:moveTo>
                    <a:cubicBezTo>
                      <a:pt x="344361" y="60686"/>
                      <a:pt x="382543" y="76418"/>
                      <a:pt x="411202" y="105127"/>
                    </a:cubicBezTo>
                    <a:cubicBezTo>
                      <a:pt x="415207" y="109038"/>
                      <a:pt x="415207" y="115437"/>
                      <a:pt x="411202" y="119437"/>
                    </a:cubicBezTo>
                    <a:cubicBezTo>
                      <a:pt x="409244" y="121393"/>
                      <a:pt x="406663" y="122370"/>
                      <a:pt x="404082" y="122370"/>
                    </a:cubicBezTo>
                    <a:cubicBezTo>
                      <a:pt x="401501" y="122370"/>
                      <a:pt x="398920" y="121393"/>
                      <a:pt x="396873" y="119437"/>
                    </a:cubicBezTo>
                    <a:cubicBezTo>
                      <a:pt x="372041" y="94550"/>
                      <a:pt x="338932" y="80862"/>
                      <a:pt x="303775" y="80862"/>
                    </a:cubicBezTo>
                    <a:cubicBezTo>
                      <a:pt x="268619" y="80862"/>
                      <a:pt x="235599" y="94550"/>
                      <a:pt x="210678" y="119437"/>
                    </a:cubicBezTo>
                    <a:cubicBezTo>
                      <a:pt x="206762" y="123348"/>
                      <a:pt x="200354" y="123348"/>
                      <a:pt x="196437" y="119437"/>
                    </a:cubicBezTo>
                    <a:cubicBezTo>
                      <a:pt x="192432" y="115437"/>
                      <a:pt x="192432" y="109038"/>
                      <a:pt x="196437" y="105127"/>
                    </a:cubicBezTo>
                    <a:cubicBezTo>
                      <a:pt x="225096" y="76418"/>
                      <a:pt x="263279" y="60686"/>
                      <a:pt x="303775" y="60686"/>
                    </a:cubicBezTo>
                    <a:close/>
                    <a:moveTo>
                      <a:pt x="303775" y="0"/>
                    </a:moveTo>
                    <a:cubicBezTo>
                      <a:pt x="361182" y="0"/>
                      <a:pt x="414138" y="22659"/>
                      <a:pt x="452943" y="63889"/>
                    </a:cubicBezTo>
                    <a:cubicBezTo>
                      <a:pt x="456770" y="67887"/>
                      <a:pt x="456592" y="74285"/>
                      <a:pt x="452498" y="78106"/>
                    </a:cubicBezTo>
                    <a:cubicBezTo>
                      <a:pt x="448404" y="81927"/>
                      <a:pt x="442085" y="81749"/>
                      <a:pt x="438169" y="77751"/>
                    </a:cubicBezTo>
                    <a:cubicBezTo>
                      <a:pt x="403280" y="40608"/>
                      <a:pt x="355486" y="20260"/>
                      <a:pt x="303775" y="20260"/>
                    </a:cubicBezTo>
                    <a:cubicBezTo>
                      <a:pt x="253133" y="20260"/>
                      <a:pt x="205428" y="40697"/>
                      <a:pt x="169293" y="77840"/>
                    </a:cubicBezTo>
                    <a:cubicBezTo>
                      <a:pt x="167335" y="79883"/>
                      <a:pt x="164665" y="80861"/>
                      <a:pt x="161995" y="80861"/>
                    </a:cubicBezTo>
                    <a:cubicBezTo>
                      <a:pt x="159502" y="80861"/>
                      <a:pt x="156921" y="79972"/>
                      <a:pt x="154963" y="78017"/>
                    </a:cubicBezTo>
                    <a:cubicBezTo>
                      <a:pt x="150958" y="74107"/>
                      <a:pt x="150869" y="67710"/>
                      <a:pt x="154785" y="63711"/>
                    </a:cubicBezTo>
                    <a:cubicBezTo>
                      <a:pt x="194658" y="22659"/>
                      <a:pt x="247615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5" name="işlídé"/>
              <p:cNvSpPr>
                <a:spLocks noChangeArrowheads="1"/>
              </p:cNvSpPr>
              <p:nvPr/>
            </p:nvSpPr>
            <p:spPr bwMode="auto">
              <a:xfrm>
                <a:off x="6307960" y="4250172"/>
                <a:ext cx="2487166" cy="570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/>
              <a:lstStyle>
                <a:lvl1pPr defTabSz="91313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455930" indent="-228600" defTabSz="91313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913130" indent="-228600" defTabSz="91313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370330" indent="-228600" defTabSz="91313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1827530" indent="-228600" defTabSz="91313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284730" indent="-228600" defTabSz="91313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741930" indent="-228600" defTabSz="91313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199130" indent="-228600" defTabSz="91313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656330" indent="-228600" defTabSz="91313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100" dirty="0">
                    <a:solidFill>
                      <a:schemeClr val="bg1"/>
                    </a:solidFill>
                  </a:rPr>
                  <a:t>经济管理学院  经济学  主办经济管理经济管理</a:t>
                </a:r>
              </a:p>
            </p:txBody>
          </p:sp>
          <p:sp>
            <p:nvSpPr>
              <p:cNvPr id="7186" name="ïṡľíḍè"/>
              <p:cNvSpPr txBox="1">
                <a:spLocks noChangeArrowheads="1"/>
              </p:cNvSpPr>
              <p:nvPr/>
            </p:nvSpPr>
            <p:spPr bwMode="auto">
              <a:xfrm>
                <a:off x="6307960" y="3837292"/>
                <a:ext cx="2487166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/>
              <a:lstStyle>
                <a:lvl1pPr defTabSz="91313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455930" indent="-228600" defTabSz="91313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913130" indent="-228600" defTabSz="91313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370330" indent="-228600" defTabSz="91313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1827530" indent="-228600" defTabSz="91313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284730" indent="-228600" defTabSz="91313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741930" indent="-228600" defTabSz="91313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199130" indent="-228600" defTabSz="91313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656330" indent="-228600" defTabSz="91313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solidFill>
                      <a:schemeClr val="bg1"/>
                    </a:solidFill>
                  </a:rPr>
                  <a:t>公平</a:t>
                </a:r>
                <a:endParaRPr lang="en-US" altLang="zh-CN" sz="1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iṡḷîďè"/>
            <p:cNvSpPr/>
            <p:nvPr/>
          </p:nvSpPr>
          <p:spPr>
            <a:xfrm>
              <a:off x="8887157" y="2509685"/>
              <a:ext cx="2487598" cy="1562360"/>
            </a:xfrm>
            <a:prstGeom prst="rect">
              <a:avLst/>
            </a:prstGeom>
            <a:solidFill>
              <a:schemeClr val="accent2">
                <a:alpha val="64000"/>
              </a:schemeClr>
            </a:solid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7177" name="iṣḷide"/>
            <p:cNvSpPr/>
            <p:nvPr/>
          </p:nvSpPr>
          <p:spPr bwMode="auto">
            <a:xfrm>
              <a:off x="9908141" y="2584086"/>
              <a:ext cx="446061" cy="445387"/>
            </a:xfrm>
            <a:custGeom>
              <a:avLst/>
              <a:gdLst>
                <a:gd name="T0" fmla="*/ 344668 w 607639"/>
                <a:gd name="T1" fmla="*/ 343377 h 606722"/>
                <a:gd name="T2" fmla="*/ 357216 w 607639"/>
                <a:gd name="T3" fmla="*/ 343377 h 606722"/>
                <a:gd name="T4" fmla="*/ 357281 w 607639"/>
                <a:gd name="T5" fmla="*/ 355900 h 606722"/>
                <a:gd name="T6" fmla="*/ 222982 w 607639"/>
                <a:gd name="T7" fmla="*/ 411664 h 606722"/>
                <a:gd name="T8" fmla="*/ 214095 w 607639"/>
                <a:gd name="T9" fmla="*/ 402795 h 606722"/>
                <a:gd name="T10" fmla="*/ 222982 w 607639"/>
                <a:gd name="T11" fmla="*/ 393925 h 606722"/>
                <a:gd name="T12" fmla="*/ 344668 w 607639"/>
                <a:gd name="T13" fmla="*/ 343377 h 606722"/>
                <a:gd name="T14" fmla="*/ 376715 w 607639"/>
                <a:gd name="T15" fmla="*/ 304595 h 606722"/>
                <a:gd name="T16" fmla="*/ 383449 w 607639"/>
                <a:gd name="T17" fmla="*/ 305517 h 606722"/>
                <a:gd name="T18" fmla="*/ 386649 w 607639"/>
                <a:gd name="T19" fmla="*/ 317652 h 606722"/>
                <a:gd name="T20" fmla="*/ 382404 w 607639"/>
                <a:gd name="T21" fmla="*/ 324569 h 606722"/>
                <a:gd name="T22" fmla="*/ 374959 w 607639"/>
                <a:gd name="T23" fmla="*/ 328679 h 606722"/>
                <a:gd name="T24" fmla="*/ 370126 w 607639"/>
                <a:gd name="T25" fmla="*/ 327244 h 606722"/>
                <a:gd name="T26" fmla="*/ 367449 w 607639"/>
                <a:gd name="T27" fmla="*/ 314977 h 606722"/>
                <a:gd name="T28" fmla="*/ 371302 w 607639"/>
                <a:gd name="T29" fmla="*/ 308714 h 606722"/>
                <a:gd name="T30" fmla="*/ 376715 w 607639"/>
                <a:gd name="T31" fmla="*/ 304595 h 606722"/>
                <a:gd name="T32" fmla="*/ 138571 w 607639"/>
                <a:gd name="T33" fmla="*/ 138388 h 606722"/>
                <a:gd name="T34" fmla="*/ 138571 w 607639"/>
                <a:gd name="T35" fmla="*/ 306947 h 606722"/>
                <a:gd name="T36" fmla="*/ 307387 w 607639"/>
                <a:gd name="T37" fmla="*/ 306947 h 606722"/>
                <a:gd name="T38" fmla="*/ 307387 w 607639"/>
                <a:gd name="T39" fmla="*/ 138388 h 606722"/>
                <a:gd name="T40" fmla="*/ 129686 w 607639"/>
                <a:gd name="T41" fmla="*/ 120645 h 606722"/>
                <a:gd name="T42" fmla="*/ 316272 w 607639"/>
                <a:gd name="T43" fmla="*/ 120645 h 606722"/>
                <a:gd name="T44" fmla="*/ 325157 w 607639"/>
                <a:gd name="T45" fmla="*/ 129517 h 606722"/>
                <a:gd name="T46" fmla="*/ 325157 w 607639"/>
                <a:gd name="T47" fmla="*/ 315818 h 606722"/>
                <a:gd name="T48" fmla="*/ 316272 w 607639"/>
                <a:gd name="T49" fmla="*/ 324690 h 606722"/>
                <a:gd name="T50" fmla="*/ 129686 w 607639"/>
                <a:gd name="T51" fmla="*/ 324690 h 606722"/>
                <a:gd name="T52" fmla="*/ 120801 w 607639"/>
                <a:gd name="T53" fmla="*/ 315818 h 606722"/>
                <a:gd name="T54" fmla="*/ 120801 w 607639"/>
                <a:gd name="T55" fmla="*/ 129517 h 606722"/>
                <a:gd name="T56" fmla="*/ 129686 w 607639"/>
                <a:gd name="T57" fmla="*/ 120645 h 606722"/>
                <a:gd name="T58" fmla="*/ 222998 w 607639"/>
                <a:gd name="T59" fmla="*/ 17745 h 606722"/>
                <a:gd name="T60" fmla="*/ 17772 w 607639"/>
                <a:gd name="T61" fmla="*/ 222660 h 606722"/>
                <a:gd name="T62" fmla="*/ 222998 w 607639"/>
                <a:gd name="T63" fmla="*/ 427642 h 606722"/>
                <a:gd name="T64" fmla="*/ 428289 w 607639"/>
                <a:gd name="T65" fmla="*/ 222660 h 606722"/>
                <a:gd name="T66" fmla="*/ 222998 w 607639"/>
                <a:gd name="T67" fmla="*/ 17745 h 606722"/>
                <a:gd name="T68" fmla="*/ 222998 w 607639"/>
                <a:gd name="T69" fmla="*/ 0 h 606722"/>
                <a:gd name="T70" fmla="*/ 380723 w 607639"/>
                <a:gd name="T71" fmla="*/ 65239 h 606722"/>
                <a:gd name="T72" fmla="*/ 446061 w 607639"/>
                <a:gd name="T73" fmla="*/ 222660 h 606722"/>
                <a:gd name="T74" fmla="*/ 380723 w 607639"/>
                <a:gd name="T75" fmla="*/ 380148 h 606722"/>
                <a:gd name="T76" fmla="*/ 222998 w 607639"/>
                <a:gd name="T77" fmla="*/ 445387 h 606722"/>
                <a:gd name="T78" fmla="*/ 65338 w 607639"/>
                <a:gd name="T79" fmla="*/ 380148 h 606722"/>
                <a:gd name="T80" fmla="*/ 0 w 607639"/>
                <a:gd name="T81" fmla="*/ 222660 h 606722"/>
                <a:gd name="T82" fmla="*/ 65338 w 607639"/>
                <a:gd name="T83" fmla="*/ 65239 h 606722"/>
                <a:gd name="T84" fmla="*/ 222998 w 607639"/>
                <a:gd name="T85" fmla="*/ 0 h 6067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7639" h="606722">
                  <a:moveTo>
                    <a:pt x="469518" y="467760"/>
                  </a:moveTo>
                  <a:cubicBezTo>
                    <a:pt x="474236" y="463051"/>
                    <a:pt x="481892" y="463051"/>
                    <a:pt x="486611" y="467760"/>
                  </a:cubicBezTo>
                  <a:cubicBezTo>
                    <a:pt x="491418" y="472469"/>
                    <a:pt x="491418" y="480110"/>
                    <a:pt x="486700" y="484819"/>
                  </a:cubicBezTo>
                  <a:cubicBezTo>
                    <a:pt x="437914" y="533774"/>
                    <a:pt x="372926" y="560784"/>
                    <a:pt x="303754" y="560784"/>
                  </a:cubicBezTo>
                  <a:cubicBezTo>
                    <a:pt x="297077" y="560784"/>
                    <a:pt x="291647" y="555365"/>
                    <a:pt x="291647" y="548701"/>
                  </a:cubicBezTo>
                  <a:cubicBezTo>
                    <a:pt x="291647" y="542037"/>
                    <a:pt x="297077" y="536618"/>
                    <a:pt x="303754" y="536618"/>
                  </a:cubicBezTo>
                  <a:cubicBezTo>
                    <a:pt x="366516" y="536618"/>
                    <a:pt x="425362" y="512184"/>
                    <a:pt x="469518" y="467760"/>
                  </a:cubicBezTo>
                  <a:close/>
                  <a:moveTo>
                    <a:pt x="513173" y="414930"/>
                  </a:moveTo>
                  <a:cubicBezTo>
                    <a:pt x="516164" y="414142"/>
                    <a:pt x="519456" y="414497"/>
                    <a:pt x="522347" y="416186"/>
                  </a:cubicBezTo>
                  <a:cubicBezTo>
                    <a:pt x="528130" y="419563"/>
                    <a:pt x="530087" y="426940"/>
                    <a:pt x="526706" y="432717"/>
                  </a:cubicBezTo>
                  <a:cubicBezTo>
                    <a:pt x="524838" y="435917"/>
                    <a:pt x="522881" y="439028"/>
                    <a:pt x="520924" y="442139"/>
                  </a:cubicBezTo>
                  <a:cubicBezTo>
                    <a:pt x="518611" y="445783"/>
                    <a:pt x="514696" y="447738"/>
                    <a:pt x="510782" y="447738"/>
                  </a:cubicBezTo>
                  <a:cubicBezTo>
                    <a:pt x="508469" y="447738"/>
                    <a:pt x="506244" y="447116"/>
                    <a:pt x="504198" y="445783"/>
                  </a:cubicBezTo>
                  <a:cubicBezTo>
                    <a:pt x="498593" y="442228"/>
                    <a:pt x="496992" y="434673"/>
                    <a:pt x="500551" y="429073"/>
                  </a:cubicBezTo>
                  <a:cubicBezTo>
                    <a:pt x="502330" y="426318"/>
                    <a:pt x="504109" y="423385"/>
                    <a:pt x="505800" y="420541"/>
                  </a:cubicBezTo>
                  <a:cubicBezTo>
                    <a:pt x="507490" y="417652"/>
                    <a:pt x="510181" y="415719"/>
                    <a:pt x="513173" y="414930"/>
                  </a:cubicBezTo>
                  <a:close/>
                  <a:moveTo>
                    <a:pt x="188766" y="188517"/>
                  </a:moveTo>
                  <a:lnTo>
                    <a:pt x="188766" y="418134"/>
                  </a:lnTo>
                  <a:lnTo>
                    <a:pt x="418733" y="418134"/>
                  </a:lnTo>
                  <a:lnTo>
                    <a:pt x="418733" y="188517"/>
                  </a:lnTo>
                  <a:lnTo>
                    <a:pt x="188766" y="188517"/>
                  </a:lnTo>
                  <a:close/>
                  <a:moveTo>
                    <a:pt x="176662" y="164347"/>
                  </a:moveTo>
                  <a:lnTo>
                    <a:pt x="430836" y="164347"/>
                  </a:lnTo>
                  <a:cubicBezTo>
                    <a:pt x="437511" y="164347"/>
                    <a:pt x="442940" y="169767"/>
                    <a:pt x="442940" y="176432"/>
                  </a:cubicBezTo>
                  <a:lnTo>
                    <a:pt x="442940" y="430219"/>
                  </a:lnTo>
                  <a:cubicBezTo>
                    <a:pt x="442940" y="436884"/>
                    <a:pt x="437511" y="442304"/>
                    <a:pt x="430836" y="442304"/>
                  </a:cubicBezTo>
                  <a:lnTo>
                    <a:pt x="176662" y="442304"/>
                  </a:lnTo>
                  <a:cubicBezTo>
                    <a:pt x="169988" y="442304"/>
                    <a:pt x="164559" y="436884"/>
                    <a:pt x="164559" y="430219"/>
                  </a:cubicBezTo>
                  <a:lnTo>
                    <a:pt x="164559" y="176432"/>
                  </a:lnTo>
                  <a:cubicBezTo>
                    <a:pt x="164559" y="169767"/>
                    <a:pt x="169988" y="164347"/>
                    <a:pt x="176662" y="164347"/>
                  </a:cubicBezTo>
                  <a:close/>
                  <a:moveTo>
                    <a:pt x="303775" y="24173"/>
                  </a:moveTo>
                  <a:cubicBezTo>
                    <a:pt x="149618" y="24173"/>
                    <a:pt x="24209" y="149392"/>
                    <a:pt x="24209" y="303316"/>
                  </a:cubicBezTo>
                  <a:cubicBezTo>
                    <a:pt x="24209" y="457241"/>
                    <a:pt x="149618" y="582549"/>
                    <a:pt x="303775" y="582549"/>
                  </a:cubicBezTo>
                  <a:cubicBezTo>
                    <a:pt x="457932" y="582549"/>
                    <a:pt x="583430" y="457241"/>
                    <a:pt x="583430" y="303316"/>
                  </a:cubicBezTo>
                  <a:cubicBezTo>
                    <a:pt x="583430" y="149392"/>
                    <a:pt x="457932" y="24173"/>
                    <a:pt x="303775" y="24173"/>
                  </a:cubicBezTo>
                  <a:close/>
                  <a:moveTo>
                    <a:pt x="303775" y="0"/>
                  </a:moveTo>
                  <a:cubicBezTo>
                    <a:pt x="384948" y="0"/>
                    <a:pt x="461225" y="31549"/>
                    <a:pt x="518634" y="88871"/>
                  </a:cubicBezTo>
                  <a:cubicBezTo>
                    <a:pt x="576042" y="146104"/>
                    <a:pt x="607639" y="222355"/>
                    <a:pt x="607639" y="303316"/>
                  </a:cubicBezTo>
                  <a:cubicBezTo>
                    <a:pt x="607639" y="384367"/>
                    <a:pt x="576042" y="460530"/>
                    <a:pt x="518634" y="517851"/>
                  </a:cubicBezTo>
                  <a:cubicBezTo>
                    <a:pt x="461225" y="575173"/>
                    <a:pt x="384948" y="606722"/>
                    <a:pt x="303775" y="606722"/>
                  </a:cubicBezTo>
                  <a:cubicBezTo>
                    <a:pt x="222691" y="606722"/>
                    <a:pt x="146325" y="575173"/>
                    <a:pt x="89005" y="517851"/>
                  </a:cubicBezTo>
                  <a:cubicBezTo>
                    <a:pt x="31597" y="460530"/>
                    <a:pt x="0" y="384367"/>
                    <a:pt x="0" y="303316"/>
                  </a:cubicBezTo>
                  <a:cubicBezTo>
                    <a:pt x="0" y="222355"/>
                    <a:pt x="31597" y="146104"/>
                    <a:pt x="89005" y="88871"/>
                  </a:cubicBezTo>
                  <a:cubicBezTo>
                    <a:pt x="146325" y="31549"/>
                    <a:pt x="222691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8" name="íşḻîḋê"/>
            <p:cNvSpPr>
              <a:spLocks noChangeArrowheads="1"/>
            </p:cNvSpPr>
            <p:nvPr/>
          </p:nvSpPr>
          <p:spPr bwMode="auto">
            <a:xfrm>
              <a:off x="8887588" y="3510982"/>
              <a:ext cx="2470783" cy="570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 defTabSz="91313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5930" indent="-228600" defTabSz="91313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913130" indent="-228600" defTabSz="91313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370330" indent="-228600" defTabSz="91313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827530" indent="-228600" defTabSz="91313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284730" indent="-228600" defTabSz="91313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741930" indent="-228600" defTabSz="91313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199130" indent="-228600" defTabSz="91313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656330" indent="-228600" defTabSz="91313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100" dirty="0">
                  <a:solidFill>
                    <a:schemeClr val="bg1"/>
                  </a:solidFill>
                </a:rPr>
                <a:t>经济管理学院  经济学  主办经济管理经济管理</a:t>
              </a:r>
            </a:p>
          </p:txBody>
        </p:sp>
        <p:sp>
          <p:nvSpPr>
            <p:cNvPr id="7179" name="íṧļíde"/>
            <p:cNvSpPr txBox="1">
              <a:spLocks noChangeArrowheads="1"/>
            </p:cNvSpPr>
            <p:nvPr/>
          </p:nvSpPr>
          <p:spPr bwMode="auto">
            <a:xfrm>
              <a:off x="8887588" y="3098102"/>
              <a:ext cx="247078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/>
            <a:lstStyle>
              <a:lvl1pPr defTabSz="91313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5930" indent="-228600" defTabSz="91313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913130" indent="-228600" defTabSz="91313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370330" indent="-228600" defTabSz="91313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827530" indent="-228600" defTabSz="91313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284730" indent="-228600" defTabSz="91313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741930" indent="-228600" defTabSz="91313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199130" indent="-228600" defTabSz="91313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656330" indent="-228600" defTabSz="91313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公正</a:t>
              </a:r>
              <a:endParaRPr lang="en-US" altLang="zh-CN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iṩliḋê"/>
            <p:cNvSpPr/>
            <p:nvPr/>
          </p:nvSpPr>
          <p:spPr>
            <a:xfrm>
              <a:off x="8887157" y="4146669"/>
              <a:ext cx="2487598" cy="1562360"/>
            </a:xfrm>
            <a:prstGeom prst="rect">
              <a:avLst/>
            </a:prstGeom>
            <a:solidFill>
              <a:schemeClr val="accent3">
                <a:alpha val="64000"/>
              </a:schemeClr>
            </a:solid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7181" name="ísḷïdé"/>
            <p:cNvSpPr/>
            <p:nvPr/>
          </p:nvSpPr>
          <p:spPr bwMode="auto">
            <a:xfrm>
              <a:off x="9908141" y="4250172"/>
              <a:ext cx="446061" cy="386604"/>
            </a:xfrm>
            <a:custGeom>
              <a:avLst/>
              <a:gdLst>
                <a:gd name="T0" fmla="*/ 42012 w 602981"/>
                <a:gd name="T1" fmla="*/ 159718 h 522608"/>
                <a:gd name="T2" fmla="*/ 16869 w 602981"/>
                <a:gd name="T3" fmla="*/ 184980 h 522608"/>
                <a:gd name="T4" fmla="*/ 16869 w 602981"/>
                <a:gd name="T5" fmla="*/ 344659 h 522608"/>
                <a:gd name="T6" fmla="*/ 42012 w 602981"/>
                <a:gd name="T7" fmla="*/ 369763 h 522608"/>
                <a:gd name="T8" fmla="*/ 303156 w 602981"/>
                <a:gd name="T9" fmla="*/ 369763 h 522608"/>
                <a:gd name="T10" fmla="*/ 328299 w 602981"/>
                <a:gd name="T11" fmla="*/ 344659 h 522608"/>
                <a:gd name="T12" fmla="*/ 328299 w 602981"/>
                <a:gd name="T13" fmla="*/ 302554 h 522608"/>
                <a:gd name="T14" fmla="*/ 332278 w 602981"/>
                <a:gd name="T15" fmla="*/ 295404 h 522608"/>
                <a:gd name="T16" fmla="*/ 340394 w 602981"/>
                <a:gd name="T17" fmla="*/ 295087 h 522608"/>
                <a:gd name="T18" fmla="*/ 429192 w 602981"/>
                <a:gd name="T19" fmla="*/ 339416 h 522608"/>
                <a:gd name="T20" fmla="*/ 429192 w 602981"/>
                <a:gd name="T21" fmla="*/ 198485 h 522608"/>
                <a:gd name="T22" fmla="*/ 340394 w 602981"/>
                <a:gd name="T23" fmla="*/ 242814 h 522608"/>
                <a:gd name="T24" fmla="*/ 332278 w 602981"/>
                <a:gd name="T25" fmla="*/ 242496 h 522608"/>
                <a:gd name="T26" fmla="*/ 328299 w 602981"/>
                <a:gd name="T27" fmla="*/ 235346 h 522608"/>
                <a:gd name="T28" fmla="*/ 328299 w 602981"/>
                <a:gd name="T29" fmla="*/ 184980 h 522608"/>
                <a:gd name="T30" fmla="*/ 303156 w 602981"/>
                <a:gd name="T31" fmla="*/ 159718 h 522608"/>
                <a:gd name="T32" fmla="*/ 42012 w 602981"/>
                <a:gd name="T33" fmla="*/ 142876 h 522608"/>
                <a:gd name="T34" fmla="*/ 303156 w 602981"/>
                <a:gd name="T35" fmla="*/ 142876 h 522608"/>
                <a:gd name="T36" fmla="*/ 345009 w 602981"/>
                <a:gd name="T37" fmla="*/ 184980 h 522608"/>
                <a:gd name="T38" fmla="*/ 345009 w 602981"/>
                <a:gd name="T39" fmla="*/ 221682 h 522608"/>
                <a:gd name="T40" fmla="*/ 433967 w 602981"/>
                <a:gd name="T41" fmla="*/ 177354 h 522608"/>
                <a:gd name="T42" fmla="*/ 442083 w 602981"/>
                <a:gd name="T43" fmla="*/ 177830 h 522608"/>
                <a:gd name="T44" fmla="*/ 446061 w 602981"/>
                <a:gd name="T45" fmla="*/ 184980 h 522608"/>
                <a:gd name="T46" fmla="*/ 446061 w 602981"/>
                <a:gd name="T47" fmla="*/ 352921 h 522608"/>
                <a:gd name="T48" fmla="*/ 442083 w 602981"/>
                <a:gd name="T49" fmla="*/ 360070 h 522608"/>
                <a:gd name="T50" fmla="*/ 433967 w 602981"/>
                <a:gd name="T51" fmla="*/ 360547 h 522608"/>
                <a:gd name="T52" fmla="*/ 345009 w 602981"/>
                <a:gd name="T53" fmla="*/ 316218 h 522608"/>
                <a:gd name="T54" fmla="*/ 345009 w 602981"/>
                <a:gd name="T55" fmla="*/ 344659 h 522608"/>
                <a:gd name="T56" fmla="*/ 303156 w 602981"/>
                <a:gd name="T57" fmla="*/ 386604 h 522608"/>
                <a:gd name="T58" fmla="*/ 42012 w 602981"/>
                <a:gd name="T59" fmla="*/ 386604 h 522608"/>
                <a:gd name="T60" fmla="*/ 0 w 602981"/>
                <a:gd name="T61" fmla="*/ 344659 h 522608"/>
                <a:gd name="T62" fmla="*/ 0 w 602981"/>
                <a:gd name="T63" fmla="*/ 184980 h 522608"/>
                <a:gd name="T64" fmla="*/ 42012 w 602981"/>
                <a:gd name="T65" fmla="*/ 142876 h 522608"/>
                <a:gd name="T66" fmla="*/ 105186 w 602981"/>
                <a:gd name="T67" fmla="*/ 50359 h 522608"/>
                <a:gd name="T68" fmla="*/ 75750 w 602981"/>
                <a:gd name="T69" fmla="*/ 79922 h 522608"/>
                <a:gd name="T70" fmla="*/ 105186 w 602981"/>
                <a:gd name="T71" fmla="*/ 109326 h 522608"/>
                <a:gd name="T72" fmla="*/ 134622 w 602981"/>
                <a:gd name="T73" fmla="*/ 79922 h 522608"/>
                <a:gd name="T74" fmla="*/ 105186 w 602981"/>
                <a:gd name="T75" fmla="*/ 50359 h 522608"/>
                <a:gd name="T76" fmla="*/ 105186 w 602981"/>
                <a:gd name="T77" fmla="*/ 33670 h 522608"/>
                <a:gd name="T78" fmla="*/ 151489 w 602981"/>
                <a:gd name="T79" fmla="*/ 79922 h 522608"/>
                <a:gd name="T80" fmla="*/ 105186 w 602981"/>
                <a:gd name="T81" fmla="*/ 126014 h 522608"/>
                <a:gd name="T82" fmla="*/ 58883 w 602981"/>
                <a:gd name="T83" fmla="*/ 79922 h 522608"/>
                <a:gd name="T84" fmla="*/ 105186 w 602981"/>
                <a:gd name="T85" fmla="*/ 33670 h 522608"/>
                <a:gd name="T86" fmla="*/ 223110 w 602981"/>
                <a:gd name="T87" fmla="*/ 16844 h 522608"/>
                <a:gd name="T88" fmla="*/ 176810 w 602981"/>
                <a:gd name="T89" fmla="*/ 63087 h 522608"/>
                <a:gd name="T90" fmla="*/ 223110 w 602981"/>
                <a:gd name="T91" fmla="*/ 109329 h 522608"/>
                <a:gd name="T92" fmla="*/ 269250 w 602981"/>
                <a:gd name="T93" fmla="*/ 63087 h 522608"/>
                <a:gd name="T94" fmla="*/ 223110 w 602981"/>
                <a:gd name="T95" fmla="*/ 16844 h 522608"/>
                <a:gd name="T96" fmla="*/ 223110 w 602981"/>
                <a:gd name="T97" fmla="*/ 0 h 522608"/>
                <a:gd name="T98" fmla="*/ 286115 w 602981"/>
                <a:gd name="T99" fmla="*/ 63087 h 522608"/>
                <a:gd name="T100" fmla="*/ 223110 w 602981"/>
                <a:gd name="T101" fmla="*/ 126014 h 522608"/>
                <a:gd name="T102" fmla="*/ 159945 w 602981"/>
                <a:gd name="T103" fmla="*/ 63087 h 522608"/>
                <a:gd name="T104" fmla="*/ 223110 w 602981"/>
                <a:gd name="T105" fmla="*/ 0 h 52260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02981" h="522608">
                  <a:moveTo>
                    <a:pt x="56792" y="215905"/>
                  </a:moveTo>
                  <a:cubicBezTo>
                    <a:pt x="38076" y="215905"/>
                    <a:pt x="22803" y="231154"/>
                    <a:pt x="22803" y="250055"/>
                  </a:cubicBezTo>
                  <a:lnTo>
                    <a:pt x="22803" y="465907"/>
                  </a:lnTo>
                  <a:cubicBezTo>
                    <a:pt x="22803" y="484592"/>
                    <a:pt x="38076" y="499842"/>
                    <a:pt x="56792" y="499842"/>
                  </a:cubicBezTo>
                  <a:lnTo>
                    <a:pt x="409803" y="499842"/>
                  </a:lnTo>
                  <a:cubicBezTo>
                    <a:pt x="428519" y="499842"/>
                    <a:pt x="443792" y="484592"/>
                    <a:pt x="443792" y="465907"/>
                  </a:cubicBezTo>
                  <a:lnTo>
                    <a:pt x="443792" y="408990"/>
                  </a:lnTo>
                  <a:cubicBezTo>
                    <a:pt x="443792" y="405124"/>
                    <a:pt x="445728" y="401473"/>
                    <a:pt x="449170" y="399325"/>
                  </a:cubicBezTo>
                  <a:cubicBezTo>
                    <a:pt x="452397" y="397178"/>
                    <a:pt x="456700" y="397178"/>
                    <a:pt x="460141" y="398896"/>
                  </a:cubicBezTo>
                  <a:lnTo>
                    <a:pt x="580178" y="458819"/>
                  </a:lnTo>
                  <a:lnTo>
                    <a:pt x="580178" y="268311"/>
                  </a:lnTo>
                  <a:lnTo>
                    <a:pt x="460141" y="328234"/>
                  </a:lnTo>
                  <a:cubicBezTo>
                    <a:pt x="456700" y="329952"/>
                    <a:pt x="452397" y="329952"/>
                    <a:pt x="449170" y="327804"/>
                  </a:cubicBezTo>
                  <a:cubicBezTo>
                    <a:pt x="445728" y="325656"/>
                    <a:pt x="443792" y="322005"/>
                    <a:pt x="443792" y="318139"/>
                  </a:cubicBezTo>
                  <a:lnTo>
                    <a:pt x="443792" y="250055"/>
                  </a:lnTo>
                  <a:cubicBezTo>
                    <a:pt x="443792" y="231154"/>
                    <a:pt x="428519" y="215905"/>
                    <a:pt x="409803" y="215905"/>
                  </a:cubicBezTo>
                  <a:lnTo>
                    <a:pt x="56792" y="215905"/>
                  </a:lnTo>
                  <a:close/>
                  <a:moveTo>
                    <a:pt x="56792" y="193138"/>
                  </a:moveTo>
                  <a:lnTo>
                    <a:pt x="409803" y="193138"/>
                  </a:lnTo>
                  <a:cubicBezTo>
                    <a:pt x="440996" y="193138"/>
                    <a:pt x="466380" y="218697"/>
                    <a:pt x="466380" y="250055"/>
                  </a:cubicBezTo>
                  <a:lnTo>
                    <a:pt x="466380" y="299668"/>
                  </a:lnTo>
                  <a:lnTo>
                    <a:pt x="586632" y="239745"/>
                  </a:lnTo>
                  <a:cubicBezTo>
                    <a:pt x="590074" y="238027"/>
                    <a:pt x="594161" y="238242"/>
                    <a:pt x="597603" y="240389"/>
                  </a:cubicBezTo>
                  <a:cubicBezTo>
                    <a:pt x="601045" y="242322"/>
                    <a:pt x="602981" y="245974"/>
                    <a:pt x="602981" y="250055"/>
                  </a:cubicBezTo>
                  <a:lnTo>
                    <a:pt x="602981" y="477075"/>
                  </a:lnTo>
                  <a:cubicBezTo>
                    <a:pt x="602981" y="481156"/>
                    <a:pt x="601045" y="484807"/>
                    <a:pt x="597603" y="486740"/>
                  </a:cubicBezTo>
                  <a:cubicBezTo>
                    <a:pt x="594161" y="488888"/>
                    <a:pt x="590074" y="489103"/>
                    <a:pt x="586632" y="487385"/>
                  </a:cubicBezTo>
                  <a:lnTo>
                    <a:pt x="466380" y="427461"/>
                  </a:lnTo>
                  <a:lnTo>
                    <a:pt x="466380" y="465907"/>
                  </a:lnTo>
                  <a:cubicBezTo>
                    <a:pt x="466380" y="497050"/>
                    <a:pt x="440996" y="522608"/>
                    <a:pt x="409803" y="522608"/>
                  </a:cubicBezTo>
                  <a:lnTo>
                    <a:pt x="56792" y="522608"/>
                  </a:lnTo>
                  <a:cubicBezTo>
                    <a:pt x="25384" y="522608"/>
                    <a:pt x="0" y="497050"/>
                    <a:pt x="0" y="465907"/>
                  </a:cubicBezTo>
                  <a:lnTo>
                    <a:pt x="0" y="250055"/>
                  </a:lnTo>
                  <a:cubicBezTo>
                    <a:pt x="0" y="218697"/>
                    <a:pt x="25384" y="193138"/>
                    <a:pt x="56792" y="193138"/>
                  </a:cubicBezTo>
                  <a:close/>
                  <a:moveTo>
                    <a:pt x="142190" y="68075"/>
                  </a:moveTo>
                  <a:cubicBezTo>
                    <a:pt x="120250" y="68075"/>
                    <a:pt x="102398" y="86123"/>
                    <a:pt x="102398" y="108038"/>
                  </a:cubicBezTo>
                  <a:cubicBezTo>
                    <a:pt x="102398" y="129953"/>
                    <a:pt x="120250" y="147786"/>
                    <a:pt x="142190" y="147786"/>
                  </a:cubicBezTo>
                  <a:cubicBezTo>
                    <a:pt x="164129" y="147786"/>
                    <a:pt x="181981" y="129953"/>
                    <a:pt x="181981" y="108038"/>
                  </a:cubicBezTo>
                  <a:cubicBezTo>
                    <a:pt x="181981" y="85908"/>
                    <a:pt x="164129" y="68075"/>
                    <a:pt x="142190" y="68075"/>
                  </a:cubicBezTo>
                  <a:close/>
                  <a:moveTo>
                    <a:pt x="142190" y="45515"/>
                  </a:moveTo>
                  <a:cubicBezTo>
                    <a:pt x="176604" y="45515"/>
                    <a:pt x="204781" y="73446"/>
                    <a:pt x="204781" y="108038"/>
                  </a:cubicBezTo>
                  <a:cubicBezTo>
                    <a:pt x="204781" y="142414"/>
                    <a:pt x="176604" y="170345"/>
                    <a:pt x="142190" y="170345"/>
                  </a:cubicBezTo>
                  <a:cubicBezTo>
                    <a:pt x="107775" y="170345"/>
                    <a:pt x="79598" y="142414"/>
                    <a:pt x="79598" y="108038"/>
                  </a:cubicBezTo>
                  <a:cubicBezTo>
                    <a:pt x="79598" y="73446"/>
                    <a:pt x="107775" y="45515"/>
                    <a:pt x="142190" y="45515"/>
                  </a:cubicBezTo>
                  <a:close/>
                  <a:moveTo>
                    <a:pt x="301598" y="22770"/>
                  </a:moveTo>
                  <a:cubicBezTo>
                    <a:pt x="266970" y="22770"/>
                    <a:pt x="239010" y="50696"/>
                    <a:pt x="239010" y="85280"/>
                  </a:cubicBezTo>
                  <a:cubicBezTo>
                    <a:pt x="239010" y="119650"/>
                    <a:pt x="266970" y="147790"/>
                    <a:pt x="301598" y="147790"/>
                  </a:cubicBezTo>
                  <a:cubicBezTo>
                    <a:pt x="336010" y="147790"/>
                    <a:pt x="363970" y="119650"/>
                    <a:pt x="363970" y="85280"/>
                  </a:cubicBezTo>
                  <a:cubicBezTo>
                    <a:pt x="363970" y="50696"/>
                    <a:pt x="336010" y="22770"/>
                    <a:pt x="301598" y="22770"/>
                  </a:cubicBezTo>
                  <a:close/>
                  <a:moveTo>
                    <a:pt x="301598" y="0"/>
                  </a:moveTo>
                  <a:cubicBezTo>
                    <a:pt x="348484" y="0"/>
                    <a:pt x="386768" y="38236"/>
                    <a:pt x="386768" y="85280"/>
                  </a:cubicBezTo>
                  <a:cubicBezTo>
                    <a:pt x="386768" y="132324"/>
                    <a:pt x="348484" y="170345"/>
                    <a:pt x="301598" y="170345"/>
                  </a:cubicBezTo>
                  <a:cubicBezTo>
                    <a:pt x="254496" y="170345"/>
                    <a:pt x="216212" y="132324"/>
                    <a:pt x="216212" y="85280"/>
                  </a:cubicBezTo>
                  <a:cubicBezTo>
                    <a:pt x="216212" y="38236"/>
                    <a:pt x="254496" y="0"/>
                    <a:pt x="3015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2" name="iṡḷîďê"/>
            <p:cNvSpPr>
              <a:spLocks noChangeArrowheads="1"/>
            </p:cNvSpPr>
            <p:nvPr/>
          </p:nvSpPr>
          <p:spPr bwMode="auto">
            <a:xfrm>
              <a:off x="8871204" y="5147677"/>
              <a:ext cx="2487167" cy="570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 defTabSz="91313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5930" indent="-228600" defTabSz="91313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913130" indent="-228600" defTabSz="91313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370330" indent="-228600" defTabSz="91313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827530" indent="-228600" defTabSz="91313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284730" indent="-228600" defTabSz="91313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741930" indent="-228600" defTabSz="91313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199130" indent="-228600" defTabSz="91313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656330" indent="-228600" defTabSz="91313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100" dirty="0">
                  <a:solidFill>
                    <a:schemeClr val="bg1"/>
                  </a:solidFill>
                </a:rPr>
                <a:t>经济管理学院  经济学  主办经济管理经济管理</a:t>
              </a:r>
            </a:p>
          </p:txBody>
        </p:sp>
        <p:sp>
          <p:nvSpPr>
            <p:cNvPr id="7183" name="işḻide"/>
            <p:cNvSpPr txBox="1">
              <a:spLocks noChangeArrowheads="1"/>
            </p:cNvSpPr>
            <p:nvPr/>
          </p:nvSpPr>
          <p:spPr bwMode="auto">
            <a:xfrm>
              <a:off x="8871204" y="4734797"/>
              <a:ext cx="2487167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/>
            <a:lstStyle>
              <a:lvl1pPr defTabSz="91313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5930" indent="-228600" defTabSz="91313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913130" indent="-228600" defTabSz="91313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370330" indent="-228600" defTabSz="91313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1827530" indent="-228600" defTabSz="91313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284730" indent="-228600" defTabSz="91313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741930" indent="-228600" defTabSz="91313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199130" indent="-228600" defTabSz="91313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656330" indent="-228600" defTabSz="91313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友好</a:t>
              </a:r>
              <a:endParaRPr lang="en-US" altLang="zh-CN" sz="16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ChangeAspect="1"/>
          </p:cNvSpPr>
          <p:nvPr/>
        </p:nvSpPr>
        <p:spPr>
          <a:xfrm>
            <a:off x="0" y="1123950"/>
            <a:ext cx="12192000" cy="2736850"/>
          </a:xfrm>
          <a:custGeom>
            <a:avLst/>
            <a:gdLst>
              <a:gd name="connsiteX0" fmla="*/ 11080303 w 12192000"/>
              <a:gd name="connsiteY0" fmla="*/ 2065509 h 2736850"/>
              <a:gd name="connsiteX1" fmla="*/ 12113175 w 12192000"/>
              <a:gd name="connsiteY1" fmla="*/ 2065509 h 2736850"/>
              <a:gd name="connsiteX2" fmla="*/ 12192000 w 12192000"/>
              <a:gd name="connsiteY2" fmla="*/ 2109959 h 2736850"/>
              <a:gd name="connsiteX3" fmla="*/ 12192000 w 12192000"/>
              <a:gd name="connsiteY3" fmla="*/ 2692400 h 2736850"/>
              <a:gd name="connsiteX4" fmla="*/ 12113175 w 12192000"/>
              <a:gd name="connsiteY4" fmla="*/ 2736850 h 2736850"/>
              <a:gd name="connsiteX5" fmla="*/ 11080303 w 12192000"/>
              <a:gd name="connsiteY5" fmla="*/ 2736850 h 2736850"/>
              <a:gd name="connsiteX6" fmla="*/ 11001478 w 12192000"/>
              <a:gd name="connsiteY6" fmla="*/ 2692400 h 2736850"/>
              <a:gd name="connsiteX7" fmla="*/ 11001478 w 12192000"/>
              <a:gd name="connsiteY7" fmla="*/ 2109959 h 2736850"/>
              <a:gd name="connsiteX8" fmla="*/ 11080303 w 12192000"/>
              <a:gd name="connsiteY8" fmla="*/ 2065509 h 2736850"/>
              <a:gd name="connsiteX9" fmla="*/ 9857916 w 12192000"/>
              <a:gd name="connsiteY9" fmla="*/ 2065509 h 2736850"/>
              <a:gd name="connsiteX10" fmla="*/ 10890787 w 12192000"/>
              <a:gd name="connsiteY10" fmla="*/ 2065509 h 2736850"/>
              <a:gd name="connsiteX11" fmla="*/ 10969612 w 12192000"/>
              <a:gd name="connsiteY11" fmla="*/ 2109959 h 2736850"/>
              <a:gd name="connsiteX12" fmla="*/ 10969612 w 12192000"/>
              <a:gd name="connsiteY12" fmla="*/ 2692400 h 2736850"/>
              <a:gd name="connsiteX13" fmla="*/ 10890787 w 12192000"/>
              <a:gd name="connsiteY13" fmla="*/ 2736850 h 2736850"/>
              <a:gd name="connsiteX14" fmla="*/ 9857916 w 12192000"/>
              <a:gd name="connsiteY14" fmla="*/ 2736850 h 2736850"/>
              <a:gd name="connsiteX15" fmla="*/ 9779091 w 12192000"/>
              <a:gd name="connsiteY15" fmla="*/ 2692400 h 2736850"/>
              <a:gd name="connsiteX16" fmla="*/ 9779091 w 12192000"/>
              <a:gd name="connsiteY16" fmla="*/ 2109959 h 2736850"/>
              <a:gd name="connsiteX17" fmla="*/ 9857916 w 12192000"/>
              <a:gd name="connsiteY17" fmla="*/ 2065509 h 2736850"/>
              <a:gd name="connsiteX18" fmla="*/ 8635529 w 12192000"/>
              <a:gd name="connsiteY18" fmla="*/ 2065509 h 2736850"/>
              <a:gd name="connsiteX19" fmla="*/ 9668401 w 12192000"/>
              <a:gd name="connsiteY19" fmla="*/ 2065509 h 2736850"/>
              <a:gd name="connsiteX20" fmla="*/ 9747226 w 12192000"/>
              <a:gd name="connsiteY20" fmla="*/ 2109959 h 2736850"/>
              <a:gd name="connsiteX21" fmla="*/ 9747226 w 12192000"/>
              <a:gd name="connsiteY21" fmla="*/ 2692400 h 2736850"/>
              <a:gd name="connsiteX22" fmla="*/ 9668401 w 12192000"/>
              <a:gd name="connsiteY22" fmla="*/ 2736850 h 2736850"/>
              <a:gd name="connsiteX23" fmla="*/ 8635529 w 12192000"/>
              <a:gd name="connsiteY23" fmla="*/ 2736850 h 2736850"/>
              <a:gd name="connsiteX24" fmla="*/ 8556704 w 12192000"/>
              <a:gd name="connsiteY24" fmla="*/ 2692400 h 2736850"/>
              <a:gd name="connsiteX25" fmla="*/ 8556704 w 12192000"/>
              <a:gd name="connsiteY25" fmla="*/ 2109959 h 2736850"/>
              <a:gd name="connsiteX26" fmla="*/ 8635529 w 12192000"/>
              <a:gd name="connsiteY26" fmla="*/ 2065509 h 2736850"/>
              <a:gd name="connsiteX27" fmla="*/ 7413143 w 12192000"/>
              <a:gd name="connsiteY27" fmla="*/ 2065509 h 2736850"/>
              <a:gd name="connsiteX28" fmla="*/ 8446014 w 12192000"/>
              <a:gd name="connsiteY28" fmla="*/ 2065509 h 2736850"/>
              <a:gd name="connsiteX29" fmla="*/ 8524840 w 12192000"/>
              <a:gd name="connsiteY29" fmla="*/ 2109959 h 2736850"/>
              <a:gd name="connsiteX30" fmla="*/ 8524840 w 12192000"/>
              <a:gd name="connsiteY30" fmla="*/ 2692400 h 2736850"/>
              <a:gd name="connsiteX31" fmla="*/ 8446014 w 12192000"/>
              <a:gd name="connsiteY31" fmla="*/ 2736850 h 2736850"/>
              <a:gd name="connsiteX32" fmla="*/ 7413143 w 12192000"/>
              <a:gd name="connsiteY32" fmla="*/ 2736850 h 2736850"/>
              <a:gd name="connsiteX33" fmla="*/ 7334318 w 12192000"/>
              <a:gd name="connsiteY33" fmla="*/ 2692400 h 2736850"/>
              <a:gd name="connsiteX34" fmla="*/ 7334318 w 12192000"/>
              <a:gd name="connsiteY34" fmla="*/ 2109959 h 2736850"/>
              <a:gd name="connsiteX35" fmla="*/ 7413143 w 12192000"/>
              <a:gd name="connsiteY35" fmla="*/ 2065509 h 2736850"/>
              <a:gd name="connsiteX36" fmla="*/ 6190757 w 12192000"/>
              <a:gd name="connsiteY36" fmla="*/ 2065509 h 2736850"/>
              <a:gd name="connsiteX37" fmla="*/ 7223628 w 12192000"/>
              <a:gd name="connsiteY37" fmla="*/ 2065509 h 2736850"/>
              <a:gd name="connsiteX38" fmla="*/ 7302453 w 12192000"/>
              <a:gd name="connsiteY38" fmla="*/ 2109959 h 2736850"/>
              <a:gd name="connsiteX39" fmla="*/ 7302453 w 12192000"/>
              <a:gd name="connsiteY39" fmla="*/ 2692400 h 2736850"/>
              <a:gd name="connsiteX40" fmla="*/ 7223628 w 12192000"/>
              <a:gd name="connsiteY40" fmla="*/ 2736850 h 2736850"/>
              <a:gd name="connsiteX41" fmla="*/ 6190757 w 12192000"/>
              <a:gd name="connsiteY41" fmla="*/ 2736850 h 2736850"/>
              <a:gd name="connsiteX42" fmla="*/ 6111932 w 12192000"/>
              <a:gd name="connsiteY42" fmla="*/ 2692400 h 2736850"/>
              <a:gd name="connsiteX43" fmla="*/ 6111932 w 12192000"/>
              <a:gd name="connsiteY43" fmla="*/ 2109959 h 2736850"/>
              <a:gd name="connsiteX44" fmla="*/ 6190757 w 12192000"/>
              <a:gd name="connsiteY44" fmla="*/ 2065509 h 2736850"/>
              <a:gd name="connsiteX45" fmla="*/ 4968371 w 12192000"/>
              <a:gd name="connsiteY45" fmla="*/ 2065509 h 2736850"/>
              <a:gd name="connsiteX46" fmla="*/ 6001242 w 12192000"/>
              <a:gd name="connsiteY46" fmla="*/ 2065509 h 2736850"/>
              <a:gd name="connsiteX47" fmla="*/ 6080067 w 12192000"/>
              <a:gd name="connsiteY47" fmla="*/ 2109959 h 2736850"/>
              <a:gd name="connsiteX48" fmla="*/ 6080067 w 12192000"/>
              <a:gd name="connsiteY48" fmla="*/ 2692400 h 2736850"/>
              <a:gd name="connsiteX49" fmla="*/ 6001242 w 12192000"/>
              <a:gd name="connsiteY49" fmla="*/ 2736850 h 2736850"/>
              <a:gd name="connsiteX50" fmla="*/ 4968371 w 12192000"/>
              <a:gd name="connsiteY50" fmla="*/ 2736850 h 2736850"/>
              <a:gd name="connsiteX51" fmla="*/ 4889546 w 12192000"/>
              <a:gd name="connsiteY51" fmla="*/ 2692400 h 2736850"/>
              <a:gd name="connsiteX52" fmla="*/ 4889546 w 12192000"/>
              <a:gd name="connsiteY52" fmla="*/ 2109959 h 2736850"/>
              <a:gd name="connsiteX53" fmla="*/ 4968371 w 12192000"/>
              <a:gd name="connsiteY53" fmla="*/ 2065509 h 2736850"/>
              <a:gd name="connsiteX54" fmla="*/ 3745984 w 12192000"/>
              <a:gd name="connsiteY54" fmla="*/ 2065509 h 2736850"/>
              <a:gd name="connsiteX55" fmla="*/ 4778856 w 12192000"/>
              <a:gd name="connsiteY55" fmla="*/ 2065509 h 2736850"/>
              <a:gd name="connsiteX56" fmla="*/ 4857681 w 12192000"/>
              <a:gd name="connsiteY56" fmla="*/ 2109959 h 2736850"/>
              <a:gd name="connsiteX57" fmla="*/ 4857681 w 12192000"/>
              <a:gd name="connsiteY57" fmla="*/ 2692400 h 2736850"/>
              <a:gd name="connsiteX58" fmla="*/ 4778856 w 12192000"/>
              <a:gd name="connsiteY58" fmla="*/ 2736850 h 2736850"/>
              <a:gd name="connsiteX59" fmla="*/ 3745984 w 12192000"/>
              <a:gd name="connsiteY59" fmla="*/ 2736850 h 2736850"/>
              <a:gd name="connsiteX60" fmla="*/ 3667159 w 12192000"/>
              <a:gd name="connsiteY60" fmla="*/ 2692400 h 2736850"/>
              <a:gd name="connsiteX61" fmla="*/ 3667159 w 12192000"/>
              <a:gd name="connsiteY61" fmla="*/ 2109959 h 2736850"/>
              <a:gd name="connsiteX62" fmla="*/ 3745984 w 12192000"/>
              <a:gd name="connsiteY62" fmla="*/ 2065509 h 2736850"/>
              <a:gd name="connsiteX63" fmla="*/ 2523598 w 12192000"/>
              <a:gd name="connsiteY63" fmla="*/ 2065509 h 2736850"/>
              <a:gd name="connsiteX64" fmla="*/ 3556470 w 12192000"/>
              <a:gd name="connsiteY64" fmla="*/ 2065509 h 2736850"/>
              <a:gd name="connsiteX65" fmla="*/ 3635295 w 12192000"/>
              <a:gd name="connsiteY65" fmla="*/ 2109959 h 2736850"/>
              <a:gd name="connsiteX66" fmla="*/ 3635295 w 12192000"/>
              <a:gd name="connsiteY66" fmla="*/ 2692400 h 2736850"/>
              <a:gd name="connsiteX67" fmla="*/ 3556470 w 12192000"/>
              <a:gd name="connsiteY67" fmla="*/ 2736850 h 2736850"/>
              <a:gd name="connsiteX68" fmla="*/ 2523598 w 12192000"/>
              <a:gd name="connsiteY68" fmla="*/ 2736850 h 2736850"/>
              <a:gd name="connsiteX69" fmla="*/ 2444773 w 12192000"/>
              <a:gd name="connsiteY69" fmla="*/ 2692400 h 2736850"/>
              <a:gd name="connsiteX70" fmla="*/ 2444773 w 12192000"/>
              <a:gd name="connsiteY70" fmla="*/ 2109959 h 2736850"/>
              <a:gd name="connsiteX71" fmla="*/ 2523598 w 12192000"/>
              <a:gd name="connsiteY71" fmla="*/ 2065509 h 2736850"/>
              <a:gd name="connsiteX72" fmla="*/ 1301212 w 12192000"/>
              <a:gd name="connsiteY72" fmla="*/ 2065509 h 2736850"/>
              <a:gd name="connsiteX73" fmla="*/ 2334083 w 12192000"/>
              <a:gd name="connsiteY73" fmla="*/ 2065509 h 2736850"/>
              <a:gd name="connsiteX74" fmla="*/ 2412908 w 12192000"/>
              <a:gd name="connsiteY74" fmla="*/ 2109959 h 2736850"/>
              <a:gd name="connsiteX75" fmla="*/ 2412908 w 12192000"/>
              <a:gd name="connsiteY75" fmla="*/ 2692400 h 2736850"/>
              <a:gd name="connsiteX76" fmla="*/ 2334083 w 12192000"/>
              <a:gd name="connsiteY76" fmla="*/ 2736850 h 2736850"/>
              <a:gd name="connsiteX77" fmla="*/ 1301212 w 12192000"/>
              <a:gd name="connsiteY77" fmla="*/ 2736850 h 2736850"/>
              <a:gd name="connsiteX78" fmla="*/ 1222387 w 12192000"/>
              <a:gd name="connsiteY78" fmla="*/ 2692400 h 2736850"/>
              <a:gd name="connsiteX79" fmla="*/ 1222387 w 12192000"/>
              <a:gd name="connsiteY79" fmla="*/ 2109959 h 2736850"/>
              <a:gd name="connsiteX80" fmla="*/ 1301212 w 12192000"/>
              <a:gd name="connsiteY80" fmla="*/ 2065509 h 2736850"/>
              <a:gd name="connsiteX81" fmla="*/ 78825 w 12192000"/>
              <a:gd name="connsiteY81" fmla="*/ 2065509 h 2736850"/>
              <a:gd name="connsiteX82" fmla="*/ 1111697 w 12192000"/>
              <a:gd name="connsiteY82" fmla="*/ 2065509 h 2736850"/>
              <a:gd name="connsiteX83" fmla="*/ 1190522 w 12192000"/>
              <a:gd name="connsiteY83" fmla="*/ 2109959 h 2736850"/>
              <a:gd name="connsiteX84" fmla="*/ 1190522 w 12192000"/>
              <a:gd name="connsiteY84" fmla="*/ 2692400 h 2736850"/>
              <a:gd name="connsiteX85" fmla="*/ 1111697 w 12192000"/>
              <a:gd name="connsiteY85" fmla="*/ 2736850 h 2736850"/>
              <a:gd name="connsiteX86" fmla="*/ 78825 w 12192000"/>
              <a:gd name="connsiteY86" fmla="*/ 2736850 h 2736850"/>
              <a:gd name="connsiteX87" fmla="*/ 0 w 12192000"/>
              <a:gd name="connsiteY87" fmla="*/ 2692400 h 2736850"/>
              <a:gd name="connsiteX88" fmla="*/ 0 w 12192000"/>
              <a:gd name="connsiteY88" fmla="*/ 2109959 h 2736850"/>
              <a:gd name="connsiteX89" fmla="*/ 78825 w 12192000"/>
              <a:gd name="connsiteY89" fmla="*/ 2065509 h 2736850"/>
              <a:gd name="connsiteX90" fmla="*/ 11080303 w 12192000"/>
              <a:gd name="connsiteY90" fmla="*/ 1377007 h 2736850"/>
              <a:gd name="connsiteX91" fmla="*/ 12113175 w 12192000"/>
              <a:gd name="connsiteY91" fmla="*/ 1377007 h 2736850"/>
              <a:gd name="connsiteX92" fmla="*/ 12192000 w 12192000"/>
              <a:gd name="connsiteY92" fmla="*/ 1421457 h 2736850"/>
              <a:gd name="connsiteX93" fmla="*/ 12192000 w 12192000"/>
              <a:gd name="connsiteY93" fmla="*/ 2003898 h 2736850"/>
              <a:gd name="connsiteX94" fmla="*/ 12113175 w 12192000"/>
              <a:gd name="connsiteY94" fmla="*/ 2048348 h 2736850"/>
              <a:gd name="connsiteX95" fmla="*/ 11080303 w 12192000"/>
              <a:gd name="connsiteY95" fmla="*/ 2048348 h 2736850"/>
              <a:gd name="connsiteX96" fmla="*/ 11001478 w 12192000"/>
              <a:gd name="connsiteY96" fmla="*/ 2003898 h 2736850"/>
              <a:gd name="connsiteX97" fmla="*/ 11001478 w 12192000"/>
              <a:gd name="connsiteY97" fmla="*/ 1421457 h 2736850"/>
              <a:gd name="connsiteX98" fmla="*/ 11080303 w 12192000"/>
              <a:gd name="connsiteY98" fmla="*/ 1377007 h 2736850"/>
              <a:gd name="connsiteX99" fmla="*/ 9857916 w 12192000"/>
              <a:gd name="connsiteY99" fmla="*/ 1377007 h 2736850"/>
              <a:gd name="connsiteX100" fmla="*/ 10890787 w 12192000"/>
              <a:gd name="connsiteY100" fmla="*/ 1377007 h 2736850"/>
              <a:gd name="connsiteX101" fmla="*/ 10969612 w 12192000"/>
              <a:gd name="connsiteY101" fmla="*/ 1421457 h 2736850"/>
              <a:gd name="connsiteX102" fmla="*/ 10969612 w 12192000"/>
              <a:gd name="connsiteY102" fmla="*/ 2003898 h 2736850"/>
              <a:gd name="connsiteX103" fmla="*/ 10890787 w 12192000"/>
              <a:gd name="connsiteY103" fmla="*/ 2048348 h 2736850"/>
              <a:gd name="connsiteX104" fmla="*/ 9857916 w 12192000"/>
              <a:gd name="connsiteY104" fmla="*/ 2048348 h 2736850"/>
              <a:gd name="connsiteX105" fmla="*/ 9779091 w 12192000"/>
              <a:gd name="connsiteY105" fmla="*/ 2003898 h 2736850"/>
              <a:gd name="connsiteX106" fmla="*/ 9779091 w 12192000"/>
              <a:gd name="connsiteY106" fmla="*/ 1421457 h 2736850"/>
              <a:gd name="connsiteX107" fmla="*/ 9857916 w 12192000"/>
              <a:gd name="connsiteY107" fmla="*/ 1377007 h 2736850"/>
              <a:gd name="connsiteX108" fmla="*/ 8635529 w 12192000"/>
              <a:gd name="connsiteY108" fmla="*/ 1377007 h 2736850"/>
              <a:gd name="connsiteX109" fmla="*/ 9668401 w 12192000"/>
              <a:gd name="connsiteY109" fmla="*/ 1377007 h 2736850"/>
              <a:gd name="connsiteX110" fmla="*/ 9747226 w 12192000"/>
              <a:gd name="connsiteY110" fmla="*/ 1421457 h 2736850"/>
              <a:gd name="connsiteX111" fmla="*/ 9747226 w 12192000"/>
              <a:gd name="connsiteY111" fmla="*/ 2003898 h 2736850"/>
              <a:gd name="connsiteX112" fmla="*/ 9668401 w 12192000"/>
              <a:gd name="connsiteY112" fmla="*/ 2048348 h 2736850"/>
              <a:gd name="connsiteX113" fmla="*/ 8635529 w 12192000"/>
              <a:gd name="connsiteY113" fmla="*/ 2048348 h 2736850"/>
              <a:gd name="connsiteX114" fmla="*/ 8556704 w 12192000"/>
              <a:gd name="connsiteY114" fmla="*/ 2003898 h 2736850"/>
              <a:gd name="connsiteX115" fmla="*/ 8556704 w 12192000"/>
              <a:gd name="connsiteY115" fmla="*/ 1421457 h 2736850"/>
              <a:gd name="connsiteX116" fmla="*/ 8635529 w 12192000"/>
              <a:gd name="connsiteY116" fmla="*/ 1377007 h 2736850"/>
              <a:gd name="connsiteX117" fmla="*/ 7413143 w 12192000"/>
              <a:gd name="connsiteY117" fmla="*/ 1377007 h 2736850"/>
              <a:gd name="connsiteX118" fmla="*/ 8446014 w 12192000"/>
              <a:gd name="connsiteY118" fmla="*/ 1377007 h 2736850"/>
              <a:gd name="connsiteX119" fmla="*/ 8524840 w 12192000"/>
              <a:gd name="connsiteY119" fmla="*/ 1421457 h 2736850"/>
              <a:gd name="connsiteX120" fmla="*/ 8524840 w 12192000"/>
              <a:gd name="connsiteY120" fmla="*/ 2003898 h 2736850"/>
              <a:gd name="connsiteX121" fmla="*/ 8446014 w 12192000"/>
              <a:gd name="connsiteY121" fmla="*/ 2048348 h 2736850"/>
              <a:gd name="connsiteX122" fmla="*/ 7413143 w 12192000"/>
              <a:gd name="connsiteY122" fmla="*/ 2048348 h 2736850"/>
              <a:gd name="connsiteX123" fmla="*/ 7334318 w 12192000"/>
              <a:gd name="connsiteY123" fmla="*/ 2003898 h 2736850"/>
              <a:gd name="connsiteX124" fmla="*/ 7334318 w 12192000"/>
              <a:gd name="connsiteY124" fmla="*/ 1421457 h 2736850"/>
              <a:gd name="connsiteX125" fmla="*/ 7413143 w 12192000"/>
              <a:gd name="connsiteY125" fmla="*/ 1377007 h 2736850"/>
              <a:gd name="connsiteX126" fmla="*/ 6190757 w 12192000"/>
              <a:gd name="connsiteY126" fmla="*/ 1377007 h 2736850"/>
              <a:gd name="connsiteX127" fmla="*/ 7223628 w 12192000"/>
              <a:gd name="connsiteY127" fmla="*/ 1377007 h 2736850"/>
              <a:gd name="connsiteX128" fmla="*/ 7302453 w 12192000"/>
              <a:gd name="connsiteY128" fmla="*/ 1421457 h 2736850"/>
              <a:gd name="connsiteX129" fmla="*/ 7302453 w 12192000"/>
              <a:gd name="connsiteY129" fmla="*/ 2003898 h 2736850"/>
              <a:gd name="connsiteX130" fmla="*/ 7223628 w 12192000"/>
              <a:gd name="connsiteY130" fmla="*/ 2048348 h 2736850"/>
              <a:gd name="connsiteX131" fmla="*/ 6190757 w 12192000"/>
              <a:gd name="connsiteY131" fmla="*/ 2048348 h 2736850"/>
              <a:gd name="connsiteX132" fmla="*/ 6111932 w 12192000"/>
              <a:gd name="connsiteY132" fmla="*/ 2003898 h 2736850"/>
              <a:gd name="connsiteX133" fmla="*/ 6111932 w 12192000"/>
              <a:gd name="connsiteY133" fmla="*/ 1421457 h 2736850"/>
              <a:gd name="connsiteX134" fmla="*/ 6190757 w 12192000"/>
              <a:gd name="connsiteY134" fmla="*/ 1377007 h 2736850"/>
              <a:gd name="connsiteX135" fmla="*/ 4968371 w 12192000"/>
              <a:gd name="connsiteY135" fmla="*/ 1377007 h 2736850"/>
              <a:gd name="connsiteX136" fmla="*/ 6001242 w 12192000"/>
              <a:gd name="connsiteY136" fmla="*/ 1377007 h 2736850"/>
              <a:gd name="connsiteX137" fmla="*/ 6080067 w 12192000"/>
              <a:gd name="connsiteY137" fmla="*/ 1421457 h 2736850"/>
              <a:gd name="connsiteX138" fmla="*/ 6080067 w 12192000"/>
              <a:gd name="connsiteY138" fmla="*/ 2003898 h 2736850"/>
              <a:gd name="connsiteX139" fmla="*/ 6001242 w 12192000"/>
              <a:gd name="connsiteY139" fmla="*/ 2048348 h 2736850"/>
              <a:gd name="connsiteX140" fmla="*/ 4968371 w 12192000"/>
              <a:gd name="connsiteY140" fmla="*/ 2048348 h 2736850"/>
              <a:gd name="connsiteX141" fmla="*/ 4889546 w 12192000"/>
              <a:gd name="connsiteY141" fmla="*/ 2003898 h 2736850"/>
              <a:gd name="connsiteX142" fmla="*/ 4889546 w 12192000"/>
              <a:gd name="connsiteY142" fmla="*/ 1421457 h 2736850"/>
              <a:gd name="connsiteX143" fmla="*/ 4968371 w 12192000"/>
              <a:gd name="connsiteY143" fmla="*/ 1377007 h 2736850"/>
              <a:gd name="connsiteX144" fmla="*/ 3745984 w 12192000"/>
              <a:gd name="connsiteY144" fmla="*/ 1377007 h 2736850"/>
              <a:gd name="connsiteX145" fmla="*/ 4778856 w 12192000"/>
              <a:gd name="connsiteY145" fmla="*/ 1377007 h 2736850"/>
              <a:gd name="connsiteX146" fmla="*/ 4857681 w 12192000"/>
              <a:gd name="connsiteY146" fmla="*/ 1421457 h 2736850"/>
              <a:gd name="connsiteX147" fmla="*/ 4857681 w 12192000"/>
              <a:gd name="connsiteY147" fmla="*/ 2003898 h 2736850"/>
              <a:gd name="connsiteX148" fmla="*/ 4778856 w 12192000"/>
              <a:gd name="connsiteY148" fmla="*/ 2048348 h 2736850"/>
              <a:gd name="connsiteX149" fmla="*/ 3745984 w 12192000"/>
              <a:gd name="connsiteY149" fmla="*/ 2048348 h 2736850"/>
              <a:gd name="connsiteX150" fmla="*/ 3667159 w 12192000"/>
              <a:gd name="connsiteY150" fmla="*/ 2003898 h 2736850"/>
              <a:gd name="connsiteX151" fmla="*/ 3667159 w 12192000"/>
              <a:gd name="connsiteY151" fmla="*/ 1421457 h 2736850"/>
              <a:gd name="connsiteX152" fmla="*/ 3745984 w 12192000"/>
              <a:gd name="connsiteY152" fmla="*/ 1377007 h 2736850"/>
              <a:gd name="connsiteX153" fmla="*/ 2523598 w 12192000"/>
              <a:gd name="connsiteY153" fmla="*/ 1377007 h 2736850"/>
              <a:gd name="connsiteX154" fmla="*/ 3556470 w 12192000"/>
              <a:gd name="connsiteY154" fmla="*/ 1377007 h 2736850"/>
              <a:gd name="connsiteX155" fmla="*/ 3635295 w 12192000"/>
              <a:gd name="connsiteY155" fmla="*/ 1421457 h 2736850"/>
              <a:gd name="connsiteX156" fmla="*/ 3635295 w 12192000"/>
              <a:gd name="connsiteY156" fmla="*/ 2003898 h 2736850"/>
              <a:gd name="connsiteX157" fmla="*/ 3556470 w 12192000"/>
              <a:gd name="connsiteY157" fmla="*/ 2048348 h 2736850"/>
              <a:gd name="connsiteX158" fmla="*/ 2523598 w 12192000"/>
              <a:gd name="connsiteY158" fmla="*/ 2048348 h 2736850"/>
              <a:gd name="connsiteX159" fmla="*/ 2444773 w 12192000"/>
              <a:gd name="connsiteY159" fmla="*/ 2003898 h 2736850"/>
              <a:gd name="connsiteX160" fmla="*/ 2444773 w 12192000"/>
              <a:gd name="connsiteY160" fmla="*/ 1421457 h 2736850"/>
              <a:gd name="connsiteX161" fmla="*/ 2523598 w 12192000"/>
              <a:gd name="connsiteY161" fmla="*/ 1377007 h 2736850"/>
              <a:gd name="connsiteX162" fmla="*/ 1301212 w 12192000"/>
              <a:gd name="connsiteY162" fmla="*/ 1377007 h 2736850"/>
              <a:gd name="connsiteX163" fmla="*/ 2334083 w 12192000"/>
              <a:gd name="connsiteY163" fmla="*/ 1377007 h 2736850"/>
              <a:gd name="connsiteX164" fmla="*/ 2412908 w 12192000"/>
              <a:gd name="connsiteY164" fmla="*/ 1421457 h 2736850"/>
              <a:gd name="connsiteX165" fmla="*/ 2412908 w 12192000"/>
              <a:gd name="connsiteY165" fmla="*/ 2003898 h 2736850"/>
              <a:gd name="connsiteX166" fmla="*/ 2334083 w 12192000"/>
              <a:gd name="connsiteY166" fmla="*/ 2048348 h 2736850"/>
              <a:gd name="connsiteX167" fmla="*/ 1301212 w 12192000"/>
              <a:gd name="connsiteY167" fmla="*/ 2048348 h 2736850"/>
              <a:gd name="connsiteX168" fmla="*/ 1222387 w 12192000"/>
              <a:gd name="connsiteY168" fmla="*/ 2003898 h 2736850"/>
              <a:gd name="connsiteX169" fmla="*/ 1222387 w 12192000"/>
              <a:gd name="connsiteY169" fmla="*/ 1421457 h 2736850"/>
              <a:gd name="connsiteX170" fmla="*/ 1301212 w 12192000"/>
              <a:gd name="connsiteY170" fmla="*/ 1377007 h 2736850"/>
              <a:gd name="connsiteX171" fmla="*/ 78825 w 12192000"/>
              <a:gd name="connsiteY171" fmla="*/ 1377007 h 2736850"/>
              <a:gd name="connsiteX172" fmla="*/ 1111697 w 12192000"/>
              <a:gd name="connsiteY172" fmla="*/ 1377007 h 2736850"/>
              <a:gd name="connsiteX173" fmla="*/ 1190522 w 12192000"/>
              <a:gd name="connsiteY173" fmla="*/ 1421457 h 2736850"/>
              <a:gd name="connsiteX174" fmla="*/ 1190522 w 12192000"/>
              <a:gd name="connsiteY174" fmla="*/ 2003898 h 2736850"/>
              <a:gd name="connsiteX175" fmla="*/ 1111697 w 12192000"/>
              <a:gd name="connsiteY175" fmla="*/ 2048348 h 2736850"/>
              <a:gd name="connsiteX176" fmla="*/ 78825 w 12192000"/>
              <a:gd name="connsiteY176" fmla="*/ 2048348 h 2736850"/>
              <a:gd name="connsiteX177" fmla="*/ 0 w 12192000"/>
              <a:gd name="connsiteY177" fmla="*/ 2003898 h 2736850"/>
              <a:gd name="connsiteX178" fmla="*/ 0 w 12192000"/>
              <a:gd name="connsiteY178" fmla="*/ 1421457 h 2736850"/>
              <a:gd name="connsiteX179" fmla="*/ 78825 w 12192000"/>
              <a:gd name="connsiteY179" fmla="*/ 1377007 h 2736850"/>
              <a:gd name="connsiteX180" fmla="*/ 11080303 w 12192000"/>
              <a:gd name="connsiteY180" fmla="*/ 688503 h 2736850"/>
              <a:gd name="connsiteX181" fmla="*/ 12113175 w 12192000"/>
              <a:gd name="connsiteY181" fmla="*/ 688503 h 2736850"/>
              <a:gd name="connsiteX182" fmla="*/ 12192000 w 12192000"/>
              <a:gd name="connsiteY182" fmla="*/ 732953 h 2736850"/>
              <a:gd name="connsiteX183" fmla="*/ 12192000 w 12192000"/>
              <a:gd name="connsiteY183" fmla="*/ 1315395 h 2736850"/>
              <a:gd name="connsiteX184" fmla="*/ 12113175 w 12192000"/>
              <a:gd name="connsiteY184" fmla="*/ 1359845 h 2736850"/>
              <a:gd name="connsiteX185" fmla="*/ 11080303 w 12192000"/>
              <a:gd name="connsiteY185" fmla="*/ 1359845 h 2736850"/>
              <a:gd name="connsiteX186" fmla="*/ 11001478 w 12192000"/>
              <a:gd name="connsiteY186" fmla="*/ 1315395 h 2736850"/>
              <a:gd name="connsiteX187" fmla="*/ 11001478 w 12192000"/>
              <a:gd name="connsiteY187" fmla="*/ 732953 h 2736850"/>
              <a:gd name="connsiteX188" fmla="*/ 11080303 w 12192000"/>
              <a:gd name="connsiteY188" fmla="*/ 688503 h 2736850"/>
              <a:gd name="connsiteX189" fmla="*/ 9857916 w 12192000"/>
              <a:gd name="connsiteY189" fmla="*/ 688503 h 2736850"/>
              <a:gd name="connsiteX190" fmla="*/ 10890787 w 12192000"/>
              <a:gd name="connsiteY190" fmla="*/ 688503 h 2736850"/>
              <a:gd name="connsiteX191" fmla="*/ 10969612 w 12192000"/>
              <a:gd name="connsiteY191" fmla="*/ 732953 h 2736850"/>
              <a:gd name="connsiteX192" fmla="*/ 10969612 w 12192000"/>
              <a:gd name="connsiteY192" fmla="*/ 1315395 h 2736850"/>
              <a:gd name="connsiteX193" fmla="*/ 10890787 w 12192000"/>
              <a:gd name="connsiteY193" fmla="*/ 1359845 h 2736850"/>
              <a:gd name="connsiteX194" fmla="*/ 9857916 w 12192000"/>
              <a:gd name="connsiteY194" fmla="*/ 1359845 h 2736850"/>
              <a:gd name="connsiteX195" fmla="*/ 9779091 w 12192000"/>
              <a:gd name="connsiteY195" fmla="*/ 1315395 h 2736850"/>
              <a:gd name="connsiteX196" fmla="*/ 9779091 w 12192000"/>
              <a:gd name="connsiteY196" fmla="*/ 732953 h 2736850"/>
              <a:gd name="connsiteX197" fmla="*/ 9857916 w 12192000"/>
              <a:gd name="connsiteY197" fmla="*/ 688503 h 2736850"/>
              <a:gd name="connsiteX198" fmla="*/ 8635529 w 12192000"/>
              <a:gd name="connsiteY198" fmla="*/ 688503 h 2736850"/>
              <a:gd name="connsiteX199" fmla="*/ 9668401 w 12192000"/>
              <a:gd name="connsiteY199" fmla="*/ 688503 h 2736850"/>
              <a:gd name="connsiteX200" fmla="*/ 9747226 w 12192000"/>
              <a:gd name="connsiteY200" fmla="*/ 732953 h 2736850"/>
              <a:gd name="connsiteX201" fmla="*/ 9747226 w 12192000"/>
              <a:gd name="connsiteY201" fmla="*/ 1315395 h 2736850"/>
              <a:gd name="connsiteX202" fmla="*/ 9668401 w 12192000"/>
              <a:gd name="connsiteY202" fmla="*/ 1359845 h 2736850"/>
              <a:gd name="connsiteX203" fmla="*/ 8635529 w 12192000"/>
              <a:gd name="connsiteY203" fmla="*/ 1359845 h 2736850"/>
              <a:gd name="connsiteX204" fmla="*/ 8556704 w 12192000"/>
              <a:gd name="connsiteY204" fmla="*/ 1315395 h 2736850"/>
              <a:gd name="connsiteX205" fmla="*/ 8556704 w 12192000"/>
              <a:gd name="connsiteY205" fmla="*/ 732953 h 2736850"/>
              <a:gd name="connsiteX206" fmla="*/ 8635529 w 12192000"/>
              <a:gd name="connsiteY206" fmla="*/ 688503 h 2736850"/>
              <a:gd name="connsiteX207" fmla="*/ 7413143 w 12192000"/>
              <a:gd name="connsiteY207" fmla="*/ 688503 h 2736850"/>
              <a:gd name="connsiteX208" fmla="*/ 8446014 w 12192000"/>
              <a:gd name="connsiteY208" fmla="*/ 688503 h 2736850"/>
              <a:gd name="connsiteX209" fmla="*/ 8524840 w 12192000"/>
              <a:gd name="connsiteY209" fmla="*/ 732953 h 2736850"/>
              <a:gd name="connsiteX210" fmla="*/ 8524840 w 12192000"/>
              <a:gd name="connsiteY210" fmla="*/ 1315395 h 2736850"/>
              <a:gd name="connsiteX211" fmla="*/ 8446014 w 12192000"/>
              <a:gd name="connsiteY211" fmla="*/ 1359845 h 2736850"/>
              <a:gd name="connsiteX212" fmla="*/ 7413143 w 12192000"/>
              <a:gd name="connsiteY212" fmla="*/ 1359845 h 2736850"/>
              <a:gd name="connsiteX213" fmla="*/ 7334318 w 12192000"/>
              <a:gd name="connsiteY213" fmla="*/ 1315395 h 2736850"/>
              <a:gd name="connsiteX214" fmla="*/ 7334318 w 12192000"/>
              <a:gd name="connsiteY214" fmla="*/ 732953 h 2736850"/>
              <a:gd name="connsiteX215" fmla="*/ 7413143 w 12192000"/>
              <a:gd name="connsiteY215" fmla="*/ 688503 h 2736850"/>
              <a:gd name="connsiteX216" fmla="*/ 6190757 w 12192000"/>
              <a:gd name="connsiteY216" fmla="*/ 688503 h 2736850"/>
              <a:gd name="connsiteX217" fmla="*/ 7223628 w 12192000"/>
              <a:gd name="connsiteY217" fmla="*/ 688503 h 2736850"/>
              <a:gd name="connsiteX218" fmla="*/ 7302453 w 12192000"/>
              <a:gd name="connsiteY218" fmla="*/ 732953 h 2736850"/>
              <a:gd name="connsiteX219" fmla="*/ 7302453 w 12192000"/>
              <a:gd name="connsiteY219" fmla="*/ 1315395 h 2736850"/>
              <a:gd name="connsiteX220" fmla="*/ 7223628 w 12192000"/>
              <a:gd name="connsiteY220" fmla="*/ 1359845 h 2736850"/>
              <a:gd name="connsiteX221" fmla="*/ 6190757 w 12192000"/>
              <a:gd name="connsiteY221" fmla="*/ 1359845 h 2736850"/>
              <a:gd name="connsiteX222" fmla="*/ 6111932 w 12192000"/>
              <a:gd name="connsiteY222" fmla="*/ 1315395 h 2736850"/>
              <a:gd name="connsiteX223" fmla="*/ 6111932 w 12192000"/>
              <a:gd name="connsiteY223" fmla="*/ 732953 h 2736850"/>
              <a:gd name="connsiteX224" fmla="*/ 6190757 w 12192000"/>
              <a:gd name="connsiteY224" fmla="*/ 688503 h 2736850"/>
              <a:gd name="connsiteX225" fmla="*/ 4968371 w 12192000"/>
              <a:gd name="connsiteY225" fmla="*/ 688503 h 2736850"/>
              <a:gd name="connsiteX226" fmla="*/ 6001242 w 12192000"/>
              <a:gd name="connsiteY226" fmla="*/ 688503 h 2736850"/>
              <a:gd name="connsiteX227" fmla="*/ 6080067 w 12192000"/>
              <a:gd name="connsiteY227" fmla="*/ 732953 h 2736850"/>
              <a:gd name="connsiteX228" fmla="*/ 6080067 w 12192000"/>
              <a:gd name="connsiteY228" fmla="*/ 1315395 h 2736850"/>
              <a:gd name="connsiteX229" fmla="*/ 6001242 w 12192000"/>
              <a:gd name="connsiteY229" fmla="*/ 1359845 h 2736850"/>
              <a:gd name="connsiteX230" fmla="*/ 4968371 w 12192000"/>
              <a:gd name="connsiteY230" fmla="*/ 1359845 h 2736850"/>
              <a:gd name="connsiteX231" fmla="*/ 4889546 w 12192000"/>
              <a:gd name="connsiteY231" fmla="*/ 1315395 h 2736850"/>
              <a:gd name="connsiteX232" fmla="*/ 4889546 w 12192000"/>
              <a:gd name="connsiteY232" fmla="*/ 732953 h 2736850"/>
              <a:gd name="connsiteX233" fmla="*/ 4968371 w 12192000"/>
              <a:gd name="connsiteY233" fmla="*/ 688503 h 2736850"/>
              <a:gd name="connsiteX234" fmla="*/ 3745984 w 12192000"/>
              <a:gd name="connsiteY234" fmla="*/ 688503 h 2736850"/>
              <a:gd name="connsiteX235" fmla="*/ 4778856 w 12192000"/>
              <a:gd name="connsiteY235" fmla="*/ 688503 h 2736850"/>
              <a:gd name="connsiteX236" fmla="*/ 4857681 w 12192000"/>
              <a:gd name="connsiteY236" fmla="*/ 732953 h 2736850"/>
              <a:gd name="connsiteX237" fmla="*/ 4857681 w 12192000"/>
              <a:gd name="connsiteY237" fmla="*/ 1315395 h 2736850"/>
              <a:gd name="connsiteX238" fmla="*/ 4778856 w 12192000"/>
              <a:gd name="connsiteY238" fmla="*/ 1359845 h 2736850"/>
              <a:gd name="connsiteX239" fmla="*/ 3745984 w 12192000"/>
              <a:gd name="connsiteY239" fmla="*/ 1359845 h 2736850"/>
              <a:gd name="connsiteX240" fmla="*/ 3667159 w 12192000"/>
              <a:gd name="connsiteY240" fmla="*/ 1315395 h 2736850"/>
              <a:gd name="connsiteX241" fmla="*/ 3667159 w 12192000"/>
              <a:gd name="connsiteY241" fmla="*/ 732953 h 2736850"/>
              <a:gd name="connsiteX242" fmla="*/ 3745984 w 12192000"/>
              <a:gd name="connsiteY242" fmla="*/ 688503 h 2736850"/>
              <a:gd name="connsiteX243" fmla="*/ 2523598 w 12192000"/>
              <a:gd name="connsiteY243" fmla="*/ 688503 h 2736850"/>
              <a:gd name="connsiteX244" fmla="*/ 3556470 w 12192000"/>
              <a:gd name="connsiteY244" fmla="*/ 688503 h 2736850"/>
              <a:gd name="connsiteX245" fmla="*/ 3635295 w 12192000"/>
              <a:gd name="connsiteY245" fmla="*/ 732953 h 2736850"/>
              <a:gd name="connsiteX246" fmla="*/ 3635295 w 12192000"/>
              <a:gd name="connsiteY246" fmla="*/ 1315395 h 2736850"/>
              <a:gd name="connsiteX247" fmla="*/ 3556470 w 12192000"/>
              <a:gd name="connsiteY247" fmla="*/ 1359845 h 2736850"/>
              <a:gd name="connsiteX248" fmla="*/ 2523598 w 12192000"/>
              <a:gd name="connsiteY248" fmla="*/ 1359845 h 2736850"/>
              <a:gd name="connsiteX249" fmla="*/ 2444773 w 12192000"/>
              <a:gd name="connsiteY249" fmla="*/ 1315395 h 2736850"/>
              <a:gd name="connsiteX250" fmla="*/ 2444773 w 12192000"/>
              <a:gd name="connsiteY250" fmla="*/ 732953 h 2736850"/>
              <a:gd name="connsiteX251" fmla="*/ 2523598 w 12192000"/>
              <a:gd name="connsiteY251" fmla="*/ 688503 h 2736850"/>
              <a:gd name="connsiteX252" fmla="*/ 1301212 w 12192000"/>
              <a:gd name="connsiteY252" fmla="*/ 688503 h 2736850"/>
              <a:gd name="connsiteX253" fmla="*/ 2334083 w 12192000"/>
              <a:gd name="connsiteY253" fmla="*/ 688503 h 2736850"/>
              <a:gd name="connsiteX254" fmla="*/ 2412908 w 12192000"/>
              <a:gd name="connsiteY254" fmla="*/ 732953 h 2736850"/>
              <a:gd name="connsiteX255" fmla="*/ 2412908 w 12192000"/>
              <a:gd name="connsiteY255" fmla="*/ 1315395 h 2736850"/>
              <a:gd name="connsiteX256" fmla="*/ 2334083 w 12192000"/>
              <a:gd name="connsiteY256" fmla="*/ 1359845 h 2736850"/>
              <a:gd name="connsiteX257" fmla="*/ 1301212 w 12192000"/>
              <a:gd name="connsiteY257" fmla="*/ 1359845 h 2736850"/>
              <a:gd name="connsiteX258" fmla="*/ 1222387 w 12192000"/>
              <a:gd name="connsiteY258" fmla="*/ 1315395 h 2736850"/>
              <a:gd name="connsiteX259" fmla="*/ 1222387 w 12192000"/>
              <a:gd name="connsiteY259" fmla="*/ 732953 h 2736850"/>
              <a:gd name="connsiteX260" fmla="*/ 1301212 w 12192000"/>
              <a:gd name="connsiteY260" fmla="*/ 688503 h 2736850"/>
              <a:gd name="connsiteX261" fmla="*/ 78825 w 12192000"/>
              <a:gd name="connsiteY261" fmla="*/ 688503 h 2736850"/>
              <a:gd name="connsiteX262" fmla="*/ 1111697 w 12192000"/>
              <a:gd name="connsiteY262" fmla="*/ 688503 h 2736850"/>
              <a:gd name="connsiteX263" fmla="*/ 1190522 w 12192000"/>
              <a:gd name="connsiteY263" fmla="*/ 732953 h 2736850"/>
              <a:gd name="connsiteX264" fmla="*/ 1190522 w 12192000"/>
              <a:gd name="connsiteY264" fmla="*/ 1315395 h 2736850"/>
              <a:gd name="connsiteX265" fmla="*/ 1111697 w 12192000"/>
              <a:gd name="connsiteY265" fmla="*/ 1359845 h 2736850"/>
              <a:gd name="connsiteX266" fmla="*/ 78825 w 12192000"/>
              <a:gd name="connsiteY266" fmla="*/ 1359845 h 2736850"/>
              <a:gd name="connsiteX267" fmla="*/ 0 w 12192000"/>
              <a:gd name="connsiteY267" fmla="*/ 1315395 h 2736850"/>
              <a:gd name="connsiteX268" fmla="*/ 0 w 12192000"/>
              <a:gd name="connsiteY268" fmla="*/ 732953 h 2736850"/>
              <a:gd name="connsiteX269" fmla="*/ 78825 w 12192000"/>
              <a:gd name="connsiteY269" fmla="*/ 688503 h 2736850"/>
              <a:gd name="connsiteX270" fmla="*/ 11080303 w 12192000"/>
              <a:gd name="connsiteY270" fmla="*/ 0 h 2736850"/>
              <a:gd name="connsiteX271" fmla="*/ 12113175 w 12192000"/>
              <a:gd name="connsiteY271" fmla="*/ 0 h 2736850"/>
              <a:gd name="connsiteX272" fmla="*/ 12192000 w 12192000"/>
              <a:gd name="connsiteY272" fmla="*/ 44450 h 2736850"/>
              <a:gd name="connsiteX273" fmla="*/ 12192000 w 12192000"/>
              <a:gd name="connsiteY273" fmla="*/ 626891 h 2736850"/>
              <a:gd name="connsiteX274" fmla="*/ 12113175 w 12192000"/>
              <a:gd name="connsiteY274" fmla="*/ 671341 h 2736850"/>
              <a:gd name="connsiteX275" fmla="*/ 11080303 w 12192000"/>
              <a:gd name="connsiteY275" fmla="*/ 671341 h 2736850"/>
              <a:gd name="connsiteX276" fmla="*/ 11001478 w 12192000"/>
              <a:gd name="connsiteY276" fmla="*/ 626891 h 2736850"/>
              <a:gd name="connsiteX277" fmla="*/ 11001478 w 12192000"/>
              <a:gd name="connsiteY277" fmla="*/ 44450 h 2736850"/>
              <a:gd name="connsiteX278" fmla="*/ 11080303 w 12192000"/>
              <a:gd name="connsiteY278" fmla="*/ 0 h 2736850"/>
              <a:gd name="connsiteX279" fmla="*/ 9857916 w 12192000"/>
              <a:gd name="connsiteY279" fmla="*/ 0 h 2736850"/>
              <a:gd name="connsiteX280" fmla="*/ 10890787 w 12192000"/>
              <a:gd name="connsiteY280" fmla="*/ 0 h 2736850"/>
              <a:gd name="connsiteX281" fmla="*/ 10969612 w 12192000"/>
              <a:gd name="connsiteY281" fmla="*/ 44450 h 2736850"/>
              <a:gd name="connsiteX282" fmla="*/ 10969612 w 12192000"/>
              <a:gd name="connsiteY282" fmla="*/ 626891 h 2736850"/>
              <a:gd name="connsiteX283" fmla="*/ 10890787 w 12192000"/>
              <a:gd name="connsiteY283" fmla="*/ 671341 h 2736850"/>
              <a:gd name="connsiteX284" fmla="*/ 9857916 w 12192000"/>
              <a:gd name="connsiteY284" fmla="*/ 671341 h 2736850"/>
              <a:gd name="connsiteX285" fmla="*/ 9779091 w 12192000"/>
              <a:gd name="connsiteY285" fmla="*/ 626891 h 2736850"/>
              <a:gd name="connsiteX286" fmla="*/ 9779091 w 12192000"/>
              <a:gd name="connsiteY286" fmla="*/ 44450 h 2736850"/>
              <a:gd name="connsiteX287" fmla="*/ 9857916 w 12192000"/>
              <a:gd name="connsiteY287" fmla="*/ 0 h 2736850"/>
              <a:gd name="connsiteX288" fmla="*/ 8635529 w 12192000"/>
              <a:gd name="connsiteY288" fmla="*/ 0 h 2736850"/>
              <a:gd name="connsiteX289" fmla="*/ 9668401 w 12192000"/>
              <a:gd name="connsiteY289" fmla="*/ 0 h 2736850"/>
              <a:gd name="connsiteX290" fmla="*/ 9747226 w 12192000"/>
              <a:gd name="connsiteY290" fmla="*/ 44450 h 2736850"/>
              <a:gd name="connsiteX291" fmla="*/ 9747226 w 12192000"/>
              <a:gd name="connsiteY291" fmla="*/ 626891 h 2736850"/>
              <a:gd name="connsiteX292" fmla="*/ 9668401 w 12192000"/>
              <a:gd name="connsiteY292" fmla="*/ 671341 h 2736850"/>
              <a:gd name="connsiteX293" fmla="*/ 8635529 w 12192000"/>
              <a:gd name="connsiteY293" fmla="*/ 671341 h 2736850"/>
              <a:gd name="connsiteX294" fmla="*/ 8556704 w 12192000"/>
              <a:gd name="connsiteY294" fmla="*/ 626891 h 2736850"/>
              <a:gd name="connsiteX295" fmla="*/ 8556704 w 12192000"/>
              <a:gd name="connsiteY295" fmla="*/ 44450 h 2736850"/>
              <a:gd name="connsiteX296" fmla="*/ 8635529 w 12192000"/>
              <a:gd name="connsiteY296" fmla="*/ 0 h 2736850"/>
              <a:gd name="connsiteX297" fmla="*/ 7413143 w 12192000"/>
              <a:gd name="connsiteY297" fmla="*/ 0 h 2736850"/>
              <a:gd name="connsiteX298" fmla="*/ 8446014 w 12192000"/>
              <a:gd name="connsiteY298" fmla="*/ 0 h 2736850"/>
              <a:gd name="connsiteX299" fmla="*/ 8524840 w 12192000"/>
              <a:gd name="connsiteY299" fmla="*/ 44450 h 2736850"/>
              <a:gd name="connsiteX300" fmla="*/ 8524840 w 12192000"/>
              <a:gd name="connsiteY300" fmla="*/ 626891 h 2736850"/>
              <a:gd name="connsiteX301" fmla="*/ 8446014 w 12192000"/>
              <a:gd name="connsiteY301" fmla="*/ 671341 h 2736850"/>
              <a:gd name="connsiteX302" fmla="*/ 7413143 w 12192000"/>
              <a:gd name="connsiteY302" fmla="*/ 671341 h 2736850"/>
              <a:gd name="connsiteX303" fmla="*/ 7334318 w 12192000"/>
              <a:gd name="connsiteY303" fmla="*/ 626891 h 2736850"/>
              <a:gd name="connsiteX304" fmla="*/ 7334318 w 12192000"/>
              <a:gd name="connsiteY304" fmla="*/ 44450 h 2736850"/>
              <a:gd name="connsiteX305" fmla="*/ 7413143 w 12192000"/>
              <a:gd name="connsiteY305" fmla="*/ 0 h 2736850"/>
              <a:gd name="connsiteX306" fmla="*/ 6190757 w 12192000"/>
              <a:gd name="connsiteY306" fmla="*/ 0 h 2736850"/>
              <a:gd name="connsiteX307" fmla="*/ 7223628 w 12192000"/>
              <a:gd name="connsiteY307" fmla="*/ 0 h 2736850"/>
              <a:gd name="connsiteX308" fmla="*/ 7302453 w 12192000"/>
              <a:gd name="connsiteY308" fmla="*/ 44450 h 2736850"/>
              <a:gd name="connsiteX309" fmla="*/ 7302453 w 12192000"/>
              <a:gd name="connsiteY309" fmla="*/ 626891 h 2736850"/>
              <a:gd name="connsiteX310" fmla="*/ 7223628 w 12192000"/>
              <a:gd name="connsiteY310" fmla="*/ 671341 h 2736850"/>
              <a:gd name="connsiteX311" fmla="*/ 6190757 w 12192000"/>
              <a:gd name="connsiteY311" fmla="*/ 671341 h 2736850"/>
              <a:gd name="connsiteX312" fmla="*/ 6111932 w 12192000"/>
              <a:gd name="connsiteY312" fmla="*/ 626891 h 2736850"/>
              <a:gd name="connsiteX313" fmla="*/ 6111932 w 12192000"/>
              <a:gd name="connsiteY313" fmla="*/ 44450 h 2736850"/>
              <a:gd name="connsiteX314" fmla="*/ 6190757 w 12192000"/>
              <a:gd name="connsiteY314" fmla="*/ 0 h 2736850"/>
              <a:gd name="connsiteX315" fmla="*/ 4968371 w 12192000"/>
              <a:gd name="connsiteY315" fmla="*/ 0 h 2736850"/>
              <a:gd name="connsiteX316" fmla="*/ 6001242 w 12192000"/>
              <a:gd name="connsiteY316" fmla="*/ 0 h 2736850"/>
              <a:gd name="connsiteX317" fmla="*/ 6080067 w 12192000"/>
              <a:gd name="connsiteY317" fmla="*/ 44450 h 2736850"/>
              <a:gd name="connsiteX318" fmla="*/ 6080067 w 12192000"/>
              <a:gd name="connsiteY318" fmla="*/ 626891 h 2736850"/>
              <a:gd name="connsiteX319" fmla="*/ 6001242 w 12192000"/>
              <a:gd name="connsiteY319" fmla="*/ 671341 h 2736850"/>
              <a:gd name="connsiteX320" fmla="*/ 4968371 w 12192000"/>
              <a:gd name="connsiteY320" fmla="*/ 671341 h 2736850"/>
              <a:gd name="connsiteX321" fmla="*/ 4889546 w 12192000"/>
              <a:gd name="connsiteY321" fmla="*/ 626891 h 2736850"/>
              <a:gd name="connsiteX322" fmla="*/ 4889546 w 12192000"/>
              <a:gd name="connsiteY322" fmla="*/ 44450 h 2736850"/>
              <a:gd name="connsiteX323" fmla="*/ 4968371 w 12192000"/>
              <a:gd name="connsiteY323" fmla="*/ 0 h 2736850"/>
              <a:gd name="connsiteX324" fmla="*/ 3745984 w 12192000"/>
              <a:gd name="connsiteY324" fmla="*/ 0 h 2736850"/>
              <a:gd name="connsiteX325" fmla="*/ 4778856 w 12192000"/>
              <a:gd name="connsiteY325" fmla="*/ 0 h 2736850"/>
              <a:gd name="connsiteX326" fmla="*/ 4857681 w 12192000"/>
              <a:gd name="connsiteY326" fmla="*/ 44450 h 2736850"/>
              <a:gd name="connsiteX327" fmla="*/ 4857681 w 12192000"/>
              <a:gd name="connsiteY327" fmla="*/ 626891 h 2736850"/>
              <a:gd name="connsiteX328" fmla="*/ 4778856 w 12192000"/>
              <a:gd name="connsiteY328" fmla="*/ 671341 h 2736850"/>
              <a:gd name="connsiteX329" fmla="*/ 3745984 w 12192000"/>
              <a:gd name="connsiteY329" fmla="*/ 671341 h 2736850"/>
              <a:gd name="connsiteX330" fmla="*/ 3667159 w 12192000"/>
              <a:gd name="connsiteY330" fmla="*/ 626891 h 2736850"/>
              <a:gd name="connsiteX331" fmla="*/ 3667159 w 12192000"/>
              <a:gd name="connsiteY331" fmla="*/ 44450 h 2736850"/>
              <a:gd name="connsiteX332" fmla="*/ 3745984 w 12192000"/>
              <a:gd name="connsiteY332" fmla="*/ 0 h 2736850"/>
              <a:gd name="connsiteX333" fmla="*/ 2523598 w 12192000"/>
              <a:gd name="connsiteY333" fmla="*/ 0 h 2736850"/>
              <a:gd name="connsiteX334" fmla="*/ 3556470 w 12192000"/>
              <a:gd name="connsiteY334" fmla="*/ 0 h 2736850"/>
              <a:gd name="connsiteX335" fmla="*/ 3635295 w 12192000"/>
              <a:gd name="connsiteY335" fmla="*/ 44450 h 2736850"/>
              <a:gd name="connsiteX336" fmla="*/ 3635295 w 12192000"/>
              <a:gd name="connsiteY336" fmla="*/ 626891 h 2736850"/>
              <a:gd name="connsiteX337" fmla="*/ 3556470 w 12192000"/>
              <a:gd name="connsiteY337" fmla="*/ 671341 h 2736850"/>
              <a:gd name="connsiteX338" fmla="*/ 2523598 w 12192000"/>
              <a:gd name="connsiteY338" fmla="*/ 671341 h 2736850"/>
              <a:gd name="connsiteX339" fmla="*/ 2444773 w 12192000"/>
              <a:gd name="connsiteY339" fmla="*/ 626891 h 2736850"/>
              <a:gd name="connsiteX340" fmla="*/ 2444773 w 12192000"/>
              <a:gd name="connsiteY340" fmla="*/ 44450 h 2736850"/>
              <a:gd name="connsiteX341" fmla="*/ 2523598 w 12192000"/>
              <a:gd name="connsiteY341" fmla="*/ 0 h 2736850"/>
              <a:gd name="connsiteX342" fmla="*/ 1301212 w 12192000"/>
              <a:gd name="connsiteY342" fmla="*/ 0 h 2736850"/>
              <a:gd name="connsiteX343" fmla="*/ 2334083 w 12192000"/>
              <a:gd name="connsiteY343" fmla="*/ 0 h 2736850"/>
              <a:gd name="connsiteX344" fmla="*/ 2412908 w 12192000"/>
              <a:gd name="connsiteY344" fmla="*/ 44450 h 2736850"/>
              <a:gd name="connsiteX345" fmla="*/ 2412908 w 12192000"/>
              <a:gd name="connsiteY345" fmla="*/ 626891 h 2736850"/>
              <a:gd name="connsiteX346" fmla="*/ 2334083 w 12192000"/>
              <a:gd name="connsiteY346" fmla="*/ 671341 h 2736850"/>
              <a:gd name="connsiteX347" fmla="*/ 1301212 w 12192000"/>
              <a:gd name="connsiteY347" fmla="*/ 671341 h 2736850"/>
              <a:gd name="connsiteX348" fmla="*/ 1222387 w 12192000"/>
              <a:gd name="connsiteY348" fmla="*/ 626891 h 2736850"/>
              <a:gd name="connsiteX349" fmla="*/ 1222387 w 12192000"/>
              <a:gd name="connsiteY349" fmla="*/ 44450 h 2736850"/>
              <a:gd name="connsiteX350" fmla="*/ 1301212 w 12192000"/>
              <a:gd name="connsiteY350" fmla="*/ 0 h 2736850"/>
              <a:gd name="connsiteX351" fmla="*/ 78825 w 12192000"/>
              <a:gd name="connsiteY351" fmla="*/ 0 h 2736850"/>
              <a:gd name="connsiteX352" fmla="*/ 1111697 w 12192000"/>
              <a:gd name="connsiteY352" fmla="*/ 0 h 2736850"/>
              <a:gd name="connsiteX353" fmla="*/ 1190522 w 12192000"/>
              <a:gd name="connsiteY353" fmla="*/ 44450 h 2736850"/>
              <a:gd name="connsiteX354" fmla="*/ 1190522 w 12192000"/>
              <a:gd name="connsiteY354" fmla="*/ 626891 h 2736850"/>
              <a:gd name="connsiteX355" fmla="*/ 1111697 w 12192000"/>
              <a:gd name="connsiteY355" fmla="*/ 671341 h 2736850"/>
              <a:gd name="connsiteX356" fmla="*/ 78825 w 12192000"/>
              <a:gd name="connsiteY356" fmla="*/ 671341 h 2736850"/>
              <a:gd name="connsiteX357" fmla="*/ 0 w 12192000"/>
              <a:gd name="connsiteY357" fmla="*/ 626891 h 2736850"/>
              <a:gd name="connsiteX358" fmla="*/ 0 w 12192000"/>
              <a:gd name="connsiteY358" fmla="*/ 44450 h 2736850"/>
              <a:gd name="connsiteX359" fmla="*/ 78825 w 12192000"/>
              <a:gd name="connsiteY359" fmla="*/ 0 h 273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</a:cxnLst>
            <a:rect l="l" t="t" r="r" b="b"/>
            <a:pathLst>
              <a:path w="12192000" h="2736850">
                <a:moveTo>
                  <a:pt x="11080303" y="2065509"/>
                </a:moveTo>
                <a:lnTo>
                  <a:pt x="12113175" y="2065509"/>
                </a:lnTo>
                <a:cubicBezTo>
                  <a:pt x="12156708" y="2065509"/>
                  <a:pt x="12192000" y="2085410"/>
                  <a:pt x="12192000" y="2109959"/>
                </a:cubicBezTo>
                <a:lnTo>
                  <a:pt x="12192000" y="2692400"/>
                </a:lnTo>
                <a:cubicBezTo>
                  <a:pt x="12192000" y="2716949"/>
                  <a:pt x="12156708" y="2736850"/>
                  <a:pt x="12113175" y="2736850"/>
                </a:cubicBezTo>
                <a:lnTo>
                  <a:pt x="11080303" y="2736850"/>
                </a:lnTo>
                <a:cubicBezTo>
                  <a:pt x="11036770" y="2736850"/>
                  <a:pt x="11001478" y="2716949"/>
                  <a:pt x="11001478" y="2692400"/>
                </a:cubicBezTo>
                <a:lnTo>
                  <a:pt x="11001478" y="2109959"/>
                </a:lnTo>
                <a:cubicBezTo>
                  <a:pt x="11001478" y="2085410"/>
                  <a:pt x="11036770" y="2065509"/>
                  <a:pt x="11080303" y="2065509"/>
                </a:cubicBezTo>
                <a:close/>
                <a:moveTo>
                  <a:pt x="9857916" y="2065509"/>
                </a:moveTo>
                <a:lnTo>
                  <a:pt x="10890787" y="2065509"/>
                </a:lnTo>
                <a:cubicBezTo>
                  <a:pt x="10934320" y="2065509"/>
                  <a:pt x="10969612" y="2085410"/>
                  <a:pt x="10969612" y="2109959"/>
                </a:cubicBezTo>
                <a:lnTo>
                  <a:pt x="10969612" y="2692400"/>
                </a:lnTo>
                <a:cubicBezTo>
                  <a:pt x="10969612" y="2716949"/>
                  <a:pt x="10934320" y="2736850"/>
                  <a:pt x="10890787" y="2736850"/>
                </a:cubicBezTo>
                <a:lnTo>
                  <a:pt x="9857916" y="2736850"/>
                </a:lnTo>
                <a:cubicBezTo>
                  <a:pt x="9814382" y="2736850"/>
                  <a:pt x="9779091" y="2716949"/>
                  <a:pt x="9779091" y="2692400"/>
                </a:cubicBezTo>
                <a:lnTo>
                  <a:pt x="9779091" y="2109959"/>
                </a:lnTo>
                <a:cubicBezTo>
                  <a:pt x="9779091" y="2085410"/>
                  <a:pt x="9814382" y="2065509"/>
                  <a:pt x="9857916" y="2065509"/>
                </a:cubicBezTo>
                <a:close/>
                <a:moveTo>
                  <a:pt x="8635529" y="2065509"/>
                </a:moveTo>
                <a:lnTo>
                  <a:pt x="9668401" y="2065509"/>
                </a:lnTo>
                <a:cubicBezTo>
                  <a:pt x="9711934" y="2065509"/>
                  <a:pt x="9747226" y="2085410"/>
                  <a:pt x="9747226" y="2109959"/>
                </a:cubicBezTo>
                <a:lnTo>
                  <a:pt x="9747226" y="2692400"/>
                </a:lnTo>
                <a:cubicBezTo>
                  <a:pt x="9747226" y="2716949"/>
                  <a:pt x="9711934" y="2736850"/>
                  <a:pt x="9668401" y="2736850"/>
                </a:cubicBezTo>
                <a:lnTo>
                  <a:pt x="8635529" y="2736850"/>
                </a:lnTo>
                <a:cubicBezTo>
                  <a:pt x="8591996" y="2736850"/>
                  <a:pt x="8556704" y="2716949"/>
                  <a:pt x="8556704" y="2692400"/>
                </a:cubicBezTo>
                <a:lnTo>
                  <a:pt x="8556704" y="2109959"/>
                </a:lnTo>
                <a:cubicBezTo>
                  <a:pt x="8556704" y="2085410"/>
                  <a:pt x="8591996" y="2065509"/>
                  <a:pt x="8635529" y="2065509"/>
                </a:cubicBezTo>
                <a:close/>
                <a:moveTo>
                  <a:pt x="7413143" y="2065509"/>
                </a:moveTo>
                <a:lnTo>
                  <a:pt x="8446014" y="2065509"/>
                </a:lnTo>
                <a:cubicBezTo>
                  <a:pt x="8489548" y="2065509"/>
                  <a:pt x="8524840" y="2085410"/>
                  <a:pt x="8524840" y="2109959"/>
                </a:cubicBezTo>
                <a:lnTo>
                  <a:pt x="8524840" y="2692400"/>
                </a:lnTo>
                <a:cubicBezTo>
                  <a:pt x="8524840" y="2716949"/>
                  <a:pt x="8489548" y="2736850"/>
                  <a:pt x="8446014" y="2736850"/>
                </a:cubicBezTo>
                <a:lnTo>
                  <a:pt x="7413143" y="2736850"/>
                </a:lnTo>
                <a:cubicBezTo>
                  <a:pt x="7369610" y="2736850"/>
                  <a:pt x="7334318" y="2716949"/>
                  <a:pt x="7334318" y="2692400"/>
                </a:cubicBezTo>
                <a:lnTo>
                  <a:pt x="7334318" y="2109959"/>
                </a:lnTo>
                <a:cubicBezTo>
                  <a:pt x="7334318" y="2085410"/>
                  <a:pt x="7369610" y="2065509"/>
                  <a:pt x="7413143" y="2065509"/>
                </a:cubicBezTo>
                <a:close/>
                <a:moveTo>
                  <a:pt x="6190757" y="2065509"/>
                </a:moveTo>
                <a:lnTo>
                  <a:pt x="7223628" y="2065509"/>
                </a:lnTo>
                <a:cubicBezTo>
                  <a:pt x="7267162" y="2065509"/>
                  <a:pt x="7302453" y="2085410"/>
                  <a:pt x="7302453" y="2109959"/>
                </a:cubicBezTo>
                <a:lnTo>
                  <a:pt x="7302453" y="2692400"/>
                </a:lnTo>
                <a:cubicBezTo>
                  <a:pt x="7302453" y="2716949"/>
                  <a:pt x="7267162" y="2736850"/>
                  <a:pt x="7223628" y="2736850"/>
                </a:cubicBezTo>
                <a:lnTo>
                  <a:pt x="6190757" y="2736850"/>
                </a:lnTo>
                <a:cubicBezTo>
                  <a:pt x="6147224" y="2736850"/>
                  <a:pt x="6111932" y="2716949"/>
                  <a:pt x="6111932" y="2692400"/>
                </a:cubicBezTo>
                <a:lnTo>
                  <a:pt x="6111932" y="2109959"/>
                </a:lnTo>
                <a:cubicBezTo>
                  <a:pt x="6111932" y="2085410"/>
                  <a:pt x="6147224" y="2065509"/>
                  <a:pt x="6190757" y="2065509"/>
                </a:cubicBezTo>
                <a:close/>
                <a:moveTo>
                  <a:pt x="4968371" y="2065509"/>
                </a:moveTo>
                <a:lnTo>
                  <a:pt x="6001242" y="2065509"/>
                </a:lnTo>
                <a:cubicBezTo>
                  <a:pt x="6044775" y="2065509"/>
                  <a:pt x="6080067" y="2085410"/>
                  <a:pt x="6080067" y="2109959"/>
                </a:cubicBezTo>
                <a:lnTo>
                  <a:pt x="6080067" y="2692400"/>
                </a:lnTo>
                <a:cubicBezTo>
                  <a:pt x="6080067" y="2716949"/>
                  <a:pt x="6044775" y="2736850"/>
                  <a:pt x="6001242" y="2736850"/>
                </a:cubicBezTo>
                <a:lnTo>
                  <a:pt x="4968371" y="2736850"/>
                </a:lnTo>
                <a:cubicBezTo>
                  <a:pt x="4924837" y="2736850"/>
                  <a:pt x="4889546" y="2716949"/>
                  <a:pt x="4889546" y="2692400"/>
                </a:cubicBezTo>
                <a:lnTo>
                  <a:pt x="4889546" y="2109959"/>
                </a:lnTo>
                <a:cubicBezTo>
                  <a:pt x="4889546" y="2085410"/>
                  <a:pt x="4924837" y="2065509"/>
                  <a:pt x="4968371" y="2065509"/>
                </a:cubicBezTo>
                <a:close/>
                <a:moveTo>
                  <a:pt x="3745984" y="2065509"/>
                </a:moveTo>
                <a:lnTo>
                  <a:pt x="4778856" y="2065509"/>
                </a:lnTo>
                <a:cubicBezTo>
                  <a:pt x="4822389" y="2065509"/>
                  <a:pt x="4857681" y="2085410"/>
                  <a:pt x="4857681" y="2109959"/>
                </a:cubicBezTo>
                <a:lnTo>
                  <a:pt x="4857681" y="2692400"/>
                </a:lnTo>
                <a:cubicBezTo>
                  <a:pt x="4857681" y="2716949"/>
                  <a:pt x="4822389" y="2736850"/>
                  <a:pt x="4778856" y="2736850"/>
                </a:cubicBezTo>
                <a:lnTo>
                  <a:pt x="3745984" y="2736850"/>
                </a:lnTo>
                <a:cubicBezTo>
                  <a:pt x="3702451" y="2736850"/>
                  <a:pt x="3667159" y="2716949"/>
                  <a:pt x="3667159" y="2692400"/>
                </a:cubicBezTo>
                <a:lnTo>
                  <a:pt x="3667159" y="2109959"/>
                </a:lnTo>
                <a:cubicBezTo>
                  <a:pt x="3667159" y="2085410"/>
                  <a:pt x="3702451" y="2065509"/>
                  <a:pt x="3745984" y="2065509"/>
                </a:cubicBezTo>
                <a:close/>
                <a:moveTo>
                  <a:pt x="2523598" y="2065509"/>
                </a:moveTo>
                <a:lnTo>
                  <a:pt x="3556470" y="2065509"/>
                </a:lnTo>
                <a:cubicBezTo>
                  <a:pt x="3600003" y="2065509"/>
                  <a:pt x="3635295" y="2085410"/>
                  <a:pt x="3635295" y="2109959"/>
                </a:cubicBezTo>
                <a:lnTo>
                  <a:pt x="3635295" y="2692400"/>
                </a:lnTo>
                <a:cubicBezTo>
                  <a:pt x="3635295" y="2716949"/>
                  <a:pt x="3600003" y="2736850"/>
                  <a:pt x="3556470" y="2736850"/>
                </a:cubicBezTo>
                <a:lnTo>
                  <a:pt x="2523598" y="2736850"/>
                </a:lnTo>
                <a:cubicBezTo>
                  <a:pt x="2480065" y="2736850"/>
                  <a:pt x="2444773" y="2716949"/>
                  <a:pt x="2444773" y="2692400"/>
                </a:cubicBezTo>
                <a:lnTo>
                  <a:pt x="2444773" y="2109959"/>
                </a:lnTo>
                <a:cubicBezTo>
                  <a:pt x="2444773" y="2085410"/>
                  <a:pt x="2480065" y="2065509"/>
                  <a:pt x="2523598" y="2065509"/>
                </a:cubicBezTo>
                <a:close/>
                <a:moveTo>
                  <a:pt x="1301212" y="2065509"/>
                </a:moveTo>
                <a:lnTo>
                  <a:pt x="2334083" y="2065509"/>
                </a:lnTo>
                <a:cubicBezTo>
                  <a:pt x="2377616" y="2065509"/>
                  <a:pt x="2412908" y="2085410"/>
                  <a:pt x="2412908" y="2109959"/>
                </a:cubicBezTo>
                <a:lnTo>
                  <a:pt x="2412908" y="2692400"/>
                </a:lnTo>
                <a:cubicBezTo>
                  <a:pt x="2412908" y="2716949"/>
                  <a:pt x="2377616" y="2736850"/>
                  <a:pt x="2334083" y="2736850"/>
                </a:cubicBezTo>
                <a:lnTo>
                  <a:pt x="1301212" y="2736850"/>
                </a:lnTo>
                <a:cubicBezTo>
                  <a:pt x="1257678" y="2736850"/>
                  <a:pt x="1222387" y="2716949"/>
                  <a:pt x="1222387" y="2692400"/>
                </a:cubicBezTo>
                <a:lnTo>
                  <a:pt x="1222387" y="2109959"/>
                </a:lnTo>
                <a:cubicBezTo>
                  <a:pt x="1222387" y="2085410"/>
                  <a:pt x="1257678" y="2065509"/>
                  <a:pt x="1301212" y="2065509"/>
                </a:cubicBezTo>
                <a:close/>
                <a:moveTo>
                  <a:pt x="78825" y="2065509"/>
                </a:moveTo>
                <a:lnTo>
                  <a:pt x="1111697" y="2065509"/>
                </a:lnTo>
                <a:cubicBezTo>
                  <a:pt x="1155230" y="2065509"/>
                  <a:pt x="1190522" y="2085410"/>
                  <a:pt x="1190522" y="2109959"/>
                </a:cubicBezTo>
                <a:lnTo>
                  <a:pt x="1190522" y="2692400"/>
                </a:lnTo>
                <a:cubicBezTo>
                  <a:pt x="1190522" y="2716949"/>
                  <a:pt x="1155230" y="2736850"/>
                  <a:pt x="1111697" y="2736850"/>
                </a:cubicBezTo>
                <a:lnTo>
                  <a:pt x="78825" y="2736850"/>
                </a:lnTo>
                <a:cubicBezTo>
                  <a:pt x="35292" y="2736850"/>
                  <a:pt x="0" y="2716949"/>
                  <a:pt x="0" y="2692400"/>
                </a:cubicBezTo>
                <a:lnTo>
                  <a:pt x="0" y="2109959"/>
                </a:lnTo>
                <a:cubicBezTo>
                  <a:pt x="0" y="2085410"/>
                  <a:pt x="35292" y="2065509"/>
                  <a:pt x="78825" y="2065509"/>
                </a:cubicBezTo>
                <a:close/>
                <a:moveTo>
                  <a:pt x="11080303" y="1377007"/>
                </a:moveTo>
                <a:lnTo>
                  <a:pt x="12113175" y="1377007"/>
                </a:lnTo>
                <a:cubicBezTo>
                  <a:pt x="12156708" y="1377007"/>
                  <a:pt x="12192000" y="1396908"/>
                  <a:pt x="12192000" y="1421457"/>
                </a:cubicBezTo>
                <a:lnTo>
                  <a:pt x="12192000" y="2003898"/>
                </a:lnTo>
                <a:cubicBezTo>
                  <a:pt x="12192000" y="2028447"/>
                  <a:pt x="12156708" y="2048348"/>
                  <a:pt x="12113175" y="2048348"/>
                </a:cubicBezTo>
                <a:lnTo>
                  <a:pt x="11080303" y="2048348"/>
                </a:lnTo>
                <a:cubicBezTo>
                  <a:pt x="11036770" y="2048348"/>
                  <a:pt x="11001478" y="2028447"/>
                  <a:pt x="11001478" y="2003898"/>
                </a:cubicBezTo>
                <a:lnTo>
                  <a:pt x="11001478" y="1421457"/>
                </a:lnTo>
                <a:cubicBezTo>
                  <a:pt x="11001478" y="1396908"/>
                  <a:pt x="11036770" y="1377007"/>
                  <a:pt x="11080303" y="1377007"/>
                </a:cubicBezTo>
                <a:close/>
                <a:moveTo>
                  <a:pt x="9857916" y="1377007"/>
                </a:moveTo>
                <a:lnTo>
                  <a:pt x="10890787" y="1377007"/>
                </a:lnTo>
                <a:cubicBezTo>
                  <a:pt x="10934320" y="1377007"/>
                  <a:pt x="10969612" y="1396908"/>
                  <a:pt x="10969612" y="1421457"/>
                </a:cubicBezTo>
                <a:lnTo>
                  <a:pt x="10969612" y="2003898"/>
                </a:lnTo>
                <a:cubicBezTo>
                  <a:pt x="10969612" y="2028447"/>
                  <a:pt x="10934320" y="2048348"/>
                  <a:pt x="10890787" y="2048348"/>
                </a:cubicBezTo>
                <a:lnTo>
                  <a:pt x="9857916" y="2048348"/>
                </a:lnTo>
                <a:cubicBezTo>
                  <a:pt x="9814382" y="2048348"/>
                  <a:pt x="9779091" y="2028447"/>
                  <a:pt x="9779091" y="2003898"/>
                </a:cubicBezTo>
                <a:lnTo>
                  <a:pt x="9779091" y="1421457"/>
                </a:lnTo>
                <a:cubicBezTo>
                  <a:pt x="9779091" y="1396908"/>
                  <a:pt x="9814382" y="1377007"/>
                  <a:pt x="9857916" y="1377007"/>
                </a:cubicBezTo>
                <a:close/>
                <a:moveTo>
                  <a:pt x="8635529" y="1377007"/>
                </a:moveTo>
                <a:lnTo>
                  <a:pt x="9668401" y="1377007"/>
                </a:lnTo>
                <a:cubicBezTo>
                  <a:pt x="9711934" y="1377007"/>
                  <a:pt x="9747226" y="1396908"/>
                  <a:pt x="9747226" y="1421457"/>
                </a:cubicBezTo>
                <a:lnTo>
                  <a:pt x="9747226" y="2003898"/>
                </a:lnTo>
                <a:cubicBezTo>
                  <a:pt x="9747226" y="2028447"/>
                  <a:pt x="9711934" y="2048348"/>
                  <a:pt x="9668401" y="2048348"/>
                </a:cubicBezTo>
                <a:lnTo>
                  <a:pt x="8635529" y="2048348"/>
                </a:lnTo>
                <a:cubicBezTo>
                  <a:pt x="8591996" y="2048348"/>
                  <a:pt x="8556704" y="2028447"/>
                  <a:pt x="8556704" y="2003898"/>
                </a:cubicBezTo>
                <a:lnTo>
                  <a:pt x="8556704" y="1421457"/>
                </a:lnTo>
                <a:cubicBezTo>
                  <a:pt x="8556704" y="1396908"/>
                  <a:pt x="8591996" y="1377007"/>
                  <a:pt x="8635529" y="1377007"/>
                </a:cubicBezTo>
                <a:close/>
                <a:moveTo>
                  <a:pt x="7413143" y="1377007"/>
                </a:moveTo>
                <a:lnTo>
                  <a:pt x="8446014" y="1377007"/>
                </a:lnTo>
                <a:cubicBezTo>
                  <a:pt x="8489548" y="1377007"/>
                  <a:pt x="8524840" y="1396908"/>
                  <a:pt x="8524840" y="1421457"/>
                </a:cubicBezTo>
                <a:lnTo>
                  <a:pt x="8524840" y="2003898"/>
                </a:lnTo>
                <a:cubicBezTo>
                  <a:pt x="8524840" y="2028447"/>
                  <a:pt x="8489548" y="2048348"/>
                  <a:pt x="8446014" y="2048348"/>
                </a:cubicBezTo>
                <a:lnTo>
                  <a:pt x="7413143" y="2048348"/>
                </a:lnTo>
                <a:cubicBezTo>
                  <a:pt x="7369610" y="2048348"/>
                  <a:pt x="7334318" y="2028447"/>
                  <a:pt x="7334318" y="2003898"/>
                </a:cubicBezTo>
                <a:lnTo>
                  <a:pt x="7334318" y="1421457"/>
                </a:lnTo>
                <a:cubicBezTo>
                  <a:pt x="7334318" y="1396908"/>
                  <a:pt x="7369610" y="1377007"/>
                  <a:pt x="7413143" y="1377007"/>
                </a:cubicBezTo>
                <a:close/>
                <a:moveTo>
                  <a:pt x="6190757" y="1377007"/>
                </a:moveTo>
                <a:lnTo>
                  <a:pt x="7223628" y="1377007"/>
                </a:lnTo>
                <a:cubicBezTo>
                  <a:pt x="7267162" y="1377007"/>
                  <a:pt x="7302453" y="1396908"/>
                  <a:pt x="7302453" y="1421457"/>
                </a:cubicBezTo>
                <a:lnTo>
                  <a:pt x="7302453" y="2003898"/>
                </a:lnTo>
                <a:cubicBezTo>
                  <a:pt x="7302453" y="2028447"/>
                  <a:pt x="7267162" y="2048348"/>
                  <a:pt x="7223628" y="2048348"/>
                </a:cubicBezTo>
                <a:lnTo>
                  <a:pt x="6190757" y="2048348"/>
                </a:lnTo>
                <a:cubicBezTo>
                  <a:pt x="6147224" y="2048348"/>
                  <a:pt x="6111932" y="2028447"/>
                  <a:pt x="6111932" y="2003898"/>
                </a:cubicBezTo>
                <a:lnTo>
                  <a:pt x="6111932" y="1421457"/>
                </a:lnTo>
                <a:cubicBezTo>
                  <a:pt x="6111932" y="1396908"/>
                  <a:pt x="6147224" y="1377007"/>
                  <a:pt x="6190757" y="1377007"/>
                </a:cubicBezTo>
                <a:close/>
                <a:moveTo>
                  <a:pt x="4968371" y="1377007"/>
                </a:moveTo>
                <a:lnTo>
                  <a:pt x="6001242" y="1377007"/>
                </a:lnTo>
                <a:cubicBezTo>
                  <a:pt x="6044775" y="1377007"/>
                  <a:pt x="6080067" y="1396908"/>
                  <a:pt x="6080067" y="1421457"/>
                </a:cubicBezTo>
                <a:lnTo>
                  <a:pt x="6080067" y="2003898"/>
                </a:lnTo>
                <a:cubicBezTo>
                  <a:pt x="6080067" y="2028447"/>
                  <a:pt x="6044775" y="2048348"/>
                  <a:pt x="6001242" y="2048348"/>
                </a:cubicBezTo>
                <a:lnTo>
                  <a:pt x="4968371" y="2048348"/>
                </a:lnTo>
                <a:cubicBezTo>
                  <a:pt x="4924837" y="2048348"/>
                  <a:pt x="4889546" y="2028447"/>
                  <a:pt x="4889546" y="2003898"/>
                </a:cubicBezTo>
                <a:lnTo>
                  <a:pt x="4889546" y="1421457"/>
                </a:lnTo>
                <a:cubicBezTo>
                  <a:pt x="4889546" y="1396908"/>
                  <a:pt x="4924837" y="1377007"/>
                  <a:pt x="4968371" y="1377007"/>
                </a:cubicBezTo>
                <a:close/>
                <a:moveTo>
                  <a:pt x="3745984" y="1377007"/>
                </a:moveTo>
                <a:lnTo>
                  <a:pt x="4778856" y="1377007"/>
                </a:lnTo>
                <a:cubicBezTo>
                  <a:pt x="4822389" y="1377007"/>
                  <a:pt x="4857681" y="1396908"/>
                  <a:pt x="4857681" y="1421457"/>
                </a:cubicBezTo>
                <a:lnTo>
                  <a:pt x="4857681" y="2003898"/>
                </a:lnTo>
                <a:cubicBezTo>
                  <a:pt x="4857681" y="2028447"/>
                  <a:pt x="4822389" y="2048348"/>
                  <a:pt x="4778856" y="2048348"/>
                </a:cubicBezTo>
                <a:lnTo>
                  <a:pt x="3745984" y="2048348"/>
                </a:lnTo>
                <a:cubicBezTo>
                  <a:pt x="3702451" y="2048348"/>
                  <a:pt x="3667159" y="2028447"/>
                  <a:pt x="3667159" y="2003898"/>
                </a:cubicBezTo>
                <a:lnTo>
                  <a:pt x="3667159" y="1421457"/>
                </a:lnTo>
                <a:cubicBezTo>
                  <a:pt x="3667159" y="1396908"/>
                  <a:pt x="3702451" y="1377007"/>
                  <a:pt x="3745984" y="1377007"/>
                </a:cubicBezTo>
                <a:close/>
                <a:moveTo>
                  <a:pt x="2523598" y="1377007"/>
                </a:moveTo>
                <a:lnTo>
                  <a:pt x="3556470" y="1377007"/>
                </a:lnTo>
                <a:cubicBezTo>
                  <a:pt x="3600003" y="1377007"/>
                  <a:pt x="3635295" y="1396908"/>
                  <a:pt x="3635295" y="1421457"/>
                </a:cubicBezTo>
                <a:lnTo>
                  <a:pt x="3635295" y="2003898"/>
                </a:lnTo>
                <a:cubicBezTo>
                  <a:pt x="3635295" y="2028447"/>
                  <a:pt x="3600003" y="2048348"/>
                  <a:pt x="3556470" y="2048348"/>
                </a:cubicBezTo>
                <a:lnTo>
                  <a:pt x="2523598" y="2048348"/>
                </a:lnTo>
                <a:cubicBezTo>
                  <a:pt x="2480065" y="2048348"/>
                  <a:pt x="2444773" y="2028447"/>
                  <a:pt x="2444773" y="2003898"/>
                </a:cubicBezTo>
                <a:lnTo>
                  <a:pt x="2444773" y="1421457"/>
                </a:lnTo>
                <a:cubicBezTo>
                  <a:pt x="2444773" y="1396908"/>
                  <a:pt x="2480065" y="1377007"/>
                  <a:pt x="2523598" y="1377007"/>
                </a:cubicBezTo>
                <a:close/>
                <a:moveTo>
                  <a:pt x="1301212" y="1377007"/>
                </a:moveTo>
                <a:lnTo>
                  <a:pt x="2334083" y="1377007"/>
                </a:lnTo>
                <a:cubicBezTo>
                  <a:pt x="2377616" y="1377007"/>
                  <a:pt x="2412908" y="1396908"/>
                  <a:pt x="2412908" y="1421457"/>
                </a:cubicBezTo>
                <a:lnTo>
                  <a:pt x="2412908" y="2003898"/>
                </a:lnTo>
                <a:cubicBezTo>
                  <a:pt x="2412908" y="2028447"/>
                  <a:pt x="2377616" y="2048348"/>
                  <a:pt x="2334083" y="2048348"/>
                </a:cubicBezTo>
                <a:lnTo>
                  <a:pt x="1301212" y="2048348"/>
                </a:lnTo>
                <a:cubicBezTo>
                  <a:pt x="1257678" y="2048348"/>
                  <a:pt x="1222387" y="2028447"/>
                  <a:pt x="1222387" y="2003898"/>
                </a:cubicBezTo>
                <a:lnTo>
                  <a:pt x="1222387" y="1421457"/>
                </a:lnTo>
                <a:cubicBezTo>
                  <a:pt x="1222387" y="1396908"/>
                  <a:pt x="1257678" y="1377007"/>
                  <a:pt x="1301212" y="1377007"/>
                </a:cubicBezTo>
                <a:close/>
                <a:moveTo>
                  <a:pt x="78825" y="1377007"/>
                </a:moveTo>
                <a:lnTo>
                  <a:pt x="1111697" y="1377007"/>
                </a:lnTo>
                <a:cubicBezTo>
                  <a:pt x="1155230" y="1377007"/>
                  <a:pt x="1190522" y="1396908"/>
                  <a:pt x="1190522" y="1421457"/>
                </a:cubicBezTo>
                <a:lnTo>
                  <a:pt x="1190522" y="2003898"/>
                </a:lnTo>
                <a:cubicBezTo>
                  <a:pt x="1190522" y="2028447"/>
                  <a:pt x="1155230" y="2048348"/>
                  <a:pt x="1111697" y="2048348"/>
                </a:cubicBezTo>
                <a:lnTo>
                  <a:pt x="78825" y="2048348"/>
                </a:lnTo>
                <a:cubicBezTo>
                  <a:pt x="35292" y="2048348"/>
                  <a:pt x="0" y="2028447"/>
                  <a:pt x="0" y="2003898"/>
                </a:cubicBezTo>
                <a:lnTo>
                  <a:pt x="0" y="1421457"/>
                </a:lnTo>
                <a:cubicBezTo>
                  <a:pt x="0" y="1396908"/>
                  <a:pt x="35292" y="1377007"/>
                  <a:pt x="78825" y="1377007"/>
                </a:cubicBezTo>
                <a:close/>
                <a:moveTo>
                  <a:pt x="11080303" y="688503"/>
                </a:moveTo>
                <a:lnTo>
                  <a:pt x="12113175" y="688503"/>
                </a:lnTo>
                <a:cubicBezTo>
                  <a:pt x="12156708" y="688503"/>
                  <a:pt x="12192000" y="708405"/>
                  <a:pt x="12192000" y="732953"/>
                </a:cubicBezTo>
                <a:lnTo>
                  <a:pt x="12192000" y="1315395"/>
                </a:lnTo>
                <a:cubicBezTo>
                  <a:pt x="12192000" y="1339943"/>
                  <a:pt x="12156708" y="1359845"/>
                  <a:pt x="12113175" y="1359845"/>
                </a:cubicBezTo>
                <a:lnTo>
                  <a:pt x="11080303" y="1359845"/>
                </a:lnTo>
                <a:cubicBezTo>
                  <a:pt x="11036770" y="1359845"/>
                  <a:pt x="11001478" y="1339943"/>
                  <a:pt x="11001478" y="1315395"/>
                </a:cubicBezTo>
                <a:lnTo>
                  <a:pt x="11001478" y="732953"/>
                </a:lnTo>
                <a:cubicBezTo>
                  <a:pt x="11001478" y="708405"/>
                  <a:pt x="11036770" y="688503"/>
                  <a:pt x="11080303" y="688503"/>
                </a:cubicBezTo>
                <a:close/>
                <a:moveTo>
                  <a:pt x="9857916" y="688503"/>
                </a:moveTo>
                <a:lnTo>
                  <a:pt x="10890787" y="688503"/>
                </a:lnTo>
                <a:cubicBezTo>
                  <a:pt x="10934320" y="688503"/>
                  <a:pt x="10969612" y="708405"/>
                  <a:pt x="10969612" y="732953"/>
                </a:cubicBezTo>
                <a:lnTo>
                  <a:pt x="10969612" y="1315395"/>
                </a:lnTo>
                <a:cubicBezTo>
                  <a:pt x="10969612" y="1339943"/>
                  <a:pt x="10934320" y="1359845"/>
                  <a:pt x="10890787" y="1359845"/>
                </a:cubicBezTo>
                <a:lnTo>
                  <a:pt x="9857916" y="1359845"/>
                </a:lnTo>
                <a:cubicBezTo>
                  <a:pt x="9814382" y="1359845"/>
                  <a:pt x="9779091" y="1339943"/>
                  <a:pt x="9779091" y="1315395"/>
                </a:cubicBezTo>
                <a:lnTo>
                  <a:pt x="9779091" y="732953"/>
                </a:lnTo>
                <a:cubicBezTo>
                  <a:pt x="9779091" y="708405"/>
                  <a:pt x="9814382" y="688503"/>
                  <a:pt x="9857916" y="688503"/>
                </a:cubicBezTo>
                <a:close/>
                <a:moveTo>
                  <a:pt x="8635529" y="688503"/>
                </a:moveTo>
                <a:lnTo>
                  <a:pt x="9668401" y="688503"/>
                </a:lnTo>
                <a:cubicBezTo>
                  <a:pt x="9711934" y="688503"/>
                  <a:pt x="9747226" y="708405"/>
                  <a:pt x="9747226" y="732953"/>
                </a:cubicBezTo>
                <a:lnTo>
                  <a:pt x="9747226" y="1315395"/>
                </a:lnTo>
                <a:cubicBezTo>
                  <a:pt x="9747226" y="1339943"/>
                  <a:pt x="9711934" y="1359845"/>
                  <a:pt x="9668401" y="1359845"/>
                </a:cubicBezTo>
                <a:lnTo>
                  <a:pt x="8635529" y="1359845"/>
                </a:lnTo>
                <a:cubicBezTo>
                  <a:pt x="8591996" y="1359845"/>
                  <a:pt x="8556704" y="1339943"/>
                  <a:pt x="8556704" y="1315395"/>
                </a:cubicBezTo>
                <a:lnTo>
                  <a:pt x="8556704" y="732953"/>
                </a:lnTo>
                <a:cubicBezTo>
                  <a:pt x="8556704" y="708405"/>
                  <a:pt x="8591996" y="688503"/>
                  <a:pt x="8635529" y="688503"/>
                </a:cubicBezTo>
                <a:close/>
                <a:moveTo>
                  <a:pt x="7413143" y="688503"/>
                </a:moveTo>
                <a:lnTo>
                  <a:pt x="8446014" y="688503"/>
                </a:lnTo>
                <a:cubicBezTo>
                  <a:pt x="8489548" y="688503"/>
                  <a:pt x="8524840" y="708405"/>
                  <a:pt x="8524840" y="732953"/>
                </a:cubicBezTo>
                <a:lnTo>
                  <a:pt x="8524840" y="1315395"/>
                </a:lnTo>
                <a:cubicBezTo>
                  <a:pt x="8524840" y="1339943"/>
                  <a:pt x="8489548" y="1359845"/>
                  <a:pt x="8446014" y="1359845"/>
                </a:cubicBezTo>
                <a:lnTo>
                  <a:pt x="7413143" y="1359845"/>
                </a:lnTo>
                <a:cubicBezTo>
                  <a:pt x="7369610" y="1359845"/>
                  <a:pt x="7334318" y="1339943"/>
                  <a:pt x="7334318" y="1315395"/>
                </a:cubicBezTo>
                <a:lnTo>
                  <a:pt x="7334318" y="732953"/>
                </a:lnTo>
                <a:cubicBezTo>
                  <a:pt x="7334318" y="708405"/>
                  <a:pt x="7369610" y="688503"/>
                  <a:pt x="7413143" y="688503"/>
                </a:cubicBezTo>
                <a:close/>
                <a:moveTo>
                  <a:pt x="6190757" y="688503"/>
                </a:moveTo>
                <a:lnTo>
                  <a:pt x="7223628" y="688503"/>
                </a:lnTo>
                <a:cubicBezTo>
                  <a:pt x="7267162" y="688503"/>
                  <a:pt x="7302453" y="708405"/>
                  <a:pt x="7302453" y="732953"/>
                </a:cubicBezTo>
                <a:lnTo>
                  <a:pt x="7302453" y="1315395"/>
                </a:lnTo>
                <a:cubicBezTo>
                  <a:pt x="7302453" y="1339943"/>
                  <a:pt x="7267162" y="1359845"/>
                  <a:pt x="7223628" y="1359845"/>
                </a:cubicBezTo>
                <a:lnTo>
                  <a:pt x="6190757" y="1359845"/>
                </a:lnTo>
                <a:cubicBezTo>
                  <a:pt x="6147224" y="1359845"/>
                  <a:pt x="6111932" y="1339943"/>
                  <a:pt x="6111932" y="1315395"/>
                </a:cubicBezTo>
                <a:lnTo>
                  <a:pt x="6111932" y="732953"/>
                </a:lnTo>
                <a:cubicBezTo>
                  <a:pt x="6111932" y="708405"/>
                  <a:pt x="6147224" y="688503"/>
                  <a:pt x="6190757" y="688503"/>
                </a:cubicBezTo>
                <a:close/>
                <a:moveTo>
                  <a:pt x="4968371" y="688503"/>
                </a:moveTo>
                <a:lnTo>
                  <a:pt x="6001242" y="688503"/>
                </a:lnTo>
                <a:cubicBezTo>
                  <a:pt x="6044775" y="688503"/>
                  <a:pt x="6080067" y="708405"/>
                  <a:pt x="6080067" y="732953"/>
                </a:cubicBezTo>
                <a:lnTo>
                  <a:pt x="6080067" y="1315395"/>
                </a:lnTo>
                <a:cubicBezTo>
                  <a:pt x="6080067" y="1339943"/>
                  <a:pt x="6044775" y="1359845"/>
                  <a:pt x="6001242" y="1359845"/>
                </a:cubicBezTo>
                <a:lnTo>
                  <a:pt x="4968371" y="1359845"/>
                </a:lnTo>
                <a:cubicBezTo>
                  <a:pt x="4924837" y="1359845"/>
                  <a:pt x="4889546" y="1339943"/>
                  <a:pt x="4889546" y="1315395"/>
                </a:cubicBezTo>
                <a:lnTo>
                  <a:pt x="4889546" y="732953"/>
                </a:lnTo>
                <a:cubicBezTo>
                  <a:pt x="4889546" y="708405"/>
                  <a:pt x="4924837" y="688503"/>
                  <a:pt x="4968371" y="688503"/>
                </a:cubicBezTo>
                <a:close/>
                <a:moveTo>
                  <a:pt x="3745984" y="688503"/>
                </a:moveTo>
                <a:lnTo>
                  <a:pt x="4778856" y="688503"/>
                </a:lnTo>
                <a:cubicBezTo>
                  <a:pt x="4822389" y="688503"/>
                  <a:pt x="4857681" y="708405"/>
                  <a:pt x="4857681" y="732953"/>
                </a:cubicBezTo>
                <a:lnTo>
                  <a:pt x="4857681" y="1315395"/>
                </a:lnTo>
                <a:cubicBezTo>
                  <a:pt x="4857681" y="1339943"/>
                  <a:pt x="4822389" y="1359845"/>
                  <a:pt x="4778856" y="1359845"/>
                </a:cubicBezTo>
                <a:lnTo>
                  <a:pt x="3745984" y="1359845"/>
                </a:lnTo>
                <a:cubicBezTo>
                  <a:pt x="3702451" y="1359845"/>
                  <a:pt x="3667159" y="1339943"/>
                  <a:pt x="3667159" y="1315395"/>
                </a:cubicBezTo>
                <a:lnTo>
                  <a:pt x="3667159" y="732953"/>
                </a:lnTo>
                <a:cubicBezTo>
                  <a:pt x="3667159" y="708405"/>
                  <a:pt x="3702451" y="688503"/>
                  <a:pt x="3745984" y="688503"/>
                </a:cubicBezTo>
                <a:close/>
                <a:moveTo>
                  <a:pt x="2523598" y="688503"/>
                </a:moveTo>
                <a:lnTo>
                  <a:pt x="3556470" y="688503"/>
                </a:lnTo>
                <a:cubicBezTo>
                  <a:pt x="3600003" y="688503"/>
                  <a:pt x="3635295" y="708405"/>
                  <a:pt x="3635295" y="732953"/>
                </a:cubicBezTo>
                <a:lnTo>
                  <a:pt x="3635295" y="1315395"/>
                </a:lnTo>
                <a:cubicBezTo>
                  <a:pt x="3635295" y="1339943"/>
                  <a:pt x="3600003" y="1359845"/>
                  <a:pt x="3556470" y="1359845"/>
                </a:cubicBezTo>
                <a:lnTo>
                  <a:pt x="2523598" y="1359845"/>
                </a:lnTo>
                <a:cubicBezTo>
                  <a:pt x="2480065" y="1359845"/>
                  <a:pt x="2444773" y="1339943"/>
                  <a:pt x="2444773" y="1315395"/>
                </a:cubicBezTo>
                <a:lnTo>
                  <a:pt x="2444773" y="732953"/>
                </a:lnTo>
                <a:cubicBezTo>
                  <a:pt x="2444773" y="708405"/>
                  <a:pt x="2480065" y="688503"/>
                  <a:pt x="2523598" y="688503"/>
                </a:cubicBezTo>
                <a:close/>
                <a:moveTo>
                  <a:pt x="1301212" y="688503"/>
                </a:moveTo>
                <a:lnTo>
                  <a:pt x="2334083" y="688503"/>
                </a:lnTo>
                <a:cubicBezTo>
                  <a:pt x="2377616" y="688503"/>
                  <a:pt x="2412908" y="708405"/>
                  <a:pt x="2412908" y="732953"/>
                </a:cubicBezTo>
                <a:lnTo>
                  <a:pt x="2412908" y="1315395"/>
                </a:lnTo>
                <a:cubicBezTo>
                  <a:pt x="2412908" y="1339943"/>
                  <a:pt x="2377616" y="1359845"/>
                  <a:pt x="2334083" y="1359845"/>
                </a:cubicBezTo>
                <a:lnTo>
                  <a:pt x="1301212" y="1359845"/>
                </a:lnTo>
                <a:cubicBezTo>
                  <a:pt x="1257678" y="1359845"/>
                  <a:pt x="1222387" y="1339943"/>
                  <a:pt x="1222387" y="1315395"/>
                </a:cubicBezTo>
                <a:lnTo>
                  <a:pt x="1222387" y="732953"/>
                </a:lnTo>
                <a:cubicBezTo>
                  <a:pt x="1222387" y="708405"/>
                  <a:pt x="1257678" y="688503"/>
                  <a:pt x="1301212" y="688503"/>
                </a:cubicBezTo>
                <a:close/>
                <a:moveTo>
                  <a:pt x="78825" y="688503"/>
                </a:moveTo>
                <a:lnTo>
                  <a:pt x="1111697" y="688503"/>
                </a:lnTo>
                <a:cubicBezTo>
                  <a:pt x="1155230" y="688503"/>
                  <a:pt x="1190522" y="708405"/>
                  <a:pt x="1190522" y="732953"/>
                </a:cubicBezTo>
                <a:lnTo>
                  <a:pt x="1190522" y="1315395"/>
                </a:lnTo>
                <a:cubicBezTo>
                  <a:pt x="1190522" y="1339943"/>
                  <a:pt x="1155230" y="1359845"/>
                  <a:pt x="1111697" y="1359845"/>
                </a:cubicBezTo>
                <a:lnTo>
                  <a:pt x="78825" y="1359845"/>
                </a:lnTo>
                <a:cubicBezTo>
                  <a:pt x="35292" y="1359845"/>
                  <a:pt x="0" y="1339943"/>
                  <a:pt x="0" y="1315395"/>
                </a:cubicBezTo>
                <a:lnTo>
                  <a:pt x="0" y="732953"/>
                </a:lnTo>
                <a:cubicBezTo>
                  <a:pt x="0" y="708405"/>
                  <a:pt x="35292" y="688503"/>
                  <a:pt x="78825" y="688503"/>
                </a:cubicBezTo>
                <a:close/>
                <a:moveTo>
                  <a:pt x="11080303" y="0"/>
                </a:moveTo>
                <a:lnTo>
                  <a:pt x="12113175" y="0"/>
                </a:lnTo>
                <a:cubicBezTo>
                  <a:pt x="12156708" y="0"/>
                  <a:pt x="12192000" y="19901"/>
                  <a:pt x="12192000" y="44450"/>
                </a:cubicBezTo>
                <a:lnTo>
                  <a:pt x="12192000" y="626891"/>
                </a:lnTo>
                <a:cubicBezTo>
                  <a:pt x="12192000" y="651440"/>
                  <a:pt x="12156708" y="671341"/>
                  <a:pt x="12113175" y="671341"/>
                </a:cubicBezTo>
                <a:lnTo>
                  <a:pt x="11080303" y="671341"/>
                </a:lnTo>
                <a:cubicBezTo>
                  <a:pt x="11036770" y="671341"/>
                  <a:pt x="11001478" y="651440"/>
                  <a:pt x="11001478" y="626891"/>
                </a:cubicBezTo>
                <a:lnTo>
                  <a:pt x="11001478" y="44450"/>
                </a:lnTo>
                <a:cubicBezTo>
                  <a:pt x="11001478" y="19901"/>
                  <a:pt x="11036770" y="0"/>
                  <a:pt x="11080303" y="0"/>
                </a:cubicBezTo>
                <a:close/>
                <a:moveTo>
                  <a:pt x="9857916" y="0"/>
                </a:moveTo>
                <a:lnTo>
                  <a:pt x="10890787" y="0"/>
                </a:lnTo>
                <a:cubicBezTo>
                  <a:pt x="10934320" y="0"/>
                  <a:pt x="10969612" y="19901"/>
                  <a:pt x="10969612" y="44450"/>
                </a:cubicBezTo>
                <a:lnTo>
                  <a:pt x="10969612" y="626891"/>
                </a:lnTo>
                <a:cubicBezTo>
                  <a:pt x="10969612" y="651440"/>
                  <a:pt x="10934320" y="671341"/>
                  <a:pt x="10890787" y="671341"/>
                </a:cubicBezTo>
                <a:lnTo>
                  <a:pt x="9857916" y="671341"/>
                </a:lnTo>
                <a:cubicBezTo>
                  <a:pt x="9814382" y="671341"/>
                  <a:pt x="9779091" y="651440"/>
                  <a:pt x="9779091" y="626891"/>
                </a:cubicBezTo>
                <a:lnTo>
                  <a:pt x="9779091" y="44450"/>
                </a:lnTo>
                <a:cubicBezTo>
                  <a:pt x="9779091" y="19901"/>
                  <a:pt x="9814382" y="0"/>
                  <a:pt x="9857916" y="0"/>
                </a:cubicBezTo>
                <a:close/>
                <a:moveTo>
                  <a:pt x="8635529" y="0"/>
                </a:moveTo>
                <a:lnTo>
                  <a:pt x="9668401" y="0"/>
                </a:lnTo>
                <a:cubicBezTo>
                  <a:pt x="9711934" y="0"/>
                  <a:pt x="9747226" y="19901"/>
                  <a:pt x="9747226" y="44450"/>
                </a:cubicBezTo>
                <a:lnTo>
                  <a:pt x="9747226" y="626891"/>
                </a:lnTo>
                <a:cubicBezTo>
                  <a:pt x="9747226" y="651440"/>
                  <a:pt x="9711934" y="671341"/>
                  <a:pt x="9668401" y="671341"/>
                </a:cubicBezTo>
                <a:lnTo>
                  <a:pt x="8635529" y="671341"/>
                </a:lnTo>
                <a:cubicBezTo>
                  <a:pt x="8591996" y="671341"/>
                  <a:pt x="8556704" y="651440"/>
                  <a:pt x="8556704" y="626891"/>
                </a:cubicBezTo>
                <a:lnTo>
                  <a:pt x="8556704" y="44450"/>
                </a:lnTo>
                <a:cubicBezTo>
                  <a:pt x="8556704" y="19901"/>
                  <a:pt x="8591996" y="0"/>
                  <a:pt x="8635529" y="0"/>
                </a:cubicBezTo>
                <a:close/>
                <a:moveTo>
                  <a:pt x="7413143" y="0"/>
                </a:moveTo>
                <a:lnTo>
                  <a:pt x="8446014" y="0"/>
                </a:lnTo>
                <a:cubicBezTo>
                  <a:pt x="8489548" y="0"/>
                  <a:pt x="8524840" y="19901"/>
                  <a:pt x="8524840" y="44450"/>
                </a:cubicBezTo>
                <a:lnTo>
                  <a:pt x="8524840" y="626891"/>
                </a:lnTo>
                <a:cubicBezTo>
                  <a:pt x="8524840" y="651440"/>
                  <a:pt x="8489548" y="671341"/>
                  <a:pt x="8446014" y="671341"/>
                </a:cubicBezTo>
                <a:lnTo>
                  <a:pt x="7413143" y="671341"/>
                </a:lnTo>
                <a:cubicBezTo>
                  <a:pt x="7369610" y="671341"/>
                  <a:pt x="7334318" y="651440"/>
                  <a:pt x="7334318" y="626891"/>
                </a:cubicBezTo>
                <a:lnTo>
                  <a:pt x="7334318" y="44450"/>
                </a:lnTo>
                <a:cubicBezTo>
                  <a:pt x="7334318" y="19901"/>
                  <a:pt x="7369610" y="0"/>
                  <a:pt x="7413143" y="0"/>
                </a:cubicBezTo>
                <a:close/>
                <a:moveTo>
                  <a:pt x="6190757" y="0"/>
                </a:moveTo>
                <a:lnTo>
                  <a:pt x="7223628" y="0"/>
                </a:lnTo>
                <a:cubicBezTo>
                  <a:pt x="7267162" y="0"/>
                  <a:pt x="7302453" y="19901"/>
                  <a:pt x="7302453" y="44450"/>
                </a:cubicBezTo>
                <a:lnTo>
                  <a:pt x="7302453" y="626891"/>
                </a:lnTo>
                <a:cubicBezTo>
                  <a:pt x="7302453" y="651440"/>
                  <a:pt x="7267162" y="671341"/>
                  <a:pt x="7223628" y="671341"/>
                </a:cubicBezTo>
                <a:lnTo>
                  <a:pt x="6190757" y="671341"/>
                </a:lnTo>
                <a:cubicBezTo>
                  <a:pt x="6147224" y="671341"/>
                  <a:pt x="6111932" y="651440"/>
                  <a:pt x="6111932" y="626891"/>
                </a:cubicBezTo>
                <a:lnTo>
                  <a:pt x="6111932" y="44450"/>
                </a:lnTo>
                <a:cubicBezTo>
                  <a:pt x="6111932" y="19901"/>
                  <a:pt x="6147224" y="0"/>
                  <a:pt x="6190757" y="0"/>
                </a:cubicBezTo>
                <a:close/>
                <a:moveTo>
                  <a:pt x="4968371" y="0"/>
                </a:moveTo>
                <a:lnTo>
                  <a:pt x="6001242" y="0"/>
                </a:lnTo>
                <a:cubicBezTo>
                  <a:pt x="6044775" y="0"/>
                  <a:pt x="6080067" y="19901"/>
                  <a:pt x="6080067" y="44450"/>
                </a:cubicBezTo>
                <a:lnTo>
                  <a:pt x="6080067" y="626891"/>
                </a:lnTo>
                <a:cubicBezTo>
                  <a:pt x="6080067" y="651440"/>
                  <a:pt x="6044775" y="671341"/>
                  <a:pt x="6001242" y="671341"/>
                </a:cubicBezTo>
                <a:lnTo>
                  <a:pt x="4968371" y="671341"/>
                </a:lnTo>
                <a:cubicBezTo>
                  <a:pt x="4924837" y="671341"/>
                  <a:pt x="4889546" y="651440"/>
                  <a:pt x="4889546" y="626891"/>
                </a:cubicBezTo>
                <a:lnTo>
                  <a:pt x="4889546" y="44450"/>
                </a:lnTo>
                <a:cubicBezTo>
                  <a:pt x="4889546" y="19901"/>
                  <a:pt x="4924837" y="0"/>
                  <a:pt x="4968371" y="0"/>
                </a:cubicBezTo>
                <a:close/>
                <a:moveTo>
                  <a:pt x="3745984" y="0"/>
                </a:moveTo>
                <a:lnTo>
                  <a:pt x="4778856" y="0"/>
                </a:lnTo>
                <a:cubicBezTo>
                  <a:pt x="4822389" y="0"/>
                  <a:pt x="4857681" y="19901"/>
                  <a:pt x="4857681" y="44450"/>
                </a:cubicBezTo>
                <a:lnTo>
                  <a:pt x="4857681" y="626891"/>
                </a:lnTo>
                <a:cubicBezTo>
                  <a:pt x="4857681" y="651440"/>
                  <a:pt x="4822389" y="671341"/>
                  <a:pt x="4778856" y="671341"/>
                </a:cubicBezTo>
                <a:lnTo>
                  <a:pt x="3745984" y="671341"/>
                </a:lnTo>
                <a:cubicBezTo>
                  <a:pt x="3702451" y="671341"/>
                  <a:pt x="3667159" y="651440"/>
                  <a:pt x="3667159" y="626891"/>
                </a:cubicBezTo>
                <a:lnTo>
                  <a:pt x="3667159" y="44450"/>
                </a:lnTo>
                <a:cubicBezTo>
                  <a:pt x="3667159" y="19901"/>
                  <a:pt x="3702451" y="0"/>
                  <a:pt x="3745984" y="0"/>
                </a:cubicBezTo>
                <a:close/>
                <a:moveTo>
                  <a:pt x="2523598" y="0"/>
                </a:moveTo>
                <a:lnTo>
                  <a:pt x="3556470" y="0"/>
                </a:lnTo>
                <a:cubicBezTo>
                  <a:pt x="3600003" y="0"/>
                  <a:pt x="3635295" y="19901"/>
                  <a:pt x="3635295" y="44450"/>
                </a:cubicBezTo>
                <a:lnTo>
                  <a:pt x="3635295" y="626891"/>
                </a:lnTo>
                <a:cubicBezTo>
                  <a:pt x="3635295" y="651440"/>
                  <a:pt x="3600003" y="671341"/>
                  <a:pt x="3556470" y="671341"/>
                </a:cubicBezTo>
                <a:lnTo>
                  <a:pt x="2523598" y="671341"/>
                </a:lnTo>
                <a:cubicBezTo>
                  <a:pt x="2480065" y="671341"/>
                  <a:pt x="2444773" y="651440"/>
                  <a:pt x="2444773" y="626891"/>
                </a:cubicBezTo>
                <a:lnTo>
                  <a:pt x="2444773" y="44450"/>
                </a:lnTo>
                <a:cubicBezTo>
                  <a:pt x="2444773" y="19901"/>
                  <a:pt x="2480065" y="0"/>
                  <a:pt x="2523598" y="0"/>
                </a:cubicBezTo>
                <a:close/>
                <a:moveTo>
                  <a:pt x="1301212" y="0"/>
                </a:moveTo>
                <a:lnTo>
                  <a:pt x="2334083" y="0"/>
                </a:lnTo>
                <a:cubicBezTo>
                  <a:pt x="2377616" y="0"/>
                  <a:pt x="2412908" y="19901"/>
                  <a:pt x="2412908" y="44450"/>
                </a:cubicBezTo>
                <a:lnTo>
                  <a:pt x="2412908" y="626891"/>
                </a:lnTo>
                <a:cubicBezTo>
                  <a:pt x="2412908" y="651440"/>
                  <a:pt x="2377616" y="671341"/>
                  <a:pt x="2334083" y="671341"/>
                </a:cubicBezTo>
                <a:lnTo>
                  <a:pt x="1301212" y="671341"/>
                </a:lnTo>
                <a:cubicBezTo>
                  <a:pt x="1257678" y="671341"/>
                  <a:pt x="1222387" y="651440"/>
                  <a:pt x="1222387" y="626891"/>
                </a:cubicBezTo>
                <a:lnTo>
                  <a:pt x="1222387" y="44450"/>
                </a:lnTo>
                <a:cubicBezTo>
                  <a:pt x="1222387" y="19901"/>
                  <a:pt x="1257678" y="0"/>
                  <a:pt x="1301212" y="0"/>
                </a:cubicBezTo>
                <a:close/>
                <a:moveTo>
                  <a:pt x="78825" y="0"/>
                </a:moveTo>
                <a:lnTo>
                  <a:pt x="1111697" y="0"/>
                </a:lnTo>
                <a:cubicBezTo>
                  <a:pt x="1155230" y="0"/>
                  <a:pt x="1190522" y="19901"/>
                  <a:pt x="1190522" y="44450"/>
                </a:cubicBezTo>
                <a:lnTo>
                  <a:pt x="1190522" y="626891"/>
                </a:lnTo>
                <a:cubicBezTo>
                  <a:pt x="1190522" y="651440"/>
                  <a:pt x="1155230" y="671341"/>
                  <a:pt x="1111697" y="671341"/>
                </a:cubicBezTo>
                <a:lnTo>
                  <a:pt x="78825" y="671341"/>
                </a:lnTo>
                <a:cubicBezTo>
                  <a:pt x="35292" y="671341"/>
                  <a:pt x="0" y="651440"/>
                  <a:pt x="0" y="626891"/>
                </a:cubicBezTo>
                <a:lnTo>
                  <a:pt x="0" y="44450"/>
                </a:lnTo>
                <a:cubicBezTo>
                  <a:pt x="0" y="19901"/>
                  <a:pt x="35292" y="0"/>
                  <a:pt x="78825" y="0"/>
                </a:cubicBezTo>
                <a:close/>
              </a:path>
            </a:pathLst>
          </a:custGeom>
          <a:blipFill dpi="0" rotWithShape="1">
            <a:blip r:embed="rId4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cxnSp>
        <p:nvCxnSpPr>
          <p:cNvPr id="4" name="直接连接符 3"/>
          <p:cNvCxnSpPr/>
          <p:nvPr/>
        </p:nvCxnSpPr>
        <p:spPr bwMode="auto">
          <a:xfrm>
            <a:off x="6096000" y="4005263"/>
            <a:ext cx="0" cy="2138362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5" name="ísļïḑe"/>
          <p:cNvGrpSpPr/>
          <p:nvPr/>
        </p:nvGrpSpPr>
        <p:grpSpPr bwMode="auto">
          <a:xfrm>
            <a:off x="6235227" y="4037056"/>
            <a:ext cx="5286381" cy="1975861"/>
            <a:chOff x="6235225" y="4037056"/>
            <a:chExt cx="5286379" cy="1975861"/>
          </a:xfrm>
        </p:grpSpPr>
        <p:sp>
          <p:nvSpPr>
            <p:cNvPr id="7" name="íṡlîḓe"/>
            <p:cNvSpPr txBox="1"/>
            <p:nvPr/>
          </p:nvSpPr>
          <p:spPr>
            <a:xfrm>
              <a:off x="6235698" y="4508500"/>
              <a:ext cx="5286373" cy="1504950"/>
            </a:xfrm>
            <a:prstGeom prst="rect">
              <a:avLst/>
            </a:prstGeom>
            <a:noFill/>
          </p:spPr>
          <p:txBody>
            <a:bodyPr lIns="90000" tIns="46800" rIns="90000" bIns="46800">
              <a:normAutofit/>
            </a:bodyPr>
            <a:lstStyle/>
            <a:p>
              <a:pPr marL="171450" indent="-171450" eaLnBrk="1" fontAlgn="auto" hangingPunct="1">
                <a:lnSpc>
                  <a:spcPct val="170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zh-CN" altLang="en-US" sz="1000" dirty="0">
                  <a:latin typeface="+mn-lt"/>
                </a:rPr>
                <a:t>本次艺术节秉承</a:t>
              </a:r>
              <a:endParaRPr lang="en-US" altLang="zh-CN" sz="1000" dirty="0">
                <a:latin typeface="+mn-lt"/>
              </a:endParaRPr>
            </a:p>
            <a:p>
              <a:pPr marL="171450" indent="-171450" eaLnBrk="1" fontAlgn="auto" hangingPunct="1">
                <a:lnSpc>
                  <a:spcPct val="170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zh-CN" altLang="en-US" sz="1000" dirty="0">
                  <a:latin typeface="+mn-lt"/>
                </a:rPr>
                <a:t>公平、公正、友好的指导思想</a:t>
              </a:r>
              <a:endParaRPr lang="en-US" altLang="zh-CN" sz="1000" dirty="0">
                <a:latin typeface="+mn-lt"/>
              </a:endParaRPr>
            </a:p>
            <a:p>
              <a:pPr marL="171450" indent="-171450" eaLnBrk="1" fontAlgn="auto" hangingPunct="1">
                <a:lnSpc>
                  <a:spcPct val="170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zh-CN" altLang="en-US" sz="1000" dirty="0">
                  <a:latin typeface="+mn-lt"/>
                </a:rPr>
                <a:t>希望全体参赛同学能够发挥出自己的最好水平</a:t>
              </a:r>
              <a:endParaRPr lang="en-US" altLang="zh-CN" sz="1000" dirty="0">
                <a:latin typeface="+mn-lt"/>
              </a:endParaRPr>
            </a:p>
            <a:p>
              <a:pPr marL="171450" indent="-171450" eaLnBrk="1" fontAlgn="auto" hangingPunct="1">
                <a:lnSpc>
                  <a:spcPct val="170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zh-CN" altLang="en-US" sz="1000" dirty="0">
                  <a:latin typeface="+mn-lt"/>
                </a:rPr>
                <a:t>同时</a:t>
              </a:r>
              <a:endParaRPr lang="en-US" altLang="zh-CN" sz="1000" dirty="0">
                <a:latin typeface="+mn-lt"/>
              </a:endParaRPr>
            </a:p>
            <a:p>
              <a:pPr marL="171450" indent="-171450" eaLnBrk="1" fontAlgn="auto" hangingPunct="1">
                <a:lnSpc>
                  <a:spcPct val="170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zh-CN" altLang="en-US" sz="1000" dirty="0">
                  <a:latin typeface="+mn-lt"/>
                </a:rPr>
                <a:t>通过比赛，发现差距，补齐短板，提升水平。</a:t>
              </a:r>
            </a:p>
          </p:txBody>
        </p:sp>
        <p:sp>
          <p:nvSpPr>
            <p:cNvPr id="15368" name="ïṥļïḍê"/>
            <p:cNvSpPr txBox="1">
              <a:spLocks noChangeArrowheads="1"/>
            </p:cNvSpPr>
            <p:nvPr/>
          </p:nvSpPr>
          <p:spPr bwMode="auto">
            <a:xfrm>
              <a:off x="6235225" y="4037056"/>
              <a:ext cx="5286379" cy="47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zh-CN" altLang="en-US" sz="2000" b="1" dirty="0">
                  <a:latin typeface="方正美黑简体" panose="03000509000000000000" pitchFamily="65" charset="-122"/>
                  <a:ea typeface="方正美黑简体" panose="03000509000000000000" pitchFamily="65" charset="-122"/>
                </a:rPr>
                <a:t>指导思想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5563648" y="4044366"/>
            <a:ext cx="541338" cy="457200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999656" y="2132856"/>
            <a:ext cx="48013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倩繁体" panose="03000509000000000000" pitchFamily="65" charset="-122"/>
                <a:ea typeface="方正粗倩繁体" panose="03000509000000000000" pitchFamily="65" charset="-122"/>
              </a:rPr>
              <a:t>活动主题宗旨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549302" y="2174795"/>
            <a:ext cx="1439862" cy="1323439"/>
            <a:chOff x="1343472" y="2177569"/>
            <a:chExt cx="1439862" cy="1323439"/>
          </a:xfrm>
        </p:grpSpPr>
        <p:sp>
          <p:nvSpPr>
            <p:cNvPr id="5" name="矩形 4"/>
            <p:cNvSpPr/>
            <p:nvPr/>
          </p:nvSpPr>
          <p:spPr>
            <a:xfrm>
              <a:off x="1343472" y="2190007"/>
              <a:ext cx="1224136" cy="1238994"/>
            </a:xfrm>
            <a:prstGeom prst="rect">
              <a:avLst/>
            </a:prstGeom>
            <a:blipFill>
              <a:blip r:embed="rId3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/>
            </a:p>
          </p:txBody>
        </p:sp>
        <p:sp>
          <p:nvSpPr>
            <p:cNvPr id="6" name="文本框 9"/>
            <p:cNvSpPr txBox="1">
              <a:spLocks noChangeArrowheads="1"/>
            </p:cNvSpPr>
            <p:nvPr/>
          </p:nvSpPr>
          <p:spPr bwMode="auto">
            <a:xfrm>
              <a:off x="1343472" y="2177569"/>
              <a:ext cx="1439862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zh-CN" altLang="en-US" sz="4000" dirty="0">
                  <a:solidFill>
                    <a:srgbClr val="F6F6F9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第二部分</a:t>
              </a:r>
            </a:p>
          </p:txBody>
        </p:sp>
      </p:grpSp>
      <p:sp>
        <p:nvSpPr>
          <p:cNvPr id="7" name="副标题 3074"/>
          <p:cNvSpPr txBox="1">
            <a:spLocks noChangeArrowheads="1"/>
          </p:cNvSpPr>
          <p:nvPr/>
        </p:nvSpPr>
        <p:spPr bwMode="auto">
          <a:xfrm>
            <a:off x="2854697" y="3140968"/>
            <a:ext cx="3889375" cy="29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400" eaLnBrk="1" hangingPunct="1"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美黑简体" panose="03000509000000000000" pitchFamily="65" charset="-122"/>
                <a:ea typeface="方正美黑简体" panose="03000509000000000000" pitchFamily="65" charset="-122"/>
              </a:rPr>
              <a:t>经济管理学院  经济学  主办经济管理经济管理</a:t>
            </a:r>
            <a:endParaRPr lang="zh-CN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方正美黑简体" panose="03000509000000000000" pitchFamily="65" charset="-122"/>
              <a:ea typeface="方正美黑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图片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221163"/>
            <a:ext cx="6102350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5a4bd0b1-5697-4e2b-a49d-73d02f84f40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268984" y="2440127"/>
            <a:ext cx="3642499" cy="2950091"/>
            <a:chOff x="1347" y="139"/>
            <a:chExt cx="4990" cy="4042"/>
          </a:xfrm>
        </p:grpSpPr>
        <p:sp>
          <p:nvSpPr>
            <p:cNvPr id="4" name="îšḻiḍè"/>
            <p:cNvSpPr/>
            <p:nvPr/>
          </p:nvSpPr>
          <p:spPr bwMode="auto">
            <a:xfrm>
              <a:off x="1950" y="374"/>
              <a:ext cx="905" cy="300"/>
            </a:xfrm>
            <a:custGeom>
              <a:avLst/>
              <a:gdLst>
                <a:gd name="T0" fmla="*/ 658 w 436"/>
                <a:gd name="T1" fmla="*/ 300 h 145"/>
                <a:gd name="T2" fmla="*/ 0 w 436"/>
                <a:gd name="T3" fmla="*/ 300 h 145"/>
                <a:gd name="T4" fmla="*/ 241 w 436"/>
                <a:gd name="T5" fmla="*/ 209 h 145"/>
                <a:gd name="T6" fmla="*/ 284 w 436"/>
                <a:gd name="T7" fmla="*/ 101 h 145"/>
                <a:gd name="T8" fmla="*/ 380 w 436"/>
                <a:gd name="T9" fmla="*/ 151 h 145"/>
                <a:gd name="T10" fmla="*/ 492 w 436"/>
                <a:gd name="T11" fmla="*/ 12 h 145"/>
                <a:gd name="T12" fmla="*/ 594 w 436"/>
                <a:gd name="T13" fmla="*/ 155 h 145"/>
                <a:gd name="T14" fmla="*/ 733 w 436"/>
                <a:gd name="T15" fmla="*/ 199 h 145"/>
                <a:gd name="T16" fmla="*/ 905 w 436"/>
                <a:gd name="T17" fmla="*/ 300 h 145"/>
                <a:gd name="T18" fmla="*/ 658 w 436"/>
                <a:gd name="T19" fmla="*/ 300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6" h="145">
                  <a:moveTo>
                    <a:pt x="317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26" y="57"/>
                    <a:pt x="116" y="101"/>
                  </a:cubicBezTo>
                  <a:cubicBezTo>
                    <a:pt x="116" y="101"/>
                    <a:pt x="100" y="57"/>
                    <a:pt x="137" y="49"/>
                  </a:cubicBezTo>
                  <a:cubicBezTo>
                    <a:pt x="173" y="42"/>
                    <a:pt x="183" y="73"/>
                    <a:pt x="183" y="73"/>
                  </a:cubicBezTo>
                  <a:cubicBezTo>
                    <a:pt x="183" y="73"/>
                    <a:pt x="191" y="0"/>
                    <a:pt x="237" y="6"/>
                  </a:cubicBezTo>
                  <a:cubicBezTo>
                    <a:pt x="284" y="11"/>
                    <a:pt x="286" y="75"/>
                    <a:pt x="286" y="75"/>
                  </a:cubicBezTo>
                  <a:cubicBezTo>
                    <a:pt x="286" y="75"/>
                    <a:pt x="335" y="34"/>
                    <a:pt x="353" y="96"/>
                  </a:cubicBezTo>
                  <a:cubicBezTo>
                    <a:pt x="353" y="96"/>
                    <a:pt x="426" y="86"/>
                    <a:pt x="436" y="145"/>
                  </a:cubicBezTo>
                  <a:lnTo>
                    <a:pt x="317" y="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" name="ï$ľîḑé"/>
            <p:cNvSpPr/>
            <p:nvPr/>
          </p:nvSpPr>
          <p:spPr bwMode="auto">
            <a:xfrm>
              <a:off x="5174" y="1116"/>
              <a:ext cx="906" cy="301"/>
            </a:xfrm>
            <a:custGeom>
              <a:avLst/>
              <a:gdLst>
                <a:gd name="T0" fmla="*/ 659 w 436"/>
                <a:gd name="T1" fmla="*/ 301 h 145"/>
                <a:gd name="T2" fmla="*/ 0 w 436"/>
                <a:gd name="T3" fmla="*/ 301 h 145"/>
                <a:gd name="T4" fmla="*/ 241 w 436"/>
                <a:gd name="T5" fmla="*/ 210 h 145"/>
                <a:gd name="T6" fmla="*/ 283 w 436"/>
                <a:gd name="T7" fmla="*/ 102 h 145"/>
                <a:gd name="T8" fmla="*/ 380 w 436"/>
                <a:gd name="T9" fmla="*/ 149 h 145"/>
                <a:gd name="T10" fmla="*/ 492 w 436"/>
                <a:gd name="T11" fmla="*/ 10 h 145"/>
                <a:gd name="T12" fmla="*/ 594 w 436"/>
                <a:gd name="T13" fmla="*/ 156 h 145"/>
                <a:gd name="T14" fmla="*/ 734 w 436"/>
                <a:gd name="T15" fmla="*/ 199 h 145"/>
                <a:gd name="T16" fmla="*/ 906 w 436"/>
                <a:gd name="T17" fmla="*/ 301 h 145"/>
                <a:gd name="T18" fmla="*/ 659 w 436"/>
                <a:gd name="T19" fmla="*/ 301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6" h="145">
                  <a:moveTo>
                    <a:pt x="317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25" y="57"/>
                    <a:pt x="116" y="101"/>
                  </a:cubicBezTo>
                  <a:cubicBezTo>
                    <a:pt x="116" y="101"/>
                    <a:pt x="100" y="57"/>
                    <a:pt x="136" y="49"/>
                  </a:cubicBezTo>
                  <a:cubicBezTo>
                    <a:pt x="173" y="41"/>
                    <a:pt x="183" y="72"/>
                    <a:pt x="183" y="72"/>
                  </a:cubicBezTo>
                  <a:cubicBezTo>
                    <a:pt x="183" y="72"/>
                    <a:pt x="191" y="0"/>
                    <a:pt x="237" y="5"/>
                  </a:cubicBezTo>
                  <a:cubicBezTo>
                    <a:pt x="284" y="11"/>
                    <a:pt x="286" y="75"/>
                    <a:pt x="286" y="75"/>
                  </a:cubicBezTo>
                  <a:cubicBezTo>
                    <a:pt x="286" y="75"/>
                    <a:pt x="335" y="34"/>
                    <a:pt x="353" y="96"/>
                  </a:cubicBezTo>
                  <a:cubicBezTo>
                    <a:pt x="353" y="96"/>
                    <a:pt x="426" y="85"/>
                    <a:pt x="436" y="145"/>
                  </a:cubicBezTo>
                  <a:lnTo>
                    <a:pt x="317" y="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" name="îŝ1íḑe"/>
            <p:cNvSpPr>
              <a:spLocks noChangeArrowheads="1"/>
            </p:cNvSpPr>
            <p:nvPr/>
          </p:nvSpPr>
          <p:spPr bwMode="auto">
            <a:xfrm>
              <a:off x="2020" y="139"/>
              <a:ext cx="3607" cy="3602"/>
            </a:xfrm>
            <a:prstGeom prst="ellipse">
              <a:avLst/>
            </a:prstGeom>
            <a:solidFill>
              <a:srgbClr val="B6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/>
            </a:p>
          </p:txBody>
        </p:sp>
        <p:sp>
          <p:nvSpPr>
            <p:cNvPr id="7" name="ïṧ1ïďe"/>
            <p:cNvSpPr/>
            <p:nvPr/>
          </p:nvSpPr>
          <p:spPr bwMode="auto">
            <a:xfrm>
              <a:off x="4307" y="1415"/>
              <a:ext cx="588" cy="859"/>
            </a:xfrm>
            <a:custGeom>
              <a:avLst/>
              <a:gdLst>
                <a:gd name="T0" fmla="*/ 0 w 283"/>
                <a:gd name="T1" fmla="*/ 197 h 414"/>
                <a:gd name="T2" fmla="*/ 193 w 283"/>
                <a:gd name="T3" fmla="*/ 27 h 414"/>
                <a:gd name="T4" fmla="*/ 407 w 283"/>
                <a:gd name="T5" fmla="*/ 396 h 414"/>
                <a:gd name="T6" fmla="*/ 549 w 283"/>
                <a:gd name="T7" fmla="*/ 388 h 414"/>
                <a:gd name="T8" fmla="*/ 588 w 283"/>
                <a:gd name="T9" fmla="*/ 859 h 414"/>
                <a:gd name="T10" fmla="*/ 37 w 283"/>
                <a:gd name="T11" fmla="*/ 496 h 414"/>
                <a:gd name="T12" fmla="*/ 0 w 283"/>
                <a:gd name="T13" fmla="*/ 197 h 4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3" h="414">
                  <a:moveTo>
                    <a:pt x="0" y="95"/>
                  </a:moveTo>
                  <a:cubicBezTo>
                    <a:pt x="0" y="95"/>
                    <a:pt x="72" y="0"/>
                    <a:pt x="93" y="13"/>
                  </a:cubicBezTo>
                  <a:cubicBezTo>
                    <a:pt x="114" y="26"/>
                    <a:pt x="180" y="198"/>
                    <a:pt x="196" y="191"/>
                  </a:cubicBezTo>
                  <a:cubicBezTo>
                    <a:pt x="211" y="185"/>
                    <a:pt x="255" y="155"/>
                    <a:pt x="264" y="187"/>
                  </a:cubicBezTo>
                  <a:cubicBezTo>
                    <a:pt x="273" y="219"/>
                    <a:pt x="283" y="414"/>
                    <a:pt x="283" y="414"/>
                  </a:cubicBezTo>
                  <a:cubicBezTo>
                    <a:pt x="18" y="239"/>
                    <a:pt x="18" y="239"/>
                    <a:pt x="18" y="239"/>
                  </a:cubicBezTo>
                  <a:lnTo>
                    <a:pt x="0" y="95"/>
                  </a:lnTo>
                  <a:close/>
                </a:path>
              </a:pathLst>
            </a:custGeom>
            <a:solidFill>
              <a:srgbClr val="77B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" name="ïŝľîďê"/>
            <p:cNvSpPr/>
            <p:nvPr/>
          </p:nvSpPr>
          <p:spPr bwMode="auto">
            <a:xfrm>
              <a:off x="2743" y="1160"/>
              <a:ext cx="1145" cy="1114"/>
            </a:xfrm>
            <a:custGeom>
              <a:avLst/>
              <a:gdLst>
                <a:gd name="T0" fmla="*/ 1031 w 551"/>
                <a:gd name="T1" fmla="*/ 444 h 537"/>
                <a:gd name="T2" fmla="*/ 582 w 551"/>
                <a:gd name="T3" fmla="*/ 12 h 537"/>
                <a:gd name="T4" fmla="*/ 337 w 551"/>
                <a:gd name="T5" fmla="*/ 556 h 537"/>
                <a:gd name="T6" fmla="*/ 220 w 551"/>
                <a:gd name="T7" fmla="*/ 463 h 537"/>
                <a:gd name="T8" fmla="*/ 0 w 551"/>
                <a:gd name="T9" fmla="*/ 1114 h 537"/>
                <a:gd name="T10" fmla="*/ 1145 w 551"/>
                <a:gd name="T11" fmla="*/ 678 h 537"/>
                <a:gd name="T12" fmla="*/ 1031 w 551"/>
                <a:gd name="T13" fmla="*/ 444 h 5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1" h="537">
                  <a:moveTo>
                    <a:pt x="496" y="214"/>
                  </a:moveTo>
                  <a:cubicBezTo>
                    <a:pt x="485" y="207"/>
                    <a:pt x="321" y="0"/>
                    <a:pt x="280" y="6"/>
                  </a:cubicBezTo>
                  <a:cubicBezTo>
                    <a:pt x="240" y="11"/>
                    <a:pt x="175" y="257"/>
                    <a:pt x="162" y="268"/>
                  </a:cubicBezTo>
                  <a:cubicBezTo>
                    <a:pt x="150" y="280"/>
                    <a:pt x="128" y="227"/>
                    <a:pt x="106" y="223"/>
                  </a:cubicBezTo>
                  <a:cubicBezTo>
                    <a:pt x="83" y="220"/>
                    <a:pt x="0" y="537"/>
                    <a:pt x="0" y="537"/>
                  </a:cubicBezTo>
                  <a:cubicBezTo>
                    <a:pt x="551" y="327"/>
                    <a:pt x="551" y="327"/>
                    <a:pt x="551" y="327"/>
                  </a:cubicBezTo>
                  <a:lnTo>
                    <a:pt x="496" y="214"/>
                  </a:lnTo>
                  <a:close/>
                </a:path>
              </a:pathLst>
            </a:custGeom>
            <a:solidFill>
              <a:srgbClr val="77B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" name="îsḷíďè"/>
            <p:cNvSpPr/>
            <p:nvPr/>
          </p:nvSpPr>
          <p:spPr bwMode="auto">
            <a:xfrm>
              <a:off x="3341" y="1089"/>
              <a:ext cx="1226" cy="810"/>
            </a:xfrm>
            <a:custGeom>
              <a:avLst/>
              <a:gdLst>
                <a:gd name="T0" fmla="*/ 0 w 590"/>
                <a:gd name="T1" fmla="*/ 681 h 390"/>
                <a:gd name="T2" fmla="*/ 482 w 590"/>
                <a:gd name="T3" fmla="*/ 17 h 390"/>
                <a:gd name="T4" fmla="*/ 723 w 590"/>
                <a:gd name="T5" fmla="*/ 262 h 390"/>
                <a:gd name="T6" fmla="*/ 827 w 590"/>
                <a:gd name="T7" fmla="*/ 197 h 390"/>
                <a:gd name="T8" fmla="*/ 1226 w 590"/>
                <a:gd name="T9" fmla="*/ 810 h 390"/>
                <a:gd name="T10" fmla="*/ 0 w 590"/>
                <a:gd name="T11" fmla="*/ 681 h 3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0" h="390">
                  <a:moveTo>
                    <a:pt x="0" y="328"/>
                  </a:moveTo>
                  <a:cubicBezTo>
                    <a:pt x="0" y="328"/>
                    <a:pt x="199" y="15"/>
                    <a:pt x="232" y="8"/>
                  </a:cubicBezTo>
                  <a:cubicBezTo>
                    <a:pt x="265" y="0"/>
                    <a:pt x="330" y="136"/>
                    <a:pt x="348" y="126"/>
                  </a:cubicBezTo>
                  <a:cubicBezTo>
                    <a:pt x="365" y="116"/>
                    <a:pt x="375" y="80"/>
                    <a:pt x="398" y="95"/>
                  </a:cubicBezTo>
                  <a:cubicBezTo>
                    <a:pt x="421" y="111"/>
                    <a:pt x="590" y="390"/>
                    <a:pt x="590" y="390"/>
                  </a:cubicBezTo>
                  <a:lnTo>
                    <a:pt x="0" y="328"/>
                  </a:ln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" name="í$1ïďè"/>
            <p:cNvSpPr/>
            <p:nvPr/>
          </p:nvSpPr>
          <p:spPr bwMode="auto">
            <a:xfrm>
              <a:off x="1374" y="3376"/>
              <a:ext cx="4936" cy="772"/>
            </a:xfrm>
            <a:custGeom>
              <a:avLst/>
              <a:gdLst>
                <a:gd name="T0" fmla="*/ 4624 w 2376"/>
                <a:gd name="T1" fmla="*/ 0 h 372"/>
                <a:gd name="T2" fmla="*/ 2468 w 2376"/>
                <a:gd name="T3" fmla="*/ 0 h 372"/>
                <a:gd name="T4" fmla="*/ 312 w 2376"/>
                <a:gd name="T5" fmla="*/ 0 h 372"/>
                <a:gd name="T6" fmla="*/ 0 w 2376"/>
                <a:gd name="T7" fmla="*/ 380 h 372"/>
                <a:gd name="T8" fmla="*/ 2158 w 2376"/>
                <a:gd name="T9" fmla="*/ 662 h 372"/>
                <a:gd name="T10" fmla="*/ 2225 w 2376"/>
                <a:gd name="T11" fmla="*/ 772 h 372"/>
                <a:gd name="T12" fmla="*/ 2468 w 2376"/>
                <a:gd name="T13" fmla="*/ 772 h 372"/>
                <a:gd name="T14" fmla="*/ 2711 w 2376"/>
                <a:gd name="T15" fmla="*/ 772 h 372"/>
                <a:gd name="T16" fmla="*/ 2778 w 2376"/>
                <a:gd name="T17" fmla="*/ 662 h 372"/>
                <a:gd name="T18" fmla="*/ 4936 w 2376"/>
                <a:gd name="T19" fmla="*/ 380 h 372"/>
                <a:gd name="T20" fmla="*/ 4624 w 2376"/>
                <a:gd name="T21" fmla="*/ 0 h 3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76" h="372">
                  <a:moveTo>
                    <a:pt x="2226" y="0"/>
                  </a:moveTo>
                  <a:cubicBezTo>
                    <a:pt x="1188" y="0"/>
                    <a:pt x="1188" y="0"/>
                    <a:pt x="1188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930" y="47"/>
                    <a:pt x="1039" y="319"/>
                    <a:pt x="1039" y="319"/>
                  </a:cubicBezTo>
                  <a:cubicBezTo>
                    <a:pt x="1071" y="372"/>
                    <a:pt x="1071" y="372"/>
                    <a:pt x="1071" y="372"/>
                  </a:cubicBezTo>
                  <a:cubicBezTo>
                    <a:pt x="1188" y="372"/>
                    <a:pt x="1188" y="372"/>
                    <a:pt x="1188" y="372"/>
                  </a:cubicBezTo>
                  <a:cubicBezTo>
                    <a:pt x="1305" y="372"/>
                    <a:pt x="1305" y="372"/>
                    <a:pt x="1305" y="372"/>
                  </a:cubicBezTo>
                  <a:cubicBezTo>
                    <a:pt x="1337" y="319"/>
                    <a:pt x="1337" y="319"/>
                    <a:pt x="1337" y="319"/>
                  </a:cubicBezTo>
                  <a:cubicBezTo>
                    <a:pt x="1337" y="319"/>
                    <a:pt x="1446" y="47"/>
                    <a:pt x="2376" y="183"/>
                  </a:cubicBezTo>
                  <a:lnTo>
                    <a:pt x="2226" y="0"/>
                  </a:lnTo>
                  <a:close/>
                </a:path>
              </a:pathLst>
            </a:custGeom>
            <a:solidFill>
              <a:srgbClr val="B215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" name="íşļiḑe"/>
            <p:cNvSpPr/>
            <p:nvPr/>
          </p:nvSpPr>
          <p:spPr bwMode="auto">
            <a:xfrm>
              <a:off x="1889" y="2455"/>
              <a:ext cx="1953" cy="1097"/>
            </a:xfrm>
            <a:custGeom>
              <a:avLst/>
              <a:gdLst>
                <a:gd name="T0" fmla="*/ 0 w 940"/>
                <a:gd name="T1" fmla="*/ 336 h 529"/>
                <a:gd name="T2" fmla="*/ 775 w 940"/>
                <a:gd name="T3" fmla="*/ 0 h 529"/>
                <a:gd name="T4" fmla="*/ 1953 w 940"/>
                <a:gd name="T5" fmla="*/ 593 h 529"/>
                <a:gd name="T6" fmla="*/ 1953 w 940"/>
                <a:gd name="T7" fmla="*/ 1097 h 529"/>
                <a:gd name="T8" fmla="*/ 0 w 940"/>
                <a:gd name="T9" fmla="*/ 336 h 5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0" h="529">
                  <a:moveTo>
                    <a:pt x="0" y="162"/>
                  </a:moveTo>
                  <a:cubicBezTo>
                    <a:pt x="373" y="0"/>
                    <a:pt x="373" y="0"/>
                    <a:pt x="373" y="0"/>
                  </a:cubicBezTo>
                  <a:cubicBezTo>
                    <a:pt x="373" y="0"/>
                    <a:pt x="862" y="34"/>
                    <a:pt x="940" y="286"/>
                  </a:cubicBezTo>
                  <a:cubicBezTo>
                    <a:pt x="940" y="529"/>
                    <a:pt x="940" y="529"/>
                    <a:pt x="940" y="529"/>
                  </a:cubicBezTo>
                  <a:cubicBezTo>
                    <a:pt x="940" y="529"/>
                    <a:pt x="663" y="167"/>
                    <a:pt x="0" y="162"/>
                  </a:cubicBezTo>
                  <a:close/>
                </a:path>
              </a:pathLst>
            </a:custGeom>
            <a:solidFill>
              <a:srgbClr val="79A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" name="íṧ1îḍè"/>
            <p:cNvSpPr/>
            <p:nvPr/>
          </p:nvSpPr>
          <p:spPr bwMode="auto">
            <a:xfrm>
              <a:off x="2610" y="2836"/>
              <a:ext cx="1095" cy="401"/>
            </a:xfrm>
            <a:custGeom>
              <a:avLst/>
              <a:gdLst>
                <a:gd name="T0" fmla="*/ 825 w 527"/>
                <a:gd name="T1" fmla="*/ 0 h 193"/>
                <a:gd name="T2" fmla="*/ 731 w 527"/>
                <a:gd name="T3" fmla="*/ 69 h 193"/>
                <a:gd name="T4" fmla="*/ 0 w 527"/>
                <a:gd name="T5" fmla="*/ 0 h 193"/>
                <a:gd name="T6" fmla="*/ 918 w 527"/>
                <a:gd name="T7" fmla="*/ 401 h 193"/>
                <a:gd name="T8" fmla="*/ 1095 w 527"/>
                <a:gd name="T9" fmla="*/ 208 h 193"/>
                <a:gd name="T10" fmla="*/ 825 w 527"/>
                <a:gd name="T11" fmla="*/ 0 h 1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7" h="193">
                  <a:moveTo>
                    <a:pt x="397" y="0"/>
                  </a:moveTo>
                  <a:cubicBezTo>
                    <a:pt x="397" y="0"/>
                    <a:pt x="370" y="31"/>
                    <a:pt x="352" y="33"/>
                  </a:cubicBezTo>
                  <a:cubicBezTo>
                    <a:pt x="334" y="35"/>
                    <a:pt x="67" y="11"/>
                    <a:pt x="0" y="0"/>
                  </a:cubicBezTo>
                  <a:cubicBezTo>
                    <a:pt x="442" y="193"/>
                    <a:pt x="442" y="193"/>
                    <a:pt x="442" y="193"/>
                  </a:cubicBezTo>
                  <a:cubicBezTo>
                    <a:pt x="442" y="193"/>
                    <a:pt x="485" y="166"/>
                    <a:pt x="527" y="100"/>
                  </a:cubicBezTo>
                  <a:cubicBezTo>
                    <a:pt x="527" y="100"/>
                    <a:pt x="474" y="12"/>
                    <a:pt x="397" y="0"/>
                  </a:cubicBezTo>
                  <a:close/>
                </a:path>
              </a:pathLst>
            </a:custGeom>
            <a:solidFill>
              <a:srgbClr val="B4D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" name="ïşḻîḋé"/>
            <p:cNvSpPr/>
            <p:nvPr/>
          </p:nvSpPr>
          <p:spPr bwMode="auto">
            <a:xfrm>
              <a:off x="2851" y="2876"/>
              <a:ext cx="802" cy="313"/>
            </a:xfrm>
            <a:custGeom>
              <a:avLst/>
              <a:gdLst>
                <a:gd name="T0" fmla="*/ 642 w 386"/>
                <a:gd name="T1" fmla="*/ 0 h 151"/>
                <a:gd name="T2" fmla="*/ 524 w 386"/>
                <a:gd name="T3" fmla="*/ 85 h 151"/>
                <a:gd name="T4" fmla="*/ 0 w 386"/>
                <a:gd name="T5" fmla="*/ 19 h 151"/>
                <a:gd name="T6" fmla="*/ 615 w 386"/>
                <a:gd name="T7" fmla="*/ 313 h 151"/>
                <a:gd name="T8" fmla="*/ 802 w 386"/>
                <a:gd name="T9" fmla="*/ 122 h 151"/>
                <a:gd name="T10" fmla="*/ 642 w 386"/>
                <a:gd name="T11" fmla="*/ 0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" h="151">
                  <a:moveTo>
                    <a:pt x="309" y="0"/>
                  </a:moveTo>
                  <a:cubicBezTo>
                    <a:pt x="309" y="0"/>
                    <a:pt x="270" y="39"/>
                    <a:pt x="252" y="41"/>
                  </a:cubicBezTo>
                  <a:cubicBezTo>
                    <a:pt x="235" y="43"/>
                    <a:pt x="14" y="13"/>
                    <a:pt x="0" y="9"/>
                  </a:cubicBezTo>
                  <a:cubicBezTo>
                    <a:pt x="296" y="151"/>
                    <a:pt x="296" y="151"/>
                    <a:pt x="296" y="151"/>
                  </a:cubicBezTo>
                  <a:cubicBezTo>
                    <a:pt x="296" y="151"/>
                    <a:pt x="331" y="145"/>
                    <a:pt x="386" y="59"/>
                  </a:cubicBezTo>
                  <a:cubicBezTo>
                    <a:pt x="386" y="59"/>
                    <a:pt x="356" y="12"/>
                    <a:pt x="309" y="0"/>
                  </a:cubicBezTo>
                  <a:close/>
                </a:path>
              </a:pathLst>
            </a:custGeom>
            <a:solidFill>
              <a:srgbClr val="FFE1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" name="iślîďè"/>
            <p:cNvSpPr/>
            <p:nvPr/>
          </p:nvSpPr>
          <p:spPr bwMode="auto">
            <a:xfrm>
              <a:off x="1640" y="2855"/>
              <a:ext cx="2202" cy="801"/>
            </a:xfrm>
            <a:custGeom>
              <a:avLst/>
              <a:gdLst>
                <a:gd name="T0" fmla="*/ 0 w 1060"/>
                <a:gd name="T1" fmla="*/ 241 h 386"/>
                <a:gd name="T2" fmla="*/ 357 w 1060"/>
                <a:gd name="T3" fmla="*/ 0 h 386"/>
                <a:gd name="T4" fmla="*/ 2202 w 1060"/>
                <a:gd name="T5" fmla="*/ 801 h 386"/>
                <a:gd name="T6" fmla="*/ 0 w 1060"/>
                <a:gd name="T7" fmla="*/ 241 h 3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60" h="386">
                  <a:moveTo>
                    <a:pt x="0" y="116"/>
                  </a:moveTo>
                  <a:cubicBezTo>
                    <a:pt x="172" y="0"/>
                    <a:pt x="172" y="0"/>
                    <a:pt x="172" y="0"/>
                  </a:cubicBezTo>
                  <a:cubicBezTo>
                    <a:pt x="172" y="0"/>
                    <a:pt x="851" y="0"/>
                    <a:pt x="1060" y="386"/>
                  </a:cubicBezTo>
                  <a:lnTo>
                    <a:pt x="0" y="116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6" name="ïSḷïďè"/>
            <p:cNvSpPr/>
            <p:nvPr/>
          </p:nvSpPr>
          <p:spPr bwMode="auto">
            <a:xfrm>
              <a:off x="3003" y="2895"/>
              <a:ext cx="623" cy="267"/>
            </a:xfrm>
            <a:custGeom>
              <a:avLst/>
              <a:gdLst>
                <a:gd name="T0" fmla="*/ 519 w 300"/>
                <a:gd name="T1" fmla="*/ 205 h 129"/>
                <a:gd name="T2" fmla="*/ 623 w 300"/>
                <a:gd name="T3" fmla="*/ 81 h 129"/>
                <a:gd name="T4" fmla="*/ 519 w 300"/>
                <a:gd name="T5" fmla="*/ 0 h 129"/>
                <a:gd name="T6" fmla="*/ 372 w 300"/>
                <a:gd name="T7" fmla="*/ 103 h 129"/>
                <a:gd name="T8" fmla="*/ 0 w 300"/>
                <a:gd name="T9" fmla="*/ 52 h 129"/>
                <a:gd name="T10" fmla="*/ 218 w 300"/>
                <a:gd name="T11" fmla="*/ 192 h 129"/>
                <a:gd name="T12" fmla="*/ 357 w 300"/>
                <a:gd name="T13" fmla="*/ 267 h 129"/>
                <a:gd name="T14" fmla="*/ 519 w 300"/>
                <a:gd name="T15" fmla="*/ 205 h 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0" h="129">
                  <a:moveTo>
                    <a:pt x="250" y="99"/>
                  </a:moveTo>
                  <a:cubicBezTo>
                    <a:pt x="270" y="77"/>
                    <a:pt x="300" y="39"/>
                    <a:pt x="300" y="39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50" y="0"/>
                    <a:pt x="208" y="44"/>
                    <a:pt x="179" y="50"/>
                  </a:cubicBezTo>
                  <a:cubicBezTo>
                    <a:pt x="151" y="56"/>
                    <a:pt x="0" y="25"/>
                    <a:pt x="0" y="25"/>
                  </a:cubicBezTo>
                  <a:cubicBezTo>
                    <a:pt x="105" y="93"/>
                    <a:pt x="105" y="93"/>
                    <a:pt x="105" y="93"/>
                  </a:cubicBezTo>
                  <a:cubicBezTo>
                    <a:pt x="129" y="105"/>
                    <a:pt x="151" y="117"/>
                    <a:pt x="172" y="129"/>
                  </a:cubicBezTo>
                  <a:cubicBezTo>
                    <a:pt x="191" y="126"/>
                    <a:pt x="235" y="117"/>
                    <a:pt x="250" y="99"/>
                  </a:cubicBezTo>
                  <a:close/>
                </a:path>
              </a:pathLst>
            </a:custGeom>
            <a:solidFill>
              <a:srgbClr val="53C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" name="iSḻïḍê"/>
            <p:cNvSpPr/>
            <p:nvPr/>
          </p:nvSpPr>
          <p:spPr bwMode="auto">
            <a:xfrm>
              <a:off x="1488" y="2847"/>
              <a:ext cx="2354" cy="1212"/>
            </a:xfrm>
            <a:custGeom>
              <a:avLst/>
              <a:gdLst>
                <a:gd name="T0" fmla="*/ 2354 w 1133"/>
                <a:gd name="T1" fmla="*/ 1212 h 584"/>
                <a:gd name="T2" fmla="*/ 2354 w 1133"/>
                <a:gd name="T3" fmla="*/ 809 h 584"/>
                <a:gd name="T4" fmla="*/ 152 w 1133"/>
                <a:gd name="T5" fmla="*/ 249 h 584"/>
                <a:gd name="T6" fmla="*/ 0 w 1133"/>
                <a:gd name="T7" fmla="*/ 809 h 584"/>
                <a:gd name="T8" fmla="*/ 2354 w 1133"/>
                <a:gd name="T9" fmla="*/ 1212 h 5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3" h="584">
                  <a:moveTo>
                    <a:pt x="1133" y="584"/>
                  </a:moveTo>
                  <a:cubicBezTo>
                    <a:pt x="1133" y="390"/>
                    <a:pt x="1133" y="390"/>
                    <a:pt x="1133" y="390"/>
                  </a:cubicBezTo>
                  <a:cubicBezTo>
                    <a:pt x="1133" y="390"/>
                    <a:pt x="861" y="0"/>
                    <a:pt x="73" y="12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0" y="390"/>
                    <a:pt x="673" y="228"/>
                    <a:pt x="1133" y="584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" name="îšlíḋe"/>
            <p:cNvSpPr/>
            <p:nvPr/>
          </p:nvSpPr>
          <p:spPr bwMode="auto">
            <a:xfrm>
              <a:off x="1812" y="2658"/>
              <a:ext cx="2030" cy="998"/>
            </a:xfrm>
            <a:custGeom>
              <a:avLst/>
              <a:gdLst>
                <a:gd name="T0" fmla="*/ 2030 w 977"/>
                <a:gd name="T1" fmla="*/ 998 h 481"/>
                <a:gd name="T2" fmla="*/ 0 w 977"/>
                <a:gd name="T3" fmla="*/ 295 h 481"/>
                <a:gd name="T4" fmla="*/ 77 w 977"/>
                <a:gd name="T5" fmla="*/ 133 h 481"/>
                <a:gd name="T6" fmla="*/ 2030 w 977"/>
                <a:gd name="T7" fmla="*/ 894 h 481"/>
                <a:gd name="T8" fmla="*/ 2030 w 977"/>
                <a:gd name="T9" fmla="*/ 998 h 4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7" h="481">
                  <a:moveTo>
                    <a:pt x="977" y="481"/>
                  </a:moveTo>
                  <a:cubicBezTo>
                    <a:pt x="977" y="481"/>
                    <a:pt x="721" y="64"/>
                    <a:pt x="0" y="142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64"/>
                    <a:pt x="648" y="0"/>
                    <a:pt x="977" y="431"/>
                  </a:cubicBezTo>
                  <a:lnTo>
                    <a:pt x="977" y="481"/>
                  </a:ln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" name="ïsḷíḓê"/>
            <p:cNvSpPr/>
            <p:nvPr/>
          </p:nvSpPr>
          <p:spPr bwMode="auto">
            <a:xfrm>
              <a:off x="3842" y="2455"/>
              <a:ext cx="1953" cy="1097"/>
            </a:xfrm>
            <a:custGeom>
              <a:avLst/>
              <a:gdLst>
                <a:gd name="T0" fmla="*/ 1953 w 940"/>
                <a:gd name="T1" fmla="*/ 336 h 529"/>
                <a:gd name="T2" fmla="*/ 1178 w 940"/>
                <a:gd name="T3" fmla="*/ 0 h 529"/>
                <a:gd name="T4" fmla="*/ 0 w 940"/>
                <a:gd name="T5" fmla="*/ 593 h 529"/>
                <a:gd name="T6" fmla="*/ 0 w 940"/>
                <a:gd name="T7" fmla="*/ 1097 h 529"/>
                <a:gd name="T8" fmla="*/ 1953 w 940"/>
                <a:gd name="T9" fmla="*/ 336 h 5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0" h="529">
                  <a:moveTo>
                    <a:pt x="940" y="162"/>
                  </a:moveTo>
                  <a:cubicBezTo>
                    <a:pt x="567" y="0"/>
                    <a:pt x="567" y="0"/>
                    <a:pt x="567" y="0"/>
                  </a:cubicBezTo>
                  <a:cubicBezTo>
                    <a:pt x="567" y="0"/>
                    <a:pt x="78" y="34"/>
                    <a:pt x="0" y="286"/>
                  </a:cubicBezTo>
                  <a:cubicBezTo>
                    <a:pt x="0" y="529"/>
                    <a:pt x="0" y="529"/>
                    <a:pt x="0" y="529"/>
                  </a:cubicBezTo>
                  <a:cubicBezTo>
                    <a:pt x="0" y="529"/>
                    <a:pt x="277" y="167"/>
                    <a:pt x="940" y="162"/>
                  </a:cubicBezTo>
                  <a:close/>
                </a:path>
              </a:pathLst>
            </a:custGeom>
            <a:solidFill>
              <a:srgbClr val="A0CC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" name="íṣḻíďé"/>
            <p:cNvSpPr/>
            <p:nvPr/>
          </p:nvSpPr>
          <p:spPr bwMode="auto">
            <a:xfrm>
              <a:off x="3842" y="2855"/>
              <a:ext cx="2202" cy="801"/>
            </a:xfrm>
            <a:custGeom>
              <a:avLst/>
              <a:gdLst>
                <a:gd name="T0" fmla="*/ 2202 w 1060"/>
                <a:gd name="T1" fmla="*/ 241 h 386"/>
                <a:gd name="T2" fmla="*/ 1845 w 1060"/>
                <a:gd name="T3" fmla="*/ 0 h 386"/>
                <a:gd name="T4" fmla="*/ 0 w 1060"/>
                <a:gd name="T5" fmla="*/ 801 h 386"/>
                <a:gd name="T6" fmla="*/ 2202 w 1060"/>
                <a:gd name="T7" fmla="*/ 241 h 3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60" h="386">
                  <a:moveTo>
                    <a:pt x="1060" y="116"/>
                  </a:moveTo>
                  <a:cubicBezTo>
                    <a:pt x="888" y="0"/>
                    <a:pt x="888" y="0"/>
                    <a:pt x="888" y="0"/>
                  </a:cubicBezTo>
                  <a:cubicBezTo>
                    <a:pt x="888" y="0"/>
                    <a:pt x="209" y="0"/>
                    <a:pt x="0" y="386"/>
                  </a:cubicBezTo>
                  <a:lnTo>
                    <a:pt x="1060" y="116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1" name="iṣ1iḋè"/>
            <p:cNvSpPr/>
            <p:nvPr/>
          </p:nvSpPr>
          <p:spPr bwMode="auto">
            <a:xfrm>
              <a:off x="3842" y="2847"/>
              <a:ext cx="2354" cy="1212"/>
            </a:xfrm>
            <a:custGeom>
              <a:avLst/>
              <a:gdLst>
                <a:gd name="T0" fmla="*/ 0 w 1133"/>
                <a:gd name="T1" fmla="*/ 1212 h 584"/>
                <a:gd name="T2" fmla="*/ 0 w 1133"/>
                <a:gd name="T3" fmla="*/ 809 h 584"/>
                <a:gd name="T4" fmla="*/ 2202 w 1133"/>
                <a:gd name="T5" fmla="*/ 249 h 584"/>
                <a:gd name="T6" fmla="*/ 2354 w 1133"/>
                <a:gd name="T7" fmla="*/ 809 h 584"/>
                <a:gd name="T8" fmla="*/ 0 w 1133"/>
                <a:gd name="T9" fmla="*/ 1212 h 5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3" h="584">
                  <a:moveTo>
                    <a:pt x="0" y="584"/>
                  </a:moveTo>
                  <a:cubicBezTo>
                    <a:pt x="0" y="390"/>
                    <a:pt x="0" y="390"/>
                    <a:pt x="0" y="390"/>
                  </a:cubicBezTo>
                  <a:cubicBezTo>
                    <a:pt x="0" y="390"/>
                    <a:pt x="272" y="0"/>
                    <a:pt x="1060" y="120"/>
                  </a:cubicBezTo>
                  <a:cubicBezTo>
                    <a:pt x="1133" y="390"/>
                    <a:pt x="1133" y="390"/>
                    <a:pt x="1133" y="390"/>
                  </a:cubicBezTo>
                  <a:cubicBezTo>
                    <a:pt x="1133" y="390"/>
                    <a:pt x="460" y="228"/>
                    <a:pt x="0" y="584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" name="íṥḻîḍè"/>
            <p:cNvSpPr/>
            <p:nvPr/>
          </p:nvSpPr>
          <p:spPr bwMode="auto">
            <a:xfrm>
              <a:off x="3842" y="2658"/>
              <a:ext cx="2030" cy="998"/>
            </a:xfrm>
            <a:custGeom>
              <a:avLst/>
              <a:gdLst>
                <a:gd name="T0" fmla="*/ 0 w 977"/>
                <a:gd name="T1" fmla="*/ 998 h 481"/>
                <a:gd name="T2" fmla="*/ 2030 w 977"/>
                <a:gd name="T3" fmla="*/ 295 h 481"/>
                <a:gd name="T4" fmla="*/ 1953 w 977"/>
                <a:gd name="T5" fmla="*/ 133 h 481"/>
                <a:gd name="T6" fmla="*/ 0 w 977"/>
                <a:gd name="T7" fmla="*/ 894 h 481"/>
                <a:gd name="T8" fmla="*/ 0 w 977"/>
                <a:gd name="T9" fmla="*/ 998 h 4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7" h="481">
                  <a:moveTo>
                    <a:pt x="0" y="481"/>
                  </a:moveTo>
                  <a:cubicBezTo>
                    <a:pt x="0" y="481"/>
                    <a:pt x="256" y="64"/>
                    <a:pt x="977" y="142"/>
                  </a:cubicBezTo>
                  <a:cubicBezTo>
                    <a:pt x="940" y="64"/>
                    <a:pt x="940" y="64"/>
                    <a:pt x="940" y="64"/>
                  </a:cubicBezTo>
                  <a:cubicBezTo>
                    <a:pt x="940" y="64"/>
                    <a:pt x="329" y="0"/>
                    <a:pt x="0" y="431"/>
                  </a:cubicBezTo>
                  <a:lnTo>
                    <a:pt x="0" y="481"/>
                  </a:ln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3" name="íSľïḋè"/>
            <p:cNvSpPr/>
            <p:nvPr/>
          </p:nvSpPr>
          <p:spPr bwMode="auto">
            <a:xfrm>
              <a:off x="3543" y="3656"/>
              <a:ext cx="598" cy="492"/>
            </a:xfrm>
            <a:custGeom>
              <a:avLst/>
              <a:gdLst>
                <a:gd name="T0" fmla="*/ 573 w 288"/>
                <a:gd name="T1" fmla="*/ 370 h 237"/>
                <a:gd name="T2" fmla="*/ 299 w 288"/>
                <a:gd name="T3" fmla="*/ 0 h 237"/>
                <a:gd name="T4" fmla="*/ 25 w 288"/>
                <a:gd name="T5" fmla="*/ 370 h 237"/>
                <a:gd name="T6" fmla="*/ 56 w 288"/>
                <a:gd name="T7" fmla="*/ 488 h 237"/>
                <a:gd name="T8" fmla="*/ 299 w 288"/>
                <a:gd name="T9" fmla="*/ 492 h 237"/>
                <a:gd name="T10" fmla="*/ 542 w 288"/>
                <a:gd name="T11" fmla="*/ 488 h 237"/>
                <a:gd name="T12" fmla="*/ 573 w 288"/>
                <a:gd name="T13" fmla="*/ 370 h 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8" h="237">
                  <a:moveTo>
                    <a:pt x="276" y="178"/>
                  </a:moveTo>
                  <a:cubicBezTo>
                    <a:pt x="265" y="126"/>
                    <a:pt x="242" y="0"/>
                    <a:pt x="144" y="0"/>
                  </a:cubicBezTo>
                  <a:cubicBezTo>
                    <a:pt x="46" y="0"/>
                    <a:pt x="23" y="126"/>
                    <a:pt x="12" y="178"/>
                  </a:cubicBezTo>
                  <a:cubicBezTo>
                    <a:pt x="0" y="231"/>
                    <a:pt x="27" y="235"/>
                    <a:pt x="27" y="235"/>
                  </a:cubicBezTo>
                  <a:cubicBezTo>
                    <a:pt x="144" y="237"/>
                    <a:pt x="144" y="237"/>
                    <a:pt x="144" y="237"/>
                  </a:cubicBezTo>
                  <a:cubicBezTo>
                    <a:pt x="261" y="235"/>
                    <a:pt x="261" y="235"/>
                    <a:pt x="261" y="235"/>
                  </a:cubicBezTo>
                  <a:cubicBezTo>
                    <a:pt x="261" y="235"/>
                    <a:pt x="288" y="231"/>
                    <a:pt x="276" y="178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" name="îṧ1iďé"/>
            <p:cNvSpPr/>
            <p:nvPr/>
          </p:nvSpPr>
          <p:spPr bwMode="auto">
            <a:xfrm>
              <a:off x="3545" y="3635"/>
              <a:ext cx="594" cy="413"/>
            </a:xfrm>
            <a:custGeom>
              <a:avLst/>
              <a:gdLst>
                <a:gd name="T0" fmla="*/ 23 w 286"/>
                <a:gd name="T1" fmla="*/ 413 h 199"/>
                <a:gd name="T2" fmla="*/ 19 w 286"/>
                <a:gd name="T3" fmla="*/ 413 h 199"/>
                <a:gd name="T4" fmla="*/ 0 w 286"/>
                <a:gd name="T5" fmla="*/ 388 h 199"/>
                <a:gd name="T6" fmla="*/ 297 w 286"/>
                <a:gd name="T7" fmla="*/ 0 h 199"/>
                <a:gd name="T8" fmla="*/ 594 w 286"/>
                <a:gd name="T9" fmla="*/ 388 h 199"/>
                <a:gd name="T10" fmla="*/ 575 w 286"/>
                <a:gd name="T11" fmla="*/ 413 h 199"/>
                <a:gd name="T12" fmla="*/ 550 w 286"/>
                <a:gd name="T13" fmla="*/ 394 h 199"/>
                <a:gd name="T14" fmla="*/ 297 w 286"/>
                <a:gd name="T15" fmla="*/ 44 h 199"/>
                <a:gd name="T16" fmla="*/ 44 w 286"/>
                <a:gd name="T17" fmla="*/ 394 h 199"/>
                <a:gd name="T18" fmla="*/ 23 w 286"/>
                <a:gd name="T19" fmla="*/ 413 h 1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6" h="199">
                  <a:moveTo>
                    <a:pt x="11" y="199"/>
                  </a:moveTo>
                  <a:cubicBezTo>
                    <a:pt x="10" y="199"/>
                    <a:pt x="10" y="199"/>
                    <a:pt x="9" y="199"/>
                  </a:cubicBezTo>
                  <a:cubicBezTo>
                    <a:pt x="4" y="198"/>
                    <a:pt x="0" y="193"/>
                    <a:pt x="0" y="187"/>
                  </a:cubicBezTo>
                  <a:cubicBezTo>
                    <a:pt x="1" y="179"/>
                    <a:pt x="24" y="0"/>
                    <a:pt x="143" y="0"/>
                  </a:cubicBezTo>
                  <a:cubicBezTo>
                    <a:pt x="262" y="0"/>
                    <a:pt x="285" y="179"/>
                    <a:pt x="286" y="187"/>
                  </a:cubicBezTo>
                  <a:cubicBezTo>
                    <a:pt x="286" y="193"/>
                    <a:pt x="282" y="198"/>
                    <a:pt x="277" y="199"/>
                  </a:cubicBezTo>
                  <a:cubicBezTo>
                    <a:pt x="271" y="199"/>
                    <a:pt x="266" y="195"/>
                    <a:pt x="265" y="190"/>
                  </a:cubicBezTo>
                  <a:cubicBezTo>
                    <a:pt x="265" y="188"/>
                    <a:pt x="244" y="21"/>
                    <a:pt x="143" y="21"/>
                  </a:cubicBezTo>
                  <a:cubicBezTo>
                    <a:pt x="42" y="21"/>
                    <a:pt x="21" y="188"/>
                    <a:pt x="21" y="190"/>
                  </a:cubicBezTo>
                  <a:cubicBezTo>
                    <a:pt x="20" y="195"/>
                    <a:pt x="16" y="199"/>
                    <a:pt x="11" y="199"/>
                  </a:cubicBez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5" name="îṩľïḋe"/>
            <p:cNvSpPr/>
            <p:nvPr/>
          </p:nvSpPr>
          <p:spPr bwMode="auto">
            <a:xfrm>
              <a:off x="1347" y="3548"/>
              <a:ext cx="4990" cy="633"/>
            </a:xfrm>
            <a:custGeom>
              <a:avLst/>
              <a:gdLst>
                <a:gd name="T0" fmla="*/ 2711 w 2402"/>
                <a:gd name="T1" fmla="*/ 633 h 305"/>
                <a:gd name="T2" fmla="*/ 2279 w 2402"/>
                <a:gd name="T3" fmla="*/ 633 h 305"/>
                <a:gd name="T4" fmla="*/ 2206 w 2402"/>
                <a:gd name="T5" fmla="*/ 602 h 305"/>
                <a:gd name="T6" fmla="*/ 2185 w 2402"/>
                <a:gd name="T7" fmla="*/ 490 h 305"/>
                <a:gd name="T8" fmla="*/ 1712 w 2402"/>
                <a:gd name="T9" fmla="*/ 239 h 305"/>
                <a:gd name="T10" fmla="*/ 44 w 2402"/>
                <a:gd name="T11" fmla="*/ 272 h 305"/>
                <a:gd name="T12" fmla="*/ 4 w 2402"/>
                <a:gd name="T13" fmla="*/ 247 h 305"/>
                <a:gd name="T14" fmla="*/ 27 w 2402"/>
                <a:gd name="T15" fmla="*/ 208 h 305"/>
                <a:gd name="T16" fmla="*/ 1737 w 2402"/>
                <a:gd name="T17" fmla="*/ 178 h 305"/>
                <a:gd name="T18" fmla="*/ 2244 w 2402"/>
                <a:gd name="T19" fmla="*/ 457 h 305"/>
                <a:gd name="T20" fmla="*/ 2256 w 2402"/>
                <a:gd name="T21" fmla="*/ 469 h 305"/>
                <a:gd name="T22" fmla="*/ 2252 w 2402"/>
                <a:gd name="T23" fmla="*/ 486 h 305"/>
                <a:gd name="T24" fmla="*/ 2258 w 2402"/>
                <a:gd name="T25" fmla="*/ 560 h 305"/>
                <a:gd name="T26" fmla="*/ 2279 w 2402"/>
                <a:gd name="T27" fmla="*/ 569 h 305"/>
                <a:gd name="T28" fmla="*/ 2711 w 2402"/>
                <a:gd name="T29" fmla="*/ 569 h 305"/>
                <a:gd name="T30" fmla="*/ 2732 w 2402"/>
                <a:gd name="T31" fmla="*/ 560 h 305"/>
                <a:gd name="T32" fmla="*/ 2738 w 2402"/>
                <a:gd name="T33" fmla="*/ 486 h 305"/>
                <a:gd name="T34" fmla="*/ 2734 w 2402"/>
                <a:gd name="T35" fmla="*/ 469 h 305"/>
                <a:gd name="T36" fmla="*/ 2746 w 2402"/>
                <a:gd name="T37" fmla="*/ 457 h 305"/>
                <a:gd name="T38" fmla="*/ 3253 w 2402"/>
                <a:gd name="T39" fmla="*/ 178 h 305"/>
                <a:gd name="T40" fmla="*/ 4963 w 2402"/>
                <a:gd name="T41" fmla="*/ 208 h 305"/>
                <a:gd name="T42" fmla="*/ 4986 w 2402"/>
                <a:gd name="T43" fmla="*/ 247 h 305"/>
                <a:gd name="T44" fmla="*/ 4946 w 2402"/>
                <a:gd name="T45" fmla="*/ 272 h 305"/>
                <a:gd name="T46" fmla="*/ 3278 w 2402"/>
                <a:gd name="T47" fmla="*/ 239 h 305"/>
                <a:gd name="T48" fmla="*/ 2805 w 2402"/>
                <a:gd name="T49" fmla="*/ 490 h 305"/>
                <a:gd name="T50" fmla="*/ 2784 w 2402"/>
                <a:gd name="T51" fmla="*/ 602 h 305"/>
                <a:gd name="T52" fmla="*/ 2711 w 2402"/>
                <a:gd name="T53" fmla="*/ 633 h 3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402" h="305">
                  <a:moveTo>
                    <a:pt x="1305" y="305"/>
                  </a:moveTo>
                  <a:cubicBezTo>
                    <a:pt x="1097" y="305"/>
                    <a:pt x="1097" y="305"/>
                    <a:pt x="1097" y="305"/>
                  </a:cubicBezTo>
                  <a:cubicBezTo>
                    <a:pt x="1078" y="305"/>
                    <a:pt x="1068" y="297"/>
                    <a:pt x="1062" y="290"/>
                  </a:cubicBezTo>
                  <a:cubicBezTo>
                    <a:pt x="1049" y="273"/>
                    <a:pt x="1050" y="249"/>
                    <a:pt x="1052" y="236"/>
                  </a:cubicBezTo>
                  <a:cubicBezTo>
                    <a:pt x="1033" y="218"/>
                    <a:pt x="961" y="158"/>
                    <a:pt x="824" y="115"/>
                  </a:cubicBezTo>
                  <a:cubicBezTo>
                    <a:pt x="674" y="68"/>
                    <a:pt x="413" y="33"/>
                    <a:pt x="21" y="131"/>
                  </a:cubicBezTo>
                  <a:cubicBezTo>
                    <a:pt x="12" y="133"/>
                    <a:pt x="4" y="128"/>
                    <a:pt x="2" y="119"/>
                  </a:cubicBezTo>
                  <a:cubicBezTo>
                    <a:pt x="0" y="111"/>
                    <a:pt x="5" y="102"/>
                    <a:pt x="13" y="100"/>
                  </a:cubicBezTo>
                  <a:cubicBezTo>
                    <a:pt x="414" y="0"/>
                    <a:pt x="682" y="37"/>
                    <a:pt x="836" y="86"/>
                  </a:cubicBezTo>
                  <a:cubicBezTo>
                    <a:pt x="1005" y="139"/>
                    <a:pt x="1077" y="216"/>
                    <a:pt x="1080" y="220"/>
                  </a:cubicBezTo>
                  <a:cubicBezTo>
                    <a:pt x="1086" y="226"/>
                    <a:pt x="1086" y="226"/>
                    <a:pt x="1086" y="226"/>
                  </a:cubicBezTo>
                  <a:cubicBezTo>
                    <a:pt x="1084" y="234"/>
                    <a:pt x="1084" y="234"/>
                    <a:pt x="1084" y="234"/>
                  </a:cubicBezTo>
                  <a:cubicBezTo>
                    <a:pt x="1082" y="242"/>
                    <a:pt x="1080" y="262"/>
                    <a:pt x="1087" y="270"/>
                  </a:cubicBezTo>
                  <a:cubicBezTo>
                    <a:pt x="1087" y="271"/>
                    <a:pt x="1089" y="274"/>
                    <a:pt x="1097" y="274"/>
                  </a:cubicBezTo>
                  <a:cubicBezTo>
                    <a:pt x="1305" y="274"/>
                    <a:pt x="1305" y="274"/>
                    <a:pt x="1305" y="274"/>
                  </a:cubicBezTo>
                  <a:cubicBezTo>
                    <a:pt x="1313" y="274"/>
                    <a:pt x="1315" y="271"/>
                    <a:pt x="1315" y="270"/>
                  </a:cubicBezTo>
                  <a:cubicBezTo>
                    <a:pt x="1322" y="262"/>
                    <a:pt x="1320" y="242"/>
                    <a:pt x="1318" y="234"/>
                  </a:cubicBezTo>
                  <a:cubicBezTo>
                    <a:pt x="1316" y="226"/>
                    <a:pt x="1316" y="226"/>
                    <a:pt x="1316" y="226"/>
                  </a:cubicBezTo>
                  <a:cubicBezTo>
                    <a:pt x="1322" y="220"/>
                    <a:pt x="1322" y="220"/>
                    <a:pt x="1322" y="220"/>
                  </a:cubicBezTo>
                  <a:cubicBezTo>
                    <a:pt x="1325" y="216"/>
                    <a:pt x="1397" y="139"/>
                    <a:pt x="1566" y="86"/>
                  </a:cubicBezTo>
                  <a:cubicBezTo>
                    <a:pt x="1720" y="37"/>
                    <a:pt x="1988" y="0"/>
                    <a:pt x="2389" y="100"/>
                  </a:cubicBezTo>
                  <a:cubicBezTo>
                    <a:pt x="2397" y="102"/>
                    <a:pt x="2402" y="111"/>
                    <a:pt x="2400" y="119"/>
                  </a:cubicBezTo>
                  <a:cubicBezTo>
                    <a:pt x="2398" y="128"/>
                    <a:pt x="2390" y="133"/>
                    <a:pt x="2381" y="131"/>
                  </a:cubicBezTo>
                  <a:cubicBezTo>
                    <a:pt x="1989" y="33"/>
                    <a:pt x="1728" y="68"/>
                    <a:pt x="1578" y="115"/>
                  </a:cubicBezTo>
                  <a:cubicBezTo>
                    <a:pt x="1441" y="158"/>
                    <a:pt x="1369" y="218"/>
                    <a:pt x="1350" y="236"/>
                  </a:cubicBezTo>
                  <a:cubicBezTo>
                    <a:pt x="1352" y="249"/>
                    <a:pt x="1353" y="273"/>
                    <a:pt x="1340" y="290"/>
                  </a:cubicBezTo>
                  <a:cubicBezTo>
                    <a:pt x="1334" y="297"/>
                    <a:pt x="1324" y="305"/>
                    <a:pt x="1305" y="305"/>
                  </a:cubicBezTo>
                  <a:close/>
                </a:path>
              </a:pathLst>
            </a:custGeom>
            <a:solidFill>
              <a:srgbClr val="EF5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6" name="íšlíḓê"/>
            <p:cNvSpPr/>
            <p:nvPr/>
          </p:nvSpPr>
          <p:spPr bwMode="auto">
            <a:xfrm>
              <a:off x="1748" y="3197"/>
              <a:ext cx="1839" cy="445"/>
            </a:xfrm>
            <a:custGeom>
              <a:avLst/>
              <a:gdLst>
                <a:gd name="T0" fmla="*/ 0 w 885"/>
                <a:gd name="T1" fmla="*/ 75 h 214"/>
                <a:gd name="T2" fmla="*/ 81 w 885"/>
                <a:gd name="T3" fmla="*/ 56 h 214"/>
                <a:gd name="T4" fmla="*/ 177 w 885"/>
                <a:gd name="T5" fmla="*/ 37 h 214"/>
                <a:gd name="T6" fmla="*/ 299 w 885"/>
                <a:gd name="T7" fmla="*/ 19 h 214"/>
                <a:gd name="T8" fmla="*/ 449 w 885"/>
                <a:gd name="T9" fmla="*/ 6 h 214"/>
                <a:gd name="T10" fmla="*/ 613 w 885"/>
                <a:gd name="T11" fmla="*/ 0 h 214"/>
                <a:gd name="T12" fmla="*/ 792 w 885"/>
                <a:gd name="T13" fmla="*/ 4 h 214"/>
                <a:gd name="T14" fmla="*/ 835 w 885"/>
                <a:gd name="T15" fmla="*/ 8 h 214"/>
                <a:gd name="T16" fmla="*/ 881 w 885"/>
                <a:gd name="T17" fmla="*/ 12 h 214"/>
                <a:gd name="T18" fmla="*/ 972 w 885"/>
                <a:gd name="T19" fmla="*/ 23 h 214"/>
                <a:gd name="T20" fmla="*/ 1064 w 885"/>
                <a:gd name="T21" fmla="*/ 37 h 214"/>
                <a:gd name="T22" fmla="*/ 1153 w 885"/>
                <a:gd name="T23" fmla="*/ 56 h 214"/>
                <a:gd name="T24" fmla="*/ 1324 w 885"/>
                <a:gd name="T25" fmla="*/ 108 h 214"/>
                <a:gd name="T26" fmla="*/ 1405 w 885"/>
                <a:gd name="T27" fmla="*/ 137 h 214"/>
                <a:gd name="T28" fmla="*/ 1442 w 885"/>
                <a:gd name="T29" fmla="*/ 154 h 214"/>
                <a:gd name="T30" fmla="*/ 1477 w 885"/>
                <a:gd name="T31" fmla="*/ 173 h 214"/>
                <a:gd name="T32" fmla="*/ 1546 w 885"/>
                <a:gd name="T33" fmla="*/ 208 h 214"/>
                <a:gd name="T34" fmla="*/ 1608 w 885"/>
                <a:gd name="T35" fmla="*/ 245 h 214"/>
                <a:gd name="T36" fmla="*/ 1662 w 885"/>
                <a:gd name="T37" fmla="*/ 283 h 214"/>
                <a:gd name="T38" fmla="*/ 1710 w 885"/>
                <a:gd name="T39" fmla="*/ 318 h 214"/>
                <a:gd name="T40" fmla="*/ 1750 w 885"/>
                <a:gd name="T41" fmla="*/ 354 h 214"/>
                <a:gd name="T42" fmla="*/ 1783 w 885"/>
                <a:gd name="T43" fmla="*/ 383 h 214"/>
                <a:gd name="T44" fmla="*/ 1824 w 885"/>
                <a:gd name="T45" fmla="*/ 428 h 214"/>
                <a:gd name="T46" fmla="*/ 1839 w 885"/>
                <a:gd name="T47" fmla="*/ 445 h 214"/>
                <a:gd name="T48" fmla="*/ 1777 w 885"/>
                <a:gd name="T49" fmla="*/ 389 h 214"/>
                <a:gd name="T50" fmla="*/ 1741 w 885"/>
                <a:gd name="T51" fmla="*/ 364 h 214"/>
                <a:gd name="T52" fmla="*/ 1700 w 885"/>
                <a:gd name="T53" fmla="*/ 333 h 214"/>
                <a:gd name="T54" fmla="*/ 1650 w 885"/>
                <a:gd name="T55" fmla="*/ 299 h 214"/>
                <a:gd name="T56" fmla="*/ 1596 w 885"/>
                <a:gd name="T57" fmla="*/ 266 h 214"/>
                <a:gd name="T58" fmla="*/ 1534 w 885"/>
                <a:gd name="T59" fmla="*/ 233 h 214"/>
                <a:gd name="T60" fmla="*/ 1500 w 885"/>
                <a:gd name="T61" fmla="*/ 216 h 214"/>
                <a:gd name="T62" fmla="*/ 1465 w 885"/>
                <a:gd name="T63" fmla="*/ 202 h 214"/>
                <a:gd name="T64" fmla="*/ 1428 w 885"/>
                <a:gd name="T65" fmla="*/ 185 h 214"/>
                <a:gd name="T66" fmla="*/ 1390 w 885"/>
                <a:gd name="T67" fmla="*/ 171 h 214"/>
                <a:gd name="T68" fmla="*/ 1371 w 885"/>
                <a:gd name="T69" fmla="*/ 164 h 214"/>
                <a:gd name="T70" fmla="*/ 1353 w 885"/>
                <a:gd name="T71" fmla="*/ 158 h 214"/>
                <a:gd name="T72" fmla="*/ 1311 w 885"/>
                <a:gd name="T73" fmla="*/ 143 h 214"/>
                <a:gd name="T74" fmla="*/ 1145 w 885"/>
                <a:gd name="T75" fmla="*/ 98 h 214"/>
                <a:gd name="T76" fmla="*/ 1056 w 885"/>
                <a:gd name="T77" fmla="*/ 79 h 214"/>
                <a:gd name="T78" fmla="*/ 966 w 885"/>
                <a:gd name="T79" fmla="*/ 67 h 214"/>
                <a:gd name="T80" fmla="*/ 877 w 885"/>
                <a:gd name="T81" fmla="*/ 54 h 214"/>
                <a:gd name="T82" fmla="*/ 833 w 885"/>
                <a:gd name="T83" fmla="*/ 50 h 214"/>
                <a:gd name="T84" fmla="*/ 788 w 885"/>
                <a:gd name="T85" fmla="*/ 46 h 214"/>
                <a:gd name="T86" fmla="*/ 700 w 885"/>
                <a:gd name="T87" fmla="*/ 40 h 214"/>
                <a:gd name="T88" fmla="*/ 613 w 885"/>
                <a:gd name="T89" fmla="*/ 37 h 214"/>
                <a:gd name="T90" fmla="*/ 449 w 885"/>
                <a:gd name="T91" fmla="*/ 37 h 214"/>
                <a:gd name="T92" fmla="*/ 303 w 885"/>
                <a:gd name="T93" fmla="*/ 44 h 214"/>
                <a:gd name="T94" fmla="*/ 179 w 885"/>
                <a:gd name="T95" fmla="*/ 54 h 214"/>
                <a:gd name="T96" fmla="*/ 83 w 885"/>
                <a:gd name="T97" fmla="*/ 64 h 214"/>
                <a:gd name="T98" fmla="*/ 21 w 885"/>
                <a:gd name="T99" fmla="*/ 71 h 214"/>
                <a:gd name="T100" fmla="*/ 0 w 885"/>
                <a:gd name="T101" fmla="*/ 75 h 21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85" h="214">
                  <a:moveTo>
                    <a:pt x="0" y="36"/>
                  </a:moveTo>
                  <a:cubicBezTo>
                    <a:pt x="0" y="36"/>
                    <a:pt x="14" y="32"/>
                    <a:pt x="39" y="27"/>
                  </a:cubicBezTo>
                  <a:cubicBezTo>
                    <a:pt x="52" y="24"/>
                    <a:pt x="67" y="21"/>
                    <a:pt x="85" y="18"/>
                  </a:cubicBezTo>
                  <a:cubicBezTo>
                    <a:pt x="103" y="15"/>
                    <a:pt x="123" y="12"/>
                    <a:pt x="144" y="9"/>
                  </a:cubicBezTo>
                  <a:cubicBezTo>
                    <a:pt x="166" y="7"/>
                    <a:pt x="190" y="4"/>
                    <a:pt x="216" y="3"/>
                  </a:cubicBezTo>
                  <a:cubicBezTo>
                    <a:pt x="241" y="1"/>
                    <a:pt x="268" y="0"/>
                    <a:pt x="295" y="0"/>
                  </a:cubicBezTo>
                  <a:cubicBezTo>
                    <a:pt x="323" y="0"/>
                    <a:pt x="352" y="0"/>
                    <a:pt x="381" y="2"/>
                  </a:cubicBezTo>
                  <a:cubicBezTo>
                    <a:pt x="388" y="3"/>
                    <a:pt x="395" y="3"/>
                    <a:pt x="402" y="4"/>
                  </a:cubicBezTo>
                  <a:cubicBezTo>
                    <a:pt x="410" y="4"/>
                    <a:pt x="417" y="5"/>
                    <a:pt x="424" y="6"/>
                  </a:cubicBezTo>
                  <a:cubicBezTo>
                    <a:pt x="439" y="7"/>
                    <a:pt x="454" y="9"/>
                    <a:pt x="468" y="11"/>
                  </a:cubicBezTo>
                  <a:cubicBezTo>
                    <a:pt x="483" y="13"/>
                    <a:pt x="498" y="16"/>
                    <a:pt x="512" y="18"/>
                  </a:cubicBezTo>
                  <a:cubicBezTo>
                    <a:pt x="527" y="21"/>
                    <a:pt x="541" y="24"/>
                    <a:pt x="555" y="27"/>
                  </a:cubicBezTo>
                  <a:cubicBezTo>
                    <a:pt x="584" y="34"/>
                    <a:pt x="611" y="42"/>
                    <a:pt x="637" y="52"/>
                  </a:cubicBezTo>
                  <a:cubicBezTo>
                    <a:pt x="650" y="57"/>
                    <a:pt x="663" y="61"/>
                    <a:pt x="676" y="66"/>
                  </a:cubicBezTo>
                  <a:cubicBezTo>
                    <a:pt x="682" y="69"/>
                    <a:pt x="688" y="72"/>
                    <a:pt x="694" y="74"/>
                  </a:cubicBezTo>
                  <a:cubicBezTo>
                    <a:pt x="700" y="77"/>
                    <a:pt x="706" y="80"/>
                    <a:pt x="711" y="83"/>
                  </a:cubicBezTo>
                  <a:cubicBezTo>
                    <a:pt x="723" y="88"/>
                    <a:pt x="734" y="94"/>
                    <a:pt x="744" y="100"/>
                  </a:cubicBezTo>
                  <a:cubicBezTo>
                    <a:pt x="754" y="106"/>
                    <a:pt x="765" y="111"/>
                    <a:pt x="774" y="118"/>
                  </a:cubicBezTo>
                  <a:cubicBezTo>
                    <a:pt x="783" y="124"/>
                    <a:pt x="792" y="130"/>
                    <a:pt x="800" y="136"/>
                  </a:cubicBezTo>
                  <a:cubicBezTo>
                    <a:pt x="808" y="142"/>
                    <a:pt x="816" y="148"/>
                    <a:pt x="823" y="153"/>
                  </a:cubicBezTo>
                  <a:cubicBezTo>
                    <a:pt x="830" y="159"/>
                    <a:pt x="836" y="165"/>
                    <a:pt x="842" y="170"/>
                  </a:cubicBezTo>
                  <a:cubicBezTo>
                    <a:pt x="848" y="175"/>
                    <a:pt x="853" y="180"/>
                    <a:pt x="858" y="184"/>
                  </a:cubicBezTo>
                  <a:cubicBezTo>
                    <a:pt x="867" y="194"/>
                    <a:pt x="873" y="201"/>
                    <a:pt x="878" y="206"/>
                  </a:cubicBezTo>
                  <a:cubicBezTo>
                    <a:pt x="883" y="211"/>
                    <a:pt x="885" y="214"/>
                    <a:pt x="885" y="214"/>
                  </a:cubicBezTo>
                  <a:cubicBezTo>
                    <a:pt x="885" y="214"/>
                    <a:pt x="874" y="204"/>
                    <a:pt x="855" y="187"/>
                  </a:cubicBezTo>
                  <a:cubicBezTo>
                    <a:pt x="850" y="184"/>
                    <a:pt x="844" y="179"/>
                    <a:pt x="838" y="175"/>
                  </a:cubicBezTo>
                  <a:cubicBezTo>
                    <a:pt x="832" y="170"/>
                    <a:pt x="826" y="165"/>
                    <a:pt x="818" y="160"/>
                  </a:cubicBezTo>
                  <a:cubicBezTo>
                    <a:pt x="811" y="155"/>
                    <a:pt x="803" y="150"/>
                    <a:pt x="794" y="144"/>
                  </a:cubicBezTo>
                  <a:cubicBezTo>
                    <a:pt x="786" y="139"/>
                    <a:pt x="777" y="134"/>
                    <a:pt x="768" y="128"/>
                  </a:cubicBezTo>
                  <a:cubicBezTo>
                    <a:pt x="758" y="122"/>
                    <a:pt x="748" y="118"/>
                    <a:pt x="738" y="112"/>
                  </a:cubicBezTo>
                  <a:cubicBezTo>
                    <a:pt x="732" y="110"/>
                    <a:pt x="727" y="107"/>
                    <a:pt x="722" y="104"/>
                  </a:cubicBezTo>
                  <a:cubicBezTo>
                    <a:pt x="716" y="102"/>
                    <a:pt x="710" y="99"/>
                    <a:pt x="705" y="97"/>
                  </a:cubicBezTo>
                  <a:cubicBezTo>
                    <a:pt x="699" y="94"/>
                    <a:pt x="693" y="92"/>
                    <a:pt x="687" y="89"/>
                  </a:cubicBezTo>
                  <a:cubicBezTo>
                    <a:pt x="681" y="87"/>
                    <a:pt x="675" y="85"/>
                    <a:pt x="669" y="82"/>
                  </a:cubicBezTo>
                  <a:cubicBezTo>
                    <a:pt x="666" y="81"/>
                    <a:pt x="663" y="80"/>
                    <a:pt x="660" y="79"/>
                  </a:cubicBezTo>
                  <a:cubicBezTo>
                    <a:pt x="657" y="78"/>
                    <a:pt x="654" y="77"/>
                    <a:pt x="651" y="76"/>
                  </a:cubicBezTo>
                  <a:cubicBezTo>
                    <a:pt x="644" y="73"/>
                    <a:pt x="638" y="71"/>
                    <a:pt x="631" y="69"/>
                  </a:cubicBezTo>
                  <a:cubicBezTo>
                    <a:pt x="606" y="61"/>
                    <a:pt x="578" y="54"/>
                    <a:pt x="551" y="47"/>
                  </a:cubicBezTo>
                  <a:cubicBezTo>
                    <a:pt x="537" y="44"/>
                    <a:pt x="523" y="41"/>
                    <a:pt x="508" y="38"/>
                  </a:cubicBezTo>
                  <a:cubicBezTo>
                    <a:pt x="494" y="36"/>
                    <a:pt x="480" y="33"/>
                    <a:pt x="465" y="32"/>
                  </a:cubicBezTo>
                  <a:cubicBezTo>
                    <a:pt x="451" y="30"/>
                    <a:pt x="437" y="27"/>
                    <a:pt x="422" y="26"/>
                  </a:cubicBezTo>
                  <a:cubicBezTo>
                    <a:pt x="415" y="25"/>
                    <a:pt x="408" y="25"/>
                    <a:pt x="401" y="24"/>
                  </a:cubicBezTo>
                  <a:cubicBezTo>
                    <a:pt x="393" y="23"/>
                    <a:pt x="386" y="23"/>
                    <a:pt x="379" y="22"/>
                  </a:cubicBezTo>
                  <a:cubicBezTo>
                    <a:pt x="365" y="21"/>
                    <a:pt x="351" y="20"/>
                    <a:pt x="337" y="19"/>
                  </a:cubicBezTo>
                  <a:cubicBezTo>
                    <a:pt x="323" y="19"/>
                    <a:pt x="309" y="18"/>
                    <a:pt x="295" y="18"/>
                  </a:cubicBezTo>
                  <a:cubicBezTo>
                    <a:pt x="268" y="18"/>
                    <a:pt x="241" y="17"/>
                    <a:pt x="216" y="18"/>
                  </a:cubicBezTo>
                  <a:cubicBezTo>
                    <a:pt x="191" y="19"/>
                    <a:pt x="167" y="20"/>
                    <a:pt x="146" y="21"/>
                  </a:cubicBezTo>
                  <a:cubicBezTo>
                    <a:pt x="124" y="23"/>
                    <a:pt x="104" y="24"/>
                    <a:pt x="86" y="26"/>
                  </a:cubicBezTo>
                  <a:cubicBezTo>
                    <a:pt x="68" y="28"/>
                    <a:pt x="53" y="29"/>
                    <a:pt x="40" y="31"/>
                  </a:cubicBezTo>
                  <a:cubicBezTo>
                    <a:pt x="27" y="32"/>
                    <a:pt x="17" y="33"/>
                    <a:pt x="10" y="34"/>
                  </a:cubicBezTo>
                  <a:cubicBezTo>
                    <a:pt x="4" y="35"/>
                    <a:pt x="0" y="36"/>
                    <a:pt x="0" y="36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7" name="ïṩļïďé"/>
            <p:cNvSpPr/>
            <p:nvPr/>
          </p:nvSpPr>
          <p:spPr bwMode="auto">
            <a:xfrm>
              <a:off x="1846" y="3345"/>
              <a:ext cx="1529" cy="311"/>
            </a:xfrm>
            <a:custGeom>
              <a:avLst/>
              <a:gdLst>
                <a:gd name="T0" fmla="*/ 0 w 736"/>
                <a:gd name="T1" fmla="*/ 70 h 150"/>
                <a:gd name="T2" fmla="*/ 66 w 736"/>
                <a:gd name="T3" fmla="*/ 52 h 150"/>
                <a:gd name="T4" fmla="*/ 143 w 736"/>
                <a:gd name="T5" fmla="*/ 37 h 150"/>
                <a:gd name="T6" fmla="*/ 245 w 736"/>
                <a:gd name="T7" fmla="*/ 21 h 150"/>
                <a:gd name="T8" fmla="*/ 366 w 736"/>
                <a:gd name="T9" fmla="*/ 8 h 150"/>
                <a:gd name="T10" fmla="*/ 501 w 736"/>
                <a:gd name="T11" fmla="*/ 0 h 150"/>
                <a:gd name="T12" fmla="*/ 573 w 736"/>
                <a:gd name="T13" fmla="*/ 0 h 150"/>
                <a:gd name="T14" fmla="*/ 609 w 736"/>
                <a:gd name="T15" fmla="*/ 0 h 150"/>
                <a:gd name="T16" fmla="*/ 646 w 736"/>
                <a:gd name="T17" fmla="*/ 2 h 150"/>
                <a:gd name="T18" fmla="*/ 796 w 736"/>
                <a:gd name="T19" fmla="*/ 12 h 150"/>
                <a:gd name="T20" fmla="*/ 870 w 736"/>
                <a:gd name="T21" fmla="*/ 25 h 150"/>
                <a:gd name="T22" fmla="*/ 945 w 736"/>
                <a:gd name="T23" fmla="*/ 37 h 150"/>
                <a:gd name="T24" fmla="*/ 1016 w 736"/>
                <a:gd name="T25" fmla="*/ 54 h 150"/>
                <a:gd name="T26" fmla="*/ 1051 w 736"/>
                <a:gd name="T27" fmla="*/ 62 h 150"/>
                <a:gd name="T28" fmla="*/ 1087 w 736"/>
                <a:gd name="T29" fmla="*/ 73 h 150"/>
                <a:gd name="T30" fmla="*/ 1120 w 736"/>
                <a:gd name="T31" fmla="*/ 83 h 150"/>
                <a:gd name="T32" fmla="*/ 1151 w 736"/>
                <a:gd name="T33" fmla="*/ 93 h 150"/>
                <a:gd name="T34" fmla="*/ 1184 w 736"/>
                <a:gd name="T35" fmla="*/ 106 h 150"/>
                <a:gd name="T36" fmla="*/ 1213 w 736"/>
                <a:gd name="T37" fmla="*/ 118 h 150"/>
                <a:gd name="T38" fmla="*/ 1244 w 736"/>
                <a:gd name="T39" fmla="*/ 129 h 150"/>
                <a:gd name="T40" fmla="*/ 1271 w 736"/>
                <a:gd name="T41" fmla="*/ 143 h 150"/>
                <a:gd name="T42" fmla="*/ 1325 w 736"/>
                <a:gd name="T43" fmla="*/ 168 h 150"/>
                <a:gd name="T44" fmla="*/ 1371 w 736"/>
                <a:gd name="T45" fmla="*/ 195 h 150"/>
                <a:gd name="T46" fmla="*/ 1413 w 736"/>
                <a:gd name="T47" fmla="*/ 222 h 150"/>
                <a:gd name="T48" fmla="*/ 1477 w 736"/>
                <a:gd name="T49" fmla="*/ 267 h 150"/>
                <a:gd name="T50" fmla="*/ 1529 w 736"/>
                <a:gd name="T51" fmla="*/ 311 h 150"/>
                <a:gd name="T52" fmla="*/ 1473 w 736"/>
                <a:gd name="T53" fmla="*/ 274 h 150"/>
                <a:gd name="T54" fmla="*/ 1442 w 736"/>
                <a:gd name="T55" fmla="*/ 257 h 150"/>
                <a:gd name="T56" fmla="*/ 1404 w 736"/>
                <a:gd name="T57" fmla="*/ 236 h 150"/>
                <a:gd name="T58" fmla="*/ 1363 w 736"/>
                <a:gd name="T59" fmla="*/ 214 h 150"/>
                <a:gd name="T60" fmla="*/ 1313 w 736"/>
                <a:gd name="T61" fmla="*/ 191 h 150"/>
                <a:gd name="T62" fmla="*/ 1261 w 736"/>
                <a:gd name="T63" fmla="*/ 170 h 150"/>
                <a:gd name="T64" fmla="*/ 1232 w 736"/>
                <a:gd name="T65" fmla="*/ 158 h 150"/>
                <a:gd name="T66" fmla="*/ 1203 w 736"/>
                <a:gd name="T67" fmla="*/ 147 h 150"/>
                <a:gd name="T68" fmla="*/ 1172 w 736"/>
                <a:gd name="T69" fmla="*/ 137 h 150"/>
                <a:gd name="T70" fmla="*/ 1141 w 736"/>
                <a:gd name="T71" fmla="*/ 126 h 150"/>
                <a:gd name="T72" fmla="*/ 1109 w 736"/>
                <a:gd name="T73" fmla="*/ 118 h 150"/>
                <a:gd name="T74" fmla="*/ 1076 w 736"/>
                <a:gd name="T75" fmla="*/ 108 h 150"/>
                <a:gd name="T76" fmla="*/ 1041 w 736"/>
                <a:gd name="T77" fmla="*/ 100 h 150"/>
                <a:gd name="T78" fmla="*/ 1008 w 736"/>
                <a:gd name="T79" fmla="*/ 93 h 150"/>
                <a:gd name="T80" fmla="*/ 937 w 736"/>
                <a:gd name="T81" fmla="*/ 79 h 150"/>
                <a:gd name="T82" fmla="*/ 864 w 736"/>
                <a:gd name="T83" fmla="*/ 66 h 150"/>
                <a:gd name="T84" fmla="*/ 792 w 736"/>
                <a:gd name="T85" fmla="*/ 56 h 150"/>
                <a:gd name="T86" fmla="*/ 644 w 736"/>
                <a:gd name="T87" fmla="*/ 44 h 150"/>
                <a:gd name="T88" fmla="*/ 501 w 736"/>
                <a:gd name="T89" fmla="*/ 39 h 150"/>
                <a:gd name="T90" fmla="*/ 368 w 736"/>
                <a:gd name="T91" fmla="*/ 39 h 150"/>
                <a:gd name="T92" fmla="*/ 305 w 736"/>
                <a:gd name="T93" fmla="*/ 44 h 150"/>
                <a:gd name="T94" fmla="*/ 247 w 736"/>
                <a:gd name="T95" fmla="*/ 46 h 150"/>
                <a:gd name="T96" fmla="*/ 145 w 736"/>
                <a:gd name="T97" fmla="*/ 54 h 150"/>
                <a:gd name="T98" fmla="*/ 69 w 736"/>
                <a:gd name="T99" fmla="*/ 62 h 150"/>
                <a:gd name="T100" fmla="*/ 17 w 736"/>
                <a:gd name="T101" fmla="*/ 66 h 150"/>
                <a:gd name="T102" fmla="*/ 0 w 736"/>
                <a:gd name="T103" fmla="*/ 70 h 1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36" h="150">
                  <a:moveTo>
                    <a:pt x="0" y="34"/>
                  </a:moveTo>
                  <a:cubicBezTo>
                    <a:pt x="0" y="34"/>
                    <a:pt x="11" y="30"/>
                    <a:pt x="32" y="25"/>
                  </a:cubicBezTo>
                  <a:cubicBezTo>
                    <a:pt x="42" y="23"/>
                    <a:pt x="55" y="20"/>
                    <a:pt x="69" y="18"/>
                  </a:cubicBezTo>
                  <a:cubicBezTo>
                    <a:pt x="84" y="15"/>
                    <a:pt x="100" y="13"/>
                    <a:pt x="118" y="10"/>
                  </a:cubicBezTo>
                  <a:cubicBezTo>
                    <a:pt x="136" y="8"/>
                    <a:pt x="155" y="5"/>
                    <a:pt x="176" y="4"/>
                  </a:cubicBezTo>
                  <a:cubicBezTo>
                    <a:pt x="197" y="2"/>
                    <a:pt x="219" y="1"/>
                    <a:pt x="241" y="0"/>
                  </a:cubicBezTo>
                  <a:cubicBezTo>
                    <a:pt x="253" y="0"/>
                    <a:pt x="264" y="0"/>
                    <a:pt x="276" y="0"/>
                  </a:cubicBezTo>
                  <a:cubicBezTo>
                    <a:pt x="282" y="0"/>
                    <a:pt x="287" y="0"/>
                    <a:pt x="293" y="0"/>
                  </a:cubicBezTo>
                  <a:cubicBezTo>
                    <a:pt x="299" y="1"/>
                    <a:pt x="305" y="1"/>
                    <a:pt x="311" y="1"/>
                  </a:cubicBezTo>
                  <a:cubicBezTo>
                    <a:pt x="335" y="2"/>
                    <a:pt x="359" y="4"/>
                    <a:pt x="383" y="6"/>
                  </a:cubicBezTo>
                  <a:cubicBezTo>
                    <a:pt x="395" y="8"/>
                    <a:pt x="407" y="10"/>
                    <a:pt x="419" y="12"/>
                  </a:cubicBezTo>
                  <a:cubicBezTo>
                    <a:pt x="431" y="14"/>
                    <a:pt x="443" y="15"/>
                    <a:pt x="455" y="18"/>
                  </a:cubicBezTo>
                  <a:cubicBezTo>
                    <a:pt x="466" y="20"/>
                    <a:pt x="478" y="22"/>
                    <a:pt x="489" y="26"/>
                  </a:cubicBezTo>
                  <a:cubicBezTo>
                    <a:pt x="495" y="27"/>
                    <a:pt x="500" y="28"/>
                    <a:pt x="506" y="30"/>
                  </a:cubicBezTo>
                  <a:cubicBezTo>
                    <a:pt x="512" y="31"/>
                    <a:pt x="517" y="33"/>
                    <a:pt x="523" y="35"/>
                  </a:cubicBezTo>
                  <a:cubicBezTo>
                    <a:pt x="528" y="36"/>
                    <a:pt x="533" y="38"/>
                    <a:pt x="539" y="40"/>
                  </a:cubicBezTo>
                  <a:cubicBezTo>
                    <a:pt x="544" y="41"/>
                    <a:pt x="549" y="43"/>
                    <a:pt x="554" y="45"/>
                  </a:cubicBezTo>
                  <a:cubicBezTo>
                    <a:pt x="560" y="47"/>
                    <a:pt x="565" y="49"/>
                    <a:pt x="570" y="51"/>
                  </a:cubicBezTo>
                  <a:cubicBezTo>
                    <a:pt x="575" y="53"/>
                    <a:pt x="580" y="55"/>
                    <a:pt x="584" y="57"/>
                  </a:cubicBezTo>
                  <a:cubicBezTo>
                    <a:pt x="589" y="59"/>
                    <a:pt x="594" y="60"/>
                    <a:pt x="599" y="62"/>
                  </a:cubicBezTo>
                  <a:cubicBezTo>
                    <a:pt x="603" y="65"/>
                    <a:pt x="608" y="67"/>
                    <a:pt x="612" y="69"/>
                  </a:cubicBezTo>
                  <a:cubicBezTo>
                    <a:pt x="621" y="73"/>
                    <a:pt x="630" y="77"/>
                    <a:pt x="638" y="81"/>
                  </a:cubicBezTo>
                  <a:cubicBezTo>
                    <a:pt x="646" y="86"/>
                    <a:pt x="653" y="90"/>
                    <a:pt x="660" y="94"/>
                  </a:cubicBezTo>
                  <a:cubicBezTo>
                    <a:pt x="667" y="99"/>
                    <a:pt x="674" y="103"/>
                    <a:pt x="680" y="107"/>
                  </a:cubicBezTo>
                  <a:cubicBezTo>
                    <a:pt x="693" y="115"/>
                    <a:pt x="703" y="123"/>
                    <a:pt x="711" y="129"/>
                  </a:cubicBezTo>
                  <a:cubicBezTo>
                    <a:pt x="727" y="143"/>
                    <a:pt x="736" y="150"/>
                    <a:pt x="736" y="150"/>
                  </a:cubicBezTo>
                  <a:cubicBezTo>
                    <a:pt x="736" y="150"/>
                    <a:pt x="726" y="144"/>
                    <a:pt x="709" y="132"/>
                  </a:cubicBezTo>
                  <a:cubicBezTo>
                    <a:pt x="704" y="130"/>
                    <a:pt x="699" y="127"/>
                    <a:pt x="694" y="124"/>
                  </a:cubicBezTo>
                  <a:cubicBezTo>
                    <a:pt x="688" y="121"/>
                    <a:pt x="683" y="117"/>
                    <a:pt x="676" y="114"/>
                  </a:cubicBezTo>
                  <a:cubicBezTo>
                    <a:pt x="670" y="110"/>
                    <a:pt x="663" y="107"/>
                    <a:pt x="656" y="103"/>
                  </a:cubicBezTo>
                  <a:cubicBezTo>
                    <a:pt x="648" y="99"/>
                    <a:pt x="640" y="96"/>
                    <a:pt x="632" y="92"/>
                  </a:cubicBezTo>
                  <a:cubicBezTo>
                    <a:pt x="624" y="88"/>
                    <a:pt x="616" y="85"/>
                    <a:pt x="607" y="82"/>
                  </a:cubicBezTo>
                  <a:cubicBezTo>
                    <a:pt x="602" y="80"/>
                    <a:pt x="598" y="78"/>
                    <a:pt x="593" y="76"/>
                  </a:cubicBezTo>
                  <a:cubicBezTo>
                    <a:pt x="588" y="74"/>
                    <a:pt x="584" y="73"/>
                    <a:pt x="579" y="71"/>
                  </a:cubicBezTo>
                  <a:cubicBezTo>
                    <a:pt x="574" y="69"/>
                    <a:pt x="569" y="68"/>
                    <a:pt x="564" y="66"/>
                  </a:cubicBezTo>
                  <a:cubicBezTo>
                    <a:pt x="559" y="64"/>
                    <a:pt x="554" y="63"/>
                    <a:pt x="549" y="61"/>
                  </a:cubicBezTo>
                  <a:cubicBezTo>
                    <a:pt x="544" y="60"/>
                    <a:pt x="539" y="58"/>
                    <a:pt x="534" y="57"/>
                  </a:cubicBezTo>
                  <a:cubicBezTo>
                    <a:pt x="528" y="55"/>
                    <a:pt x="523" y="54"/>
                    <a:pt x="518" y="52"/>
                  </a:cubicBezTo>
                  <a:cubicBezTo>
                    <a:pt x="512" y="51"/>
                    <a:pt x="507" y="50"/>
                    <a:pt x="501" y="48"/>
                  </a:cubicBezTo>
                  <a:cubicBezTo>
                    <a:pt x="496" y="47"/>
                    <a:pt x="490" y="46"/>
                    <a:pt x="485" y="45"/>
                  </a:cubicBezTo>
                  <a:cubicBezTo>
                    <a:pt x="474" y="42"/>
                    <a:pt x="462" y="40"/>
                    <a:pt x="451" y="38"/>
                  </a:cubicBezTo>
                  <a:cubicBezTo>
                    <a:pt x="439" y="35"/>
                    <a:pt x="428" y="34"/>
                    <a:pt x="416" y="32"/>
                  </a:cubicBezTo>
                  <a:cubicBezTo>
                    <a:pt x="404" y="30"/>
                    <a:pt x="392" y="29"/>
                    <a:pt x="381" y="27"/>
                  </a:cubicBezTo>
                  <a:cubicBezTo>
                    <a:pt x="357" y="25"/>
                    <a:pt x="333" y="22"/>
                    <a:pt x="310" y="21"/>
                  </a:cubicBezTo>
                  <a:cubicBezTo>
                    <a:pt x="287" y="20"/>
                    <a:pt x="264" y="19"/>
                    <a:pt x="241" y="19"/>
                  </a:cubicBezTo>
                  <a:cubicBezTo>
                    <a:pt x="219" y="19"/>
                    <a:pt x="197" y="19"/>
                    <a:pt x="177" y="19"/>
                  </a:cubicBezTo>
                  <a:cubicBezTo>
                    <a:pt x="167" y="20"/>
                    <a:pt x="157" y="20"/>
                    <a:pt x="147" y="21"/>
                  </a:cubicBezTo>
                  <a:cubicBezTo>
                    <a:pt x="137" y="21"/>
                    <a:pt x="128" y="22"/>
                    <a:pt x="119" y="22"/>
                  </a:cubicBezTo>
                  <a:cubicBezTo>
                    <a:pt x="101" y="23"/>
                    <a:pt x="85" y="24"/>
                    <a:pt x="70" y="26"/>
                  </a:cubicBezTo>
                  <a:cubicBezTo>
                    <a:pt x="56" y="27"/>
                    <a:pt x="43" y="28"/>
                    <a:pt x="33" y="30"/>
                  </a:cubicBezTo>
                  <a:cubicBezTo>
                    <a:pt x="22" y="31"/>
                    <a:pt x="14" y="32"/>
                    <a:pt x="8" y="32"/>
                  </a:cubicBezTo>
                  <a:cubicBezTo>
                    <a:pt x="3" y="33"/>
                    <a:pt x="0" y="34"/>
                    <a:pt x="0" y="34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" name="ísḷídé"/>
            <p:cNvSpPr/>
            <p:nvPr/>
          </p:nvSpPr>
          <p:spPr bwMode="auto">
            <a:xfrm>
              <a:off x="4064" y="3189"/>
              <a:ext cx="1839" cy="444"/>
            </a:xfrm>
            <a:custGeom>
              <a:avLst/>
              <a:gdLst>
                <a:gd name="T0" fmla="*/ 1839 w 885"/>
                <a:gd name="T1" fmla="*/ 75 h 214"/>
                <a:gd name="T2" fmla="*/ 1758 w 885"/>
                <a:gd name="T3" fmla="*/ 56 h 214"/>
                <a:gd name="T4" fmla="*/ 1662 w 885"/>
                <a:gd name="T5" fmla="*/ 37 h 214"/>
                <a:gd name="T6" fmla="*/ 1538 w 885"/>
                <a:gd name="T7" fmla="*/ 21 h 214"/>
                <a:gd name="T8" fmla="*/ 1390 w 885"/>
                <a:gd name="T9" fmla="*/ 6 h 214"/>
                <a:gd name="T10" fmla="*/ 1226 w 885"/>
                <a:gd name="T11" fmla="*/ 0 h 214"/>
                <a:gd name="T12" fmla="*/ 1047 w 885"/>
                <a:gd name="T13" fmla="*/ 4 h 214"/>
                <a:gd name="T14" fmla="*/ 1002 w 885"/>
                <a:gd name="T15" fmla="*/ 8 h 214"/>
                <a:gd name="T16" fmla="*/ 956 w 885"/>
                <a:gd name="T17" fmla="*/ 12 h 214"/>
                <a:gd name="T18" fmla="*/ 864 w 885"/>
                <a:gd name="T19" fmla="*/ 23 h 214"/>
                <a:gd name="T20" fmla="*/ 775 w 885"/>
                <a:gd name="T21" fmla="*/ 37 h 214"/>
                <a:gd name="T22" fmla="*/ 686 w 885"/>
                <a:gd name="T23" fmla="*/ 58 h 214"/>
                <a:gd name="T24" fmla="*/ 513 w 885"/>
                <a:gd name="T25" fmla="*/ 108 h 214"/>
                <a:gd name="T26" fmla="*/ 434 w 885"/>
                <a:gd name="T27" fmla="*/ 139 h 214"/>
                <a:gd name="T28" fmla="*/ 397 w 885"/>
                <a:gd name="T29" fmla="*/ 156 h 214"/>
                <a:gd name="T30" fmla="*/ 362 w 885"/>
                <a:gd name="T31" fmla="*/ 172 h 214"/>
                <a:gd name="T32" fmla="*/ 293 w 885"/>
                <a:gd name="T33" fmla="*/ 207 h 214"/>
                <a:gd name="T34" fmla="*/ 231 w 885"/>
                <a:gd name="T35" fmla="*/ 245 h 214"/>
                <a:gd name="T36" fmla="*/ 177 w 885"/>
                <a:gd name="T37" fmla="*/ 282 h 214"/>
                <a:gd name="T38" fmla="*/ 129 w 885"/>
                <a:gd name="T39" fmla="*/ 320 h 214"/>
                <a:gd name="T40" fmla="*/ 89 w 885"/>
                <a:gd name="T41" fmla="*/ 353 h 214"/>
                <a:gd name="T42" fmla="*/ 56 w 885"/>
                <a:gd name="T43" fmla="*/ 384 h 214"/>
                <a:gd name="T44" fmla="*/ 15 w 885"/>
                <a:gd name="T45" fmla="*/ 427 h 214"/>
                <a:gd name="T46" fmla="*/ 0 w 885"/>
                <a:gd name="T47" fmla="*/ 444 h 214"/>
                <a:gd name="T48" fmla="*/ 62 w 885"/>
                <a:gd name="T49" fmla="*/ 390 h 214"/>
                <a:gd name="T50" fmla="*/ 98 w 885"/>
                <a:gd name="T51" fmla="*/ 363 h 214"/>
                <a:gd name="T52" fmla="*/ 139 w 885"/>
                <a:gd name="T53" fmla="*/ 332 h 214"/>
                <a:gd name="T54" fmla="*/ 187 w 885"/>
                <a:gd name="T55" fmla="*/ 299 h 214"/>
                <a:gd name="T56" fmla="*/ 243 w 885"/>
                <a:gd name="T57" fmla="*/ 266 h 214"/>
                <a:gd name="T58" fmla="*/ 305 w 885"/>
                <a:gd name="T59" fmla="*/ 234 h 214"/>
                <a:gd name="T60" fmla="*/ 339 w 885"/>
                <a:gd name="T61" fmla="*/ 218 h 214"/>
                <a:gd name="T62" fmla="*/ 374 w 885"/>
                <a:gd name="T63" fmla="*/ 201 h 214"/>
                <a:gd name="T64" fmla="*/ 411 w 885"/>
                <a:gd name="T65" fmla="*/ 187 h 214"/>
                <a:gd name="T66" fmla="*/ 449 w 885"/>
                <a:gd name="T67" fmla="*/ 172 h 214"/>
                <a:gd name="T68" fmla="*/ 468 w 885"/>
                <a:gd name="T69" fmla="*/ 164 h 214"/>
                <a:gd name="T70" fmla="*/ 486 w 885"/>
                <a:gd name="T71" fmla="*/ 158 h 214"/>
                <a:gd name="T72" fmla="*/ 526 w 885"/>
                <a:gd name="T73" fmla="*/ 143 h 214"/>
                <a:gd name="T74" fmla="*/ 694 w 885"/>
                <a:gd name="T75" fmla="*/ 98 h 214"/>
                <a:gd name="T76" fmla="*/ 781 w 885"/>
                <a:gd name="T77" fmla="*/ 81 h 214"/>
                <a:gd name="T78" fmla="*/ 871 w 885"/>
                <a:gd name="T79" fmla="*/ 66 h 214"/>
                <a:gd name="T80" fmla="*/ 962 w 885"/>
                <a:gd name="T81" fmla="*/ 54 h 214"/>
                <a:gd name="T82" fmla="*/ 1006 w 885"/>
                <a:gd name="T83" fmla="*/ 50 h 214"/>
                <a:gd name="T84" fmla="*/ 1051 w 885"/>
                <a:gd name="T85" fmla="*/ 46 h 214"/>
                <a:gd name="T86" fmla="*/ 1139 w 885"/>
                <a:gd name="T87" fmla="*/ 41 h 214"/>
                <a:gd name="T88" fmla="*/ 1226 w 885"/>
                <a:gd name="T89" fmla="*/ 37 h 214"/>
                <a:gd name="T90" fmla="*/ 1390 w 885"/>
                <a:gd name="T91" fmla="*/ 39 h 214"/>
                <a:gd name="T92" fmla="*/ 1536 w 885"/>
                <a:gd name="T93" fmla="*/ 46 h 214"/>
                <a:gd name="T94" fmla="*/ 1660 w 885"/>
                <a:gd name="T95" fmla="*/ 54 h 214"/>
                <a:gd name="T96" fmla="*/ 1756 w 885"/>
                <a:gd name="T97" fmla="*/ 64 h 214"/>
                <a:gd name="T98" fmla="*/ 1816 w 885"/>
                <a:gd name="T99" fmla="*/ 73 h 214"/>
                <a:gd name="T100" fmla="*/ 1839 w 885"/>
                <a:gd name="T101" fmla="*/ 75 h 21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85" h="214">
                  <a:moveTo>
                    <a:pt x="885" y="36"/>
                  </a:moveTo>
                  <a:cubicBezTo>
                    <a:pt x="885" y="36"/>
                    <a:pt x="871" y="32"/>
                    <a:pt x="846" y="27"/>
                  </a:cubicBezTo>
                  <a:cubicBezTo>
                    <a:pt x="833" y="24"/>
                    <a:pt x="818" y="21"/>
                    <a:pt x="800" y="18"/>
                  </a:cubicBezTo>
                  <a:cubicBezTo>
                    <a:pt x="782" y="15"/>
                    <a:pt x="762" y="12"/>
                    <a:pt x="740" y="10"/>
                  </a:cubicBezTo>
                  <a:cubicBezTo>
                    <a:pt x="718" y="7"/>
                    <a:pt x="695" y="5"/>
                    <a:pt x="669" y="3"/>
                  </a:cubicBezTo>
                  <a:cubicBezTo>
                    <a:pt x="644" y="1"/>
                    <a:pt x="617" y="0"/>
                    <a:pt x="590" y="0"/>
                  </a:cubicBezTo>
                  <a:cubicBezTo>
                    <a:pt x="562" y="0"/>
                    <a:pt x="533" y="0"/>
                    <a:pt x="504" y="2"/>
                  </a:cubicBezTo>
                  <a:cubicBezTo>
                    <a:pt x="497" y="3"/>
                    <a:pt x="490" y="3"/>
                    <a:pt x="482" y="4"/>
                  </a:cubicBezTo>
                  <a:cubicBezTo>
                    <a:pt x="475" y="5"/>
                    <a:pt x="468" y="5"/>
                    <a:pt x="460" y="6"/>
                  </a:cubicBezTo>
                  <a:cubicBezTo>
                    <a:pt x="446" y="7"/>
                    <a:pt x="431" y="9"/>
                    <a:pt x="416" y="11"/>
                  </a:cubicBezTo>
                  <a:cubicBezTo>
                    <a:pt x="402" y="13"/>
                    <a:pt x="387" y="16"/>
                    <a:pt x="373" y="18"/>
                  </a:cubicBezTo>
                  <a:cubicBezTo>
                    <a:pt x="358" y="21"/>
                    <a:pt x="344" y="24"/>
                    <a:pt x="330" y="28"/>
                  </a:cubicBezTo>
                  <a:cubicBezTo>
                    <a:pt x="301" y="35"/>
                    <a:pt x="274" y="43"/>
                    <a:pt x="247" y="52"/>
                  </a:cubicBezTo>
                  <a:cubicBezTo>
                    <a:pt x="234" y="57"/>
                    <a:pt x="221" y="61"/>
                    <a:pt x="209" y="67"/>
                  </a:cubicBezTo>
                  <a:cubicBezTo>
                    <a:pt x="203" y="69"/>
                    <a:pt x="197" y="72"/>
                    <a:pt x="191" y="75"/>
                  </a:cubicBezTo>
                  <a:cubicBezTo>
                    <a:pt x="185" y="77"/>
                    <a:pt x="179" y="80"/>
                    <a:pt x="174" y="83"/>
                  </a:cubicBezTo>
                  <a:cubicBezTo>
                    <a:pt x="162" y="89"/>
                    <a:pt x="151" y="94"/>
                    <a:pt x="141" y="100"/>
                  </a:cubicBezTo>
                  <a:cubicBezTo>
                    <a:pt x="130" y="106"/>
                    <a:pt x="120" y="112"/>
                    <a:pt x="111" y="118"/>
                  </a:cubicBezTo>
                  <a:cubicBezTo>
                    <a:pt x="102" y="124"/>
                    <a:pt x="93" y="130"/>
                    <a:pt x="85" y="136"/>
                  </a:cubicBezTo>
                  <a:cubicBezTo>
                    <a:pt x="77" y="142"/>
                    <a:pt x="69" y="148"/>
                    <a:pt x="62" y="154"/>
                  </a:cubicBezTo>
                  <a:cubicBezTo>
                    <a:pt x="55" y="159"/>
                    <a:pt x="49" y="165"/>
                    <a:pt x="43" y="170"/>
                  </a:cubicBezTo>
                  <a:cubicBezTo>
                    <a:pt x="37" y="176"/>
                    <a:pt x="32" y="180"/>
                    <a:pt x="27" y="185"/>
                  </a:cubicBezTo>
                  <a:cubicBezTo>
                    <a:pt x="18" y="194"/>
                    <a:pt x="11" y="201"/>
                    <a:pt x="7" y="206"/>
                  </a:cubicBezTo>
                  <a:cubicBezTo>
                    <a:pt x="2" y="212"/>
                    <a:pt x="0" y="214"/>
                    <a:pt x="0" y="214"/>
                  </a:cubicBezTo>
                  <a:cubicBezTo>
                    <a:pt x="0" y="214"/>
                    <a:pt x="11" y="205"/>
                    <a:pt x="30" y="188"/>
                  </a:cubicBezTo>
                  <a:cubicBezTo>
                    <a:pt x="35" y="184"/>
                    <a:pt x="41" y="180"/>
                    <a:pt x="47" y="175"/>
                  </a:cubicBezTo>
                  <a:cubicBezTo>
                    <a:pt x="53" y="170"/>
                    <a:pt x="59" y="165"/>
                    <a:pt x="67" y="160"/>
                  </a:cubicBezTo>
                  <a:cubicBezTo>
                    <a:pt x="74" y="155"/>
                    <a:pt x="82" y="150"/>
                    <a:pt x="90" y="144"/>
                  </a:cubicBezTo>
                  <a:cubicBezTo>
                    <a:pt x="99" y="139"/>
                    <a:pt x="108" y="134"/>
                    <a:pt x="117" y="128"/>
                  </a:cubicBezTo>
                  <a:cubicBezTo>
                    <a:pt x="126" y="123"/>
                    <a:pt x="137" y="118"/>
                    <a:pt x="147" y="113"/>
                  </a:cubicBezTo>
                  <a:cubicBezTo>
                    <a:pt x="153" y="110"/>
                    <a:pt x="158" y="107"/>
                    <a:pt x="163" y="105"/>
                  </a:cubicBezTo>
                  <a:cubicBezTo>
                    <a:pt x="169" y="102"/>
                    <a:pt x="174" y="100"/>
                    <a:pt x="180" y="97"/>
                  </a:cubicBezTo>
                  <a:cubicBezTo>
                    <a:pt x="186" y="95"/>
                    <a:pt x="192" y="92"/>
                    <a:pt x="198" y="90"/>
                  </a:cubicBezTo>
                  <a:cubicBezTo>
                    <a:pt x="203" y="87"/>
                    <a:pt x="210" y="85"/>
                    <a:pt x="216" y="83"/>
                  </a:cubicBezTo>
                  <a:cubicBezTo>
                    <a:pt x="219" y="82"/>
                    <a:pt x="222" y="80"/>
                    <a:pt x="225" y="79"/>
                  </a:cubicBezTo>
                  <a:cubicBezTo>
                    <a:pt x="228" y="78"/>
                    <a:pt x="231" y="77"/>
                    <a:pt x="234" y="76"/>
                  </a:cubicBezTo>
                  <a:cubicBezTo>
                    <a:pt x="241" y="74"/>
                    <a:pt x="247" y="72"/>
                    <a:pt x="253" y="69"/>
                  </a:cubicBezTo>
                  <a:cubicBezTo>
                    <a:pt x="279" y="61"/>
                    <a:pt x="306" y="54"/>
                    <a:pt x="334" y="47"/>
                  </a:cubicBezTo>
                  <a:cubicBezTo>
                    <a:pt x="348" y="44"/>
                    <a:pt x="362" y="41"/>
                    <a:pt x="376" y="39"/>
                  </a:cubicBezTo>
                  <a:cubicBezTo>
                    <a:pt x="391" y="36"/>
                    <a:pt x="405" y="34"/>
                    <a:pt x="419" y="32"/>
                  </a:cubicBezTo>
                  <a:cubicBezTo>
                    <a:pt x="434" y="30"/>
                    <a:pt x="448" y="28"/>
                    <a:pt x="463" y="26"/>
                  </a:cubicBezTo>
                  <a:cubicBezTo>
                    <a:pt x="470" y="26"/>
                    <a:pt x="477" y="25"/>
                    <a:pt x="484" y="24"/>
                  </a:cubicBezTo>
                  <a:cubicBezTo>
                    <a:pt x="491" y="24"/>
                    <a:pt x="499" y="23"/>
                    <a:pt x="506" y="22"/>
                  </a:cubicBezTo>
                  <a:cubicBezTo>
                    <a:pt x="520" y="21"/>
                    <a:pt x="534" y="21"/>
                    <a:pt x="548" y="20"/>
                  </a:cubicBezTo>
                  <a:cubicBezTo>
                    <a:pt x="562" y="19"/>
                    <a:pt x="576" y="19"/>
                    <a:pt x="590" y="18"/>
                  </a:cubicBezTo>
                  <a:cubicBezTo>
                    <a:pt x="617" y="18"/>
                    <a:pt x="644" y="18"/>
                    <a:pt x="669" y="19"/>
                  </a:cubicBezTo>
                  <a:cubicBezTo>
                    <a:pt x="694" y="19"/>
                    <a:pt x="717" y="20"/>
                    <a:pt x="739" y="22"/>
                  </a:cubicBezTo>
                  <a:cubicBezTo>
                    <a:pt x="761" y="23"/>
                    <a:pt x="781" y="24"/>
                    <a:pt x="799" y="26"/>
                  </a:cubicBezTo>
                  <a:cubicBezTo>
                    <a:pt x="817" y="28"/>
                    <a:pt x="832" y="30"/>
                    <a:pt x="845" y="31"/>
                  </a:cubicBezTo>
                  <a:cubicBezTo>
                    <a:pt x="858" y="33"/>
                    <a:pt x="868" y="34"/>
                    <a:pt x="874" y="35"/>
                  </a:cubicBezTo>
                  <a:cubicBezTo>
                    <a:pt x="881" y="36"/>
                    <a:pt x="885" y="36"/>
                    <a:pt x="885" y="36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9" name="íṩľîḓe"/>
            <p:cNvSpPr/>
            <p:nvPr/>
          </p:nvSpPr>
          <p:spPr bwMode="auto">
            <a:xfrm>
              <a:off x="4274" y="3337"/>
              <a:ext cx="1531" cy="313"/>
            </a:xfrm>
            <a:custGeom>
              <a:avLst/>
              <a:gdLst>
                <a:gd name="T0" fmla="*/ 1531 w 737"/>
                <a:gd name="T1" fmla="*/ 70 h 151"/>
                <a:gd name="T2" fmla="*/ 1465 w 737"/>
                <a:gd name="T3" fmla="*/ 54 h 151"/>
                <a:gd name="T4" fmla="*/ 1388 w 737"/>
                <a:gd name="T5" fmla="*/ 37 h 151"/>
                <a:gd name="T6" fmla="*/ 1286 w 737"/>
                <a:gd name="T7" fmla="*/ 21 h 151"/>
                <a:gd name="T8" fmla="*/ 1165 w 737"/>
                <a:gd name="T9" fmla="*/ 8 h 151"/>
                <a:gd name="T10" fmla="*/ 1030 w 737"/>
                <a:gd name="T11" fmla="*/ 2 h 151"/>
                <a:gd name="T12" fmla="*/ 958 w 737"/>
                <a:gd name="T13" fmla="*/ 0 h 151"/>
                <a:gd name="T14" fmla="*/ 922 w 737"/>
                <a:gd name="T15" fmla="*/ 2 h 151"/>
                <a:gd name="T16" fmla="*/ 885 w 737"/>
                <a:gd name="T17" fmla="*/ 2 h 151"/>
                <a:gd name="T18" fmla="*/ 735 w 737"/>
                <a:gd name="T19" fmla="*/ 15 h 151"/>
                <a:gd name="T20" fmla="*/ 661 w 737"/>
                <a:gd name="T21" fmla="*/ 25 h 151"/>
                <a:gd name="T22" fmla="*/ 586 w 737"/>
                <a:gd name="T23" fmla="*/ 37 h 151"/>
                <a:gd name="T24" fmla="*/ 515 w 737"/>
                <a:gd name="T25" fmla="*/ 54 h 151"/>
                <a:gd name="T26" fmla="*/ 480 w 737"/>
                <a:gd name="T27" fmla="*/ 62 h 151"/>
                <a:gd name="T28" fmla="*/ 445 w 737"/>
                <a:gd name="T29" fmla="*/ 73 h 151"/>
                <a:gd name="T30" fmla="*/ 411 w 737"/>
                <a:gd name="T31" fmla="*/ 83 h 151"/>
                <a:gd name="T32" fmla="*/ 378 w 737"/>
                <a:gd name="T33" fmla="*/ 93 h 151"/>
                <a:gd name="T34" fmla="*/ 347 w 737"/>
                <a:gd name="T35" fmla="*/ 106 h 151"/>
                <a:gd name="T36" fmla="*/ 316 w 737"/>
                <a:gd name="T37" fmla="*/ 118 h 151"/>
                <a:gd name="T38" fmla="*/ 287 w 737"/>
                <a:gd name="T39" fmla="*/ 131 h 151"/>
                <a:gd name="T40" fmla="*/ 260 w 737"/>
                <a:gd name="T41" fmla="*/ 143 h 151"/>
                <a:gd name="T42" fmla="*/ 206 w 737"/>
                <a:gd name="T43" fmla="*/ 170 h 151"/>
                <a:gd name="T44" fmla="*/ 158 w 737"/>
                <a:gd name="T45" fmla="*/ 195 h 151"/>
                <a:gd name="T46" fmla="*/ 118 w 737"/>
                <a:gd name="T47" fmla="*/ 222 h 151"/>
                <a:gd name="T48" fmla="*/ 54 w 737"/>
                <a:gd name="T49" fmla="*/ 267 h 151"/>
                <a:gd name="T50" fmla="*/ 0 w 737"/>
                <a:gd name="T51" fmla="*/ 313 h 151"/>
                <a:gd name="T52" fmla="*/ 58 w 737"/>
                <a:gd name="T53" fmla="*/ 276 h 151"/>
                <a:gd name="T54" fmla="*/ 89 w 737"/>
                <a:gd name="T55" fmla="*/ 257 h 151"/>
                <a:gd name="T56" fmla="*/ 127 w 737"/>
                <a:gd name="T57" fmla="*/ 236 h 151"/>
                <a:gd name="T58" fmla="*/ 168 w 737"/>
                <a:gd name="T59" fmla="*/ 214 h 151"/>
                <a:gd name="T60" fmla="*/ 216 w 737"/>
                <a:gd name="T61" fmla="*/ 193 h 151"/>
                <a:gd name="T62" fmla="*/ 270 w 737"/>
                <a:gd name="T63" fmla="*/ 170 h 151"/>
                <a:gd name="T64" fmla="*/ 299 w 737"/>
                <a:gd name="T65" fmla="*/ 158 h 151"/>
                <a:gd name="T66" fmla="*/ 328 w 737"/>
                <a:gd name="T67" fmla="*/ 147 h 151"/>
                <a:gd name="T68" fmla="*/ 359 w 737"/>
                <a:gd name="T69" fmla="*/ 137 h 151"/>
                <a:gd name="T70" fmla="*/ 391 w 737"/>
                <a:gd name="T71" fmla="*/ 129 h 151"/>
                <a:gd name="T72" fmla="*/ 422 w 737"/>
                <a:gd name="T73" fmla="*/ 118 h 151"/>
                <a:gd name="T74" fmla="*/ 455 w 737"/>
                <a:gd name="T75" fmla="*/ 110 h 151"/>
                <a:gd name="T76" fmla="*/ 488 w 737"/>
                <a:gd name="T77" fmla="*/ 102 h 151"/>
                <a:gd name="T78" fmla="*/ 523 w 737"/>
                <a:gd name="T79" fmla="*/ 93 h 151"/>
                <a:gd name="T80" fmla="*/ 594 w 737"/>
                <a:gd name="T81" fmla="*/ 79 h 151"/>
                <a:gd name="T82" fmla="*/ 667 w 737"/>
                <a:gd name="T83" fmla="*/ 66 h 151"/>
                <a:gd name="T84" fmla="*/ 740 w 737"/>
                <a:gd name="T85" fmla="*/ 58 h 151"/>
                <a:gd name="T86" fmla="*/ 887 w 737"/>
                <a:gd name="T87" fmla="*/ 44 h 151"/>
                <a:gd name="T88" fmla="*/ 1030 w 737"/>
                <a:gd name="T89" fmla="*/ 39 h 151"/>
                <a:gd name="T90" fmla="*/ 1163 w 737"/>
                <a:gd name="T91" fmla="*/ 41 h 151"/>
                <a:gd name="T92" fmla="*/ 1226 w 737"/>
                <a:gd name="T93" fmla="*/ 44 h 151"/>
                <a:gd name="T94" fmla="*/ 1284 w 737"/>
                <a:gd name="T95" fmla="*/ 46 h 151"/>
                <a:gd name="T96" fmla="*/ 1386 w 737"/>
                <a:gd name="T97" fmla="*/ 54 h 151"/>
                <a:gd name="T98" fmla="*/ 1462 w 737"/>
                <a:gd name="T99" fmla="*/ 62 h 151"/>
                <a:gd name="T100" fmla="*/ 1512 w 737"/>
                <a:gd name="T101" fmla="*/ 68 h 151"/>
                <a:gd name="T102" fmla="*/ 1531 w 737"/>
                <a:gd name="T103" fmla="*/ 70 h 1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37" h="151">
                  <a:moveTo>
                    <a:pt x="737" y="34"/>
                  </a:moveTo>
                  <a:cubicBezTo>
                    <a:pt x="737" y="34"/>
                    <a:pt x="725" y="30"/>
                    <a:pt x="705" y="26"/>
                  </a:cubicBezTo>
                  <a:cubicBezTo>
                    <a:pt x="695" y="23"/>
                    <a:pt x="682" y="21"/>
                    <a:pt x="668" y="18"/>
                  </a:cubicBezTo>
                  <a:cubicBezTo>
                    <a:pt x="653" y="16"/>
                    <a:pt x="637" y="13"/>
                    <a:pt x="619" y="10"/>
                  </a:cubicBezTo>
                  <a:cubicBezTo>
                    <a:pt x="601" y="8"/>
                    <a:pt x="581" y="6"/>
                    <a:pt x="561" y="4"/>
                  </a:cubicBezTo>
                  <a:cubicBezTo>
                    <a:pt x="540" y="3"/>
                    <a:pt x="518" y="1"/>
                    <a:pt x="496" y="1"/>
                  </a:cubicBezTo>
                  <a:cubicBezTo>
                    <a:pt x="484" y="1"/>
                    <a:pt x="473" y="0"/>
                    <a:pt x="461" y="0"/>
                  </a:cubicBezTo>
                  <a:cubicBezTo>
                    <a:pt x="455" y="1"/>
                    <a:pt x="449" y="1"/>
                    <a:pt x="444" y="1"/>
                  </a:cubicBezTo>
                  <a:cubicBezTo>
                    <a:pt x="438" y="1"/>
                    <a:pt x="432" y="1"/>
                    <a:pt x="426" y="1"/>
                  </a:cubicBezTo>
                  <a:cubicBezTo>
                    <a:pt x="402" y="2"/>
                    <a:pt x="378" y="4"/>
                    <a:pt x="354" y="7"/>
                  </a:cubicBezTo>
                  <a:cubicBezTo>
                    <a:pt x="342" y="8"/>
                    <a:pt x="330" y="10"/>
                    <a:pt x="318" y="12"/>
                  </a:cubicBezTo>
                  <a:cubicBezTo>
                    <a:pt x="306" y="14"/>
                    <a:pt x="294" y="16"/>
                    <a:pt x="282" y="18"/>
                  </a:cubicBezTo>
                  <a:cubicBezTo>
                    <a:pt x="271" y="20"/>
                    <a:pt x="259" y="23"/>
                    <a:pt x="248" y="26"/>
                  </a:cubicBezTo>
                  <a:cubicBezTo>
                    <a:pt x="242" y="27"/>
                    <a:pt x="236" y="29"/>
                    <a:pt x="231" y="30"/>
                  </a:cubicBezTo>
                  <a:cubicBezTo>
                    <a:pt x="225" y="32"/>
                    <a:pt x="220" y="33"/>
                    <a:pt x="214" y="35"/>
                  </a:cubicBezTo>
                  <a:cubicBezTo>
                    <a:pt x="209" y="37"/>
                    <a:pt x="203" y="38"/>
                    <a:pt x="198" y="40"/>
                  </a:cubicBezTo>
                  <a:cubicBezTo>
                    <a:pt x="193" y="42"/>
                    <a:pt x="188" y="44"/>
                    <a:pt x="182" y="45"/>
                  </a:cubicBezTo>
                  <a:cubicBezTo>
                    <a:pt x="177" y="47"/>
                    <a:pt x="172" y="49"/>
                    <a:pt x="167" y="51"/>
                  </a:cubicBezTo>
                  <a:cubicBezTo>
                    <a:pt x="162" y="53"/>
                    <a:pt x="157" y="55"/>
                    <a:pt x="152" y="57"/>
                  </a:cubicBezTo>
                  <a:cubicBezTo>
                    <a:pt x="148" y="59"/>
                    <a:pt x="143" y="61"/>
                    <a:pt x="138" y="63"/>
                  </a:cubicBezTo>
                  <a:cubicBezTo>
                    <a:pt x="134" y="65"/>
                    <a:pt x="129" y="67"/>
                    <a:pt x="125" y="69"/>
                  </a:cubicBezTo>
                  <a:cubicBezTo>
                    <a:pt x="116" y="73"/>
                    <a:pt x="107" y="77"/>
                    <a:pt x="99" y="82"/>
                  </a:cubicBezTo>
                  <a:cubicBezTo>
                    <a:pt x="91" y="86"/>
                    <a:pt x="83" y="90"/>
                    <a:pt x="76" y="94"/>
                  </a:cubicBezTo>
                  <a:cubicBezTo>
                    <a:pt x="69" y="99"/>
                    <a:pt x="63" y="103"/>
                    <a:pt x="57" y="107"/>
                  </a:cubicBezTo>
                  <a:cubicBezTo>
                    <a:pt x="44" y="115"/>
                    <a:pt x="34" y="123"/>
                    <a:pt x="26" y="129"/>
                  </a:cubicBezTo>
                  <a:cubicBezTo>
                    <a:pt x="9" y="143"/>
                    <a:pt x="0" y="151"/>
                    <a:pt x="0" y="151"/>
                  </a:cubicBezTo>
                  <a:cubicBezTo>
                    <a:pt x="0" y="151"/>
                    <a:pt x="10" y="144"/>
                    <a:pt x="28" y="133"/>
                  </a:cubicBezTo>
                  <a:cubicBezTo>
                    <a:pt x="33" y="130"/>
                    <a:pt x="38" y="127"/>
                    <a:pt x="43" y="124"/>
                  </a:cubicBezTo>
                  <a:cubicBezTo>
                    <a:pt x="49" y="121"/>
                    <a:pt x="54" y="117"/>
                    <a:pt x="61" y="114"/>
                  </a:cubicBezTo>
                  <a:cubicBezTo>
                    <a:pt x="67" y="111"/>
                    <a:pt x="74" y="107"/>
                    <a:pt x="81" y="103"/>
                  </a:cubicBezTo>
                  <a:cubicBezTo>
                    <a:pt x="89" y="100"/>
                    <a:pt x="96" y="96"/>
                    <a:pt x="104" y="93"/>
                  </a:cubicBezTo>
                  <a:cubicBezTo>
                    <a:pt x="112" y="89"/>
                    <a:pt x="121" y="85"/>
                    <a:pt x="130" y="82"/>
                  </a:cubicBezTo>
                  <a:cubicBezTo>
                    <a:pt x="135" y="80"/>
                    <a:pt x="139" y="78"/>
                    <a:pt x="144" y="76"/>
                  </a:cubicBezTo>
                  <a:cubicBezTo>
                    <a:pt x="148" y="75"/>
                    <a:pt x="153" y="73"/>
                    <a:pt x="158" y="71"/>
                  </a:cubicBezTo>
                  <a:cubicBezTo>
                    <a:pt x="163" y="70"/>
                    <a:pt x="168" y="68"/>
                    <a:pt x="173" y="66"/>
                  </a:cubicBezTo>
                  <a:cubicBezTo>
                    <a:pt x="178" y="65"/>
                    <a:pt x="183" y="63"/>
                    <a:pt x="188" y="62"/>
                  </a:cubicBezTo>
                  <a:cubicBezTo>
                    <a:pt x="193" y="60"/>
                    <a:pt x="198" y="59"/>
                    <a:pt x="203" y="57"/>
                  </a:cubicBezTo>
                  <a:cubicBezTo>
                    <a:pt x="209" y="56"/>
                    <a:pt x="214" y="54"/>
                    <a:pt x="219" y="53"/>
                  </a:cubicBezTo>
                  <a:cubicBezTo>
                    <a:pt x="225" y="51"/>
                    <a:pt x="230" y="50"/>
                    <a:pt x="235" y="49"/>
                  </a:cubicBezTo>
                  <a:cubicBezTo>
                    <a:pt x="241" y="47"/>
                    <a:pt x="247" y="46"/>
                    <a:pt x="252" y="45"/>
                  </a:cubicBezTo>
                  <a:cubicBezTo>
                    <a:pt x="263" y="42"/>
                    <a:pt x="275" y="40"/>
                    <a:pt x="286" y="38"/>
                  </a:cubicBezTo>
                  <a:cubicBezTo>
                    <a:pt x="298" y="36"/>
                    <a:pt x="309" y="34"/>
                    <a:pt x="321" y="32"/>
                  </a:cubicBezTo>
                  <a:cubicBezTo>
                    <a:pt x="333" y="30"/>
                    <a:pt x="344" y="29"/>
                    <a:pt x="356" y="28"/>
                  </a:cubicBezTo>
                  <a:cubicBezTo>
                    <a:pt x="380" y="25"/>
                    <a:pt x="403" y="23"/>
                    <a:pt x="427" y="21"/>
                  </a:cubicBezTo>
                  <a:cubicBezTo>
                    <a:pt x="450" y="20"/>
                    <a:pt x="473" y="19"/>
                    <a:pt x="496" y="19"/>
                  </a:cubicBezTo>
                  <a:cubicBezTo>
                    <a:pt x="518" y="19"/>
                    <a:pt x="539" y="19"/>
                    <a:pt x="560" y="20"/>
                  </a:cubicBezTo>
                  <a:cubicBezTo>
                    <a:pt x="570" y="20"/>
                    <a:pt x="580" y="20"/>
                    <a:pt x="590" y="21"/>
                  </a:cubicBezTo>
                  <a:cubicBezTo>
                    <a:pt x="599" y="21"/>
                    <a:pt x="609" y="22"/>
                    <a:pt x="618" y="22"/>
                  </a:cubicBezTo>
                  <a:cubicBezTo>
                    <a:pt x="636" y="24"/>
                    <a:pt x="652" y="25"/>
                    <a:pt x="667" y="26"/>
                  </a:cubicBezTo>
                  <a:cubicBezTo>
                    <a:pt x="681" y="27"/>
                    <a:pt x="694" y="29"/>
                    <a:pt x="704" y="30"/>
                  </a:cubicBezTo>
                  <a:cubicBezTo>
                    <a:pt x="715" y="31"/>
                    <a:pt x="723" y="32"/>
                    <a:pt x="728" y="33"/>
                  </a:cubicBezTo>
                  <a:cubicBezTo>
                    <a:pt x="734" y="33"/>
                    <a:pt x="737" y="34"/>
                    <a:pt x="737" y="34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0" name="îşḷíḍê"/>
            <p:cNvSpPr/>
            <p:nvPr/>
          </p:nvSpPr>
          <p:spPr bwMode="auto">
            <a:xfrm>
              <a:off x="2471" y="1677"/>
              <a:ext cx="2638" cy="1512"/>
            </a:xfrm>
            <a:custGeom>
              <a:avLst/>
              <a:gdLst>
                <a:gd name="T0" fmla="*/ 0 w 1270"/>
                <a:gd name="T1" fmla="*/ 927 h 729"/>
                <a:gd name="T2" fmla="*/ 1371 w 1270"/>
                <a:gd name="T3" fmla="*/ 0 h 729"/>
                <a:gd name="T4" fmla="*/ 2638 w 1270"/>
                <a:gd name="T5" fmla="*/ 927 h 729"/>
                <a:gd name="T6" fmla="*/ 1371 w 1270"/>
                <a:gd name="T7" fmla="*/ 1512 h 729"/>
                <a:gd name="T8" fmla="*/ 0 w 1270"/>
                <a:gd name="T9" fmla="*/ 927 h 7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0" h="729">
                  <a:moveTo>
                    <a:pt x="0" y="447"/>
                  </a:moveTo>
                  <a:cubicBezTo>
                    <a:pt x="0" y="447"/>
                    <a:pt x="205" y="0"/>
                    <a:pt x="660" y="0"/>
                  </a:cubicBezTo>
                  <a:cubicBezTo>
                    <a:pt x="1115" y="0"/>
                    <a:pt x="1270" y="447"/>
                    <a:pt x="1270" y="447"/>
                  </a:cubicBezTo>
                  <a:cubicBezTo>
                    <a:pt x="1270" y="447"/>
                    <a:pt x="892" y="375"/>
                    <a:pt x="660" y="729"/>
                  </a:cubicBezTo>
                  <a:cubicBezTo>
                    <a:pt x="660" y="729"/>
                    <a:pt x="411" y="405"/>
                    <a:pt x="0" y="447"/>
                  </a:cubicBezTo>
                  <a:close/>
                </a:path>
              </a:pathLst>
            </a:custGeom>
            <a:solidFill>
              <a:srgbClr val="8FB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1" name="iṩlîḋé"/>
            <p:cNvSpPr/>
            <p:nvPr/>
          </p:nvSpPr>
          <p:spPr bwMode="auto">
            <a:xfrm>
              <a:off x="2978" y="1793"/>
              <a:ext cx="2038" cy="1251"/>
            </a:xfrm>
            <a:custGeom>
              <a:avLst/>
              <a:gdLst>
                <a:gd name="T0" fmla="*/ 2038 w 981"/>
                <a:gd name="T1" fmla="*/ 614 h 603"/>
                <a:gd name="T2" fmla="*/ 1695 w 981"/>
                <a:gd name="T3" fmla="*/ 189 h 603"/>
                <a:gd name="T4" fmla="*/ 1544 w 981"/>
                <a:gd name="T5" fmla="*/ 178 h 603"/>
                <a:gd name="T6" fmla="*/ 1313 w 981"/>
                <a:gd name="T7" fmla="*/ 214 h 603"/>
                <a:gd name="T8" fmla="*/ 1197 w 981"/>
                <a:gd name="T9" fmla="*/ 263 h 603"/>
                <a:gd name="T10" fmla="*/ 931 w 981"/>
                <a:gd name="T11" fmla="*/ 344 h 603"/>
                <a:gd name="T12" fmla="*/ 802 w 981"/>
                <a:gd name="T13" fmla="*/ 288 h 603"/>
                <a:gd name="T14" fmla="*/ 515 w 981"/>
                <a:gd name="T15" fmla="*/ 149 h 603"/>
                <a:gd name="T16" fmla="*/ 310 w 981"/>
                <a:gd name="T17" fmla="*/ 0 h 603"/>
                <a:gd name="T18" fmla="*/ 0 w 981"/>
                <a:gd name="T19" fmla="*/ 189 h 603"/>
                <a:gd name="T20" fmla="*/ 316 w 981"/>
                <a:gd name="T21" fmla="*/ 461 h 603"/>
                <a:gd name="T22" fmla="*/ 623 w 981"/>
                <a:gd name="T23" fmla="*/ 680 h 603"/>
                <a:gd name="T24" fmla="*/ 463 w 981"/>
                <a:gd name="T25" fmla="*/ 1035 h 603"/>
                <a:gd name="T26" fmla="*/ 457 w 981"/>
                <a:gd name="T27" fmla="*/ 1044 h 603"/>
                <a:gd name="T28" fmla="*/ 727 w 981"/>
                <a:gd name="T29" fmla="*/ 1251 h 603"/>
                <a:gd name="T30" fmla="*/ 974 w 981"/>
                <a:gd name="T31" fmla="*/ 851 h 603"/>
                <a:gd name="T32" fmla="*/ 1421 w 981"/>
                <a:gd name="T33" fmla="*/ 560 h 603"/>
                <a:gd name="T34" fmla="*/ 1560 w 981"/>
                <a:gd name="T35" fmla="*/ 550 h 603"/>
                <a:gd name="T36" fmla="*/ 1982 w 981"/>
                <a:gd name="T37" fmla="*/ 600 h 603"/>
                <a:gd name="T38" fmla="*/ 2038 w 981"/>
                <a:gd name="T39" fmla="*/ 614 h 6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81" h="603">
                  <a:moveTo>
                    <a:pt x="981" y="296"/>
                  </a:moveTo>
                  <a:cubicBezTo>
                    <a:pt x="948" y="236"/>
                    <a:pt x="894" y="158"/>
                    <a:pt x="816" y="91"/>
                  </a:cubicBezTo>
                  <a:cubicBezTo>
                    <a:pt x="793" y="88"/>
                    <a:pt x="768" y="86"/>
                    <a:pt x="743" y="86"/>
                  </a:cubicBezTo>
                  <a:cubicBezTo>
                    <a:pt x="699" y="86"/>
                    <a:pt x="662" y="92"/>
                    <a:pt x="632" y="103"/>
                  </a:cubicBezTo>
                  <a:cubicBezTo>
                    <a:pt x="613" y="110"/>
                    <a:pt x="594" y="119"/>
                    <a:pt x="576" y="127"/>
                  </a:cubicBezTo>
                  <a:cubicBezTo>
                    <a:pt x="532" y="146"/>
                    <a:pt x="486" y="166"/>
                    <a:pt x="448" y="166"/>
                  </a:cubicBezTo>
                  <a:cubicBezTo>
                    <a:pt x="424" y="166"/>
                    <a:pt x="404" y="157"/>
                    <a:pt x="386" y="139"/>
                  </a:cubicBezTo>
                  <a:cubicBezTo>
                    <a:pt x="342" y="96"/>
                    <a:pt x="289" y="83"/>
                    <a:pt x="248" y="72"/>
                  </a:cubicBezTo>
                  <a:cubicBezTo>
                    <a:pt x="195" y="58"/>
                    <a:pt x="165" y="51"/>
                    <a:pt x="149" y="0"/>
                  </a:cubicBezTo>
                  <a:cubicBezTo>
                    <a:pt x="93" y="25"/>
                    <a:pt x="43" y="57"/>
                    <a:pt x="0" y="91"/>
                  </a:cubicBezTo>
                  <a:cubicBezTo>
                    <a:pt x="16" y="131"/>
                    <a:pt x="56" y="192"/>
                    <a:pt x="152" y="222"/>
                  </a:cubicBezTo>
                  <a:cubicBezTo>
                    <a:pt x="270" y="259"/>
                    <a:pt x="289" y="270"/>
                    <a:pt x="300" y="328"/>
                  </a:cubicBezTo>
                  <a:cubicBezTo>
                    <a:pt x="309" y="375"/>
                    <a:pt x="258" y="458"/>
                    <a:pt x="223" y="499"/>
                  </a:cubicBezTo>
                  <a:cubicBezTo>
                    <a:pt x="220" y="503"/>
                    <a:pt x="220" y="503"/>
                    <a:pt x="220" y="503"/>
                  </a:cubicBezTo>
                  <a:cubicBezTo>
                    <a:pt x="274" y="537"/>
                    <a:pt x="318" y="573"/>
                    <a:pt x="350" y="603"/>
                  </a:cubicBezTo>
                  <a:cubicBezTo>
                    <a:pt x="369" y="574"/>
                    <a:pt x="436" y="470"/>
                    <a:pt x="469" y="410"/>
                  </a:cubicBezTo>
                  <a:cubicBezTo>
                    <a:pt x="499" y="355"/>
                    <a:pt x="573" y="286"/>
                    <a:pt x="684" y="270"/>
                  </a:cubicBezTo>
                  <a:cubicBezTo>
                    <a:pt x="703" y="267"/>
                    <a:pt x="726" y="265"/>
                    <a:pt x="751" y="265"/>
                  </a:cubicBezTo>
                  <a:cubicBezTo>
                    <a:pt x="850" y="265"/>
                    <a:pt x="953" y="289"/>
                    <a:pt x="954" y="289"/>
                  </a:cubicBezTo>
                  <a:lnTo>
                    <a:pt x="981" y="296"/>
                  </a:lnTo>
                  <a:close/>
                </a:path>
              </a:pathLst>
            </a:custGeom>
            <a:solidFill>
              <a:srgbClr val="B4D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2" name="işlîdé"/>
            <p:cNvSpPr/>
            <p:nvPr/>
          </p:nvSpPr>
          <p:spPr bwMode="auto">
            <a:xfrm>
              <a:off x="3034" y="1824"/>
              <a:ext cx="1934" cy="1174"/>
            </a:xfrm>
            <a:custGeom>
              <a:avLst/>
              <a:gdLst>
                <a:gd name="T0" fmla="*/ 1726 w 931"/>
                <a:gd name="T1" fmla="*/ 241 h 566"/>
                <a:gd name="T2" fmla="*/ 1487 w 931"/>
                <a:gd name="T3" fmla="*/ 218 h 566"/>
                <a:gd name="T4" fmla="*/ 1280 w 931"/>
                <a:gd name="T5" fmla="*/ 247 h 566"/>
                <a:gd name="T6" fmla="*/ 1167 w 931"/>
                <a:gd name="T7" fmla="*/ 295 h 566"/>
                <a:gd name="T8" fmla="*/ 875 w 931"/>
                <a:gd name="T9" fmla="*/ 382 h 566"/>
                <a:gd name="T10" fmla="*/ 698 w 931"/>
                <a:gd name="T11" fmla="*/ 307 h 566"/>
                <a:gd name="T12" fmla="*/ 440 w 931"/>
                <a:gd name="T13" fmla="*/ 185 h 566"/>
                <a:gd name="T14" fmla="*/ 191 w 931"/>
                <a:gd name="T15" fmla="*/ 0 h 566"/>
                <a:gd name="T16" fmla="*/ 0 w 931"/>
                <a:gd name="T17" fmla="*/ 114 h 566"/>
                <a:gd name="T18" fmla="*/ 280 w 931"/>
                <a:gd name="T19" fmla="*/ 365 h 566"/>
                <a:gd name="T20" fmla="*/ 636 w 931"/>
                <a:gd name="T21" fmla="*/ 637 h 566"/>
                <a:gd name="T22" fmla="*/ 461 w 931"/>
                <a:gd name="T23" fmla="*/ 1047 h 566"/>
                <a:gd name="T24" fmla="*/ 459 w 931"/>
                <a:gd name="T25" fmla="*/ 1052 h 566"/>
                <a:gd name="T26" fmla="*/ 619 w 931"/>
                <a:gd name="T27" fmla="*/ 1174 h 566"/>
                <a:gd name="T28" fmla="*/ 858 w 931"/>
                <a:gd name="T29" fmla="*/ 786 h 566"/>
                <a:gd name="T30" fmla="*/ 1354 w 931"/>
                <a:gd name="T31" fmla="*/ 460 h 566"/>
                <a:gd name="T32" fmla="*/ 1504 w 931"/>
                <a:gd name="T33" fmla="*/ 450 h 566"/>
                <a:gd name="T34" fmla="*/ 1934 w 931"/>
                <a:gd name="T35" fmla="*/ 500 h 566"/>
                <a:gd name="T36" fmla="*/ 1726 w 931"/>
                <a:gd name="T37" fmla="*/ 241 h 5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31" h="566">
                  <a:moveTo>
                    <a:pt x="831" y="116"/>
                  </a:moveTo>
                  <a:cubicBezTo>
                    <a:pt x="798" y="110"/>
                    <a:pt x="757" y="105"/>
                    <a:pt x="716" y="105"/>
                  </a:cubicBezTo>
                  <a:cubicBezTo>
                    <a:pt x="676" y="105"/>
                    <a:pt x="643" y="110"/>
                    <a:pt x="616" y="119"/>
                  </a:cubicBezTo>
                  <a:cubicBezTo>
                    <a:pt x="598" y="126"/>
                    <a:pt x="580" y="134"/>
                    <a:pt x="562" y="142"/>
                  </a:cubicBezTo>
                  <a:cubicBezTo>
                    <a:pt x="515" y="162"/>
                    <a:pt x="466" y="184"/>
                    <a:pt x="421" y="184"/>
                  </a:cubicBezTo>
                  <a:cubicBezTo>
                    <a:pt x="388" y="184"/>
                    <a:pt x="360" y="172"/>
                    <a:pt x="336" y="148"/>
                  </a:cubicBezTo>
                  <a:cubicBezTo>
                    <a:pt x="298" y="111"/>
                    <a:pt x="252" y="99"/>
                    <a:pt x="212" y="89"/>
                  </a:cubicBezTo>
                  <a:cubicBezTo>
                    <a:pt x="159" y="75"/>
                    <a:pt x="115" y="64"/>
                    <a:pt x="92" y="0"/>
                  </a:cubicBezTo>
                  <a:cubicBezTo>
                    <a:pt x="59" y="16"/>
                    <a:pt x="28" y="35"/>
                    <a:pt x="0" y="55"/>
                  </a:cubicBezTo>
                  <a:cubicBezTo>
                    <a:pt x="11" y="87"/>
                    <a:pt x="43" y="147"/>
                    <a:pt x="135" y="176"/>
                  </a:cubicBezTo>
                  <a:cubicBezTo>
                    <a:pt x="253" y="213"/>
                    <a:pt x="291" y="228"/>
                    <a:pt x="306" y="307"/>
                  </a:cubicBezTo>
                  <a:cubicBezTo>
                    <a:pt x="321" y="386"/>
                    <a:pt x="223" y="504"/>
                    <a:pt x="222" y="505"/>
                  </a:cubicBezTo>
                  <a:cubicBezTo>
                    <a:pt x="221" y="507"/>
                    <a:pt x="221" y="507"/>
                    <a:pt x="221" y="507"/>
                  </a:cubicBezTo>
                  <a:cubicBezTo>
                    <a:pt x="250" y="527"/>
                    <a:pt x="276" y="547"/>
                    <a:pt x="298" y="566"/>
                  </a:cubicBezTo>
                  <a:cubicBezTo>
                    <a:pt x="320" y="532"/>
                    <a:pt x="382" y="436"/>
                    <a:pt x="413" y="379"/>
                  </a:cubicBezTo>
                  <a:cubicBezTo>
                    <a:pt x="446" y="318"/>
                    <a:pt x="529" y="240"/>
                    <a:pt x="652" y="222"/>
                  </a:cubicBezTo>
                  <a:cubicBezTo>
                    <a:pt x="673" y="219"/>
                    <a:pt x="697" y="217"/>
                    <a:pt x="724" y="217"/>
                  </a:cubicBezTo>
                  <a:cubicBezTo>
                    <a:pt x="816" y="217"/>
                    <a:pt x="911" y="237"/>
                    <a:pt x="931" y="241"/>
                  </a:cubicBezTo>
                  <a:cubicBezTo>
                    <a:pt x="905" y="202"/>
                    <a:pt x="873" y="158"/>
                    <a:pt x="831" y="116"/>
                  </a:cubicBezTo>
                  <a:close/>
                </a:path>
              </a:pathLst>
            </a:custGeom>
            <a:solidFill>
              <a:srgbClr val="FFE1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3" name="îŝḷíḓê"/>
            <p:cNvSpPr/>
            <p:nvPr/>
          </p:nvSpPr>
          <p:spPr bwMode="auto">
            <a:xfrm>
              <a:off x="3065" y="1838"/>
              <a:ext cx="1876" cy="1137"/>
            </a:xfrm>
            <a:custGeom>
              <a:avLst/>
              <a:gdLst>
                <a:gd name="T0" fmla="*/ 1737 w 903"/>
                <a:gd name="T1" fmla="*/ 268 h 548"/>
                <a:gd name="T2" fmla="*/ 1261 w 903"/>
                <a:gd name="T3" fmla="*/ 266 h 548"/>
                <a:gd name="T4" fmla="*/ 642 w 903"/>
                <a:gd name="T5" fmla="*/ 317 h 548"/>
                <a:gd name="T6" fmla="*/ 129 w 903"/>
                <a:gd name="T7" fmla="*/ 0 h 548"/>
                <a:gd name="T8" fmla="*/ 0 w 903"/>
                <a:gd name="T9" fmla="*/ 79 h 548"/>
                <a:gd name="T10" fmla="*/ 260 w 903"/>
                <a:gd name="T11" fmla="*/ 317 h 548"/>
                <a:gd name="T12" fmla="*/ 638 w 903"/>
                <a:gd name="T13" fmla="*/ 616 h 548"/>
                <a:gd name="T14" fmla="*/ 457 w 903"/>
                <a:gd name="T15" fmla="*/ 1056 h 548"/>
                <a:gd name="T16" fmla="*/ 457 w 903"/>
                <a:gd name="T17" fmla="*/ 1056 h 548"/>
                <a:gd name="T18" fmla="*/ 561 w 903"/>
                <a:gd name="T19" fmla="*/ 1137 h 548"/>
                <a:gd name="T20" fmla="*/ 798 w 903"/>
                <a:gd name="T21" fmla="*/ 755 h 548"/>
                <a:gd name="T22" fmla="*/ 1317 w 903"/>
                <a:gd name="T23" fmla="*/ 411 h 548"/>
                <a:gd name="T24" fmla="*/ 1876 w 903"/>
                <a:gd name="T25" fmla="*/ 446 h 548"/>
                <a:gd name="T26" fmla="*/ 1737 w 903"/>
                <a:gd name="T27" fmla="*/ 268 h 5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03" h="548">
                  <a:moveTo>
                    <a:pt x="836" y="129"/>
                  </a:moveTo>
                  <a:cubicBezTo>
                    <a:pt x="776" y="117"/>
                    <a:pt x="674" y="103"/>
                    <a:pt x="607" y="128"/>
                  </a:cubicBezTo>
                  <a:cubicBezTo>
                    <a:pt x="508" y="165"/>
                    <a:pt x="398" y="240"/>
                    <a:pt x="309" y="153"/>
                  </a:cubicBezTo>
                  <a:cubicBezTo>
                    <a:pt x="227" y="72"/>
                    <a:pt x="107" y="123"/>
                    <a:pt x="62" y="0"/>
                  </a:cubicBezTo>
                  <a:cubicBezTo>
                    <a:pt x="40" y="12"/>
                    <a:pt x="19" y="25"/>
                    <a:pt x="0" y="38"/>
                  </a:cubicBezTo>
                  <a:cubicBezTo>
                    <a:pt x="8" y="65"/>
                    <a:pt x="35" y="124"/>
                    <a:pt x="125" y="153"/>
                  </a:cubicBezTo>
                  <a:cubicBezTo>
                    <a:pt x="243" y="190"/>
                    <a:pt x="290" y="209"/>
                    <a:pt x="307" y="297"/>
                  </a:cubicBezTo>
                  <a:cubicBezTo>
                    <a:pt x="324" y="385"/>
                    <a:pt x="220" y="509"/>
                    <a:pt x="220" y="509"/>
                  </a:cubicBezTo>
                  <a:cubicBezTo>
                    <a:pt x="220" y="509"/>
                    <a:pt x="220" y="509"/>
                    <a:pt x="220" y="509"/>
                  </a:cubicBezTo>
                  <a:cubicBezTo>
                    <a:pt x="238" y="522"/>
                    <a:pt x="255" y="535"/>
                    <a:pt x="270" y="548"/>
                  </a:cubicBezTo>
                  <a:cubicBezTo>
                    <a:pt x="293" y="513"/>
                    <a:pt x="354" y="419"/>
                    <a:pt x="384" y="364"/>
                  </a:cubicBezTo>
                  <a:cubicBezTo>
                    <a:pt x="421" y="296"/>
                    <a:pt x="510" y="217"/>
                    <a:pt x="634" y="198"/>
                  </a:cubicBezTo>
                  <a:cubicBezTo>
                    <a:pt x="732" y="184"/>
                    <a:pt x="855" y="205"/>
                    <a:pt x="903" y="215"/>
                  </a:cubicBezTo>
                  <a:cubicBezTo>
                    <a:pt x="884" y="187"/>
                    <a:pt x="862" y="158"/>
                    <a:pt x="836" y="129"/>
                  </a:cubicBezTo>
                  <a:close/>
                </a:path>
              </a:pathLst>
            </a:custGeom>
            <a:solidFill>
              <a:srgbClr val="53C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" name="iṡľïḍê"/>
            <p:cNvSpPr/>
            <p:nvPr/>
          </p:nvSpPr>
          <p:spPr bwMode="auto">
            <a:xfrm>
              <a:off x="3412" y="1677"/>
              <a:ext cx="1126" cy="400"/>
            </a:xfrm>
            <a:custGeom>
              <a:avLst/>
              <a:gdLst>
                <a:gd name="T0" fmla="*/ 1126 w 542"/>
                <a:gd name="T1" fmla="*/ 203 h 193"/>
                <a:gd name="T2" fmla="*/ 430 w 542"/>
                <a:gd name="T3" fmla="*/ 0 h 193"/>
                <a:gd name="T4" fmla="*/ 0 w 542"/>
                <a:gd name="T5" fmla="*/ 68 h 193"/>
                <a:gd name="T6" fmla="*/ 224 w 542"/>
                <a:gd name="T7" fmla="*/ 199 h 193"/>
                <a:gd name="T8" fmla="*/ 590 w 542"/>
                <a:gd name="T9" fmla="*/ 356 h 193"/>
                <a:gd name="T10" fmla="*/ 933 w 542"/>
                <a:gd name="T11" fmla="*/ 234 h 193"/>
                <a:gd name="T12" fmla="*/ 1126 w 542"/>
                <a:gd name="T13" fmla="*/ 203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2" h="193">
                  <a:moveTo>
                    <a:pt x="542" y="98"/>
                  </a:moveTo>
                  <a:cubicBezTo>
                    <a:pt x="455" y="41"/>
                    <a:pt x="345" y="0"/>
                    <a:pt x="207" y="0"/>
                  </a:cubicBezTo>
                  <a:cubicBezTo>
                    <a:pt x="131" y="0"/>
                    <a:pt x="62" y="12"/>
                    <a:pt x="0" y="33"/>
                  </a:cubicBezTo>
                  <a:cubicBezTo>
                    <a:pt x="8" y="47"/>
                    <a:pt x="33" y="81"/>
                    <a:pt x="108" y="96"/>
                  </a:cubicBezTo>
                  <a:cubicBezTo>
                    <a:pt x="204" y="116"/>
                    <a:pt x="194" y="193"/>
                    <a:pt x="284" y="172"/>
                  </a:cubicBezTo>
                  <a:cubicBezTo>
                    <a:pt x="374" y="151"/>
                    <a:pt x="368" y="114"/>
                    <a:pt x="449" y="113"/>
                  </a:cubicBezTo>
                  <a:cubicBezTo>
                    <a:pt x="498" y="112"/>
                    <a:pt x="527" y="104"/>
                    <a:pt x="542" y="98"/>
                  </a:cubicBezTo>
                  <a:close/>
                </a:path>
              </a:pathLst>
            </a:custGeom>
            <a:solidFill>
              <a:srgbClr val="97C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5" name="ïš1iďê"/>
            <p:cNvSpPr/>
            <p:nvPr/>
          </p:nvSpPr>
          <p:spPr bwMode="auto">
            <a:xfrm>
              <a:off x="2529" y="2050"/>
              <a:ext cx="1018" cy="616"/>
            </a:xfrm>
            <a:custGeom>
              <a:avLst/>
              <a:gdLst>
                <a:gd name="T0" fmla="*/ 0 w 490"/>
                <a:gd name="T1" fmla="*/ 446 h 297"/>
                <a:gd name="T2" fmla="*/ 846 w 490"/>
                <a:gd name="T3" fmla="*/ 612 h 297"/>
                <a:gd name="T4" fmla="*/ 702 w 490"/>
                <a:gd name="T5" fmla="*/ 299 h 297"/>
                <a:gd name="T6" fmla="*/ 366 w 490"/>
                <a:gd name="T7" fmla="*/ 0 h 297"/>
                <a:gd name="T8" fmla="*/ 0 w 490"/>
                <a:gd name="T9" fmla="*/ 44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" h="297">
                  <a:moveTo>
                    <a:pt x="0" y="215"/>
                  </a:moveTo>
                  <a:cubicBezTo>
                    <a:pt x="217" y="197"/>
                    <a:pt x="352" y="293"/>
                    <a:pt x="407" y="295"/>
                  </a:cubicBezTo>
                  <a:cubicBezTo>
                    <a:pt x="466" y="297"/>
                    <a:pt x="490" y="195"/>
                    <a:pt x="338" y="144"/>
                  </a:cubicBezTo>
                  <a:cubicBezTo>
                    <a:pt x="227" y="108"/>
                    <a:pt x="188" y="37"/>
                    <a:pt x="176" y="0"/>
                  </a:cubicBezTo>
                  <a:cubicBezTo>
                    <a:pt x="89" y="78"/>
                    <a:pt x="31" y="162"/>
                    <a:pt x="0" y="215"/>
                  </a:cubicBezTo>
                  <a:close/>
                </a:path>
              </a:pathLst>
            </a:custGeom>
            <a:solidFill>
              <a:srgbClr val="97C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6" name="iṥ1ïḓè"/>
            <p:cNvSpPr/>
            <p:nvPr/>
          </p:nvSpPr>
          <p:spPr bwMode="auto">
            <a:xfrm>
              <a:off x="3805" y="2394"/>
              <a:ext cx="1190" cy="664"/>
            </a:xfrm>
            <a:custGeom>
              <a:avLst/>
              <a:gdLst>
                <a:gd name="T0" fmla="*/ 1051 w 573"/>
                <a:gd name="T1" fmla="*/ 60 h 320"/>
                <a:gd name="T2" fmla="*/ 417 w 573"/>
                <a:gd name="T3" fmla="*/ 112 h 320"/>
                <a:gd name="T4" fmla="*/ 21 w 573"/>
                <a:gd name="T5" fmla="*/ 608 h 320"/>
                <a:gd name="T6" fmla="*/ 289 w 573"/>
                <a:gd name="T7" fmla="*/ 409 h 320"/>
                <a:gd name="T8" fmla="*/ 922 w 573"/>
                <a:gd name="T9" fmla="*/ 135 h 320"/>
                <a:gd name="T10" fmla="*/ 1051 w 573"/>
                <a:gd name="T11" fmla="*/ 60 h 3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3" h="320">
                  <a:moveTo>
                    <a:pt x="506" y="29"/>
                  </a:moveTo>
                  <a:cubicBezTo>
                    <a:pt x="424" y="18"/>
                    <a:pt x="303" y="0"/>
                    <a:pt x="201" y="54"/>
                  </a:cubicBezTo>
                  <a:cubicBezTo>
                    <a:pt x="98" y="108"/>
                    <a:pt x="21" y="267"/>
                    <a:pt x="10" y="293"/>
                  </a:cubicBezTo>
                  <a:cubicBezTo>
                    <a:pt x="0" y="320"/>
                    <a:pt x="48" y="303"/>
                    <a:pt x="139" y="197"/>
                  </a:cubicBezTo>
                  <a:cubicBezTo>
                    <a:pt x="230" y="90"/>
                    <a:pt x="369" y="69"/>
                    <a:pt x="444" y="65"/>
                  </a:cubicBezTo>
                  <a:cubicBezTo>
                    <a:pt x="519" y="61"/>
                    <a:pt x="573" y="37"/>
                    <a:pt x="506" y="29"/>
                  </a:cubicBezTo>
                  <a:close/>
                </a:path>
              </a:pathLst>
            </a:custGeom>
            <a:solidFill>
              <a:srgbClr val="97C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" name="íṣḻiḋe"/>
            <p:cNvSpPr/>
            <p:nvPr/>
          </p:nvSpPr>
          <p:spPr bwMode="auto">
            <a:xfrm>
              <a:off x="2213" y="2116"/>
              <a:ext cx="233" cy="426"/>
            </a:xfrm>
            <a:custGeom>
              <a:avLst/>
              <a:gdLst>
                <a:gd name="T0" fmla="*/ 233 w 112"/>
                <a:gd name="T1" fmla="*/ 303 h 205"/>
                <a:gd name="T2" fmla="*/ 117 w 112"/>
                <a:gd name="T3" fmla="*/ 0 h 205"/>
                <a:gd name="T4" fmla="*/ 0 w 112"/>
                <a:gd name="T5" fmla="*/ 303 h 205"/>
                <a:gd name="T6" fmla="*/ 112 w 112"/>
                <a:gd name="T7" fmla="*/ 418 h 205"/>
                <a:gd name="T8" fmla="*/ 112 w 112"/>
                <a:gd name="T9" fmla="*/ 426 h 205"/>
                <a:gd name="T10" fmla="*/ 117 w 112"/>
                <a:gd name="T11" fmla="*/ 422 h 205"/>
                <a:gd name="T12" fmla="*/ 121 w 112"/>
                <a:gd name="T13" fmla="*/ 426 h 205"/>
                <a:gd name="T14" fmla="*/ 121 w 112"/>
                <a:gd name="T15" fmla="*/ 418 h 205"/>
                <a:gd name="T16" fmla="*/ 233 w 112"/>
                <a:gd name="T17" fmla="*/ 303 h 2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2" h="205">
                  <a:moveTo>
                    <a:pt x="112" y="146"/>
                  </a:moveTo>
                  <a:cubicBezTo>
                    <a:pt x="112" y="141"/>
                    <a:pt x="56" y="0"/>
                    <a:pt x="56" y="0"/>
                  </a:cubicBezTo>
                  <a:cubicBezTo>
                    <a:pt x="56" y="0"/>
                    <a:pt x="0" y="141"/>
                    <a:pt x="0" y="146"/>
                  </a:cubicBezTo>
                  <a:cubicBezTo>
                    <a:pt x="0" y="149"/>
                    <a:pt x="42" y="190"/>
                    <a:pt x="54" y="201"/>
                  </a:cubicBezTo>
                  <a:cubicBezTo>
                    <a:pt x="54" y="205"/>
                    <a:pt x="54" y="205"/>
                    <a:pt x="54" y="205"/>
                  </a:cubicBezTo>
                  <a:cubicBezTo>
                    <a:pt x="54" y="205"/>
                    <a:pt x="55" y="204"/>
                    <a:pt x="56" y="203"/>
                  </a:cubicBezTo>
                  <a:cubicBezTo>
                    <a:pt x="57" y="204"/>
                    <a:pt x="58" y="205"/>
                    <a:pt x="58" y="205"/>
                  </a:cubicBezTo>
                  <a:cubicBezTo>
                    <a:pt x="58" y="201"/>
                    <a:pt x="58" y="201"/>
                    <a:pt x="58" y="201"/>
                  </a:cubicBezTo>
                  <a:cubicBezTo>
                    <a:pt x="70" y="190"/>
                    <a:pt x="112" y="149"/>
                    <a:pt x="112" y="146"/>
                  </a:cubicBezTo>
                  <a:close/>
                </a:path>
              </a:pathLst>
            </a:custGeom>
            <a:solidFill>
              <a:srgbClr val="95D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8" name="íšľîďê"/>
            <p:cNvSpPr/>
            <p:nvPr/>
          </p:nvSpPr>
          <p:spPr bwMode="auto">
            <a:xfrm>
              <a:off x="2303" y="2218"/>
              <a:ext cx="58" cy="517"/>
            </a:xfrm>
            <a:custGeom>
              <a:avLst/>
              <a:gdLst>
                <a:gd name="T0" fmla="*/ 0 w 28"/>
                <a:gd name="T1" fmla="*/ 500 h 249"/>
                <a:gd name="T2" fmla="*/ 27 w 28"/>
                <a:gd name="T3" fmla="*/ 0 h 249"/>
                <a:gd name="T4" fmla="*/ 58 w 28"/>
                <a:gd name="T5" fmla="*/ 500 h 249"/>
                <a:gd name="T6" fmla="*/ 0 w 28"/>
                <a:gd name="T7" fmla="*/ 500 h 2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249">
                  <a:moveTo>
                    <a:pt x="0" y="241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28" y="241"/>
                    <a:pt x="11" y="249"/>
                    <a:pt x="0" y="241"/>
                  </a:cubicBez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9" name="íS1ïḋe"/>
            <p:cNvSpPr/>
            <p:nvPr/>
          </p:nvSpPr>
          <p:spPr bwMode="auto">
            <a:xfrm>
              <a:off x="2332" y="2293"/>
              <a:ext cx="43" cy="108"/>
            </a:xfrm>
            <a:custGeom>
              <a:avLst/>
              <a:gdLst>
                <a:gd name="T0" fmla="*/ 0 w 43"/>
                <a:gd name="T1" fmla="*/ 70 h 108"/>
                <a:gd name="T2" fmla="*/ 43 w 43"/>
                <a:gd name="T3" fmla="*/ 0 h 108"/>
                <a:gd name="T4" fmla="*/ 0 w 43"/>
                <a:gd name="T5" fmla="*/ 108 h 108"/>
                <a:gd name="T6" fmla="*/ 0 w 43"/>
                <a:gd name="T7" fmla="*/ 7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108">
                  <a:moveTo>
                    <a:pt x="0" y="70"/>
                  </a:moveTo>
                  <a:lnTo>
                    <a:pt x="43" y="0"/>
                  </a:lnTo>
                  <a:lnTo>
                    <a:pt x="0" y="108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0" name="íś1íďè"/>
            <p:cNvSpPr/>
            <p:nvPr/>
          </p:nvSpPr>
          <p:spPr bwMode="auto">
            <a:xfrm>
              <a:off x="2332" y="2374"/>
              <a:ext cx="43" cy="118"/>
            </a:xfrm>
            <a:custGeom>
              <a:avLst/>
              <a:gdLst>
                <a:gd name="T0" fmla="*/ 0 w 43"/>
                <a:gd name="T1" fmla="*/ 81 h 118"/>
                <a:gd name="T2" fmla="*/ 43 w 43"/>
                <a:gd name="T3" fmla="*/ 0 h 118"/>
                <a:gd name="T4" fmla="*/ 0 w 43"/>
                <a:gd name="T5" fmla="*/ 118 h 118"/>
                <a:gd name="T6" fmla="*/ 0 w 43"/>
                <a:gd name="T7" fmla="*/ 81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118">
                  <a:moveTo>
                    <a:pt x="0" y="81"/>
                  </a:moveTo>
                  <a:lnTo>
                    <a:pt x="43" y="0"/>
                  </a:lnTo>
                  <a:lnTo>
                    <a:pt x="0" y="118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1" name="íS1íḍé"/>
            <p:cNvSpPr/>
            <p:nvPr/>
          </p:nvSpPr>
          <p:spPr bwMode="auto">
            <a:xfrm>
              <a:off x="2284" y="2328"/>
              <a:ext cx="44" cy="110"/>
            </a:xfrm>
            <a:custGeom>
              <a:avLst/>
              <a:gdLst>
                <a:gd name="T0" fmla="*/ 44 w 44"/>
                <a:gd name="T1" fmla="*/ 73 h 110"/>
                <a:gd name="T2" fmla="*/ 0 w 44"/>
                <a:gd name="T3" fmla="*/ 0 h 110"/>
                <a:gd name="T4" fmla="*/ 44 w 44"/>
                <a:gd name="T5" fmla="*/ 110 h 110"/>
                <a:gd name="T6" fmla="*/ 44 w 44"/>
                <a:gd name="T7" fmla="*/ 73 h 1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110">
                  <a:moveTo>
                    <a:pt x="44" y="73"/>
                  </a:moveTo>
                  <a:lnTo>
                    <a:pt x="0" y="0"/>
                  </a:lnTo>
                  <a:lnTo>
                    <a:pt x="44" y="110"/>
                  </a:lnTo>
                  <a:lnTo>
                    <a:pt x="44" y="73"/>
                  </a:ln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2" name="îš1íde"/>
            <p:cNvSpPr/>
            <p:nvPr/>
          </p:nvSpPr>
          <p:spPr bwMode="auto">
            <a:xfrm>
              <a:off x="2712" y="2160"/>
              <a:ext cx="231" cy="423"/>
            </a:xfrm>
            <a:custGeom>
              <a:avLst/>
              <a:gdLst>
                <a:gd name="T0" fmla="*/ 231 w 111"/>
                <a:gd name="T1" fmla="*/ 301 h 204"/>
                <a:gd name="T2" fmla="*/ 117 w 111"/>
                <a:gd name="T3" fmla="*/ 0 h 204"/>
                <a:gd name="T4" fmla="*/ 0 w 111"/>
                <a:gd name="T5" fmla="*/ 301 h 204"/>
                <a:gd name="T6" fmla="*/ 112 w 111"/>
                <a:gd name="T7" fmla="*/ 415 h 204"/>
                <a:gd name="T8" fmla="*/ 112 w 111"/>
                <a:gd name="T9" fmla="*/ 423 h 204"/>
                <a:gd name="T10" fmla="*/ 117 w 111"/>
                <a:gd name="T11" fmla="*/ 419 h 204"/>
                <a:gd name="T12" fmla="*/ 119 w 111"/>
                <a:gd name="T13" fmla="*/ 423 h 204"/>
                <a:gd name="T14" fmla="*/ 119 w 111"/>
                <a:gd name="T15" fmla="*/ 415 h 204"/>
                <a:gd name="T16" fmla="*/ 231 w 111"/>
                <a:gd name="T17" fmla="*/ 301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204">
                  <a:moveTo>
                    <a:pt x="111" y="145"/>
                  </a:moveTo>
                  <a:cubicBezTo>
                    <a:pt x="111" y="140"/>
                    <a:pt x="56" y="0"/>
                    <a:pt x="56" y="0"/>
                  </a:cubicBezTo>
                  <a:cubicBezTo>
                    <a:pt x="56" y="0"/>
                    <a:pt x="0" y="140"/>
                    <a:pt x="0" y="145"/>
                  </a:cubicBezTo>
                  <a:cubicBezTo>
                    <a:pt x="0" y="149"/>
                    <a:pt x="42" y="189"/>
                    <a:pt x="54" y="200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54" y="204"/>
                    <a:pt x="55" y="203"/>
                    <a:pt x="56" y="202"/>
                  </a:cubicBezTo>
                  <a:cubicBezTo>
                    <a:pt x="57" y="203"/>
                    <a:pt x="57" y="204"/>
                    <a:pt x="57" y="204"/>
                  </a:cubicBezTo>
                  <a:cubicBezTo>
                    <a:pt x="57" y="200"/>
                    <a:pt x="57" y="200"/>
                    <a:pt x="57" y="200"/>
                  </a:cubicBezTo>
                  <a:cubicBezTo>
                    <a:pt x="70" y="189"/>
                    <a:pt x="111" y="149"/>
                    <a:pt x="111" y="145"/>
                  </a:cubicBezTo>
                  <a:close/>
                </a:path>
              </a:pathLst>
            </a:custGeom>
            <a:solidFill>
              <a:srgbClr val="95D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3" name="ïşlíḍè"/>
            <p:cNvSpPr/>
            <p:nvPr/>
          </p:nvSpPr>
          <p:spPr bwMode="auto">
            <a:xfrm>
              <a:off x="2801" y="2260"/>
              <a:ext cx="58" cy="516"/>
            </a:xfrm>
            <a:custGeom>
              <a:avLst/>
              <a:gdLst>
                <a:gd name="T0" fmla="*/ 0 w 28"/>
                <a:gd name="T1" fmla="*/ 499 h 249"/>
                <a:gd name="T2" fmla="*/ 27 w 28"/>
                <a:gd name="T3" fmla="*/ 0 h 249"/>
                <a:gd name="T4" fmla="*/ 58 w 28"/>
                <a:gd name="T5" fmla="*/ 499 h 249"/>
                <a:gd name="T6" fmla="*/ 0 w 28"/>
                <a:gd name="T7" fmla="*/ 499 h 2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249">
                  <a:moveTo>
                    <a:pt x="0" y="241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28" y="241"/>
                    <a:pt x="10" y="249"/>
                    <a:pt x="0" y="241"/>
                  </a:cubicBez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4" name="îSḻiḓê"/>
            <p:cNvSpPr/>
            <p:nvPr/>
          </p:nvSpPr>
          <p:spPr bwMode="auto">
            <a:xfrm>
              <a:off x="2830" y="2334"/>
              <a:ext cx="42" cy="108"/>
            </a:xfrm>
            <a:custGeom>
              <a:avLst/>
              <a:gdLst>
                <a:gd name="T0" fmla="*/ 0 w 42"/>
                <a:gd name="T1" fmla="*/ 71 h 108"/>
                <a:gd name="T2" fmla="*/ 42 w 42"/>
                <a:gd name="T3" fmla="*/ 0 h 108"/>
                <a:gd name="T4" fmla="*/ 0 w 42"/>
                <a:gd name="T5" fmla="*/ 108 h 108"/>
                <a:gd name="T6" fmla="*/ 0 w 42"/>
                <a:gd name="T7" fmla="*/ 71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108">
                  <a:moveTo>
                    <a:pt x="0" y="71"/>
                  </a:moveTo>
                  <a:lnTo>
                    <a:pt x="42" y="0"/>
                  </a:lnTo>
                  <a:lnTo>
                    <a:pt x="0" y="108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5" name="î$liḍè"/>
            <p:cNvSpPr/>
            <p:nvPr/>
          </p:nvSpPr>
          <p:spPr bwMode="auto">
            <a:xfrm>
              <a:off x="2830" y="2415"/>
              <a:ext cx="42" cy="119"/>
            </a:xfrm>
            <a:custGeom>
              <a:avLst/>
              <a:gdLst>
                <a:gd name="T0" fmla="*/ 0 w 42"/>
                <a:gd name="T1" fmla="*/ 81 h 119"/>
                <a:gd name="T2" fmla="*/ 42 w 42"/>
                <a:gd name="T3" fmla="*/ 0 h 119"/>
                <a:gd name="T4" fmla="*/ 0 w 42"/>
                <a:gd name="T5" fmla="*/ 119 h 119"/>
                <a:gd name="T6" fmla="*/ 0 w 42"/>
                <a:gd name="T7" fmla="*/ 81 h 1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119">
                  <a:moveTo>
                    <a:pt x="0" y="81"/>
                  </a:moveTo>
                  <a:lnTo>
                    <a:pt x="42" y="0"/>
                  </a:lnTo>
                  <a:lnTo>
                    <a:pt x="0" y="119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íSḷîḑe"/>
            <p:cNvSpPr/>
            <p:nvPr/>
          </p:nvSpPr>
          <p:spPr bwMode="auto">
            <a:xfrm>
              <a:off x="2783" y="2370"/>
              <a:ext cx="43" cy="110"/>
            </a:xfrm>
            <a:custGeom>
              <a:avLst/>
              <a:gdLst>
                <a:gd name="T0" fmla="*/ 43 w 43"/>
                <a:gd name="T1" fmla="*/ 72 h 110"/>
                <a:gd name="T2" fmla="*/ 0 w 43"/>
                <a:gd name="T3" fmla="*/ 0 h 110"/>
                <a:gd name="T4" fmla="*/ 43 w 43"/>
                <a:gd name="T5" fmla="*/ 110 h 110"/>
                <a:gd name="T6" fmla="*/ 43 w 43"/>
                <a:gd name="T7" fmla="*/ 72 h 1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110">
                  <a:moveTo>
                    <a:pt x="43" y="72"/>
                  </a:moveTo>
                  <a:lnTo>
                    <a:pt x="0" y="0"/>
                  </a:lnTo>
                  <a:lnTo>
                    <a:pt x="43" y="110"/>
                  </a:lnTo>
                  <a:lnTo>
                    <a:pt x="43" y="72"/>
                  </a:ln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7" name="ïšľïde"/>
            <p:cNvSpPr/>
            <p:nvPr/>
          </p:nvSpPr>
          <p:spPr bwMode="auto">
            <a:xfrm>
              <a:off x="4625" y="2106"/>
              <a:ext cx="231" cy="423"/>
            </a:xfrm>
            <a:custGeom>
              <a:avLst/>
              <a:gdLst>
                <a:gd name="T0" fmla="*/ 231 w 111"/>
                <a:gd name="T1" fmla="*/ 301 h 204"/>
                <a:gd name="T2" fmla="*/ 117 w 111"/>
                <a:gd name="T3" fmla="*/ 0 h 204"/>
                <a:gd name="T4" fmla="*/ 0 w 111"/>
                <a:gd name="T5" fmla="*/ 301 h 204"/>
                <a:gd name="T6" fmla="*/ 112 w 111"/>
                <a:gd name="T7" fmla="*/ 417 h 204"/>
                <a:gd name="T8" fmla="*/ 112 w 111"/>
                <a:gd name="T9" fmla="*/ 423 h 204"/>
                <a:gd name="T10" fmla="*/ 117 w 111"/>
                <a:gd name="T11" fmla="*/ 419 h 204"/>
                <a:gd name="T12" fmla="*/ 119 w 111"/>
                <a:gd name="T13" fmla="*/ 423 h 204"/>
                <a:gd name="T14" fmla="*/ 119 w 111"/>
                <a:gd name="T15" fmla="*/ 417 h 204"/>
                <a:gd name="T16" fmla="*/ 231 w 111"/>
                <a:gd name="T17" fmla="*/ 301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204">
                  <a:moveTo>
                    <a:pt x="111" y="145"/>
                  </a:moveTo>
                  <a:cubicBezTo>
                    <a:pt x="111" y="141"/>
                    <a:pt x="56" y="0"/>
                    <a:pt x="56" y="0"/>
                  </a:cubicBezTo>
                  <a:cubicBezTo>
                    <a:pt x="56" y="0"/>
                    <a:pt x="0" y="141"/>
                    <a:pt x="0" y="145"/>
                  </a:cubicBezTo>
                  <a:cubicBezTo>
                    <a:pt x="0" y="149"/>
                    <a:pt x="42" y="189"/>
                    <a:pt x="54" y="201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54" y="204"/>
                    <a:pt x="55" y="203"/>
                    <a:pt x="56" y="202"/>
                  </a:cubicBezTo>
                  <a:cubicBezTo>
                    <a:pt x="57" y="203"/>
                    <a:pt x="57" y="204"/>
                    <a:pt x="57" y="204"/>
                  </a:cubicBezTo>
                  <a:cubicBezTo>
                    <a:pt x="57" y="201"/>
                    <a:pt x="57" y="201"/>
                    <a:pt x="57" y="201"/>
                  </a:cubicBezTo>
                  <a:cubicBezTo>
                    <a:pt x="70" y="189"/>
                    <a:pt x="111" y="149"/>
                    <a:pt x="111" y="145"/>
                  </a:cubicBezTo>
                  <a:close/>
                </a:path>
              </a:pathLst>
            </a:custGeom>
            <a:solidFill>
              <a:srgbClr val="95D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8" name="ïS1ïḋè"/>
            <p:cNvSpPr/>
            <p:nvPr/>
          </p:nvSpPr>
          <p:spPr bwMode="auto">
            <a:xfrm>
              <a:off x="4715" y="2208"/>
              <a:ext cx="58" cy="516"/>
            </a:xfrm>
            <a:custGeom>
              <a:avLst/>
              <a:gdLst>
                <a:gd name="T0" fmla="*/ 0 w 28"/>
                <a:gd name="T1" fmla="*/ 499 h 249"/>
                <a:gd name="T2" fmla="*/ 27 w 28"/>
                <a:gd name="T3" fmla="*/ 0 h 249"/>
                <a:gd name="T4" fmla="*/ 58 w 28"/>
                <a:gd name="T5" fmla="*/ 499 h 249"/>
                <a:gd name="T6" fmla="*/ 0 w 28"/>
                <a:gd name="T7" fmla="*/ 499 h 2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249">
                  <a:moveTo>
                    <a:pt x="0" y="241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28" y="241"/>
                    <a:pt x="11" y="249"/>
                    <a:pt x="0" y="241"/>
                  </a:cubicBez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9" name="ïsḻîďê"/>
            <p:cNvSpPr/>
            <p:nvPr/>
          </p:nvSpPr>
          <p:spPr bwMode="auto">
            <a:xfrm>
              <a:off x="4744" y="2282"/>
              <a:ext cx="41" cy="106"/>
            </a:xfrm>
            <a:custGeom>
              <a:avLst/>
              <a:gdLst>
                <a:gd name="T0" fmla="*/ 0 w 41"/>
                <a:gd name="T1" fmla="*/ 69 h 106"/>
                <a:gd name="T2" fmla="*/ 41 w 41"/>
                <a:gd name="T3" fmla="*/ 0 h 106"/>
                <a:gd name="T4" fmla="*/ 0 w 41"/>
                <a:gd name="T5" fmla="*/ 106 h 106"/>
                <a:gd name="T6" fmla="*/ 0 w 41"/>
                <a:gd name="T7" fmla="*/ 69 h 10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" h="106">
                  <a:moveTo>
                    <a:pt x="0" y="69"/>
                  </a:moveTo>
                  <a:lnTo>
                    <a:pt x="41" y="0"/>
                  </a:lnTo>
                  <a:lnTo>
                    <a:pt x="0" y="106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0" name="íṡlíḓe"/>
            <p:cNvSpPr/>
            <p:nvPr/>
          </p:nvSpPr>
          <p:spPr bwMode="auto">
            <a:xfrm>
              <a:off x="4744" y="2361"/>
              <a:ext cx="41" cy="119"/>
            </a:xfrm>
            <a:custGeom>
              <a:avLst/>
              <a:gdLst>
                <a:gd name="T0" fmla="*/ 0 w 41"/>
                <a:gd name="T1" fmla="*/ 83 h 119"/>
                <a:gd name="T2" fmla="*/ 41 w 41"/>
                <a:gd name="T3" fmla="*/ 0 h 119"/>
                <a:gd name="T4" fmla="*/ 0 w 41"/>
                <a:gd name="T5" fmla="*/ 119 h 119"/>
                <a:gd name="T6" fmla="*/ 0 w 41"/>
                <a:gd name="T7" fmla="*/ 83 h 1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" h="119">
                  <a:moveTo>
                    <a:pt x="0" y="83"/>
                  </a:moveTo>
                  <a:lnTo>
                    <a:pt x="41" y="0"/>
                  </a:lnTo>
                  <a:lnTo>
                    <a:pt x="0" y="119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" name="íṣľîďe"/>
            <p:cNvSpPr/>
            <p:nvPr/>
          </p:nvSpPr>
          <p:spPr bwMode="auto">
            <a:xfrm>
              <a:off x="4696" y="2318"/>
              <a:ext cx="44" cy="108"/>
            </a:xfrm>
            <a:custGeom>
              <a:avLst/>
              <a:gdLst>
                <a:gd name="T0" fmla="*/ 44 w 44"/>
                <a:gd name="T1" fmla="*/ 70 h 108"/>
                <a:gd name="T2" fmla="*/ 0 w 44"/>
                <a:gd name="T3" fmla="*/ 0 h 108"/>
                <a:gd name="T4" fmla="*/ 44 w 44"/>
                <a:gd name="T5" fmla="*/ 108 h 108"/>
                <a:gd name="T6" fmla="*/ 44 w 44"/>
                <a:gd name="T7" fmla="*/ 7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108">
                  <a:moveTo>
                    <a:pt x="44" y="70"/>
                  </a:moveTo>
                  <a:lnTo>
                    <a:pt x="0" y="0"/>
                  </a:lnTo>
                  <a:lnTo>
                    <a:pt x="44" y="108"/>
                  </a:lnTo>
                  <a:lnTo>
                    <a:pt x="44" y="70"/>
                  </a:ln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2" name="ísliḋé"/>
            <p:cNvSpPr/>
            <p:nvPr/>
          </p:nvSpPr>
          <p:spPr bwMode="auto">
            <a:xfrm>
              <a:off x="4376" y="1477"/>
              <a:ext cx="150" cy="247"/>
            </a:xfrm>
            <a:custGeom>
              <a:avLst/>
              <a:gdLst>
                <a:gd name="T0" fmla="*/ 138 w 72"/>
                <a:gd name="T1" fmla="*/ 205 h 119"/>
                <a:gd name="T2" fmla="*/ 150 w 72"/>
                <a:gd name="T3" fmla="*/ 0 h 119"/>
                <a:gd name="T4" fmla="*/ 2 w 72"/>
                <a:gd name="T5" fmla="*/ 143 h 119"/>
                <a:gd name="T6" fmla="*/ 38 w 72"/>
                <a:gd name="T7" fmla="*/ 241 h 119"/>
                <a:gd name="T8" fmla="*/ 35 w 72"/>
                <a:gd name="T9" fmla="*/ 245 h 119"/>
                <a:gd name="T10" fmla="*/ 38 w 72"/>
                <a:gd name="T11" fmla="*/ 243 h 119"/>
                <a:gd name="T12" fmla="*/ 40 w 72"/>
                <a:gd name="T13" fmla="*/ 247 h 119"/>
                <a:gd name="T14" fmla="*/ 40 w 72"/>
                <a:gd name="T15" fmla="*/ 243 h 119"/>
                <a:gd name="T16" fmla="*/ 138 w 72"/>
                <a:gd name="T17" fmla="*/ 205 h 1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119">
                  <a:moveTo>
                    <a:pt x="66" y="99"/>
                  </a:moveTo>
                  <a:cubicBezTo>
                    <a:pt x="67" y="96"/>
                    <a:pt x="72" y="0"/>
                    <a:pt x="72" y="0"/>
                  </a:cubicBezTo>
                  <a:cubicBezTo>
                    <a:pt x="72" y="0"/>
                    <a:pt x="2" y="67"/>
                    <a:pt x="1" y="69"/>
                  </a:cubicBezTo>
                  <a:cubicBezTo>
                    <a:pt x="0" y="72"/>
                    <a:pt x="14" y="106"/>
                    <a:pt x="18" y="116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7" y="118"/>
                    <a:pt x="17" y="118"/>
                    <a:pt x="18" y="117"/>
                  </a:cubicBezTo>
                  <a:cubicBezTo>
                    <a:pt x="18" y="118"/>
                    <a:pt x="19" y="119"/>
                    <a:pt x="19" y="119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30" y="113"/>
                    <a:pt x="65" y="101"/>
                    <a:pt x="66" y="99"/>
                  </a:cubicBezTo>
                  <a:close/>
                </a:path>
              </a:pathLst>
            </a:custGeom>
            <a:solidFill>
              <a:srgbClr val="95D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3" name="iŝ1ïdê"/>
            <p:cNvSpPr/>
            <p:nvPr/>
          </p:nvSpPr>
          <p:spPr bwMode="auto">
            <a:xfrm>
              <a:off x="4349" y="1535"/>
              <a:ext cx="150" cy="299"/>
            </a:xfrm>
            <a:custGeom>
              <a:avLst/>
              <a:gdLst>
                <a:gd name="T0" fmla="*/ 0 w 72"/>
                <a:gd name="T1" fmla="*/ 284 h 144"/>
                <a:gd name="T2" fmla="*/ 150 w 72"/>
                <a:gd name="T3" fmla="*/ 0 h 144"/>
                <a:gd name="T4" fmla="*/ 35 w 72"/>
                <a:gd name="T5" fmla="*/ 299 h 144"/>
                <a:gd name="T6" fmla="*/ 0 w 72"/>
                <a:gd name="T7" fmla="*/ 284 h 1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2" h="144">
                  <a:moveTo>
                    <a:pt x="0" y="137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17" y="144"/>
                    <a:pt x="17" y="144"/>
                    <a:pt x="17" y="144"/>
                  </a:cubicBezTo>
                  <a:cubicBezTo>
                    <a:pt x="17" y="144"/>
                    <a:pt x="4" y="144"/>
                    <a:pt x="0" y="137"/>
                  </a:cubicBez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4" name="ïṧ1ïḋè"/>
            <p:cNvSpPr/>
            <p:nvPr/>
          </p:nvSpPr>
          <p:spPr bwMode="auto">
            <a:xfrm>
              <a:off x="4451" y="1591"/>
              <a:ext cx="54" cy="50"/>
            </a:xfrm>
            <a:custGeom>
              <a:avLst/>
              <a:gdLst>
                <a:gd name="T0" fmla="*/ 10 w 54"/>
                <a:gd name="T1" fmla="*/ 30 h 50"/>
                <a:gd name="T2" fmla="*/ 54 w 54"/>
                <a:gd name="T3" fmla="*/ 0 h 50"/>
                <a:gd name="T4" fmla="*/ 0 w 54"/>
                <a:gd name="T5" fmla="*/ 50 h 50"/>
                <a:gd name="T6" fmla="*/ 10 w 54"/>
                <a:gd name="T7" fmla="*/ 30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50">
                  <a:moveTo>
                    <a:pt x="10" y="30"/>
                  </a:moveTo>
                  <a:lnTo>
                    <a:pt x="54" y="0"/>
                  </a:lnTo>
                  <a:lnTo>
                    <a:pt x="0" y="5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5" name="îṣ1ïḋè"/>
            <p:cNvSpPr/>
            <p:nvPr/>
          </p:nvSpPr>
          <p:spPr bwMode="auto">
            <a:xfrm>
              <a:off x="4428" y="1637"/>
              <a:ext cx="56" cy="58"/>
            </a:xfrm>
            <a:custGeom>
              <a:avLst/>
              <a:gdLst>
                <a:gd name="T0" fmla="*/ 8 w 56"/>
                <a:gd name="T1" fmla="*/ 37 h 58"/>
                <a:gd name="T2" fmla="*/ 56 w 56"/>
                <a:gd name="T3" fmla="*/ 0 h 58"/>
                <a:gd name="T4" fmla="*/ 0 w 56"/>
                <a:gd name="T5" fmla="*/ 58 h 58"/>
                <a:gd name="T6" fmla="*/ 8 w 56"/>
                <a:gd name="T7" fmla="*/ 37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58">
                  <a:moveTo>
                    <a:pt x="8" y="37"/>
                  </a:moveTo>
                  <a:lnTo>
                    <a:pt x="56" y="0"/>
                  </a:lnTo>
                  <a:lnTo>
                    <a:pt x="0" y="58"/>
                  </a:lnTo>
                  <a:lnTo>
                    <a:pt x="8" y="37"/>
                  </a:ln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6" name="ïŝ1iḑè"/>
            <p:cNvSpPr/>
            <p:nvPr/>
          </p:nvSpPr>
          <p:spPr bwMode="auto">
            <a:xfrm>
              <a:off x="4438" y="1587"/>
              <a:ext cx="11" cy="75"/>
            </a:xfrm>
            <a:custGeom>
              <a:avLst/>
              <a:gdLst>
                <a:gd name="T0" fmla="*/ 11 w 11"/>
                <a:gd name="T1" fmla="*/ 54 h 75"/>
                <a:gd name="T2" fmla="*/ 5 w 11"/>
                <a:gd name="T3" fmla="*/ 0 h 75"/>
                <a:gd name="T4" fmla="*/ 0 w 11"/>
                <a:gd name="T5" fmla="*/ 75 h 75"/>
                <a:gd name="T6" fmla="*/ 11 w 11"/>
                <a:gd name="T7" fmla="*/ 54 h 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75">
                  <a:moveTo>
                    <a:pt x="11" y="54"/>
                  </a:moveTo>
                  <a:lnTo>
                    <a:pt x="5" y="0"/>
                  </a:lnTo>
                  <a:lnTo>
                    <a:pt x="0" y="75"/>
                  </a:lnTo>
                  <a:lnTo>
                    <a:pt x="11" y="54"/>
                  </a:ln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îṡ1iḑe"/>
            <p:cNvSpPr/>
            <p:nvPr/>
          </p:nvSpPr>
          <p:spPr bwMode="auto">
            <a:xfrm>
              <a:off x="4715" y="1749"/>
              <a:ext cx="149" cy="189"/>
            </a:xfrm>
            <a:custGeom>
              <a:avLst/>
              <a:gdLst>
                <a:gd name="T0" fmla="*/ 103 w 72"/>
                <a:gd name="T1" fmla="*/ 170 h 91"/>
                <a:gd name="T2" fmla="*/ 149 w 72"/>
                <a:gd name="T3" fmla="*/ 0 h 91"/>
                <a:gd name="T4" fmla="*/ 2 w 72"/>
                <a:gd name="T5" fmla="*/ 98 h 91"/>
                <a:gd name="T6" fmla="*/ 14 w 72"/>
                <a:gd name="T7" fmla="*/ 183 h 91"/>
                <a:gd name="T8" fmla="*/ 12 w 72"/>
                <a:gd name="T9" fmla="*/ 187 h 91"/>
                <a:gd name="T10" fmla="*/ 17 w 72"/>
                <a:gd name="T11" fmla="*/ 187 h 91"/>
                <a:gd name="T12" fmla="*/ 17 w 72"/>
                <a:gd name="T13" fmla="*/ 189 h 91"/>
                <a:gd name="T14" fmla="*/ 19 w 72"/>
                <a:gd name="T15" fmla="*/ 185 h 91"/>
                <a:gd name="T16" fmla="*/ 103 w 72"/>
                <a:gd name="T17" fmla="*/ 170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91">
                  <a:moveTo>
                    <a:pt x="50" y="82"/>
                  </a:moveTo>
                  <a:cubicBezTo>
                    <a:pt x="52" y="80"/>
                    <a:pt x="72" y="0"/>
                    <a:pt x="72" y="0"/>
                  </a:cubicBezTo>
                  <a:cubicBezTo>
                    <a:pt x="72" y="0"/>
                    <a:pt x="3" y="45"/>
                    <a:pt x="1" y="47"/>
                  </a:cubicBezTo>
                  <a:cubicBezTo>
                    <a:pt x="0" y="48"/>
                    <a:pt x="6" y="79"/>
                    <a:pt x="7" y="88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7" y="90"/>
                    <a:pt x="8" y="90"/>
                  </a:cubicBezTo>
                  <a:cubicBezTo>
                    <a:pt x="8" y="90"/>
                    <a:pt x="8" y="91"/>
                    <a:pt x="8" y="91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18" y="88"/>
                    <a:pt x="49" y="84"/>
                    <a:pt x="50" y="82"/>
                  </a:cubicBezTo>
                  <a:close/>
                </a:path>
              </a:pathLst>
            </a:custGeom>
            <a:solidFill>
              <a:srgbClr val="39B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8" name="iŝḷíḑe"/>
            <p:cNvSpPr/>
            <p:nvPr/>
          </p:nvSpPr>
          <p:spPr bwMode="auto">
            <a:xfrm>
              <a:off x="4661" y="1795"/>
              <a:ext cx="170" cy="230"/>
            </a:xfrm>
            <a:custGeom>
              <a:avLst/>
              <a:gdLst>
                <a:gd name="T0" fmla="*/ 0 w 82"/>
                <a:gd name="T1" fmla="*/ 211 h 111"/>
                <a:gd name="T2" fmla="*/ 170 w 82"/>
                <a:gd name="T3" fmla="*/ 0 h 111"/>
                <a:gd name="T4" fmla="*/ 27 w 82"/>
                <a:gd name="T5" fmla="*/ 230 h 111"/>
                <a:gd name="T6" fmla="*/ 0 w 82"/>
                <a:gd name="T7" fmla="*/ 211 h 1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2" h="111">
                  <a:moveTo>
                    <a:pt x="0" y="102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3" y="111"/>
                    <a:pt x="13" y="111"/>
                    <a:pt x="13" y="111"/>
                  </a:cubicBezTo>
                  <a:cubicBezTo>
                    <a:pt x="13" y="111"/>
                    <a:pt x="2" y="109"/>
                    <a:pt x="0" y="102"/>
                  </a:cubicBez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9" name="ïṥlíḍe"/>
            <p:cNvSpPr/>
            <p:nvPr/>
          </p:nvSpPr>
          <p:spPr bwMode="auto">
            <a:xfrm>
              <a:off x="4775" y="1843"/>
              <a:ext cx="52" cy="33"/>
            </a:xfrm>
            <a:custGeom>
              <a:avLst/>
              <a:gdLst>
                <a:gd name="T0" fmla="*/ 12 w 52"/>
                <a:gd name="T1" fmla="*/ 16 h 33"/>
                <a:gd name="T2" fmla="*/ 52 w 52"/>
                <a:gd name="T3" fmla="*/ 0 h 33"/>
                <a:gd name="T4" fmla="*/ 0 w 52"/>
                <a:gd name="T5" fmla="*/ 33 h 33"/>
                <a:gd name="T6" fmla="*/ 12 w 52"/>
                <a:gd name="T7" fmla="*/ 16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" h="33">
                  <a:moveTo>
                    <a:pt x="12" y="16"/>
                  </a:moveTo>
                  <a:lnTo>
                    <a:pt x="52" y="0"/>
                  </a:lnTo>
                  <a:lnTo>
                    <a:pt x="0" y="33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0" name="iśľiďè"/>
            <p:cNvSpPr/>
            <p:nvPr/>
          </p:nvSpPr>
          <p:spPr bwMode="auto">
            <a:xfrm>
              <a:off x="4746" y="1878"/>
              <a:ext cx="56" cy="37"/>
            </a:xfrm>
            <a:custGeom>
              <a:avLst/>
              <a:gdLst>
                <a:gd name="T0" fmla="*/ 12 w 56"/>
                <a:gd name="T1" fmla="*/ 23 h 37"/>
                <a:gd name="T2" fmla="*/ 56 w 56"/>
                <a:gd name="T3" fmla="*/ 0 h 37"/>
                <a:gd name="T4" fmla="*/ 0 w 56"/>
                <a:gd name="T5" fmla="*/ 37 h 37"/>
                <a:gd name="T6" fmla="*/ 12 w 56"/>
                <a:gd name="T7" fmla="*/ 23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37">
                  <a:moveTo>
                    <a:pt x="12" y="23"/>
                  </a:moveTo>
                  <a:lnTo>
                    <a:pt x="56" y="0"/>
                  </a:lnTo>
                  <a:lnTo>
                    <a:pt x="0" y="37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1" name="ïṩḻiḋé"/>
            <p:cNvSpPr/>
            <p:nvPr/>
          </p:nvSpPr>
          <p:spPr bwMode="auto">
            <a:xfrm>
              <a:off x="4760" y="1828"/>
              <a:ext cx="17" cy="62"/>
            </a:xfrm>
            <a:custGeom>
              <a:avLst/>
              <a:gdLst>
                <a:gd name="T0" fmla="*/ 13 w 17"/>
                <a:gd name="T1" fmla="*/ 46 h 62"/>
                <a:gd name="T2" fmla="*/ 17 w 17"/>
                <a:gd name="T3" fmla="*/ 0 h 62"/>
                <a:gd name="T4" fmla="*/ 0 w 17"/>
                <a:gd name="T5" fmla="*/ 62 h 62"/>
                <a:gd name="T6" fmla="*/ 13 w 17"/>
                <a:gd name="T7" fmla="*/ 46 h 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62">
                  <a:moveTo>
                    <a:pt x="13" y="46"/>
                  </a:moveTo>
                  <a:lnTo>
                    <a:pt x="17" y="0"/>
                  </a:lnTo>
                  <a:lnTo>
                    <a:pt x="0" y="62"/>
                  </a:lnTo>
                  <a:lnTo>
                    <a:pt x="13" y="46"/>
                  </a:ln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2" name="íṧ1îḍé"/>
            <p:cNvSpPr/>
            <p:nvPr/>
          </p:nvSpPr>
          <p:spPr bwMode="auto">
            <a:xfrm>
              <a:off x="4521" y="1648"/>
              <a:ext cx="115" cy="188"/>
            </a:xfrm>
            <a:custGeom>
              <a:avLst/>
              <a:gdLst>
                <a:gd name="T0" fmla="*/ 105 w 55"/>
                <a:gd name="T1" fmla="*/ 157 h 91"/>
                <a:gd name="T2" fmla="*/ 115 w 55"/>
                <a:gd name="T3" fmla="*/ 0 h 91"/>
                <a:gd name="T4" fmla="*/ 2 w 55"/>
                <a:gd name="T5" fmla="*/ 109 h 91"/>
                <a:gd name="T6" fmla="*/ 27 w 55"/>
                <a:gd name="T7" fmla="*/ 184 h 91"/>
                <a:gd name="T8" fmla="*/ 27 w 55"/>
                <a:gd name="T9" fmla="*/ 186 h 91"/>
                <a:gd name="T10" fmla="*/ 29 w 55"/>
                <a:gd name="T11" fmla="*/ 186 h 91"/>
                <a:gd name="T12" fmla="*/ 29 w 55"/>
                <a:gd name="T13" fmla="*/ 188 h 91"/>
                <a:gd name="T14" fmla="*/ 31 w 55"/>
                <a:gd name="T15" fmla="*/ 186 h 91"/>
                <a:gd name="T16" fmla="*/ 105 w 55"/>
                <a:gd name="T17" fmla="*/ 157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" h="91">
                  <a:moveTo>
                    <a:pt x="50" y="76"/>
                  </a:moveTo>
                  <a:cubicBezTo>
                    <a:pt x="51" y="74"/>
                    <a:pt x="55" y="0"/>
                    <a:pt x="55" y="0"/>
                  </a:cubicBezTo>
                  <a:cubicBezTo>
                    <a:pt x="55" y="0"/>
                    <a:pt x="2" y="51"/>
                    <a:pt x="1" y="53"/>
                  </a:cubicBezTo>
                  <a:cubicBezTo>
                    <a:pt x="0" y="55"/>
                    <a:pt x="10" y="81"/>
                    <a:pt x="13" y="89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90"/>
                    <a:pt x="13" y="90"/>
                    <a:pt x="14" y="90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23" y="87"/>
                    <a:pt x="50" y="78"/>
                    <a:pt x="50" y="76"/>
                  </a:cubicBezTo>
                  <a:close/>
                </a:path>
              </a:pathLst>
            </a:custGeom>
            <a:solidFill>
              <a:srgbClr val="95D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3" name="îṧlïďé"/>
            <p:cNvSpPr/>
            <p:nvPr/>
          </p:nvSpPr>
          <p:spPr bwMode="auto">
            <a:xfrm>
              <a:off x="4501" y="1691"/>
              <a:ext cx="114" cy="230"/>
            </a:xfrm>
            <a:custGeom>
              <a:avLst/>
              <a:gdLst>
                <a:gd name="T0" fmla="*/ 0 w 55"/>
                <a:gd name="T1" fmla="*/ 218 h 111"/>
                <a:gd name="T2" fmla="*/ 114 w 55"/>
                <a:gd name="T3" fmla="*/ 0 h 111"/>
                <a:gd name="T4" fmla="*/ 27 w 55"/>
                <a:gd name="T5" fmla="*/ 230 h 111"/>
                <a:gd name="T6" fmla="*/ 0 w 55"/>
                <a:gd name="T7" fmla="*/ 218 h 1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111">
                  <a:moveTo>
                    <a:pt x="0" y="10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13" y="111"/>
                    <a:pt x="13" y="111"/>
                    <a:pt x="13" y="111"/>
                  </a:cubicBezTo>
                  <a:cubicBezTo>
                    <a:pt x="13" y="111"/>
                    <a:pt x="3" y="111"/>
                    <a:pt x="0" y="105"/>
                  </a:cubicBez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4" name="í$1ïdé"/>
            <p:cNvSpPr/>
            <p:nvPr/>
          </p:nvSpPr>
          <p:spPr bwMode="auto">
            <a:xfrm>
              <a:off x="4580" y="1735"/>
              <a:ext cx="39" cy="39"/>
            </a:xfrm>
            <a:custGeom>
              <a:avLst/>
              <a:gdLst>
                <a:gd name="T0" fmla="*/ 6 w 39"/>
                <a:gd name="T1" fmla="*/ 22 h 39"/>
                <a:gd name="T2" fmla="*/ 39 w 39"/>
                <a:gd name="T3" fmla="*/ 0 h 39"/>
                <a:gd name="T4" fmla="*/ 0 w 39"/>
                <a:gd name="T5" fmla="*/ 39 h 39"/>
                <a:gd name="T6" fmla="*/ 6 w 39"/>
                <a:gd name="T7" fmla="*/ 22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" h="39">
                  <a:moveTo>
                    <a:pt x="6" y="22"/>
                  </a:moveTo>
                  <a:lnTo>
                    <a:pt x="39" y="0"/>
                  </a:lnTo>
                  <a:lnTo>
                    <a:pt x="0" y="39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5" name="iṡlidè"/>
            <p:cNvSpPr/>
            <p:nvPr/>
          </p:nvSpPr>
          <p:spPr bwMode="auto">
            <a:xfrm>
              <a:off x="4561" y="1770"/>
              <a:ext cx="44" cy="44"/>
            </a:xfrm>
            <a:custGeom>
              <a:avLst/>
              <a:gdLst>
                <a:gd name="T0" fmla="*/ 6 w 44"/>
                <a:gd name="T1" fmla="*/ 29 h 44"/>
                <a:gd name="T2" fmla="*/ 44 w 44"/>
                <a:gd name="T3" fmla="*/ 0 h 44"/>
                <a:gd name="T4" fmla="*/ 0 w 44"/>
                <a:gd name="T5" fmla="*/ 44 h 44"/>
                <a:gd name="T6" fmla="*/ 6 w 44"/>
                <a:gd name="T7" fmla="*/ 29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44">
                  <a:moveTo>
                    <a:pt x="6" y="29"/>
                  </a:moveTo>
                  <a:lnTo>
                    <a:pt x="44" y="0"/>
                  </a:lnTo>
                  <a:lnTo>
                    <a:pt x="0" y="44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6" name="ïśľïde"/>
            <p:cNvSpPr/>
            <p:nvPr/>
          </p:nvSpPr>
          <p:spPr bwMode="auto">
            <a:xfrm>
              <a:off x="4569" y="1733"/>
              <a:ext cx="9" cy="56"/>
            </a:xfrm>
            <a:custGeom>
              <a:avLst/>
              <a:gdLst>
                <a:gd name="T0" fmla="*/ 9 w 9"/>
                <a:gd name="T1" fmla="*/ 39 h 56"/>
                <a:gd name="T2" fmla="*/ 4 w 9"/>
                <a:gd name="T3" fmla="*/ 0 h 56"/>
                <a:gd name="T4" fmla="*/ 0 w 9"/>
                <a:gd name="T5" fmla="*/ 56 h 56"/>
                <a:gd name="T6" fmla="*/ 9 w 9"/>
                <a:gd name="T7" fmla="*/ 39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56">
                  <a:moveTo>
                    <a:pt x="9" y="39"/>
                  </a:moveTo>
                  <a:lnTo>
                    <a:pt x="4" y="0"/>
                  </a:lnTo>
                  <a:lnTo>
                    <a:pt x="0" y="56"/>
                  </a:lnTo>
                  <a:lnTo>
                    <a:pt x="9" y="39"/>
                  </a:ln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7" name="işľiďê"/>
            <p:cNvSpPr/>
            <p:nvPr/>
          </p:nvSpPr>
          <p:spPr bwMode="auto">
            <a:xfrm>
              <a:off x="4307" y="2204"/>
              <a:ext cx="231" cy="423"/>
            </a:xfrm>
            <a:custGeom>
              <a:avLst/>
              <a:gdLst>
                <a:gd name="T0" fmla="*/ 231 w 111"/>
                <a:gd name="T1" fmla="*/ 301 h 204"/>
                <a:gd name="T2" fmla="*/ 114 w 111"/>
                <a:gd name="T3" fmla="*/ 0 h 204"/>
                <a:gd name="T4" fmla="*/ 0 w 111"/>
                <a:gd name="T5" fmla="*/ 301 h 204"/>
                <a:gd name="T6" fmla="*/ 112 w 111"/>
                <a:gd name="T7" fmla="*/ 417 h 204"/>
                <a:gd name="T8" fmla="*/ 110 w 111"/>
                <a:gd name="T9" fmla="*/ 423 h 204"/>
                <a:gd name="T10" fmla="*/ 114 w 111"/>
                <a:gd name="T11" fmla="*/ 421 h 204"/>
                <a:gd name="T12" fmla="*/ 119 w 111"/>
                <a:gd name="T13" fmla="*/ 423 h 204"/>
                <a:gd name="T14" fmla="*/ 119 w 111"/>
                <a:gd name="T15" fmla="*/ 417 h 204"/>
                <a:gd name="T16" fmla="*/ 231 w 111"/>
                <a:gd name="T17" fmla="*/ 301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204">
                  <a:moveTo>
                    <a:pt x="111" y="145"/>
                  </a:moveTo>
                  <a:cubicBezTo>
                    <a:pt x="111" y="141"/>
                    <a:pt x="55" y="0"/>
                    <a:pt x="55" y="0"/>
                  </a:cubicBezTo>
                  <a:cubicBezTo>
                    <a:pt x="55" y="0"/>
                    <a:pt x="0" y="141"/>
                    <a:pt x="0" y="145"/>
                  </a:cubicBezTo>
                  <a:cubicBezTo>
                    <a:pt x="0" y="149"/>
                    <a:pt x="41" y="189"/>
                    <a:pt x="54" y="201"/>
                  </a:cubicBezTo>
                  <a:cubicBezTo>
                    <a:pt x="53" y="204"/>
                    <a:pt x="53" y="204"/>
                    <a:pt x="53" y="204"/>
                  </a:cubicBezTo>
                  <a:cubicBezTo>
                    <a:pt x="53" y="204"/>
                    <a:pt x="54" y="204"/>
                    <a:pt x="55" y="203"/>
                  </a:cubicBezTo>
                  <a:cubicBezTo>
                    <a:pt x="56" y="204"/>
                    <a:pt x="57" y="204"/>
                    <a:pt x="57" y="204"/>
                  </a:cubicBezTo>
                  <a:cubicBezTo>
                    <a:pt x="57" y="201"/>
                    <a:pt x="57" y="201"/>
                    <a:pt x="57" y="201"/>
                  </a:cubicBezTo>
                  <a:cubicBezTo>
                    <a:pt x="69" y="189"/>
                    <a:pt x="111" y="149"/>
                    <a:pt x="111" y="145"/>
                  </a:cubicBezTo>
                  <a:close/>
                </a:path>
              </a:pathLst>
            </a:custGeom>
            <a:solidFill>
              <a:srgbClr val="39B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8" name="i$1íḓé"/>
            <p:cNvSpPr/>
            <p:nvPr/>
          </p:nvSpPr>
          <p:spPr bwMode="auto">
            <a:xfrm>
              <a:off x="4395" y="2305"/>
              <a:ext cx="60" cy="517"/>
            </a:xfrm>
            <a:custGeom>
              <a:avLst/>
              <a:gdLst>
                <a:gd name="T0" fmla="*/ 0 w 29"/>
                <a:gd name="T1" fmla="*/ 500 h 249"/>
                <a:gd name="T2" fmla="*/ 27 w 29"/>
                <a:gd name="T3" fmla="*/ 0 h 249"/>
                <a:gd name="T4" fmla="*/ 60 w 29"/>
                <a:gd name="T5" fmla="*/ 500 h 249"/>
                <a:gd name="T6" fmla="*/ 0 w 29"/>
                <a:gd name="T7" fmla="*/ 500 h 2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249">
                  <a:moveTo>
                    <a:pt x="0" y="241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29" y="241"/>
                    <a:pt x="29" y="241"/>
                    <a:pt x="29" y="241"/>
                  </a:cubicBezTo>
                  <a:cubicBezTo>
                    <a:pt x="29" y="241"/>
                    <a:pt x="11" y="249"/>
                    <a:pt x="0" y="241"/>
                  </a:cubicBez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9" name="ï$ľïḓê"/>
            <p:cNvSpPr/>
            <p:nvPr/>
          </p:nvSpPr>
          <p:spPr bwMode="auto">
            <a:xfrm>
              <a:off x="4424" y="2380"/>
              <a:ext cx="43" cy="106"/>
            </a:xfrm>
            <a:custGeom>
              <a:avLst/>
              <a:gdLst>
                <a:gd name="T0" fmla="*/ 0 w 43"/>
                <a:gd name="T1" fmla="*/ 68 h 106"/>
                <a:gd name="T2" fmla="*/ 43 w 43"/>
                <a:gd name="T3" fmla="*/ 0 h 106"/>
                <a:gd name="T4" fmla="*/ 0 w 43"/>
                <a:gd name="T5" fmla="*/ 106 h 106"/>
                <a:gd name="T6" fmla="*/ 0 w 43"/>
                <a:gd name="T7" fmla="*/ 68 h 10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106">
                  <a:moveTo>
                    <a:pt x="0" y="68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0" name="işľiďê"/>
            <p:cNvSpPr/>
            <p:nvPr/>
          </p:nvSpPr>
          <p:spPr bwMode="auto">
            <a:xfrm>
              <a:off x="4424" y="2459"/>
              <a:ext cx="43" cy="118"/>
            </a:xfrm>
            <a:custGeom>
              <a:avLst/>
              <a:gdLst>
                <a:gd name="T0" fmla="*/ 0 w 43"/>
                <a:gd name="T1" fmla="*/ 83 h 118"/>
                <a:gd name="T2" fmla="*/ 43 w 43"/>
                <a:gd name="T3" fmla="*/ 0 h 118"/>
                <a:gd name="T4" fmla="*/ 0 w 43"/>
                <a:gd name="T5" fmla="*/ 118 h 118"/>
                <a:gd name="T6" fmla="*/ 0 w 43"/>
                <a:gd name="T7" fmla="*/ 83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118">
                  <a:moveTo>
                    <a:pt x="0" y="83"/>
                  </a:moveTo>
                  <a:lnTo>
                    <a:pt x="43" y="0"/>
                  </a:lnTo>
                  <a:lnTo>
                    <a:pt x="0" y="118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1" name="íṡḷïḓe"/>
            <p:cNvSpPr/>
            <p:nvPr/>
          </p:nvSpPr>
          <p:spPr bwMode="auto">
            <a:xfrm>
              <a:off x="4378" y="2415"/>
              <a:ext cx="42" cy="110"/>
            </a:xfrm>
            <a:custGeom>
              <a:avLst/>
              <a:gdLst>
                <a:gd name="T0" fmla="*/ 42 w 42"/>
                <a:gd name="T1" fmla="*/ 71 h 110"/>
                <a:gd name="T2" fmla="*/ 0 w 42"/>
                <a:gd name="T3" fmla="*/ 0 h 110"/>
                <a:gd name="T4" fmla="*/ 42 w 42"/>
                <a:gd name="T5" fmla="*/ 110 h 110"/>
                <a:gd name="T6" fmla="*/ 42 w 42"/>
                <a:gd name="T7" fmla="*/ 71 h 1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110">
                  <a:moveTo>
                    <a:pt x="42" y="71"/>
                  </a:moveTo>
                  <a:lnTo>
                    <a:pt x="0" y="0"/>
                  </a:lnTo>
                  <a:lnTo>
                    <a:pt x="42" y="110"/>
                  </a:lnTo>
                  <a:lnTo>
                    <a:pt x="42" y="71"/>
                  </a:ln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2" name="íšļiḓê"/>
            <p:cNvSpPr/>
            <p:nvPr/>
          </p:nvSpPr>
          <p:spPr bwMode="auto">
            <a:xfrm>
              <a:off x="4008" y="2529"/>
              <a:ext cx="231" cy="424"/>
            </a:xfrm>
            <a:custGeom>
              <a:avLst/>
              <a:gdLst>
                <a:gd name="T0" fmla="*/ 231 w 111"/>
                <a:gd name="T1" fmla="*/ 301 h 204"/>
                <a:gd name="T2" fmla="*/ 114 w 111"/>
                <a:gd name="T3" fmla="*/ 0 h 204"/>
                <a:gd name="T4" fmla="*/ 0 w 111"/>
                <a:gd name="T5" fmla="*/ 301 h 204"/>
                <a:gd name="T6" fmla="*/ 110 w 111"/>
                <a:gd name="T7" fmla="*/ 418 h 204"/>
                <a:gd name="T8" fmla="*/ 110 w 111"/>
                <a:gd name="T9" fmla="*/ 424 h 204"/>
                <a:gd name="T10" fmla="*/ 114 w 111"/>
                <a:gd name="T11" fmla="*/ 420 h 204"/>
                <a:gd name="T12" fmla="*/ 119 w 111"/>
                <a:gd name="T13" fmla="*/ 424 h 204"/>
                <a:gd name="T14" fmla="*/ 119 w 111"/>
                <a:gd name="T15" fmla="*/ 418 h 204"/>
                <a:gd name="T16" fmla="*/ 231 w 111"/>
                <a:gd name="T17" fmla="*/ 301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204">
                  <a:moveTo>
                    <a:pt x="111" y="145"/>
                  </a:moveTo>
                  <a:cubicBezTo>
                    <a:pt x="111" y="141"/>
                    <a:pt x="55" y="0"/>
                    <a:pt x="55" y="0"/>
                  </a:cubicBezTo>
                  <a:cubicBezTo>
                    <a:pt x="55" y="0"/>
                    <a:pt x="0" y="141"/>
                    <a:pt x="0" y="145"/>
                  </a:cubicBezTo>
                  <a:cubicBezTo>
                    <a:pt x="0" y="149"/>
                    <a:pt x="41" y="189"/>
                    <a:pt x="53" y="201"/>
                  </a:cubicBezTo>
                  <a:cubicBezTo>
                    <a:pt x="53" y="204"/>
                    <a:pt x="53" y="204"/>
                    <a:pt x="53" y="204"/>
                  </a:cubicBezTo>
                  <a:cubicBezTo>
                    <a:pt x="53" y="204"/>
                    <a:pt x="54" y="203"/>
                    <a:pt x="55" y="202"/>
                  </a:cubicBezTo>
                  <a:cubicBezTo>
                    <a:pt x="56" y="203"/>
                    <a:pt x="57" y="204"/>
                    <a:pt x="57" y="204"/>
                  </a:cubicBezTo>
                  <a:cubicBezTo>
                    <a:pt x="57" y="201"/>
                    <a:pt x="57" y="201"/>
                    <a:pt x="57" y="201"/>
                  </a:cubicBezTo>
                  <a:cubicBezTo>
                    <a:pt x="69" y="189"/>
                    <a:pt x="111" y="149"/>
                    <a:pt x="111" y="145"/>
                  </a:cubicBezTo>
                  <a:close/>
                </a:path>
              </a:pathLst>
            </a:custGeom>
            <a:solidFill>
              <a:srgbClr val="95D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3" name="i$líďê"/>
            <p:cNvSpPr/>
            <p:nvPr/>
          </p:nvSpPr>
          <p:spPr bwMode="auto">
            <a:xfrm>
              <a:off x="4096" y="2631"/>
              <a:ext cx="60" cy="517"/>
            </a:xfrm>
            <a:custGeom>
              <a:avLst/>
              <a:gdLst>
                <a:gd name="T0" fmla="*/ 0 w 29"/>
                <a:gd name="T1" fmla="*/ 500 h 249"/>
                <a:gd name="T2" fmla="*/ 27 w 29"/>
                <a:gd name="T3" fmla="*/ 0 h 249"/>
                <a:gd name="T4" fmla="*/ 60 w 29"/>
                <a:gd name="T5" fmla="*/ 500 h 249"/>
                <a:gd name="T6" fmla="*/ 0 w 29"/>
                <a:gd name="T7" fmla="*/ 500 h 2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249">
                  <a:moveTo>
                    <a:pt x="0" y="241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29" y="241"/>
                    <a:pt x="29" y="241"/>
                    <a:pt x="29" y="241"/>
                  </a:cubicBezTo>
                  <a:cubicBezTo>
                    <a:pt x="29" y="241"/>
                    <a:pt x="11" y="249"/>
                    <a:pt x="0" y="241"/>
                  </a:cubicBez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4" name="îŝļîḋê"/>
            <p:cNvSpPr/>
            <p:nvPr/>
          </p:nvSpPr>
          <p:spPr bwMode="auto">
            <a:xfrm>
              <a:off x="4125" y="2706"/>
              <a:ext cx="43" cy="106"/>
            </a:xfrm>
            <a:custGeom>
              <a:avLst/>
              <a:gdLst>
                <a:gd name="T0" fmla="*/ 0 w 43"/>
                <a:gd name="T1" fmla="*/ 68 h 106"/>
                <a:gd name="T2" fmla="*/ 43 w 43"/>
                <a:gd name="T3" fmla="*/ 0 h 106"/>
                <a:gd name="T4" fmla="*/ 0 w 43"/>
                <a:gd name="T5" fmla="*/ 106 h 106"/>
                <a:gd name="T6" fmla="*/ 0 w 43"/>
                <a:gd name="T7" fmla="*/ 68 h 10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106">
                  <a:moveTo>
                    <a:pt x="0" y="68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5" name="ïsļîḑe"/>
            <p:cNvSpPr/>
            <p:nvPr/>
          </p:nvSpPr>
          <p:spPr bwMode="auto">
            <a:xfrm>
              <a:off x="4125" y="2785"/>
              <a:ext cx="43" cy="118"/>
            </a:xfrm>
            <a:custGeom>
              <a:avLst/>
              <a:gdLst>
                <a:gd name="T0" fmla="*/ 0 w 43"/>
                <a:gd name="T1" fmla="*/ 83 h 118"/>
                <a:gd name="T2" fmla="*/ 43 w 43"/>
                <a:gd name="T3" fmla="*/ 0 h 118"/>
                <a:gd name="T4" fmla="*/ 0 w 43"/>
                <a:gd name="T5" fmla="*/ 118 h 118"/>
                <a:gd name="T6" fmla="*/ 0 w 43"/>
                <a:gd name="T7" fmla="*/ 83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118">
                  <a:moveTo>
                    <a:pt x="0" y="83"/>
                  </a:moveTo>
                  <a:lnTo>
                    <a:pt x="43" y="0"/>
                  </a:lnTo>
                  <a:lnTo>
                    <a:pt x="0" y="118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6" name="îS1îďé"/>
            <p:cNvSpPr/>
            <p:nvPr/>
          </p:nvSpPr>
          <p:spPr bwMode="auto">
            <a:xfrm>
              <a:off x="4079" y="2741"/>
              <a:ext cx="42" cy="108"/>
            </a:xfrm>
            <a:custGeom>
              <a:avLst/>
              <a:gdLst>
                <a:gd name="T0" fmla="*/ 42 w 42"/>
                <a:gd name="T1" fmla="*/ 71 h 108"/>
                <a:gd name="T2" fmla="*/ 0 w 42"/>
                <a:gd name="T3" fmla="*/ 0 h 108"/>
                <a:gd name="T4" fmla="*/ 42 w 42"/>
                <a:gd name="T5" fmla="*/ 108 h 108"/>
                <a:gd name="T6" fmla="*/ 42 w 42"/>
                <a:gd name="T7" fmla="*/ 71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108">
                  <a:moveTo>
                    <a:pt x="42" y="71"/>
                  </a:moveTo>
                  <a:lnTo>
                    <a:pt x="0" y="0"/>
                  </a:lnTo>
                  <a:lnTo>
                    <a:pt x="42" y="108"/>
                  </a:lnTo>
                  <a:lnTo>
                    <a:pt x="42" y="71"/>
                  </a:ln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7" name="i$ļidê"/>
            <p:cNvSpPr/>
            <p:nvPr/>
          </p:nvSpPr>
          <p:spPr bwMode="auto">
            <a:xfrm>
              <a:off x="5267" y="2085"/>
              <a:ext cx="231" cy="424"/>
            </a:xfrm>
            <a:custGeom>
              <a:avLst/>
              <a:gdLst>
                <a:gd name="T0" fmla="*/ 231 w 111"/>
                <a:gd name="T1" fmla="*/ 301 h 204"/>
                <a:gd name="T2" fmla="*/ 117 w 111"/>
                <a:gd name="T3" fmla="*/ 0 h 204"/>
                <a:gd name="T4" fmla="*/ 0 w 111"/>
                <a:gd name="T5" fmla="*/ 301 h 204"/>
                <a:gd name="T6" fmla="*/ 112 w 111"/>
                <a:gd name="T7" fmla="*/ 418 h 204"/>
                <a:gd name="T8" fmla="*/ 112 w 111"/>
                <a:gd name="T9" fmla="*/ 424 h 204"/>
                <a:gd name="T10" fmla="*/ 117 w 111"/>
                <a:gd name="T11" fmla="*/ 420 h 204"/>
                <a:gd name="T12" fmla="*/ 121 w 111"/>
                <a:gd name="T13" fmla="*/ 424 h 204"/>
                <a:gd name="T14" fmla="*/ 119 w 111"/>
                <a:gd name="T15" fmla="*/ 418 h 204"/>
                <a:gd name="T16" fmla="*/ 231 w 111"/>
                <a:gd name="T17" fmla="*/ 301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204">
                  <a:moveTo>
                    <a:pt x="111" y="145"/>
                  </a:moveTo>
                  <a:cubicBezTo>
                    <a:pt x="111" y="140"/>
                    <a:pt x="56" y="0"/>
                    <a:pt x="56" y="0"/>
                  </a:cubicBezTo>
                  <a:cubicBezTo>
                    <a:pt x="56" y="0"/>
                    <a:pt x="0" y="140"/>
                    <a:pt x="0" y="145"/>
                  </a:cubicBezTo>
                  <a:cubicBezTo>
                    <a:pt x="0" y="149"/>
                    <a:pt x="42" y="189"/>
                    <a:pt x="54" y="201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54" y="204"/>
                    <a:pt x="55" y="203"/>
                    <a:pt x="56" y="202"/>
                  </a:cubicBezTo>
                  <a:cubicBezTo>
                    <a:pt x="57" y="203"/>
                    <a:pt x="58" y="204"/>
                    <a:pt x="58" y="204"/>
                  </a:cubicBezTo>
                  <a:cubicBezTo>
                    <a:pt x="57" y="201"/>
                    <a:pt x="57" y="201"/>
                    <a:pt x="57" y="201"/>
                  </a:cubicBezTo>
                  <a:cubicBezTo>
                    <a:pt x="70" y="189"/>
                    <a:pt x="111" y="149"/>
                    <a:pt x="111" y="145"/>
                  </a:cubicBezTo>
                  <a:close/>
                </a:path>
              </a:pathLst>
            </a:custGeom>
            <a:solidFill>
              <a:srgbClr val="39B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8" name="iṣľíḓé"/>
            <p:cNvSpPr/>
            <p:nvPr/>
          </p:nvSpPr>
          <p:spPr bwMode="auto">
            <a:xfrm>
              <a:off x="5357" y="2187"/>
              <a:ext cx="58" cy="515"/>
            </a:xfrm>
            <a:custGeom>
              <a:avLst/>
              <a:gdLst>
                <a:gd name="T0" fmla="*/ 0 w 28"/>
                <a:gd name="T1" fmla="*/ 500 h 248"/>
                <a:gd name="T2" fmla="*/ 27 w 28"/>
                <a:gd name="T3" fmla="*/ 0 h 248"/>
                <a:gd name="T4" fmla="*/ 58 w 28"/>
                <a:gd name="T5" fmla="*/ 500 h 248"/>
                <a:gd name="T6" fmla="*/ 0 w 28"/>
                <a:gd name="T7" fmla="*/ 500 h 2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248">
                  <a:moveTo>
                    <a:pt x="0" y="241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28" y="241"/>
                    <a:pt x="11" y="248"/>
                    <a:pt x="0" y="241"/>
                  </a:cubicBez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9" name="íş1íḑè"/>
            <p:cNvSpPr/>
            <p:nvPr/>
          </p:nvSpPr>
          <p:spPr bwMode="auto">
            <a:xfrm>
              <a:off x="5386" y="2260"/>
              <a:ext cx="41" cy="108"/>
            </a:xfrm>
            <a:custGeom>
              <a:avLst/>
              <a:gdLst>
                <a:gd name="T0" fmla="*/ 0 w 41"/>
                <a:gd name="T1" fmla="*/ 70 h 108"/>
                <a:gd name="T2" fmla="*/ 41 w 41"/>
                <a:gd name="T3" fmla="*/ 0 h 108"/>
                <a:gd name="T4" fmla="*/ 0 w 41"/>
                <a:gd name="T5" fmla="*/ 108 h 108"/>
                <a:gd name="T6" fmla="*/ 0 w 41"/>
                <a:gd name="T7" fmla="*/ 70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" h="108">
                  <a:moveTo>
                    <a:pt x="0" y="70"/>
                  </a:moveTo>
                  <a:lnTo>
                    <a:pt x="41" y="0"/>
                  </a:lnTo>
                  <a:lnTo>
                    <a:pt x="0" y="108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0" name="iŝ1ïďé"/>
            <p:cNvSpPr/>
            <p:nvPr/>
          </p:nvSpPr>
          <p:spPr bwMode="auto">
            <a:xfrm>
              <a:off x="5386" y="2341"/>
              <a:ext cx="41" cy="118"/>
            </a:xfrm>
            <a:custGeom>
              <a:avLst/>
              <a:gdLst>
                <a:gd name="T0" fmla="*/ 0 w 41"/>
                <a:gd name="T1" fmla="*/ 80 h 118"/>
                <a:gd name="T2" fmla="*/ 41 w 41"/>
                <a:gd name="T3" fmla="*/ 0 h 118"/>
                <a:gd name="T4" fmla="*/ 0 w 41"/>
                <a:gd name="T5" fmla="*/ 118 h 118"/>
                <a:gd name="T6" fmla="*/ 0 w 41"/>
                <a:gd name="T7" fmla="*/ 80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" h="118">
                  <a:moveTo>
                    <a:pt x="0" y="80"/>
                  </a:moveTo>
                  <a:lnTo>
                    <a:pt x="41" y="0"/>
                  </a:lnTo>
                  <a:lnTo>
                    <a:pt x="0" y="118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1" name="íŝlíḍé"/>
            <p:cNvSpPr/>
            <p:nvPr/>
          </p:nvSpPr>
          <p:spPr bwMode="auto">
            <a:xfrm>
              <a:off x="5338" y="2295"/>
              <a:ext cx="44" cy="110"/>
            </a:xfrm>
            <a:custGeom>
              <a:avLst/>
              <a:gdLst>
                <a:gd name="T0" fmla="*/ 44 w 44"/>
                <a:gd name="T1" fmla="*/ 73 h 110"/>
                <a:gd name="T2" fmla="*/ 0 w 44"/>
                <a:gd name="T3" fmla="*/ 0 h 110"/>
                <a:gd name="T4" fmla="*/ 44 w 44"/>
                <a:gd name="T5" fmla="*/ 110 h 110"/>
                <a:gd name="T6" fmla="*/ 44 w 44"/>
                <a:gd name="T7" fmla="*/ 73 h 1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110">
                  <a:moveTo>
                    <a:pt x="44" y="73"/>
                  </a:moveTo>
                  <a:lnTo>
                    <a:pt x="0" y="0"/>
                  </a:lnTo>
                  <a:lnTo>
                    <a:pt x="44" y="110"/>
                  </a:lnTo>
                  <a:lnTo>
                    <a:pt x="44" y="73"/>
                  </a:ln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2" name="ïṡlîḋé"/>
            <p:cNvSpPr/>
            <p:nvPr/>
          </p:nvSpPr>
          <p:spPr bwMode="auto">
            <a:xfrm>
              <a:off x="2467" y="2179"/>
              <a:ext cx="174" cy="321"/>
            </a:xfrm>
            <a:custGeom>
              <a:avLst/>
              <a:gdLst>
                <a:gd name="T0" fmla="*/ 174 w 84"/>
                <a:gd name="T1" fmla="*/ 228 h 155"/>
                <a:gd name="T2" fmla="*/ 87 w 84"/>
                <a:gd name="T3" fmla="*/ 0 h 155"/>
                <a:gd name="T4" fmla="*/ 0 w 84"/>
                <a:gd name="T5" fmla="*/ 228 h 155"/>
                <a:gd name="T6" fmla="*/ 85 w 84"/>
                <a:gd name="T7" fmla="*/ 317 h 155"/>
                <a:gd name="T8" fmla="*/ 85 w 84"/>
                <a:gd name="T9" fmla="*/ 321 h 155"/>
                <a:gd name="T10" fmla="*/ 87 w 84"/>
                <a:gd name="T11" fmla="*/ 319 h 155"/>
                <a:gd name="T12" fmla="*/ 89 w 84"/>
                <a:gd name="T13" fmla="*/ 321 h 155"/>
                <a:gd name="T14" fmla="*/ 89 w 84"/>
                <a:gd name="T15" fmla="*/ 317 h 155"/>
                <a:gd name="T16" fmla="*/ 174 w 84"/>
                <a:gd name="T17" fmla="*/ 228 h 1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" h="155">
                  <a:moveTo>
                    <a:pt x="84" y="110"/>
                  </a:moveTo>
                  <a:cubicBezTo>
                    <a:pt x="84" y="107"/>
                    <a:pt x="42" y="0"/>
                    <a:pt x="42" y="0"/>
                  </a:cubicBezTo>
                  <a:cubicBezTo>
                    <a:pt x="42" y="0"/>
                    <a:pt x="0" y="107"/>
                    <a:pt x="0" y="110"/>
                  </a:cubicBezTo>
                  <a:cubicBezTo>
                    <a:pt x="0" y="113"/>
                    <a:pt x="32" y="144"/>
                    <a:pt x="41" y="153"/>
                  </a:cubicBezTo>
                  <a:cubicBezTo>
                    <a:pt x="41" y="155"/>
                    <a:pt x="41" y="155"/>
                    <a:pt x="41" y="155"/>
                  </a:cubicBezTo>
                  <a:cubicBezTo>
                    <a:pt x="41" y="155"/>
                    <a:pt x="41" y="155"/>
                    <a:pt x="42" y="154"/>
                  </a:cubicBezTo>
                  <a:cubicBezTo>
                    <a:pt x="43" y="155"/>
                    <a:pt x="43" y="155"/>
                    <a:pt x="43" y="155"/>
                  </a:cubicBezTo>
                  <a:cubicBezTo>
                    <a:pt x="43" y="153"/>
                    <a:pt x="43" y="153"/>
                    <a:pt x="43" y="153"/>
                  </a:cubicBezTo>
                  <a:cubicBezTo>
                    <a:pt x="53" y="144"/>
                    <a:pt x="84" y="113"/>
                    <a:pt x="84" y="110"/>
                  </a:cubicBezTo>
                  <a:close/>
                </a:path>
              </a:pathLst>
            </a:custGeom>
            <a:solidFill>
              <a:srgbClr val="39B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3" name="íṩļîḑé"/>
            <p:cNvSpPr/>
            <p:nvPr/>
          </p:nvSpPr>
          <p:spPr bwMode="auto">
            <a:xfrm>
              <a:off x="2533" y="2255"/>
              <a:ext cx="46" cy="393"/>
            </a:xfrm>
            <a:custGeom>
              <a:avLst/>
              <a:gdLst>
                <a:gd name="T0" fmla="*/ 0 w 22"/>
                <a:gd name="T1" fmla="*/ 383 h 189"/>
                <a:gd name="T2" fmla="*/ 21 w 22"/>
                <a:gd name="T3" fmla="*/ 0 h 189"/>
                <a:gd name="T4" fmla="*/ 46 w 22"/>
                <a:gd name="T5" fmla="*/ 383 h 189"/>
                <a:gd name="T6" fmla="*/ 0 w 22"/>
                <a:gd name="T7" fmla="*/ 383 h 1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189">
                  <a:moveTo>
                    <a:pt x="0" y="184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22" y="184"/>
                    <a:pt x="22" y="184"/>
                    <a:pt x="22" y="184"/>
                  </a:cubicBezTo>
                  <a:cubicBezTo>
                    <a:pt x="22" y="184"/>
                    <a:pt x="8" y="189"/>
                    <a:pt x="0" y="184"/>
                  </a:cubicBez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4" name="íṥlïḋé"/>
            <p:cNvSpPr/>
            <p:nvPr/>
          </p:nvSpPr>
          <p:spPr bwMode="auto">
            <a:xfrm>
              <a:off x="2556" y="2311"/>
              <a:ext cx="33" cy="83"/>
            </a:xfrm>
            <a:custGeom>
              <a:avLst/>
              <a:gdLst>
                <a:gd name="T0" fmla="*/ 0 w 33"/>
                <a:gd name="T1" fmla="*/ 54 h 83"/>
                <a:gd name="T2" fmla="*/ 33 w 33"/>
                <a:gd name="T3" fmla="*/ 0 h 83"/>
                <a:gd name="T4" fmla="*/ 0 w 33"/>
                <a:gd name="T5" fmla="*/ 83 h 83"/>
                <a:gd name="T6" fmla="*/ 0 w 33"/>
                <a:gd name="T7" fmla="*/ 54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83">
                  <a:moveTo>
                    <a:pt x="0" y="54"/>
                  </a:moveTo>
                  <a:lnTo>
                    <a:pt x="33" y="0"/>
                  </a:lnTo>
                  <a:lnTo>
                    <a:pt x="0" y="8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5" name="iśļïḑe"/>
            <p:cNvSpPr/>
            <p:nvPr/>
          </p:nvSpPr>
          <p:spPr bwMode="auto">
            <a:xfrm>
              <a:off x="2556" y="2374"/>
              <a:ext cx="33" cy="89"/>
            </a:xfrm>
            <a:custGeom>
              <a:avLst/>
              <a:gdLst>
                <a:gd name="T0" fmla="*/ 0 w 33"/>
                <a:gd name="T1" fmla="*/ 62 h 89"/>
                <a:gd name="T2" fmla="*/ 33 w 33"/>
                <a:gd name="T3" fmla="*/ 0 h 89"/>
                <a:gd name="T4" fmla="*/ 0 w 33"/>
                <a:gd name="T5" fmla="*/ 89 h 89"/>
                <a:gd name="T6" fmla="*/ 0 w 33"/>
                <a:gd name="T7" fmla="*/ 62 h 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89">
                  <a:moveTo>
                    <a:pt x="0" y="62"/>
                  </a:moveTo>
                  <a:lnTo>
                    <a:pt x="33" y="0"/>
                  </a:lnTo>
                  <a:lnTo>
                    <a:pt x="0" y="89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6" name="íslïḑè"/>
            <p:cNvSpPr/>
            <p:nvPr/>
          </p:nvSpPr>
          <p:spPr bwMode="auto">
            <a:xfrm>
              <a:off x="2521" y="2338"/>
              <a:ext cx="31" cy="86"/>
            </a:xfrm>
            <a:custGeom>
              <a:avLst/>
              <a:gdLst>
                <a:gd name="T0" fmla="*/ 31 w 31"/>
                <a:gd name="T1" fmla="*/ 56 h 86"/>
                <a:gd name="T2" fmla="*/ 0 w 31"/>
                <a:gd name="T3" fmla="*/ 0 h 86"/>
                <a:gd name="T4" fmla="*/ 31 w 31"/>
                <a:gd name="T5" fmla="*/ 86 h 86"/>
                <a:gd name="T6" fmla="*/ 31 w 31"/>
                <a:gd name="T7" fmla="*/ 56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86">
                  <a:moveTo>
                    <a:pt x="31" y="56"/>
                  </a:moveTo>
                  <a:lnTo>
                    <a:pt x="0" y="0"/>
                  </a:lnTo>
                  <a:lnTo>
                    <a:pt x="31" y="86"/>
                  </a:lnTo>
                  <a:lnTo>
                    <a:pt x="31" y="56"/>
                  </a:ln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7" name="îṣlîḍè"/>
            <p:cNvSpPr/>
            <p:nvPr/>
          </p:nvSpPr>
          <p:spPr bwMode="auto">
            <a:xfrm>
              <a:off x="2668" y="1660"/>
              <a:ext cx="277" cy="286"/>
            </a:xfrm>
            <a:custGeom>
              <a:avLst/>
              <a:gdLst>
                <a:gd name="T0" fmla="*/ 237 w 133"/>
                <a:gd name="T1" fmla="*/ 79 h 138"/>
                <a:gd name="T2" fmla="*/ 210 w 133"/>
                <a:gd name="T3" fmla="*/ 251 h 138"/>
                <a:gd name="T4" fmla="*/ 40 w 133"/>
                <a:gd name="T5" fmla="*/ 207 h 138"/>
                <a:gd name="T6" fmla="*/ 67 w 133"/>
                <a:gd name="T7" fmla="*/ 35 h 138"/>
                <a:gd name="T8" fmla="*/ 237 w 133"/>
                <a:gd name="T9" fmla="*/ 79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138">
                  <a:moveTo>
                    <a:pt x="114" y="38"/>
                  </a:moveTo>
                  <a:cubicBezTo>
                    <a:pt x="133" y="66"/>
                    <a:pt x="127" y="104"/>
                    <a:pt x="101" y="121"/>
                  </a:cubicBezTo>
                  <a:cubicBezTo>
                    <a:pt x="74" y="138"/>
                    <a:pt x="38" y="129"/>
                    <a:pt x="19" y="100"/>
                  </a:cubicBezTo>
                  <a:cubicBezTo>
                    <a:pt x="0" y="72"/>
                    <a:pt x="6" y="34"/>
                    <a:pt x="32" y="17"/>
                  </a:cubicBezTo>
                  <a:cubicBezTo>
                    <a:pt x="58" y="0"/>
                    <a:pt x="95" y="9"/>
                    <a:pt x="114" y="38"/>
                  </a:cubicBezTo>
                  <a:close/>
                </a:path>
              </a:pathLst>
            </a:custGeom>
            <a:solidFill>
              <a:srgbClr val="95D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8" name="íṧḷíďe"/>
            <p:cNvSpPr/>
            <p:nvPr/>
          </p:nvSpPr>
          <p:spPr bwMode="auto">
            <a:xfrm>
              <a:off x="2762" y="1739"/>
              <a:ext cx="214" cy="307"/>
            </a:xfrm>
            <a:custGeom>
              <a:avLst/>
              <a:gdLst>
                <a:gd name="T0" fmla="*/ 179 w 103"/>
                <a:gd name="T1" fmla="*/ 305 h 148"/>
                <a:gd name="T2" fmla="*/ 0 w 103"/>
                <a:gd name="T3" fmla="*/ 0 h 148"/>
                <a:gd name="T4" fmla="*/ 214 w 103"/>
                <a:gd name="T5" fmla="*/ 282 h 148"/>
                <a:gd name="T6" fmla="*/ 179 w 103"/>
                <a:gd name="T7" fmla="*/ 305 h 1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" h="148">
                  <a:moveTo>
                    <a:pt x="86" y="14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3" y="136"/>
                    <a:pt x="103" y="136"/>
                    <a:pt x="103" y="136"/>
                  </a:cubicBezTo>
                  <a:cubicBezTo>
                    <a:pt x="103" y="136"/>
                    <a:pt x="95" y="148"/>
                    <a:pt x="86" y="147"/>
                  </a:cubicBez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9" name="îṥlíḍè"/>
            <p:cNvSpPr/>
            <p:nvPr/>
          </p:nvSpPr>
          <p:spPr bwMode="auto">
            <a:xfrm>
              <a:off x="2818" y="1766"/>
              <a:ext cx="17" cy="79"/>
            </a:xfrm>
            <a:custGeom>
              <a:avLst/>
              <a:gdLst>
                <a:gd name="T0" fmla="*/ 2 w 17"/>
                <a:gd name="T1" fmla="*/ 58 h 79"/>
                <a:gd name="T2" fmla="*/ 0 w 17"/>
                <a:gd name="T3" fmla="*/ 0 h 79"/>
                <a:gd name="T4" fmla="*/ 17 w 17"/>
                <a:gd name="T5" fmla="*/ 79 h 79"/>
                <a:gd name="T6" fmla="*/ 2 w 17"/>
                <a:gd name="T7" fmla="*/ 58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79">
                  <a:moveTo>
                    <a:pt x="2" y="58"/>
                  </a:moveTo>
                  <a:lnTo>
                    <a:pt x="0" y="0"/>
                  </a:lnTo>
                  <a:lnTo>
                    <a:pt x="17" y="79"/>
                  </a:lnTo>
                  <a:lnTo>
                    <a:pt x="2" y="58"/>
                  </a:ln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0" name="íṩļîḋe"/>
            <p:cNvSpPr/>
            <p:nvPr/>
          </p:nvSpPr>
          <p:spPr bwMode="auto">
            <a:xfrm>
              <a:off x="2849" y="1811"/>
              <a:ext cx="21" cy="88"/>
            </a:xfrm>
            <a:custGeom>
              <a:avLst/>
              <a:gdLst>
                <a:gd name="T0" fmla="*/ 6 w 21"/>
                <a:gd name="T1" fmla="*/ 67 h 88"/>
                <a:gd name="T2" fmla="*/ 0 w 21"/>
                <a:gd name="T3" fmla="*/ 0 h 88"/>
                <a:gd name="T4" fmla="*/ 21 w 21"/>
                <a:gd name="T5" fmla="*/ 88 h 88"/>
                <a:gd name="T6" fmla="*/ 6 w 21"/>
                <a:gd name="T7" fmla="*/ 67 h 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88">
                  <a:moveTo>
                    <a:pt x="6" y="67"/>
                  </a:moveTo>
                  <a:lnTo>
                    <a:pt x="0" y="0"/>
                  </a:lnTo>
                  <a:lnTo>
                    <a:pt x="21" y="88"/>
                  </a:lnTo>
                  <a:lnTo>
                    <a:pt x="6" y="67"/>
                  </a:ln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1" name="isḷiḋe"/>
            <p:cNvSpPr/>
            <p:nvPr/>
          </p:nvSpPr>
          <p:spPr bwMode="auto">
            <a:xfrm>
              <a:off x="2778" y="1822"/>
              <a:ext cx="67" cy="48"/>
            </a:xfrm>
            <a:custGeom>
              <a:avLst/>
              <a:gdLst>
                <a:gd name="T0" fmla="*/ 52 w 67"/>
                <a:gd name="T1" fmla="*/ 25 h 48"/>
                <a:gd name="T2" fmla="*/ 0 w 67"/>
                <a:gd name="T3" fmla="*/ 0 h 48"/>
                <a:gd name="T4" fmla="*/ 67 w 67"/>
                <a:gd name="T5" fmla="*/ 48 h 48"/>
                <a:gd name="T6" fmla="*/ 52 w 67"/>
                <a:gd name="T7" fmla="*/ 25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" h="48">
                  <a:moveTo>
                    <a:pt x="52" y="25"/>
                  </a:moveTo>
                  <a:lnTo>
                    <a:pt x="0" y="0"/>
                  </a:lnTo>
                  <a:lnTo>
                    <a:pt x="67" y="48"/>
                  </a:lnTo>
                  <a:lnTo>
                    <a:pt x="52" y="25"/>
                  </a:ln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2" name="íṩḷiďê"/>
            <p:cNvSpPr/>
            <p:nvPr/>
          </p:nvSpPr>
          <p:spPr bwMode="auto">
            <a:xfrm>
              <a:off x="2731" y="1834"/>
              <a:ext cx="23" cy="23"/>
            </a:xfrm>
            <a:custGeom>
              <a:avLst/>
              <a:gdLst>
                <a:gd name="T0" fmla="*/ 19 w 11"/>
                <a:gd name="T1" fmla="*/ 6 h 11"/>
                <a:gd name="T2" fmla="*/ 17 w 11"/>
                <a:gd name="T3" fmla="*/ 19 h 11"/>
                <a:gd name="T4" fmla="*/ 2 w 11"/>
                <a:gd name="T5" fmla="*/ 17 h 11"/>
                <a:gd name="T6" fmla="*/ 6 w 11"/>
                <a:gd name="T7" fmla="*/ 2 h 11"/>
                <a:gd name="T8" fmla="*/ 19 w 11"/>
                <a:gd name="T9" fmla="*/ 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9" y="3"/>
                  </a:moveTo>
                  <a:cubicBezTo>
                    <a:pt x="11" y="5"/>
                    <a:pt x="10" y="8"/>
                    <a:pt x="8" y="9"/>
                  </a:cubicBezTo>
                  <a:cubicBezTo>
                    <a:pt x="6" y="11"/>
                    <a:pt x="3" y="10"/>
                    <a:pt x="1" y="8"/>
                  </a:cubicBezTo>
                  <a:cubicBezTo>
                    <a:pt x="0" y="6"/>
                    <a:pt x="0" y="3"/>
                    <a:pt x="3" y="1"/>
                  </a:cubicBezTo>
                  <a:cubicBezTo>
                    <a:pt x="5" y="0"/>
                    <a:pt x="8" y="0"/>
                    <a:pt x="9" y="3"/>
                  </a:cubicBezTo>
                  <a:close/>
                </a:path>
              </a:pathLst>
            </a:custGeom>
            <a:solidFill>
              <a:srgbClr val="EF5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3" name="íŝ1ïḓè"/>
            <p:cNvSpPr/>
            <p:nvPr/>
          </p:nvSpPr>
          <p:spPr bwMode="auto">
            <a:xfrm>
              <a:off x="2722" y="1760"/>
              <a:ext cx="23" cy="20"/>
            </a:xfrm>
            <a:custGeom>
              <a:avLst/>
              <a:gdLst>
                <a:gd name="T0" fmla="*/ 19 w 11"/>
                <a:gd name="T1" fmla="*/ 4 h 10"/>
                <a:gd name="T2" fmla="*/ 17 w 11"/>
                <a:gd name="T3" fmla="*/ 18 h 10"/>
                <a:gd name="T4" fmla="*/ 2 w 11"/>
                <a:gd name="T5" fmla="*/ 16 h 10"/>
                <a:gd name="T6" fmla="*/ 6 w 11"/>
                <a:gd name="T7" fmla="*/ 2 h 10"/>
                <a:gd name="T8" fmla="*/ 19 w 11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0">
                  <a:moveTo>
                    <a:pt x="9" y="2"/>
                  </a:moveTo>
                  <a:cubicBezTo>
                    <a:pt x="11" y="5"/>
                    <a:pt x="10" y="8"/>
                    <a:pt x="8" y="9"/>
                  </a:cubicBezTo>
                  <a:cubicBezTo>
                    <a:pt x="6" y="10"/>
                    <a:pt x="3" y="10"/>
                    <a:pt x="1" y="8"/>
                  </a:cubicBezTo>
                  <a:cubicBezTo>
                    <a:pt x="0" y="5"/>
                    <a:pt x="0" y="2"/>
                    <a:pt x="3" y="1"/>
                  </a:cubicBezTo>
                  <a:cubicBezTo>
                    <a:pt x="5" y="0"/>
                    <a:pt x="8" y="0"/>
                    <a:pt x="9" y="2"/>
                  </a:cubicBezTo>
                  <a:close/>
                </a:path>
              </a:pathLst>
            </a:custGeom>
            <a:solidFill>
              <a:srgbClr val="EF5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4" name="ïšľídê"/>
            <p:cNvSpPr/>
            <p:nvPr/>
          </p:nvSpPr>
          <p:spPr bwMode="auto">
            <a:xfrm>
              <a:off x="2839" y="1749"/>
              <a:ext cx="23" cy="23"/>
            </a:xfrm>
            <a:custGeom>
              <a:avLst/>
              <a:gdLst>
                <a:gd name="T0" fmla="*/ 21 w 11"/>
                <a:gd name="T1" fmla="*/ 6 h 11"/>
                <a:gd name="T2" fmla="*/ 17 w 11"/>
                <a:gd name="T3" fmla="*/ 21 h 11"/>
                <a:gd name="T4" fmla="*/ 4 w 11"/>
                <a:gd name="T5" fmla="*/ 17 h 11"/>
                <a:gd name="T6" fmla="*/ 6 w 11"/>
                <a:gd name="T7" fmla="*/ 4 h 11"/>
                <a:gd name="T8" fmla="*/ 21 w 11"/>
                <a:gd name="T9" fmla="*/ 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10" y="3"/>
                  </a:moveTo>
                  <a:cubicBezTo>
                    <a:pt x="11" y="5"/>
                    <a:pt x="11" y="8"/>
                    <a:pt x="8" y="10"/>
                  </a:cubicBezTo>
                  <a:cubicBezTo>
                    <a:pt x="6" y="11"/>
                    <a:pt x="3" y="11"/>
                    <a:pt x="2" y="8"/>
                  </a:cubicBezTo>
                  <a:cubicBezTo>
                    <a:pt x="0" y="6"/>
                    <a:pt x="1" y="3"/>
                    <a:pt x="3" y="2"/>
                  </a:cubicBezTo>
                  <a:cubicBezTo>
                    <a:pt x="5" y="0"/>
                    <a:pt x="8" y="1"/>
                    <a:pt x="10" y="3"/>
                  </a:cubicBezTo>
                  <a:close/>
                </a:path>
              </a:pathLst>
            </a:custGeom>
            <a:solidFill>
              <a:srgbClr val="EF5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5" name="ïşļïḑe"/>
            <p:cNvSpPr/>
            <p:nvPr/>
          </p:nvSpPr>
          <p:spPr bwMode="auto">
            <a:xfrm>
              <a:off x="2876" y="1824"/>
              <a:ext cx="23" cy="23"/>
            </a:xfrm>
            <a:custGeom>
              <a:avLst/>
              <a:gdLst>
                <a:gd name="T0" fmla="*/ 21 w 11"/>
                <a:gd name="T1" fmla="*/ 6 h 11"/>
                <a:gd name="T2" fmla="*/ 19 w 11"/>
                <a:gd name="T3" fmla="*/ 21 h 11"/>
                <a:gd name="T4" fmla="*/ 4 w 11"/>
                <a:gd name="T5" fmla="*/ 19 h 11"/>
                <a:gd name="T6" fmla="*/ 6 w 11"/>
                <a:gd name="T7" fmla="*/ 4 h 11"/>
                <a:gd name="T8" fmla="*/ 21 w 11"/>
                <a:gd name="T9" fmla="*/ 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10" y="3"/>
                  </a:moveTo>
                  <a:cubicBezTo>
                    <a:pt x="11" y="5"/>
                    <a:pt x="11" y="8"/>
                    <a:pt x="9" y="10"/>
                  </a:cubicBezTo>
                  <a:cubicBezTo>
                    <a:pt x="6" y="11"/>
                    <a:pt x="3" y="11"/>
                    <a:pt x="2" y="9"/>
                  </a:cubicBezTo>
                  <a:cubicBezTo>
                    <a:pt x="0" y="6"/>
                    <a:pt x="1" y="3"/>
                    <a:pt x="3" y="2"/>
                  </a:cubicBezTo>
                  <a:cubicBezTo>
                    <a:pt x="5" y="0"/>
                    <a:pt x="8" y="1"/>
                    <a:pt x="10" y="3"/>
                  </a:cubicBezTo>
                  <a:close/>
                </a:path>
              </a:pathLst>
            </a:custGeom>
            <a:solidFill>
              <a:srgbClr val="EF5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6" name="ïsľiḑè"/>
            <p:cNvSpPr/>
            <p:nvPr/>
          </p:nvSpPr>
          <p:spPr bwMode="auto">
            <a:xfrm>
              <a:off x="2772" y="1701"/>
              <a:ext cx="21" cy="23"/>
            </a:xfrm>
            <a:custGeom>
              <a:avLst/>
              <a:gdLst>
                <a:gd name="T0" fmla="*/ 19 w 10"/>
                <a:gd name="T1" fmla="*/ 6 h 11"/>
                <a:gd name="T2" fmla="*/ 17 w 10"/>
                <a:gd name="T3" fmla="*/ 21 h 11"/>
                <a:gd name="T4" fmla="*/ 2 w 10"/>
                <a:gd name="T5" fmla="*/ 17 h 11"/>
                <a:gd name="T6" fmla="*/ 4 w 10"/>
                <a:gd name="T7" fmla="*/ 4 h 11"/>
                <a:gd name="T8" fmla="*/ 19 w 10"/>
                <a:gd name="T9" fmla="*/ 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1">
                  <a:moveTo>
                    <a:pt x="9" y="3"/>
                  </a:moveTo>
                  <a:cubicBezTo>
                    <a:pt x="10" y="5"/>
                    <a:pt x="10" y="8"/>
                    <a:pt x="8" y="10"/>
                  </a:cubicBezTo>
                  <a:cubicBezTo>
                    <a:pt x="5" y="11"/>
                    <a:pt x="3" y="11"/>
                    <a:pt x="1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5" y="0"/>
                    <a:pt x="8" y="1"/>
                    <a:pt x="9" y="3"/>
                  </a:cubicBezTo>
                  <a:close/>
                </a:path>
              </a:pathLst>
            </a:custGeom>
            <a:solidFill>
              <a:srgbClr val="EF5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7" name="îsļîďé"/>
            <p:cNvSpPr/>
            <p:nvPr/>
          </p:nvSpPr>
          <p:spPr bwMode="auto">
            <a:xfrm>
              <a:off x="2795" y="1867"/>
              <a:ext cx="21" cy="23"/>
            </a:xfrm>
            <a:custGeom>
              <a:avLst/>
              <a:gdLst>
                <a:gd name="T0" fmla="*/ 19 w 10"/>
                <a:gd name="T1" fmla="*/ 6 h 11"/>
                <a:gd name="T2" fmla="*/ 17 w 10"/>
                <a:gd name="T3" fmla="*/ 21 h 11"/>
                <a:gd name="T4" fmla="*/ 2 w 10"/>
                <a:gd name="T5" fmla="*/ 17 h 11"/>
                <a:gd name="T6" fmla="*/ 4 w 10"/>
                <a:gd name="T7" fmla="*/ 4 h 11"/>
                <a:gd name="T8" fmla="*/ 19 w 10"/>
                <a:gd name="T9" fmla="*/ 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1">
                  <a:moveTo>
                    <a:pt x="9" y="3"/>
                  </a:moveTo>
                  <a:cubicBezTo>
                    <a:pt x="10" y="5"/>
                    <a:pt x="10" y="8"/>
                    <a:pt x="8" y="10"/>
                  </a:cubicBezTo>
                  <a:cubicBezTo>
                    <a:pt x="5" y="11"/>
                    <a:pt x="3" y="10"/>
                    <a:pt x="1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5" y="0"/>
                    <a:pt x="8" y="1"/>
                    <a:pt x="9" y="3"/>
                  </a:cubicBezTo>
                  <a:close/>
                </a:path>
              </a:pathLst>
            </a:custGeom>
            <a:solidFill>
              <a:srgbClr val="EF5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8" name="íṣḷídê"/>
            <p:cNvSpPr/>
            <p:nvPr/>
          </p:nvSpPr>
          <p:spPr bwMode="auto">
            <a:xfrm>
              <a:off x="2564" y="1874"/>
              <a:ext cx="217" cy="224"/>
            </a:xfrm>
            <a:custGeom>
              <a:avLst/>
              <a:gdLst>
                <a:gd name="T0" fmla="*/ 179 w 104"/>
                <a:gd name="T1" fmla="*/ 52 h 108"/>
                <a:gd name="T2" fmla="*/ 175 w 104"/>
                <a:gd name="T3" fmla="*/ 189 h 108"/>
                <a:gd name="T4" fmla="*/ 38 w 104"/>
                <a:gd name="T5" fmla="*/ 172 h 108"/>
                <a:gd name="T6" fmla="*/ 42 w 104"/>
                <a:gd name="T7" fmla="*/ 33 h 108"/>
                <a:gd name="T8" fmla="*/ 179 w 104"/>
                <a:gd name="T9" fmla="*/ 52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108">
                  <a:moveTo>
                    <a:pt x="86" y="25"/>
                  </a:moveTo>
                  <a:cubicBezTo>
                    <a:pt x="104" y="45"/>
                    <a:pt x="103" y="75"/>
                    <a:pt x="84" y="91"/>
                  </a:cubicBezTo>
                  <a:cubicBezTo>
                    <a:pt x="66" y="108"/>
                    <a:pt x="36" y="104"/>
                    <a:pt x="18" y="83"/>
                  </a:cubicBezTo>
                  <a:cubicBezTo>
                    <a:pt x="0" y="63"/>
                    <a:pt x="1" y="33"/>
                    <a:pt x="20" y="16"/>
                  </a:cubicBezTo>
                  <a:cubicBezTo>
                    <a:pt x="39" y="0"/>
                    <a:pt x="69" y="4"/>
                    <a:pt x="86" y="25"/>
                  </a:cubicBezTo>
                  <a:close/>
                </a:path>
              </a:pathLst>
            </a:custGeom>
            <a:solidFill>
              <a:srgbClr val="95D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9" name="iṩḷiḓè"/>
            <p:cNvSpPr/>
            <p:nvPr/>
          </p:nvSpPr>
          <p:spPr bwMode="auto">
            <a:xfrm>
              <a:off x="2631" y="1940"/>
              <a:ext cx="197" cy="222"/>
            </a:xfrm>
            <a:custGeom>
              <a:avLst/>
              <a:gdLst>
                <a:gd name="T0" fmla="*/ 172 w 95"/>
                <a:gd name="T1" fmla="*/ 222 h 107"/>
                <a:gd name="T2" fmla="*/ 0 w 95"/>
                <a:gd name="T3" fmla="*/ 0 h 107"/>
                <a:gd name="T4" fmla="*/ 197 w 95"/>
                <a:gd name="T5" fmla="*/ 201 h 107"/>
                <a:gd name="T6" fmla="*/ 172 w 95"/>
                <a:gd name="T7" fmla="*/ 222 h 1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5" h="107">
                  <a:moveTo>
                    <a:pt x="83" y="10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5" y="97"/>
                    <a:pt x="95" y="97"/>
                    <a:pt x="95" y="97"/>
                  </a:cubicBezTo>
                  <a:cubicBezTo>
                    <a:pt x="95" y="97"/>
                    <a:pt x="90" y="106"/>
                    <a:pt x="83" y="107"/>
                  </a:cubicBez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0" name="îṣ1ïde"/>
            <p:cNvSpPr/>
            <p:nvPr/>
          </p:nvSpPr>
          <p:spPr bwMode="auto">
            <a:xfrm>
              <a:off x="2679" y="1955"/>
              <a:ext cx="21" cy="62"/>
            </a:xfrm>
            <a:custGeom>
              <a:avLst/>
              <a:gdLst>
                <a:gd name="T0" fmla="*/ 6 w 21"/>
                <a:gd name="T1" fmla="*/ 45 h 62"/>
                <a:gd name="T2" fmla="*/ 0 w 21"/>
                <a:gd name="T3" fmla="*/ 0 h 62"/>
                <a:gd name="T4" fmla="*/ 21 w 21"/>
                <a:gd name="T5" fmla="*/ 62 h 62"/>
                <a:gd name="T6" fmla="*/ 6 w 21"/>
                <a:gd name="T7" fmla="*/ 45 h 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62">
                  <a:moveTo>
                    <a:pt x="6" y="45"/>
                  </a:moveTo>
                  <a:lnTo>
                    <a:pt x="0" y="0"/>
                  </a:lnTo>
                  <a:lnTo>
                    <a:pt x="21" y="62"/>
                  </a:lnTo>
                  <a:lnTo>
                    <a:pt x="6" y="45"/>
                  </a:ln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1" name="îṩḻîdê"/>
            <p:cNvSpPr/>
            <p:nvPr/>
          </p:nvSpPr>
          <p:spPr bwMode="auto">
            <a:xfrm>
              <a:off x="2708" y="1990"/>
              <a:ext cx="25" cy="64"/>
            </a:xfrm>
            <a:custGeom>
              <a:avLst/>
              <a:gdLst>
                <a:gd name="T0" fmla="*/ 10 w 25"/>
                <a:gd name="T1" fmla="*/ 50 h 64"/>
                <a:gd name="T2" fmla="*/ 0 w 25"/>
                <a:gd name="T3" fmla="*/ 0 h 64"/>
                <a:gd name="T4" fmla="*/ 25 w 25"/>
                <a:gd name="T5" fmla="*/ 64 h 64"/>
                <a:gd name="T6" fmla="*/ 10 w 25"/>
                <a:gd name="T7" fmla="*/ 50 h 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64">
                  <a:moveTo>
                    <a:pt x="10" y="50"/>
                  </a:moveTo>
                  <a:lnTo>
                    <a:pt x="0" y="0"/>
                  </a:lnTo>
                  <a:lnTo>
                    <a:pt x="25" y="64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" name="îs1ïḋé"/>
            <p:cNvSpPr/>
            <p:nvPr/>
          </p:nvSpPr>
          <p:spPr bwMode="auto">
            <a:xfrm>
              <a:off x="2654" y="2002"/>
              <a:ext cx="56" cy="31"/>
            </a:xfrm>
            <a:custGeom>
              <a:avLst/>
              <a:gdLst>
                <a:gd name="T0" fmla="*/ 43 w 56"/>
                <a:gd name="T1" fmla="*/ 15 h 31"/>
                <a:gd name="T2" fmla="*/ 0 w 56"/>
                <a:gd name="T3" fmla="*/ 0 h 31"/>
                <a:gd name="T4" fmla="*/ 56 w 56"/>
                <a:gd name="T5" fmla="*/ 31 h 31"/>
                <a:gd name="T6" fmla="*/ 43 w 56"/>
                <a:gd name="T7" fmla="*/ 15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31">
                  <a:moveTo>
                    <a:pt x="43" y="15"/>
                  </a:moveTo>
                  <a:lnTo>
                    <a:pt x="0" y="0"/>
                  </a:lnTo>
                  <a:lnTo>
                    <a:pt x="56" y="31"/>
                  </a:lnTo>
                  <a:lnTo>
                    <a:pt x="43" y="15"/>
                  </a:ln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3" name="ïśḻïḋè"/>
            <p:cNvSpPr/>
            <p:nvPr/>
          </p:nvSpPr>
          <p:spPr bwMode="auto">
            <a:xfrm>
              <a:off x="2618" y="2017"/>
              <a:ext cx="17" cy="16"/>
            </a:xfrm>
            <a:custGeom>
              <a:avLst/>
              <a:gdLst>
                <a:gd name="T0" fmla="*/ 15 w 8"/>
                <a:gd name="T1" fmla="*/ 4 h 8"/>
                <a:gd name="T2" fmla="*/ 13 w 8"/>
                <a:gd name="T3" fmla="*/ 14 h 8"/>
                <a:gd name="T4" fmla="*/ 2 w 8"/>
                <a:gd name="T5" fmla="*/ 14 h 8"/>
                <a:gd name="T6" fmla="*/ 2 w 8"/>
                <a:gd name="T7" fmla="*/ 2 h 8"/>
                <a:gd name="T8" fmla="*/ 15 w 8"/>
                <a:gd name="T9" fmla="*/ 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7" y="2"/>
                  </a:moveTo>
                  <a:cubicBezTo>
                    <a:pt x="8" y="3"/>
                    <a:pt x="8" y="6"/>
                    <a:pt x="6" y="7"/>
                  </a:cubicBezTo>
                  <a:cubicBezTo>
                    <a:pt x="5" y="8"/>
                    <a:pt x="2" y="8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7" y="2"/>
                  </a:cubicBezTo>
                  <a:close/>
                </a:path>
              </a:pathLst>
            </a:custGeom>
            <a:solidFill>
              <a:srgbClr val="EF5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4" name="iṣḻïḓe"/>
            <p:cNvSpPr/>
            <p:nvPr/>
          </p:nvSpPr>
          <p:spPr bwMode="auto">
            <a:xfrm>
              <a:off x="2604" y="1959"/>
              <a:ext cx="17" cy="16"/>
            </a:xfrm>
            <a:custGeom>
              <a:avLst/>
              <a:gdLst>
                <a:gd name="T0" fmla="*/ 15 w 8"/>
                <a:gd name="T1" fmla="*/ 2 h 8"/>
                <a:gd name="T2" fmla="*/ 15 w 8"/>
                <a:gd name="T3" fmla="*/ 14 h 8"/>
                <a:gd name="T4" fmla="*/ 2 w 8"/>
                <a:gd name="T5" fmla="*/ 12 h 8"/>
                <a:gd name="T6" fmla="*/ 4 w 8"/>
                <a:gd name="T7" fmla="*/ 2 h 8"/>
                <a:gd name="T8" fmla="*/ 15 w 8"/>
                <a:gd name="T9" fmla="*/ 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7" y="1"/>
                  </a:moveTo>
                  <a:cubicBezTo>
                    <a:pt x="8" y="3"/>
                    <a:pt x="8" y="5"/>
                    <a:pt x="7" y="7"/>
                  </a:cubicBezTo>
                  <a:cubicBezTo>
                    <a:pt x="5" y="8"/>
                    <a:pt x="3" y="8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1"/>
                  </a:cubicBezTo>
                  <a:close/>
                </a:path>
              </a:pathLst>
            </a:custGeom>
            <a:solidFill>
              <a:srgbClr val="EF5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5" name="íšľiḍê"/>
            <p:cNvSpPr/>
            <p:nvPr/>
          </p:nvSpPr>
          <p:spPr bwMode="auto">
            <a:xfrm>
              <a:off x="2695" y="1940"/>
              <a:ext cx="17" cy="17"/>
            </a:xfrm>
            <a:custGeom>
              <a:avLst/>
              <a:gdLst>
                <a:gd name="T0" fmla="*/ 15 w 8"/>
                <a:gd name="T1" fmla="*/ 4 h 8"/>
                <a:gd name="T2" fmla="*/ 15 w 8"/>
                <a:gd name="T3" fmla="*/ 15 h 8"/>
                <a:gd name="T4" fmla="*/ 2 w 8"/>
                <a:gd name="T5" fmla="*/ 13 h 8"/>
                <a:gd name="T6" fmla="*/ 4 w 8"/>
                <a:gd name="T7" fmla="*/ 2 h 8"/>
                <a:gd name="T8" fmla="*/ 15 w 8"/>
                <a:gd name="T9" fmla="*/ 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7" y="2"/>
                  </a:moveTo>
                  <a:cubicBezTo>
                    <a:pt x="8" y="3"/>
                    <a:pt x="8" y="6"/>
                    <a:pt x="7" y="7"/>
                  </a:cubicBezTo>
                  <a:cubicBezTo>
                    <a:pt x="5" y="8"/>
                    <a:pt x="3" y="8"/>
                    <a:pt x="1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lose/>
                </a:path>
              </a:pathLst>
            </a:custGeom>
            <a:solidFill>
              <a:srgbClr val="EF5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6" name="iṧḻídè"/>
            <p:cNvSpPr/>
            <p:nvPr/>
          </p:nvSpPr>
          <p:spPr bwMode="auto">
            <a:xfrm>
              <a:off x="2733" y="1994"/>
              <a:ext cx="16" cy="19"/>
            </a:xfrm>
            <a:custGeom>
              <a:avLst/>
              <a:gdLst>
                <a:gd name="T0" fmla="*/ 14 w 8"/>
                <a:gd name="T1" fmla="*/ 4 h 9"/>
                <a:gd name="T2" fmla="*/ 12 w 8"/>
                <a:gd name="T3" fmla="*/ 15 h 9"/>
                <a:gd name="T4" fmla="*/ 2 w 8"/>
                <a:gd name="T5" fmla="*/ 15 h 9"/>
                <a:gd name="T6" fmla="*/ 4 w 8"/>
                <a:gd name="T7" fmla="*/ 4 h 9"/>
                <a:gd name="T8" fmla="*/ 14 w 8"/>
                <a:gd name="T9" fmla="*/ 4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8" y="4"/>
                    <a:pt x="8" y="6"/>
                    <a:pt x="6" y="7"/>
                  </a:cubicBezTo>
                  <a:cubicBezTo>
                    <a:pt x="5" y="9"/>
                    <a:pt x="2" y="9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6" y="1"/>
                    <a:pt x="7" y="2"/>
                  </a:cubicBezTo>
                  <a:close/>
                </a:path>
              </a:pathLst>
            </a:custGeom>
            <a:solidFill>
              <a:srgbClr val="EF5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7" name="îŝľïḓe"/>
            <p:cNvSpPr/>
            <p:nvPr/>
          </p:nvSpPr>
          <p:spPr bwMode="auto">
            <a:xfrm>
              <a:off x="2637" y="1909"/>
              <a:ext cx="17" cy="17"/>
            </a:xfrm>
            <a:custGeom>
              <a:avLst/>
              <a:gdLst>
                <a:gd name="T0" fmla="*/ 15 w 8"/>
                <a:gd name="T1" fmla="*/ 4 h 8"/>
                <a:gd name="T2" fmla="*/ 15 w 8"/>
                <a:gd name="T3" fmla="*/ 15 h 8"/>
                <a:gd name="T4" fmla="*/ 2 w 8"/>
                <a:gd name="T5" fmla="*/ 15 h 8"/>
                <a:gd name="T6" fmla="*/ 4 w 8"/>
                <a:gd name="T7" fmla="*/ 2 h 8"/>
                <a:gd name="T8" fmla="*/ 15 w 8"/>
                <a:gd name="T9" fmla="*/ 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7" y="2"/>
                  </a:moveTo>
                  <a:cubicBezTo>
                    <a:pt x="8" y="3"/>
                    <a:pt x="8" y="6"/>
                    <a:pt x="7" y="7"/>
                  </a:cubicBezTo>
                  <a:cubicBezTo>
                    <a:pt x="5" y="8"/>
                    <a:pt x="3" y="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lose/>
                </a:path>
              </a:pathLst>
            </a:custGeom>
            <a:solidFill>
              <a:srgbClr val="EF5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8" name="îṡliḋè"/>
            <p:cNvSpPr/>
            <p:nvPr/>
          </p:nvSpPr>
          <p:spPr bwMode="auto">
            <a:xfrm>
              <a:off x="2670" y="2038"/>
              <a:ext cx="19" cy="16"/>
            </a:xfrm>
            <a:custGeom>
              <a:avLst/>
              <a:gdLst>
                <a:gd name="T0" fmla="*/ 17 w 9"/>
                <a:gd name="T1" fmla="*/ 2 h 8"/>
                <a:gd name="T2" fmla="*/ 15 w 9"/>
                <a:gd name="T3" fmla="*/ 14 h 8"/>
                <a:gd name="T4" fmla="*/ 4 w 9"/>
                <a:gd name="T5" fmla="*/ 12 h 8"/>
                <a:gd name="T6" fmla="*/ 4 w 9"/>
                <a:gd name="T7" fmla="*/ 2 h 8"/>
                <a:gd name="T8" fmla="*/ 17 w 9"/>
                <a:gd name="T9" fmla="*/ 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8">
                  <a:moveTo>
                    <a:pt x="8" y="1"/>
                  </a:moveTo>
                  <a:cubicBezTo>
                    <a:pt x="9" y="3"/>
                    <a:pt x="9" y="5"/>
                    <a:pt x="7" y="7"/>
                  </a:cubicBezTo>
                  <a:cubicBezTo>
                    <a:pt x="6" y="8"/>
                    <a:pt x="3" y="8"/>
                    <a:pt x="2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6" y="0"/>
                    <a:pt x="8" y="1"/>
                  </a:cubicBezTo>
                  <a:close/>
                </a:path>
              </a:pathLst>
            </a:custGeom>
            <a:solidFill>
              <a:srgbClr val="EF5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9" name="íšľîḑé"/>
            <p:cNvSpPr/>
            <p:nvPr/>
          </p:nvSpPr>
          <p:spPr bwMode="auto">
            <a:xfrm>
              <a:off x="3044" y="1521"/>
              <a:ext cx="219" cy="230"/>
            </a:xfrm>
            <a:custGeom>
              <a:avLst/>
              <a:gdLst>
                <a:gd name="T0" fmla="*/ 192 w 105"/>
                <a:gd name="T1" fmla="*/ 68 h 111"/>
                <a:gd name="T2" fmla="*/ 161 w 105"/>
                <a:gd name="T3" fmla="*/ 203 h 111"/>
                <a:gd name="T4" fmla="*/ 27 w 105"/>
                <a:gd name="T5" fmla="*/ 162 h 111"/>
                <a:gd name="T6" fmla="*/ 58 w 105"/>
                <a:gd name="T7" fmla="*/ 25 h 111"/>
                <a:gd name="T8" fmla="*/ 192 w 105"/>
                <a:gd name="T9" fmla="*/ 68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111">
                  <a:moveTo>
                    <a:pt x="92" y="33"/>
                  </a:moveTo>
                  <a:cubicBezTo>
                    <a:pt x="105" y="57"/>
                    <a:pt x="98" y="86"/>
                    <a:pt x="77" y="98"/>
                  </a:cubicBezTo>
                  <a:cubicBezTo>
                    <a:pt x="55" y="111"/>
                    <a:pt x="27" y="101"/>
                    <a:pt x="13" y="78"/>
                  </a:cubicBezTo>
                  <a:cubicBezTo>
                    <a:pt x="0" y="54"/>
                    <a:pt x="7" y="25"/>
                    <a:pt x="28" y="12"/>
                  </a:cubicBezTo>
                  <a:cubicBezTo>
                    <a:pt x="50" y="0"/>
                    <a:pt x="78" y="9"/>
                    <a:pt x="92" y="33"/>
                  </a:cubicBezTo>
                  <a:close/>
                </a:path>
              </a:pathLst>
            </a:custGeom>
            <a:solidFill>
              <a:srgbClr val="95D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0" name="íŝḷîḋè"/>
            <p:cNvSpPr/>
            <p:nvPr/>
          </p:nvSpPr>
          <p:spPr bwMode="auto">
            <a:xfrm>
              <a:off x="3121" y="1583"/>
              <a:ext cx="154" cy="253"/>
            </a:xfrm>
            <a:custGeom>
              <a:avLst/>
              <a:gdLst>
                <a:gd name="T0" fmla="*/ 125 w 74"/>
                <a:gd name="T1" fmla="*/ 251 h 122"/>
                <a:gd name="T2" fmla="*/ 0 w 74"/>
                <a:gd name="T3" fmla="*/ 0 h 122"/>
                <a:gd name="T4" fmla="*/ 154 w 74"/>
                <a:gd name="T5" fmla="*/ 234 h 122"/>
                <a:gd name="T6" fmla="*/ 125 w 74"/>
                <a:gd name="T7" fmla="*/ 251 h 1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4" h="122">
                  <a:moveTo>
                    <a:pt x="60" y="1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3"/>
                    <a:pt x="68" y="122"/>
                    <a:pt x="60" y="121"/>
                  </a:cubicBez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1" name="íṩļiḑè"/>
            <p:cNvSpPr/>
            <p:nvPr/>
          </p:nvSpPr>
          <p:spPr bwMode="auto">
            <a:xfrm>
              <a:off x="3163" y="1606"/>
              <a:ext cx="10" cy="64"/>
            </a:xfrm>
            <a:custGeom>
              <a:avLst/>
              <a:gdLst>
                <a:gd name="T0" fmla="*/ 0 w 10"/>
                <a:gd name="T1" fmla="*/ 46 h 64"/>
                <a:gd name="T2" fmla="*/ 2 w 10"/>
                <a:gd name="T3" fmla="*/ 0 h 64"/>
                <a:gd name="T4" fmla="*/ 10 w 10"/>
                <a:gd name="T5" fmla="*/ 64 h 64"/>
                <a:gd name="T6" fmla="*/ 0 w 10"/>
                <a:gd name="T7" fmla="*/ 46 h 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64">
                  <a:moveTo>
                    <a:pt x="0" y="46"/>
                  </a:moveTo>
                  <a:lnTo>
                    <a:pt x="2" y="0"/>
                  </a:lnTo>
                  <a:lnTo>
                    <a:pt x="10" y="64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2" name="îṣlîdé"/>
            <p:cNvSpPr/>
            <p:nvPr/>
          </p:nvSpPr>
          <p:spPr bwMode="auto">
            <a:xfrm>
              <a:off x="3186" y="1645"/>
              <a:ext cx="12" cy="71"/>
            </a:xfrm>
            <a:custGeom>
              <a:avLst/>
              <a:gdLst>
                <a:gd name="T0" fmla="*/ 2 w 12"/>
                <a:gd name="T1" fmla="*/ 52 h 71"/>
                <a:gd name="T2" fmla="*/ 0 w 12"/>
                <a:gd name="T3" fmla="*/ 0 h 71"/>
                <a:gd name="T4" fmla="*/ 12 w 12"/>
                <a:gd name="T5" fmla="*/ 71 h 71"/>
                <a:gd name="T6" fmla="*/ 2 w 12"/>
                <a:gd name="T7" fmla="*/ 52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71">
                  <a:moveTo>
                    <a:pt x="2" y="52"/>
                  </a:moveTo>
                  <a:lnTo>
                    <a:pt x="0" y="0"/>
                  </a:lnTo>
                  <a:lnTo>
                    <a:pt x="12" y="71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3" name="iśḷïḋè"/>
            <p:cNvSpPr/>
            <p:nvPr/>
          </p:nvSpPr>
          <p:spPr bwMode="auto">
            <a:xfrm>
              <a:off x="3130" y="1650"/>
              <a:ext cx="51" cy="41"/>
            </a:xfrm>
            <a:custGeom>
              <a:avLst/>
              <a:gdLst>
                <a:gd name="T0" fmla="*/ 41 w 51"/>
                <a:gd name="T1" fmla="*/ 22 h 41"/>
                <a:gd name="T2" fmla="*/ 0 w 51"/>
                <a:gd name="T3" fmla="*/ 0 h 41"/>
                <a:gd name="T4" fmla="*/ 51 w 51"/>
                <a:gd name="T5" fmla="*/ 41 h 41"/>
                <a:gd name="T6" fmla="*/ 41 w 51"/>
                <a:gd name="T7" fmla="*/ 22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41">
                  <a:moveTo>
                    <a:pt x="41" y="22"/>
                  </a:moveTo>
                  <a:lnTo>
                    <a:pt x="0" y="0"/>
                  </a:lnTo>
                  <a:lnTo>
                    <a:pt x="51" y="41"/>
                  </a:lnTo>
                  <a:lnTo>
                    <a:pt x="41" y="22"/>
                  </a:lnTo>
                  <a:close/>
                </a:path>
              </a:pathLst>
            </a:custGeom>
            <a:solidFill>
              <a:srgbClr val="71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4" name="ïśļïḑé"/>
            <p:cNvSpPr/>
            <p:nvPr/>
          </p:nvSpPr>
          <p:spPr bwMode="auto">
            <a:xfrm>
              <a:off x="3090" y="1656"/>
              <a:ext cx="19" cy="18"/>
            </a:xfrm>
            <a:custGeom>
              <a:avLst/>
              <a:gdLst>
                <a:gd name="T0" fmla="*/ 17 w 9"/>
                <a:gd name="T1" fmla="*/ 6 h 9"/>
                <a:gd name="T2" fmla="*/ 15 w 9"/>
                <a:gd name="T3" fmla="*/ 16 h 9"/>
                <a:gd name="T4" fmla="*/ 4 w 9"/>
                <a:gd name="T5" fmla="*/ 14 h 9"/>
                <a:gd name="T6" fmla="*/ 6 w 9"/>
                <a:gd name="T7" fmla="*/ 2 h 9"/>
                <a:gd name="T8" fmla="*/ 17 w 9"/>
                <a:gd name="T9" fmla="*/ 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8" y="3"/>
                  </a:moveTo>
                  <a:cubicBezTo>
                    <a:pt x="9" y="5"/>
                    <a:pt x="8" y="7"/>
                    <a:pt x="7" y="8"/>
                  </a:cubicBezTo>
                  <a:cubicBezTo>
                    <a:pt x="5" y="9"/>
                    <a:pt x="3" y="8"/>
                    <a:pt x="2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EF5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5" name="íŝ1íďè"/>
            <p:cNvSpPr/>
            <p:nvPr/>
          </p:nvSpPr>
          <p:spPr bwMode="auto">
            <a:xfrm>
              <a:off x="3088" y="1596"/>
              <a:ext cx="19" cy="18"/>
            </a:xfrm>
            <a:custGeom>
              <a:avLst/>
              <a:gdLst>
                <a:gd name="T0" fmla="*/ 17 w 9"/>
                <a:gd name="T1" fmla="*/ 6 h 9"/>
                <a:gd name="T2" fmla="*/ 15 w 9"/>
                <a:gd name="T3" fmla="*/ 16 h 9"/>
                <a:gd name="T4" fmla="*/ 2 w 9"/>
                <a:gd name="T5" fmla="*/ 14 h 9"/>
                <a:gd name="T6" fmla="*/ 6 w 9"/>
                <a:gd name="T7" fmla="*/ 2 h 9"/>
                <a:gd name="T8" fmla="*/ 17 w 9"/>
                <a:gd name="T9" fmla="*/ 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8" y="3"/>
                  </a:moveTo>
                  <a:cubicBezTo>
                    <a:pt x="9" y="5"/>
                    <a:pt x="8" y="7"/>
                    <a:pt x="7" y="8"/>
                  </a:cubicBezTo>
                  <a:cubicBezTo>
                    <a:pt x="5" y="9"/>
                    <a:pt x="2" y="8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EF5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6" name="îSļiḑè"/>
            <p:cNvSpPr/>
            <p:nvPr/>
          </p:nvSpPr>
          <p:spPr bwMode="auto">
            <a:xfrm>
              <a:off x="3181" y="1596"/>
              <a:ext cx="19" cy="18"/>
            </a:xfrm>
            <a:custGeom>
              <a:avLst/>
              <a:gdLst>
                <a:gd name="T0" fmla="*/ 17 w 9"/>
                <a:gd name="T1" fmla="*/ 6 h 9"/>
                <a:gd name="T2" fmla="*/ 13 w 9"/>
                <a:gd name="T3" fmla="*/ 16 h 9"/>
                <a:gd name="T4" fmla="*/ 2 w 9"/>
                <a:gd name="T5" fmla="*/ 14 h 9"/>
                <a:gd name="T6" fmla="*/ 6 w 9"/>
                <a:gd name="T7" fmla="*/ 2 h 9"/>
                <a:gd name="T8" fmla="*/ 17 w 9"/>
                <a:gd name="T9" fmla="*/ 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8" y="3"/>
                  </a:moveTo>
                  <a:cubicBezTo>
                    <a:pt x="9" y="5"/>
                    <a:pt x="8" y="7"/>
                    <a:pt x="6" y="8"/>
                  </a:cubicBezTo>
                  <a:cubicBezTo>
                    <a:pt x="5" y="9"/>
                    <a:pt x="2" y="8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EF5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7" name="íṡḷïḍé"/>
            <p:cNvSpPr/>
            <p:nvPr/>
          </p:nvSpPr>
          <p:spPr bwMode="auto">
            <a:xfrm>
              <a:off x="3208" y="1658"/>
              <a:ext cx="17" cy="16"/>
            </a:xfrm>
            <a:custGeom>
              <a:avLst/>
              <a:gdLst>
                <a:gd name="T0" fmla="*/ 15 w 8"/>
                <a:gd name="T1" fmla="*/ 4 h 8"/>
                <a:gd name="T2" fmla="*/ 13 w 8"/>
                <a:gd name="T3" fmla="*/ 14 h 8"/>
                <a:gd name="T4" fmla="*/ 2 w 8"/>
                <a:gd name="T5" fmla="*/ 12 h 8"/>
                <a:gd name="T6" fmla="*/ 4 w 8"/>
                <a:gd name="T7" fmla="*/ 2 h 8"/>
                <a:gd name="T8" fmla="*/ 15 w 8"/>
                <a:gd name="T9" fmla="*/ 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7" y="2"/>
                  </a:moveTo>
                  <a:cubicBezTo>
                    <a:pt x="8" y="4"/>
                    <a:pt x="8" y="6"/>
                    <a:pt x="6" y="7"/>
                  </a:cubicBezTo>
                  <a:cubicBezTo>
                    <a:pt x="4" y="8"/>
                    <a:pt x="2" y="8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lose/>
                </a:path>
              </a:pathLst>
            </a:custGeom>
            <a:solidFill>
              <a:srgbClr val="EF5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8" name="išḷïḍè"/>
            <p:cNvSpPr/>
            <p:nvPr/>
          </p:nvSpPr>
          <p:spPr bwMode="auto">
            <a:xfrm>
              <a:off x="3132" y="1554"/>
              <a:ext cx="16" cy="19"/>
            </a:xfrm>
            <a:custGeom>
              <a:avLst/>
              <a:gdLst>
                <a:gd name="T0" fmla="*/ 14 w 8"/>
                <a:gd name="T1" fmla="*/ 6 h 9"/>
                <a:gd name="T2" fmla="*/ 12 w 8"/>
                <a:gd name="T3" fmla="*/ 17 h 9"/>
                <a:gd name="T4" fmla="*/ 2 w 8"/>
                <a:gd name="T5" fmla="*/ 13 h 9"/>
                <a:gd name="T6" fmla="*/ 4 w 8"/>
                <a:gd name="T7" fmla="*/ 2 h 9"/>
                <a:gd name="T8" fmla="*/ 14 w 8"/>
                <a:gd name="T9" fmla="*/ 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9">
                  <a:moveTo>
                    <a:pt x="7" y="3"/>
                  </a:moveTo>
                  <a:cubicBezTo>
                    <a:pt x="8" y="5"/>
                    <a:pt x="8" y="7"/>
                    <a:pt x="6" y="8"/>
                  </a:cubicBezTo>
                  <a:cubicBezTo>
                    <a:pt x="4" y="9"/>
                    <a:pt x="2" y="8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3"/>
                  </a:cubicBezTo>
                  <a:close/>
                </a:path>
              </a:pathLst>
            </a:custGeom>
            <a:solidFill>
              <a:srgbClr val="EF5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9" name="îṣľîḓê"/>
            <p:cNvSpPr/>
            <p:nvPr/>
          </p:nvSpPr>
          <p:spPr bwMode="auto">
            <a:xfrm>
              <a:off x="3140" y="1687"/>
              <a:ext cx="19" cy="19"/>
            </a:xfrm>
            <a:custGeom>
              <a:avLst/>
              <a:gdLst>
                <a:gd name="T0" fmla="*/ 17 w 9"/>
                <a:gd name="T1" fmla="*/ 4 h 9"/>
                <a:gd name="T2" fmla="*/ 13 w 9"/>
                <a:gd name="T3" fmla="*/ 17 h 9"/>
                <a:gd name="T4" fmla="*/ 2 w 9"/>
                <a:gd name="T5" fmla="*/ 13 h 9"/>
                <a:gd name="T6" fmla="*/ 4 w 9"/>
                <a:gd name="T7" fmla="*/ 2 h 9"/>
                <a:gd name="T8" fmla="*/ 17 w 9"/>
                <a:gd name="T9" fmla="*/ 4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9" y="4"/>
                    <a:pt x="8" y="7"/>
                    <a:pt x="6" y="8"/>
                  </a:cubicBezTo>
                  <a:cubicBezTo>
                    <a:pt x="4" y="9"/>
                    <a:pt x="2" y="8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7" y="1"/>
                    <a:pt x="8" y="2"/>
                  </a:cubicBezTo>
                  <a:close/>
                </a:path>
              </a:pathLst>
            </a:custGeom>
            <a:solidFill>
              <a:srgbClr val="EF5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0" name="îṡḻiḓê"/>
            <p:cNvSpPr/>
            <p:nvPr/>
          </p:nvSpPr>
          <p:spPr bwMode="auto">
            <a:xfrm>
              <a:off x="2438" y="2691"/>
              <a:ext cx="66" cy="48"/>
            </a:xfrm>
            <a:custGeom>
              <a:avLst/>
              <a:gdLst>
                <a:gd name="T0" fmla="*/ 66 w 32"/>
                <a:gd name="T1" fmla="*/ 23 h 23"/>
                <a:gd name="T2" fmla="*/ 52 w 32"/>
                <a:gd name="T3" fmla="*/ 13 h 23"/>
                <a:gd name="T4" fmla="*/ 47 w 32"/>
                <a:gd name="T5" fmla="*/ 13 h 23"/>
                <a:gd name="T6" fmla="*/ 47 w 32"/>
                <a:gd name="T7" fmla="*/ 10 h 23"/>
                <a:gd name="T8" fmla="*/ 33 w 32"/>
                <a:gd name="T9" fmla="*/ 0 h 23"/>
                <a:gd name="T10" fmla="*/ 19 w 32"/>
                <a:gd name="T11" fmla="*/ 10 h 23"/>
                <a:gd name="T12" fmla="*/ 21 w 32"/>
                <a:gd name="T13" fmla="*/ 13 h 23"/>
                <a:gd name="T14" fmla="*/ 14 w 32"/>
                <a:gd name="T15" fmla="*/ 13 h 23"/>
                <a:gd name="T16" fmla="*/ 0 w 32"/>
                <a:gd name="T17" fmla="*/ 23 h 23"/>
                <a:gd name="T18" fmla="*/ 10 w 32"/>
                <a:gd name="T19" fmla="*/ 31 h 23"/>
                <a:gd name="T20" fmla="*/ 6 w 32"/>
                <a:gd name="T21" fmla="*/ 38 h 23"/>
                <a:gd name="T22" fmla="*/ 21 w 32"/>
                <a:gd name="T23" fmla="*/ 48 h 23"/>
                <a:gd name="T24" fmla="*/ 33 w 32"/>
                <a:gd name="T25" fmla="*/ 44 h 23"/>
                <a:gd name="T26" fmla="*/ 45 w 32"/>
                <a:gd name="T27" fmla="*/ 48 h 23"/>
                <a:gd name="T28" fmla="*/ 60 w 32"/>
                <a:gd name="T29" fmla="*/ 38 h 23"/>
                <a:gd name="T30" fmla="*/ 56 w 32"/>
                <a:gd name="T31" fmla="*/ 31 h 23"/>
                <a:gd name="T32" fmla="*/ 66 w 32"/>
                <a:gd name="T33" fmla="*/ 2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23">
                  <a:moveTo>
                    <a:pt x="32" y="11"/>
                  </a:moveTo>
                  <a:cubicBezTo>
                    <a:pt x="32" y="8"/>
                    <a:pt x="29" y="6"/>
                    <a:pt x="25" y="6"/>
                  </a:cubicBezTo>
                  <a:cubicBezTo>
                    <a:pt x="24" y="6"/>
                    <a:pt x="23" y="6"/>
                    <a:pt x="23" y="6"/>
                  </a:cubicBezTo>
                  <a:cubicBezTo>
                    <a:pt x="23" y="6"/>
                    <a:pt x="23" y="5"/>
                    <a:pt x="23" y="5"/>
                  </a:cubicBezTo>
                  <a:cubicBezTo>
                    <a:pt x="23" y="2"/>
                    <a:pt x="20" y="0"/>
                    <a:pt x="16" y="0"/>
                  </a:cubicBezTo>
                  <a:cubicBezTo>
                    <a:pt x="12" y="0"/>
                    <a:pt x="9" y="2"/>
                    <a:pt x="9" y="5"/>
                  </a:cubicBezTo>
                  <a:cubicBezTo>
                    <a:pt x="9" y="5"/>
                    <a:pt x="9" y="6"/>
                    <a:pt x="10" y="6"/>
                  </a:cubicBezTo>
                  <a:cubicBezTo>
                    <a:pt x="9" y="6"/>
                    <a:pt x="8" y="6"/>
                    <a:pt x="7" y="6"/>
                  </a:cubicBezTo>
                  <a:cubicBezTo>
                    <a:pt x="3" y="6"/>
                    <a:pt x="0" y="8"/>
                    <a:pt x="0" y="11"/>
                  </a:cubicBezTo>
                  <a:cubicBezTo>
                    <a:pt x="0" y="13"/>
                    <a:pt x="2" y="14"/>
                    <a:pt x="5" y="15"/>
                  </a:cubicBezTo>
                  <a:cubicBezTo>
                    <a:pt x="4" y="16"/>
                    <a:pt x="3" y="17"/>
                    <a:pt x="3" y="18"/>
                  </a:cubicBezTo>
                  <a:cubicBezTo>
                    <a:pt x="3" y="21"/>
                    <a:pt x="6" y="23"/>
                    <a:pt x="10" y="23"/>
                  </a:cubicBezTo>
                  <a:cubicBezTo>
                    <a:pt x="13" y="23"/>
                    <a:pt x="15" y="22"/>
                    <a:pt x="16" y="21"/>
                  </a:cubicBezTo>
                  <a:cubicBezTo>
                    <a:pt x="17" y="22"/>
                    <a:pt x="19" y="23"/>
                    <a:pt x="22" y="23"/>
                  </a:cubicBezTo>
                  <a:cubicBezTo>
                    <a:pt x="26" y="23"/>
                    <a:pt x="29" y="21"/>
                    <a:pt x="29" y="18"/>
                  </a:cubicBezTo>
                  <a:cubicBezTo>
                    <a:pt x="29" y="17"/>
                    <a:pt x="28" y="16"/>
                    <a:pt x="27" y="15"/>
                  </a:cubicBezTo>
                  <a:cubicBezTo>
                    <a:pt x="30" y="14"/>
                    <a:pt x="32" y="13"/>
                    <a:pt x="3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1" name="í$ḷïďe"/>
            <p:cNvSpPr>
              <a:spLocks noChangeArrowheads="1"/>
            </p:cNvSpPr>
            <p:nvPr/>
          </p:nvSpPr>
          <p:spPr bwMode="auto">
            <a:xfrm>
              <a:off x="2463" y="2712"/>
              <a:ext cx="16" cy="6"/>
            </a:xfrm>
            <a:prstGeom prst="ellipse">
              <a:avLst/>
            </a:pr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/>
            </a:p>
          </p:txBody>
        </p:sp>
        <p:sp>
          <p:nvSpPr>
            <p:cNvPr id="122" name="işḷíḍê"/>
            <p:cNvSpPr/>
            <p:nvPr/>
          </p:nvSpPr>
          <p:spPr bwMode="auto">
            <a:xfrm>
              <a:off x="2633" y="2627"/>
              <a:ext cx="67" cy="46"/>
            </a:xfrm>
            <a:custGeom>
              <a:avLst/>
              <a:gdLst>
                <a:gd name="T0" fmla="*/ 67 w 32"/>
                <a:gd name="T1" fmla="*/ 21 h 22"/>
                <a:gd name="T2" fmla="*/ 52 w 32"/>
                <a:gd name="T3" fmla="*/ 13 h 22"/>
                <a:gd name="T4" fmla="*/ 46 w 32"/>
                <a:gd name="T5" fmla="*/ 13 h 22"/>
                <a:gd name="T6" fmla="*/ 48 w 32"/>
                <a:gd name="T7" fmla="*/ 10 h 22"/>
                <a:gd name="T8" fmla="*/ 34 w 32"/>
                <a:gd name="T9" fmla="*/ 0 h 22"/>
                <a:gd name="T10" fmla="*/ 19 w 32"/>
                <a:gd name="T11" fmla="*/ 10 h 22"/>
                <a:gd name="T12" fmla="*/ 19 w 32"/>
                <a:gd name="T13" fmla="*/ 13 h 22"/>
                <a:gd name="T14" fmla="*/ 15 w 32"/>
                <a:gd name="T15" fmla="*/ 13 h 22"/>
                <a:gd name="T16" fmla="*/ 0 w 32"/>
                <a:gd name="T17" fmla="*/ 21 h 22"/>
                <a:gd name="T18" fmla="*/ 10 w 32"/>
                <a:gd name="T19" fmla="*/ 31 h 22"/>
                <a:gd name="T20" fmla="*/ 6 w 32"/>
                <a:gd name="T21" fmla="*/ 38 h 22"/>
                <a:gd name="T22" fmla="*/ 21 w 32"/>
                <a:gd name="T23" fmla="*/ 46 h 22"/>
                <a:gd name="T24" fmla="*/ 34 w 32"/>
                <a:gd name="T25" fmla="*/ 42 h 22"/>
                <a:gd name="T26" fmla="*/ 46 w 32"/>
                <a:gd name="T27" fmla="*/ 46 h 22"/>
                <a:gd name="T28" fmla="*/ 61 w 32"/>
                <a:gd name="T29" fmla="*/ 38 h 22"/>
                <a:gd name="T30" fmla="*/ 57 w 32"/>
                <a:gd name="T31" fmla="*/ 31 h 22"/>
                <a:gd name="T32" fmla="*/ 67 w 32"/>
                <a:gd name="T33" fmla="*/ 2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22">
                  <a:moveTo>
                    <a:pt x="32" y="10"/>
                  </a:moveTo>
                  <a:cubicBezTo>
                    <a:pt x="32" y="8"/>
                    <a:pt x="29" y="6"/>
                    <a:pt x="25" y="6"/>
                  </a:cubicBezTo>
                  <a:cubicBezTo>
                    <a:pt x="24" y="6"/>
                    <a:pt x="23" y="6"/>
                    <a:pt x="22" y="6"/>
                  </a:cubicBezTo>
                  <a:cubicBezTo>
                    <a:pt x="23" y="6"/>
                    <a:pt x="23" y="5"/>
                    <a:pt x="23" y="5"/>
                  </a:cubicBezTo>
                  <a:cubicBezTo>
                    <a:pt x="23" y="2"/>
                    <a:pt x="20" y="0"/>
                    <a:pt x="16" y="0"/>
                  </a:cubicBezTo>
                  <a:cubicBezTo>
                    <a:pt x="12" y="0"/>
                    <a:pt x="9" y="2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6"/>
                    <a:pt x="8" y="6"/>
                    <a:pt x="7" y="6"/>
                  </a:cubicBezTo>
                  <a:cubicBezTo>
                    <a:pt x="3" y="6"/>
                    <a:pt x="0" y="8"/>
                    <a:pt x="0" y="10"/>
                  </a:cubicBezTo>
                  <a:cubicBezTo>
                    <a:pt x="0" y="12"/>
                    <a:pt x="2" y="14"/>
                    <a:pt x="5" y="15"/>
                  </a:cubicBezTo>
                  <a:cubicBezTo>
                    <a:pt x="4" y="16"/>
                    <a:pt x="3" y="17"/>
                    <a:pt x="3" y="18"/>
                  </a:cubicBezTo>
                  <a:cubicBezTo>
                    <a:pt x="3" y="20"/>
                    <a:pt x="6" y="22"/>
                    <a:pt x="10" y="22"/>
                  </a:cubicBezTo>
                  <a:cubicBezTo>
                    <a:pt x="12" y="22"/>
                    <a:pt x="15" y="22"/>
                    <a:pt x="16" y="20"/>
                  </a:cubicBezTo>
                  <a:cubicBezTo>
                    <a:pt x="17" y="22"/>
                    <a:pt x="19" y="22"/>
                    <a:pt x="22" y="22"/>
                  </a:cubicBezTo>
                  <a:cubicBezTo>
                    <a:pt x="25" y="22"/>
                    <a:pt x="29" y="20"/>
                    <a:pt x="29" y="18"/>
                  </a:cubicBezTo>
                  <a:cubicBezTo>
                    <a:pt x="29" y="17"/>
                    <a:pt x="28" y="16"/>
                    <a:pt x="27" y="15"/>
                  </a:cubicBezTo>
                  <a:cubicBezTo>
                    <a:pt x="30" y="14"/>
                    <a:pt x="32" y="12"/>
                    <a:pt x="3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3" name="îSḷiḓé"/>
            <p:cNvSpPr>
              <a:spLocks noChangeArrowheads="1"/>
            </p:cNvSpPr>
            <p:nvPr/>
          </p:nvSpPr>
          <p:spPr bwMode="auto">
            <a:xfrm>
              <a:off x="2656" y="2646"/>
              <a:ext cx="19" cy="8"/>
            </a:xfrm>
            <a:prstGeom prst="ellipse">
              <a:avLst/>
            </a:pr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/>
            </a:p>
          </p:txBody>
        </p:sp>
        <p:sp>
          <p:nvSpPr>
            <p:cNvPr id="124" name="ïṩlïḓè"/>
            <p:cNvSpPr/>
            <p:nvPr/>
          </p:nvSpPr>
          <p:spPr bwMode="auto">
            <a:xfrm>
              <a:off x="2675" y="2760"/>
              <a:ext cx="64" cy="45"/>
            </a:xfrm>
            <a:custGeom>
              <a:avLst/>
              <a:gdLst>
                <a:gd name="T0" fmla="*/ 64 w 31"/>
                <a:gd name="T1" fmla="*/ 20 h 22"/>
                <a:gd name="T2" fmla="*/ 52 w 31"/>
                <a:gd name="T3" fmla="*/ 12 h 22"/>
                <a:gd name="T4" fmla="*/ 45 w 31"/>
                <a:gd name="T5" fmla="*/ 12 h 22"/>
                <a:gd name="T6" fmla="*/ 47 w 31"/>
                <a:gd name="T7" fmla="*/ 10 h 22"/>
                <a:gd name="T8" fmla="*/ 33 w 31"/>
                <a:gd name="T9" fmla="*/ 0 h 22"/>
                <a:gd name="T10" fmla="*/ 19 w 31"/>
                <a:gd name="T11" fmla="*/ 10 h 22"/>
                <a:gd name="T12" fmla="*/ 19 w 31"/>
                <a:gd name="T13" fmla="*/ 12 h 22"/>
                <a:gd name="T14" fmla="*/ 14 w 31"/>
                <a:gd name="T15" fmla="*/ 12 h 22"/>
                <a:gd name="T16" fmla="*/ 0 w 31"/>
                <a:gd name="T17" fmla="*/ 20 h 22"/>
                <a:gd name="T18" fmla="*/ 10 w 31"/>
                <a:gd name="T19" fmla="*/ 31 h 22"/>
                <a:gd name="T20" fmla="*/ 6 w 31"/>
                <a:gd name="T21" fmla="*/ 37 h 22"/>
                <a:gd name="T22" fmla="*/ 21 w 31"/>
                <a:gd name="T23" fmla="*/ 45 h 22"/>
                <a:gd name="T24" fmla="*/ 33 w 31"/>
                <a:gd name="T25" fmla="*/ 41 h 22"/>
                <a:gd name="T26" fmla="*/ 45 w 31"/>
                <a:gd name="T27" fmla="*/ 45 h 22"/>
                <a:gd name="T28" fmla="*/ 58 w 31"/>
                <a:gd name="T29" fmla="*/ 37 h 22"/>
                <a:gd name="T30" fmla="*/ 56 w 31"/>
                <a:gd name="T31" fmla="*/ 31 h 22"/>
                <a:gd name="T32" fmla="*/ 64 w 31"/>
                <a:gd name="T33" fmla="*/ 2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22">
                  <a:moveTo>
                    <a:pt x="31" y="10"/>
                  </a:moveTo>
                  <a:cubicBezTo>
                    <a:pt x="31" y="8"/>
                    <a:pt x="28" y="6"/>
                    <a:pt x="25" y="6"/>
                  </a:cubicBezTo>
                  <a:cubicBezTo>
                    <a:pt x="24" y="6"/>
                    <a:pt x="23" y="6"/>
                    <a:pt x="22" y="6"/>
                  </a:cubicBezTo>
                  <a:cubicBezTo>
                    <a:pt x="22" y="6"/>
                    <a:pt x="23" y="5"/>
                    <a:pt x="23" y="5"/>
                  </a:cubicBezTo>
                  <a:cubicBezTo>
                    <a:pt x="23" y="2"/>
                    <a:pt x="19" y="0"/>
                    <a:pt x="16" y="0"/>
                  </a:cubicBezTo>
                  <a:cubicBezTo>
                    <a:pt x="12" y="0"/>
                    <a:pt x="9" y="2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3" y="6"/>
                    <a:pt x="0" y="8"/>
                    <a:pt x="0" y="10"/>
                  </a:cubicBezTo>
                  <a:cubicBezTo>
                    <a:pt x="0" y="12"/>
                    <a:pt x="2" y="14"/>
                    <a:pt x="5" y="15"/>
                  </a:cubicBezTo>
                  <a:cubicBezTo>
                    <a:pt x="4" y="16"/>
                    <a:pt x="3" y="17"/>
                    <a:pt x="3" y="18"/>
                  </a:cubicBezTo>
                  <a:cubicBezTo>
                    <a:pt x="3" y="20"/>
                    <a:pt x="6" y="22"/>
                    <a:pt x="10" y="22"/>
                  </a:cubicBezTo>
                  <a:cubicBezTo>
                    <a:pt x="12" y="22"/>
                    <a:pt x="14" y="22"/>
                    <a:pt x="16" y="20"/>
                  </a:cubicBezTo>
                  <a:cubicBezTo>
                    <a:pt x="17" y="22"/>
                    <a:pt x="19" y="22"/>
                    <a:pt x="22" y="22"/>
                  </a:cubicBezTo>
                  <a:cubicBezTo>
                    <a:pt x="25" y="22"/>
                    <a:pt x="28" y="20"/>
                    <a:pt x="28" y="18"/>
                  </a:cubicBezTo>
                  <a:cubicBezTo>
                    <a:pt x="28" y="17"/>
                    <a:pt x="28" y="16"/>
                    <a:pt x="27" y="15"/>
                  </a:cubicBezTo>
                  <a:cubicBezTo>
                    <a:pt x="29" y="14"/>
                    <a:pt x="31" y="12"/>
                    <a:pt x="3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5" name="ïSľîḍe"/>
            <p:cNvSpPr>
              <a:spLocks noChangeArrowheads="1"/>
            </p:cNvSpPr>
            <p:nvPr/>
          </p:nvSpPr>
          <p:spPr bwMode="auto">
            <a:xfrm>
              <a:off x="2697" y="2778"/>
              <a:ext cx="19" cy="9"/>
            </a:xfrm>
            <a:prstGeom prst="ellipse">
              <a:avLst/>
            </a:pr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/>
            </a:p>
          </p:txBody>
        </p:sp>
        <p:sp>
          <p:nvSpPr>
            <p:cNvPr id="126" name="íṡļïḑè"/>
            <p:cNvSpPr/>
            <p:nvPr/>
          </p:nvSpPr>
          <p:spPr bwMode="auto">
            <a:xfrm>
              <a:off x="2191" y="2677"/>
              <a:ext cx="64" cy="45"/>
            </a:xfrm>
            <a:custGeom>
              <a:avLst/>
              <a:gdLst>
                <a:gd name="T0" fmla="*/ 64 w 31"/>
                <a:gd name="T1" fmla="*/ 20 h 22"/>
                <a:gd name="T2" fmla="*/ 50 w 31"/>
                <a:gd name="T3" fmla="*/ 10 h 22"/>
                <a:gd name="T4" fmla="*/ 45 w 31"/>
                <a:gd name="T5" fmla="*/ 12 h 22"/>
                <a:gd name="T6" fmla="*/ 45 w 31"/>
                <a:gd name="T7" fmla="*/ 8 h 22"/>
                <a:gd name="T8" fmla="*/ 33 w 31"/>
                <a:gd name="T9" fmla="*/ 0 h 22"/>
                <a:gd name="T10" fmla="*/ 19 w 31"/>
                <a:gd name="T11" fmla="*/ 8 h 22"/>
                <a:gd name="T12" fmla="*/ 19 w 31"/>
                <a:gd name="T13" fmla="*/ 12 h 22"/>
                <a:gd name="T14" fmla="*/ 14 w 31"/>
                <a:gd name="T15" fmla="*/ 10 h 22"/>
                <a:gd name="T16" fmla="*/ 0 w 31"/>
                <a:gd name="T17" fmla="*/ 20 h 22"/>
                <a:gd name="T18" fmla="*/ 10 w 31"/>
                <a:gd name="T19" fmla="*/ 29 h 22"/>
                <a:gd name="T20" fmla="*/ 6 w 31"/>
                <a:gd name="T21" fmla="*/ 35 h 22"/>
                <a:gd name="T22" fmla="*/ 21 w 31"/>
                <a:gd name="T23" fmla="*/ 45 h 22"/>
                <a:gd name="T24" fmla="*/ 33 w 31"/>
                <a:gd name="T25" fmla="*/ 41 h 22"/>
                <a:gd name="T26" fmla="*/ 43 w 31"/>
                <a:gd name="T27" fmla="*/ 45 h 22"/>
                <a:gd name="T28" fmla="*/ 58 w 31"/>
                <a:gd name="T29" fmla="*/ 35 h 22"/>
                <a:gd name="T30" fmla="*/ 54 w 31"/>
                <a:gd name="T31" fmla="*/ 29 h 22"/>
                <a:gd name="T32" fmla="*/ 64 w 31"/>
                <a:gd name="T33" fmla="*/ 2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22">
                  <a:moveTo>
                    <a:pt x="31" y="10"/>
                  </a:moveTo>
                  <a:cubicBezTo>
                    <a:pt x="31" y="7"/>
                    <a:pt x="28" y="5"/>
                    <a:pt x="24" y="5"/>
                  </a:cubicBezTo>
                  <a:cubicBezTo>
                    <a:pt x="24" y="5"/>
                    <a:pt x="23" y="6"/>
                    <a:pt x="22" y="6"/>
                  </a:cubicBezTo>
                  <a:cubicBezTo>
                    <a:pt x="22" y="5"/>
                    <a:pt x="22" y="5"/>
                    <a:pt x="22" y="4"/>
                  </a:cubicBezTo>
                  <a:cubicBezTo>
                    <a:pt x="22" y="2"/>
                    <a:pt x="19" y="0"/>
                    <a:pt x="16" y="0"/>
                  </a:cubicBezTo>
                  <a:cubicBezTo>
                    <a:pt x="12" y="0"/>
                    <a:pt x="9" y="2"/>
                    <a:pt x="9" y="4"/>
                  </a:cubicBezTo>
                  <a:cubicBezTo>
                    <a:pt x="9" y="5"/>
                    <a:pt x="9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0" y="12"/>
                    <a:pt x="2" y="14"/>
                    <a:pt x="5" y="14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3" y="20"/>
                    <a:pt x="6" y="22"/>
                    <a:pt x="10" y="22"/>
                  </a:cubicBezTo>
                  <a:cubicBezTo>
                    <a:pt x="12" y="22"/>
                    <a:pt x="14" y="21"/>
                    <a:pt x="16" y="20"/>
                  </a:cubicBezTo>
                  <a:cubicBezTo>
                    <a:pt x="17" y="21"/>
                    <a:pt x="19" y="22"/>
                    <a:pt x="21" y="22"/>
                  </a:cubicBezTo>
                  <a:cubicBezTo>
                    <a:pt x="25" y="22"/>
                    <a:pt x="28" y="20"/>
                    <a:pt x="28" y="17"/>
                  </a:cubicBezTo>
                  <a:cubicBezTo>
                    <a:pt x="28" y="16"/>
                    <a:pt x="28" y="15"/>
                    <a:pt x="26" y="14"/>
                  </a:cubicBezTo>
                  <a:cubicBezTo>
                    <a:pt x="29" y="14"/>
                    <a:pt x="31" y="12"/>
                    <a:pt x="3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7" name="ïśḻîďé"/>
            <p:cNvSpPr>
              <a:spLocks noChangeArrowheads="1"/>
            </p:cNvSpPr>
            <p:nvPr/>
          </p:nvSpPr>
          <p:spPr bwMode="auto">
            <a:xfrm>
              <a:off x="2213" y="2695"/>
              <a:ext cx="19" cy="9"/>
            </a:xfrm>
            <a:prstGeom prst="ellipse">
              <a:avLst/>
            </a:pr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/>
            </a:p>
          </p:txBody>
        </p:sp>
        <p:sp>
          <p:nvSpPr>
            <p:cNvPr id="128" name="îślîďé"/>
            <p:cNvSpPr/>
            <p:nvPr/>
          </p:nvSpPr>
          <p:spPr bwMode="auto">
            <a:xfrm>
              <a:off x="2972" y="2766"/>
              <a:ext cx="64" cy="46"/>
            </a:xfrm>
            <a:custGeom>
              <a:avLst/>
              <a:gdLst>
                <a:gd name="T0" fmla="*/ 64 w 31"/>
                <a:gd name="T1" fmla="*/ 21 h 22"/>
                <a:gd name="T2" fmla="*/ 50 w 31"/>
                <a:gd name="T3" fmla="*/ 13 h 22"/>
                <a:gd name="T4" fmla="*/ 45 w 31"/>
                <a:gd name="T5" fmla="*/ 13 h 22"/>
                <a:gd name="T6" fmla="*/ 45 w 31"/>
                <a:gd name="T7" fmla="*/ 10 h 22"/>
                <a:gd name="T8" fmla="*/ 31 w 31"/>
                <a:gd name="T9" fmla="*/ 0 h 22"/>
                <a:gd name="T10" fmla="*/ 19 w 31"/>
                <a:gd name="T11" fmla="*/ 10 h 22"/>
                <a:gd name="T12" fmla="*/ 19 w 31"/>
                <a:gd name="T13" fmla="*/ 13 h 22"/>
                <a:gd name="T14" fmla="*/ 14 w 31"/>
                <a:gd name="T15" fmla="*/ 13 h 22"/>
                <a:gd name="T16" fmla="*/ 0 w 31"/>
                <a:gd name="T17" fmla="*/ 21 h 22"/>
                <a:gd name="T18" fmla="*/ 10 w 31"/>
                <a:gd name="T19" fmla="*/ 31 h 22"/>
                <a:gd name="T20" fmla="*/ 6 w 31"/>
                <a:gd name="T21" fmla="*/ 38 h 22"/>
                <a:gd name="T22" fmla="*/ 21 w 31"/>
                <a:gd name="T23" fmla="*/ 46 h 22"/>
                <a:gd name="T24" fmla="*/ 31 w 31"/>
                <a:gd name="T25" fmla="*/ 42 h 22"/>
                <a:gd name="T26" fmla="*/ 43 w 31"/>
                <a:gd name="T27" fmla="*/ 46 h 22"/>
                <a:gd name="T28" fmla="*/ 58 w 31"/>
                <a:gd name="T29" fmla="*/ 38 h 22"/>
                <a:gd name="T30" fmla="*/ 54 w 31"/>
                <a:gd name="T31" fmla="*/ 31 h 22"/>
                <a:gd name="T32" fmla="*/ 64 w 31"/>
                <a:gd name="T33" fmla="*/ 2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22">
                  <a:moveTo>
                    <a:pt x="31" y="10"/>
                  </a:moveTo>
                  <a:cubicBezTo>
                    <a:pt x="31" y="8"/>
                    <a:pt x="28" y="6"/>
                    <a:pt x="24" y="6"/>
                  </a:cubicBezTo>
                  <a:cubicBezTo>
                    <a:pt x="23" y="6"/>
                    <a:pt x="23" y="6"/>
                    <a:pt x="22" y="6"/>
                  </a:cubicBezTo>
                  <a:cubicBezTo>
                    <a:pt x="22" y="6"/>
                    <a:pt x="22" y="5"/>
                    <a:pt x="22" y="5"/>
                  </a:cubicBezTo>
                  <a:cubicBezTo>
                    <a:pt x="22" y="2"/>
                    <a:pt x="19" y="0"/>
                    <a:pt x="15" y="0"/>
                  </a:cubicBezTo>
                  <a:cubicBezTo>
                    <a:pt x="12" y="0"/>
                    <a:pt x="9" y="2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3" y="6"/>
                    <a:pt x="0" y="8"/>
                    <a:pt x="0" y="10"/>
                  </a:cubicBezTo>
                  <a:cubicBezTo>
                    <a:pt x="0" y="12"/>
                    <a:pt x="2" y="14"/>
                    <a:pt x="5" y="15"/>
                  </a:cubicBezTo>
                  <a:cubicBezTo>
                    <a:pt x="3" y="15"/>
                    <a:pt x="3" y="17"/>
                    <a:pt x="3" y="18"/>
                  </a:cubicBezTo>
                  <a:cubicBezTo>
                    <a:pt x="3" y="20"/>
                    <a:pt x="6" y="22"/>
                    <a:pt x="10" y="22"/>
                  </a:cubicBezTo>
                  <a:cubicBezTo>
                    <a:pt x="12" y="22"/>
                    <a:pt x="14" y="21"/>
                    <a:pt x="15" y="20"/>
                  </a:cubicBezTo>
                  <a:cubicBezTo>
                    <a:pt x="17" y="21"/>
                    <a:pt x="19" y="22"/>
                    <a:pt x="21" y="22"/>
                  </a:cubicBezTo>
                  <a:cubicBezTo>
                    <a:pt x="25" y="22"/>
                    <a:pt x="28" y="20"/>
                    <a:pt x="28" y="18"/>
                  </a:cubicBezTo>
                  <a:cubicBezTo>
                    <a:pt x="28" y="17"/>
                    <a:pt x="27" y="15"/>
                    <a:pt x="26" y="15"/>
                  </a:cubicBezTo>
                  <a:cubicBezTo>
                    <a:pt x="29" y="14"/>
                    <a:pt x="31" y="12"/>
                    <a:pt x="3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9" name="iṣļiḋè"/>
            <p:cNvSpPr>
              <a:spLocks noChangeArrowheads="1"/>
            </p:cNvSpPr>
            <p:nvPr/>
          </p:nvSpPr>
          <p:spPr bwMode="auto">
            <a:xfrm>
              <a:off x="2995" y="2785"/>
              <a:ext cx="18" cy="8"/>
            </a:xfrm>
            <a:prstGeom prst="ellipse">
              <a:avLst/>
            </a:pr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/>
            </a:p>
          </p:txBody>
        </p:sp>
        <p:sp>
          <p:nvSpPr>
            <p:cNvPr id="130" name="îṩľíďê"/>
            <p:cNvSpPr/>
            <p:nvPr/>
          </p:nvSpPr>
          <p:spPr bwMode="auto">
            <a:xfrm>
              <a:off x="3181" y="2772"/>
              <a:ext cx="65" cy="46"/>
            </a:xfrm>
            <a:custGeom>
              <a:avLst/>
              <a:gdLst>
                <a:gd name="T0" fmla="*/ 65 w 31"/>
                <a:gd name="T1" fmla="*/ 21 h 22"/>
                <a:gd name="T2" fmla="*/ 50 w 31"/>
                <a:gd name="T3" fmla="*/ 13 h 22"/>
                <a:gd name="T4" fmla="*/ 46 w 31"/>
                <a:gd name="T5" fmla="*/ 13 h 22"/>
                <a:gd name="T6" fmla="*/ 46 w 31"/>
                <a:gd name="T7" fmla="*/ 8 h 22"/>
                <a:gd name="T8" fmla="*/ 34 w 31"/>
                <a:gd name="T9" fmla="*/ 0 h 22"/>
                <a:gd name="T10" fmla="*/ 19 w 31"/>
                <a:gd name="T11" fmla="*/ 8 h 22"/>
                <a:gd name="T12" fmla="*/ 19 w 31"/>
                <a:gd name="T13" fmla="*/ 13 h 22"/>
                <a:gd name="T14" fmla="*/ 15 w 31"/>
                <a:gd name="T15" fmla="*/ 13 h 22"/>
                <a:gd name="T16" fmla="*/ 0 w 31"/>
                <a:gd name="T17" fmla="*/ 21 h 22"/>
                <a:gd name="T18" fmla="*/ 10 w 31"/>
                <a:gd name="T19" fmla="*/ 31 h 22"/>
                <a:gd name="T20" fmla="*/ 6 w 31"/>
                <a:gd name="T21" fmla="*/ 38 h 22"/>
                <a:gd name="T22" fmla="*/ 21 w 31"/>
                <a:gd name="T23" fmla="*/ 46 h 22"/>
                <a:gd name="T24" fmla="*/ 34 w 31"/>
                <a:gd name="T25" fmla="*/ 42 h 22"/>
                <a:gd name="T26" fmla="*/ 44 w 31"/>
                <a:gd name="T27" fmla="*/ 46 h 22"/>
                <a:gd name="T28" fmla="*/ 59 w 31"/>
                <a:gd name="T29" fmla="*/ 38 h 22"/>
                <a:gd name="T30" fmla="*/ 55 w 31"/>
                <a:gd name="T31" fmla="*/ 31 h 22"/>
                <a:gd name="T32" fmla="*/ 65 w 31"/>
                <a:gd name="T33" fmla="*/ 2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22">
                  <a:moveTo>
                    <a:pt x="31" y="10"/>
                  </a:moveTo>
                  <a:cubicBezTo>
                    <a:pt x="31" y="8"/>
                    <a:pt x="28" y="6"/>
                    <a:pt x="24" y="6"/>
                  </a:cubicBezTo>
                  <a:cubicBezTo>
                    <a:pt x="24" y="6"/>
                    <a:pt x="23" y="6"/>
                    <a:pt x="22" y="6"/>
                  </a:cubicBezTo>
                  <a:cubicBezTo>
                    <a:pt x="22" y="5"/>
                    <a:pt x="22" y="5"/>
                    <a:pt x="22" y="4"/>
                  </a:cubicBezTo>
                  <a:cubicBezTo>
                    <a:pt x="22" y="2"/>
                    <a:pt x="19" y="0"/>
                    <a:pt x="16" y="0"/>
                  </a:cubicBezTo>
                  <a:cubicBezTo>
                    <a:pt x="12" y="0"/>
                    <a:pt x="9" y="2"/>
                    <a:pt x="9" y="4"/>
                  </a:cubicBezTo>
                  <a:cubicBezTo>
                    <a:pt x="9" y="5"/>
                    <a:pt x="9" y="5"/>
                    <a:pt x="9" y="6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3" y="6"/>
                    <a:pt x="0" y="8"/>
                    <a:pt x="0" y="10"/>
                  </a:cubicBezTo>
                  <a:cubicBezTo>
                    <a:pt x="0" y="12"/>
                    <a:pt x="2" y="14"/>
                    <a:pt x="5" y="15"/>
                  </a:cubicBezTo>
                  <a:cubicBezTo>
                    <a:pt x="3" y="15"/>
                    <a:pt x="3" y="16"/>
                    <a:pt x="3" y="18"/>
                  </a:cubicBezTo>
                  <a:cubicBezTo>
                    <a:pt x="3" y="20"/>
                    <a:pt x="6" y="22"/>
                    <a:pt x="10" y="22"/>
                  </a:cubicBezTo>
                  <a:cubicBezTo>
                    <a:pt x="12" y="22"/>
                    <a:pt x="14" y="21"/>
                    <a:pt x="16" y="20"/>
                  </a:cubicBezTo>
                  <a:cubicBezTo>
                    <a:pt x="17" y="21"/>
                    <a:pt x="19" y="22"/>
                    <a:pt x="21" y="22"/>
                  </a:cubicBezTo>
                  <a:cubicBezTo>
                    <a:pt x="25" y="22"/>
                    <a:pt x="28" y="20"/>
                    <a:pt x="28" y="18"/>
                  </a:cubicBezTo>
                  <a:cubicBezTo>
                    <a:pt x="28" y="16"/>
                    <a:pt x="28" y="15"/>
                    <a:pt x="26" y="15"/>
                  </a:cubicBezTo>
                  <a:cubicBezTo>
                    <a:pt x="29" y="14"/>
                    <a:pt x="31" y="12"/>
                    <a:pt x="3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1" name="ïṡľîde"/>
            <p:cNvSpPr>
              <a:spLocks noChangeArrowheads="1"/>
            </p:cNvSpPr>
            <p:nvPr/>
          </p:nvSpPr>
          <p:spPr bwMode="auto">
            <a:xfrm>
              <a:off x="3204" y="2791"/>
              <a:ext cx="19" cy="8"/>
            </a:xfrm>
            <a:prstGeom prst="ellipse">
              <a:avLst/>
            </a:pr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/>
            </a:p>
          </p:txBody>
        </p:sp>
        <p:sp>
          <p:nvSpPr>
            <p:cNvPr id="132" name="iŝļîdé"/>
            <p:cNvSpPr/>
            <p:nvPr/>
          </p:nvSpPr>
          <p:spPr bwMode="auto">
            <a:xfrm>
              <a:off x="3649" y="1757"/>
              <a:ext cx="37" cy="27"/>
            </a:xfrm>
            <a:custGeom>
              <a:avLst/>
              <a:gdLst>
                <a:gd name="T0" fmla="*/ 37 w 18"/>
                <a:gd name="T1" fmla="*/ 12 h 13"/>
                <a:gd name="T2" fmla="*/ 29 w 18"/>
                <a:gd name="T3" fmla="*/ 6 h 13"/>
                <a:gd name="T4" fmla="*/ 27 w 18"/>
                <a:gd name="T5" fmla="*/ 8 h 13"/>
                <a:gd name="T6" fmla="*/ 27 w 18"/>
                <a:gd name="T7" fmla="*/ 6 h 13"/>
                <a:gd name="T8" fmla="*/ 19 w 18"/>
                <a:gd name="T9" fmla="*/ 0 h 13"/>
                <a:gd name="T10" fmla="*/ 10 w 18"/>
                <a:gd name="T11" fmla="*/ 6 h 13"/>
                <a:gd name="T12" fmla="*/ 10 w 18"/>
                <a:gd name="T13" fmla="*/ 8 h 13"/>
                <a:gd name="T14" fmla="*/ 8 w 18"/>
                <a:gd name="T15" fmla="*/ 6 h 13"/>
                <a:gd name="T16" fmla="*/ 0 w 18"/>
                <a:gd name="T17" fmla="*/ 12 h 13"/>
                <a:gd name="T18" fmla="*/ 6 w 18"/>
                <a:gd name="T19" fmla="*/ 19 h 13"/>
                <a:gd name="T20" fmla="*/ 4 w 18"/>
                <a:gd name="T21" fmla="*/ 21 h 13"/>
                <a:gd name="T22" fmla="*/ 12 w 18"/>
                <a:gd name="T23" fmla="*/ 27 h 13"/>
                <a:gd name="T24" fmla="*/ 19 w 18"/>
                <a:gd name="T25" fmla="*/ 25 h 13"/>
                <a:gd name="T26" fmla="*/ 25 w 18"/>
                <a:gd name="T27" fmla="*/ 27 h 13"/>
                <a:gd name="T28" fmla="*/ 33 w 18"/>
                <a:gd name="T29" fmla="*/ 21 h 13"/>
                <a:gd name="T30" fmla="*/ 31 w 18"/>
                <a:gd name="T31" fmla="*/ 19 h 13"/>
                <a:gd name="T32" fmla="*/ 37 w 18"/>
                <a:gd name="T33" fmla="*/ 12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3">
                  <a:moveTo>
                    <a:pt x="18" y="6"/>
                  </a:moveTo>
                  <a:cubicBezTo>
                    <a:pt x="18" y="5"/>
                    <a:pt x="16" y="3"/>
                    <a:pt x="14" y="3"/>
                  </a:cubicBezTo>
                  <a:cubicBezTo>
                    <a:pt x="13" y="3"/>
                    <a:pt x="13" y="3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7" y="0"/>
                    <a:pt x="5" y="1"/>
                    <a:pt x="5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2" y="3"/>
                    <a:pt x="0" y="5"/>
                    <a:pt x="0" y="6"/>
                  </a:cubicBezTo>
                  <a:cubicBezTo>
                    <a:pt x="0" y="7"/>
                    <a:pt x="1" y="8"/>
                    <a:pt x="3" y="9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2"/>
                    <a:pt x="3" y="13"/>
                    <a:pt x="6" y="13"/>
                  </a:cubicBezTo>
                  <a:cubicBezTo>
                    <a:pt x="7" y="13"/>
                    <a:pt x="8" y="12"/>
                    <a:pt x="9" y="12"/>
                  </a:cubicBezTo>
                  <a:cubicBezTo>
                    <a:pt x="10" y="12"/>
                    <a:pt x="11" y="13"/>
                    <a:pt x="12" y="13"/>
                  </a:cubicBezTo>
                  <a:cubicBezTo>
                    <a:pt x="14" y="13"/>
                    <a:pt x="16" y="12"/>
                    <a:pt x="16" y="10"/>
                  </a:cubicBezTo>
                  <a:cubicBezTo>
                    <a:pt x="16" y="10"/>
                    <a:pt x="16" y="9"/>
                    <a:pt x="15" y="9"/>
                  </a:cubicBezTo>
                  <a:cubicBezTo>
                    <a:pt x="17" y="8"/>
                    <a:pt x="18" y="7"/>
                    <a:pt x="18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3" name="ï$ļîḋè"/>
            <p:cNvSpPr>
              <a:spLocks noChangeArrowheads="1"/>
            </p:cNvSpPr>
            <p:nvPr/>
          </p:nvSpPr>
          <p:spPr bwMode="auto">
            <a:xfrm>
              <a:off x="3661" y="1768"/>
              <a:ext cx="11" cy="6"/>
            </a:xfrm>
            <a:prstGeom prst="ellipse">
              <a:avLst/>
            </a:pr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/>
            </a:p>
          </p:txBody>
        </p:sp>
        <p:sp>
          <p:nvSpPr>
            <p:cNvPr id="134" name="iś1îḑê"/>
            <p:cNvSpPr/>
            <p:nvPr/>
          </p:nvSpPr>
          <p:spPr bwMode="auto">
            <a:xfrm>
              <a:off x="3869" y="1897"/>
              <a:ext cx="38" cy="26"/>
            </a:xfrm>
            <a:custGeom>
              <a:avLst/>
              <a:gdLst>
                <a:gd name="T0" fmla="*/ 38 w 18"/>
                <a:gd name="T1" fmla="*/ 12 h 13"/>
                <a:gd name="T2" fmla="*/ 30 w 18"/>
                <a:gd name="T3" fmla="*/ 6 h 13"/>
                <a:gd name="T4" fmla="*/ 25 w 18"/>
                <a:gd name="T5" fmla="*/ 6 h 13"/>
                <a:gd name="T6" fmla="*/ 27 w 18"/>
                <a:gd name="T7" fmla="*/ 6 h 13"/>
                <a:gd name="T8" fmla="*/ 19 w 18"/>
                <a:gd name="T9" fmla="*/ 0 h 13"/>
                <a:gd name="T10" fmla="*/ 11 w 18"/>
                <a:gd name="T11" fmla="*/ 6 h 13"/>
                <a:gd name="T12" fmla="*/ 11 w 18"/>
                <a:gd name="T13" fmla="*/ 6 h 13"/>
                <a:gd name="T14" fmla="*/ 8 w 18"/>
                <a:gd name="T15" fmla="*/ 6 h 13"/>
                <a:gd name="T16" fmla="*/ 0 w 18"/>
                <a:gd name="T17" fmla="*/ 12 h 13"/>
                <a:gd name="T18" fmla="*/ 6 w 18"/>
                <a:gd name="T19" fmla="*/ 16 h 13"/>
                <a:gd name="T20" fmla="*/ 4 w 18"/>
                <a:gd name="T21" fmla="*/ 20 h 13"/>
                <a:gd name="T22" fmla="*/ 11 w 18"/>
                <a:gd name="T23" fmla="*/ 26 h 13"/>
                <a:gd name="T24" fmla="*/ 19 w 18"/>
                <a:gd name="T25" fmla="*/ 24 h 13"/>
                <a:gd name="T26" fmla="*/ 25 w 18"/>
                <a:gd name="T27" fmla="*/ 26 h 13"/>
                <a:gd name="T28" fmla="*/ 34 w 18"/>
                <a:gd name="T29" fmla="*/ 20 h 13"/>
                <a:gd name="T30" fmla="*/ 32 w 18"/>
                <a:gd name="T31" fmla="*/ 16 h 13"/>
                <a:gd name="T32" fmla="*/ 38 w 18"/>
                <a:gd name="T33" fmla="*/ 12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3">
                  <a:moveTo>
                    <a:pt x="18" y="6"/>
                  </a:moveTo>
                  <a:cubicBezTo>
                    <a:pt x="18" y="4"/>
                    <a:pt x="16" y="3"/>
                    <a:pt x="14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7" y="0"/>
                    <a:pt x="5" y="1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2" y="3"/>
                    <a:pt x="0" y="4"/>
                    <a:pt x="0" y="6"/>
                  </a:cubicBezTo>
                  <a:cubicBezTo>
                    <a:pt x="0" y="7"/>
                    <a:pt x="1" y="8"/>
                    <a:pt x="3" y="8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2"/>
                    <a:pt x="3" y="13"/>
                    <a:pt x="5" y="13"/>
                  </a:cubicBezTo>
                  <a:cubicBezTo>
                    <a:pt x="7" y="13"/>
                    <a:pt x="8" y="12"/>
                    <a:pt x="9" y="12"/>
                  </a:cubicBezTo>
                  <a:cubicBezTo>
                    <a:pt x="9" y="12"/>
                    <a:pt x="11" y="13"/>
                    <a:pt x="12" y="13"/>
                  </a:cubicBezTo>
                  <a:cubicBezTo>
                    <a:pt x="14" y="13"/>
                    <a:pt x="16" y="12"/>
                    <a:pt x="16" y="10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7" y="8"/>
                    <a:pt x="18" y="7"/>
                    <a:pt x="18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5" name="îślíde"/>
            <p:cNvSpPr>
              <a:spLocks noChangeArrowheads="1"/>
            </p:cNvSpPr>
            <p:nvPr/>
          </p:nvSpPr>
          <p:spPr bwMode="auto">
            <a:xfrm>
              <a:off x="3882" y="1907"/>
              <a:ext cx="10" cy="4"/>
            </a:xfrm>
            <a:prstGeom prst="ellipse">
              <a:avLst/>
            </a:pr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/>
            </a:p>
          </p:txBody>
        </p:sp>
        <p:sp>
          <p:nvSpPr>
            <p:cNvPr id="136" name="ïṩliďé"/>
            <p:cNvSpPr/>
            <p:nvPr/>
          </p:nvSpPr>
          <p:spPr bwMode="auto">
            <a:xfrm>
              <a:off x="3823" y="1791"/>
              <a:ext cx="38" cy="25"/>
            </a:xfrm>
            <a:custGeom>
              <a:avLst/>
              <a:gdLst>
                <a:gd name="T0" fmla="*/ 38 w 18"/>
                <a:gd name="T1" fmla="*/ 10 h 12"/>
                <a:gd name="T2" fmla="*/ 30 w 18"/>
                <a:gd name="T3" fmla="*/ 6 h 12"/>
                <a:gd name="T4" fmla="*/ 27 w 18"/>
                <a:gd name="T5" fmla="*/ 6 h 12"/>
                <a:gd name="T6" fmla="*/ 27 w 18"/>
                <a:gd name="T7" fmla="*/ 4 h 12"/>
                <a:gd name="T8" fmla="*/ 19 w 18"/>
                <a:gd name="T9" fmla="*/ 0 h 12"/>
                <a:gd name="T10" fmla="*/ 11 w 18"/>
                <a:gd name="T11" fmla="*/ 4 h 12"/>
                <a:gd name="T12" fmla="*/ 11 w 18"/>
                <a:gd name="T13" fmla="*/ 6 h 12"/>
                <a:gd name="T14" fmla="*/ 8 w 18"/>
                <a:gd name="T15" fmla="*/ 6 h 12"/>
                <a:gd name="T16" fmla="*/ 0 w 18"/>
                <a:gd name="T17" fmla="*/ 10 h 12"/>
                <a:gd name="T18" fmla="*/ 6 w 18"/>
                <a:gd name="T19" fmla="*/ 17 h 12"/>
                <a:gd name="T20" fmla="*/ 4 w 18"/>
                <a:gd name="T21" fmla="*/ 21 h 12"/>
                <a:gd name="T22" fmla="*/ 13 w 18"/>
                <a:gd name="T23" fmla="*/ 25 h 12"/>
                <a:gd name="T24" fmla="*/ 19 w 18"/>
                <a:gd name="T25" fmla="*/ 23 h 12"/>
                <a:gd name="T26" fmla="*/ 25 w 18"/>
                <a:gd name="T27" fmla="*/ 25 h 12"/>
                <a:gd name="T28" fmla="*/ 34 w 18"/>
                <a:gd name="T29" fmla="*/ 21 h 12"/>
                <a:gd name="T30" fmla="*/ 32 w 18"/>
                <a:gd name="T31" fmla="*/ 17 h 12"/>
                <a:gd name="T32" fmla="*/ 38 w 18"/>
                <a:gd name="T33" fmla="*/ 1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2">
                  <a:moveTo>
                    <a:pt x="18" y="5"/>
                  </a:moveTo>
                  <a:cubicBezTo>
                    <a:pt x="18" y="4"/>
                    <a:pt x="16" y="3"/>
                    <a:pt x="14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7" y="0"/>
                    <a:pt x="5" y="1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2" y="3"/>
                    <a:pt x="0" y="4"/>
                    <a:pt x="0" y="5"/>
                  </a:cubicBezTo>
                  <a:cubicBezTo>
                    <a:pt x="0" y="7"/>
                    <a:pt x="1" y="8"/>
                    <a:pt x="3" y="8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1"/>
                    <a:pt x="4" y="12"/>
                    <a:pt x="6" y="12"/>
                  </a:cubicBezTo>
                  <a:cubicBezTo>
                    <a:pt x="7" y="12"/>
                    <a:pt x="8" y="12"/>
                    <a:pt x="9" y="11"/>
                  </a:cubicBezTo>
                  <a:cubicBezTo>
                    <a:pt x="10" y="12"/>
                    <a:pt x="11" y="12"/>
                    <a:pt x="12" y="12"/>
                  </a:cubicBezTo>
                  <a:cubicBezTo>
                    <a:pt x="14" y="12"/>
                    <a:pt x="16" y="11"/>
                    <a:pt x="16" y="10"/>
                  </a:cubicBezTo>
                  <a:cubicBezTo>
                    <a:pt x="16" y="9"/>
                    <a:pt x="16" y="8"/>
                    <a:pt x="15" y="8"/>
                  </a:cubicBezTo>
                  <a:cubicBezTo>
                    <a:pt x="17" y="8"/>
                    <a:pt x="18" y="7"/>
                    <a:pt x="18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7" name="isliḍè"/>
            <p:cNvSpPr>
              <a:spLocks noChangeArrowheads="1"/>
            </p:cNvSpPr>
            <p:nvPr/>
          </p:nvSpPr>
          <p:spPr bwMode="auto">
            <a:xfrm>
              <a:off x="3836" y="1801"/>
              <a:ext cx="12" cy="4"/>
            </a:xfrm>
            <a:prstGeom prst="ellipse">
              <a:avLst/>
            </a:pr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/>
            </a:p>
          </p:txBody>
        </p:sp>
        <p:sp>
          <p:nvSpPr>
            <p:cNvPr id="138" name="iṥľiḍê"/>
            <p:cNvSpPr/>
            <p:nvPr/>
          </p:nvSpPr>
          <p:spPr bwMode="auto">
            <a:xfrm>
              <a:off x="4106" y="1778"/>
              <a:ext cx="37" cy="27"/>
            </a:xfrm>
            <a:custGeom>
              <a:avLst/>
              <a:gdLst>
                <a:gd name="T0" fmla="*/ 37 w 18"/>
                <a:gd name="T1" fmla="*/ 12 h 13"/>
                <a:gd name="T2" fmla="*/ 29 w 18"/>
                <a:gd name="T3" fmla="*/ 8 h 13"/>
                <a:gd name="T4" fmla="*/ 27 w 18"/>
                <a:gd name="T5" fmla="*/ 8 h 13"/>
                <a:gd name="T6" fmla="*/ 27 w 18"/>
                <a:gd name="T7" fmla="*/ 6 h 13"/>
                <a:gd name="T8" fmla="*/ 19 w 18"/>
                <a:gd name="T9" fmla="*/ 0 h 13"/>
                <a:gd name="T10" fmla="*/ 10 w 18"/>
                <a:gd name="T11" fmla="*/ 6 h 13"/>
                <a:gd name="T12" fmla="*/ 12 w 18"/>
                <a:gd name="T13" fmla="*/ 8 h 13"/>
                <a:gd name="T14" fmla="*/ 8 w 18"/>
                <a:gd name="T15" fmla="*/ 8 h 13"/>
                <a:gd name="T16" fmla="*/ 0 w 18"/>
                <a:gd name="T17" fmla="*/ 12 h 13"/>
                <a:gd name="T18" fmla="*/ 6 w 18"/>
                <a:gd name="T19" fmla="*/ 19 h 13"/>
                <a:gd name="T20" fmla="*/ 4 w 18"/>
                <a:gd name="T21" fmla="*/ 21 h 13"/>
                <a:gd name="T22" fmla="*/ 12 w 18"/>
                <a:gd name="T23" fmla="*/ 27 h 13"/>
                <a:gd name="T24" fmla="*/ 19 w 18"/>
                <a:gd name="T25" fmla="*/ 25 h 13"/>
                <a:gd name="T26" fmla="*/ 27 w 18"/>
                <a:gd name="T27" fmla="*/ 27 h 13"/>
                <a:gd name="T28" fmla="*/ 35 w 18"/>
                <a:gd name="T29" fmla="*/ 21 h 13"/>
                <a:gd name="T30" fmla="*/ 31 w 18"/>
                <a:gd name="T31" fmla="*/ 19 h 13"/>
                <a:gd name="T32" fmla="*/ 37 w 18"/>
                <a:gd name="T33" fmla="*/ 12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3">
                  <a:moveTo>
                    <a:pt x="18" y="6"/>
                  </a:moveTo>
                  <a:cubicBezTo>
                    <a:pt x="18" y="5"/>
                    <a:pt x="16" y="4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3" y="4"/>
                    <a:pt x="13" y="3"/>
                    <a:pt x="13" y="3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7" y="0"/>
                    <a:pt x="5" y="2"/>
                    <a:pt x="5" y="3"/>
                  </a:cubicBezTo>
                  <a:cubicBezTo>
                    <a:pt x="5" y="3"/>
                    <a:pt x="5" y="4"/>
                    <a:pt x="6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4"/>
                    <a:pt x="0" y="5"/>
                    <a:pt x="0" y="6"/>
                  </a:cubicBezTo>
                  <a:cubicBezTo>
                    <a:pt x="0" y="7"/>
                    <a:pt x="1" y="8"/>
                    <a:pt x="3" y="9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2"/>
                    <a:pt x="4" y="13"/>
                    <a:pt x="6" y="13"/>
                  </a:cubicBezTo>
                  <a:cubicBezTo>
                    <a:pt x="7" y="13"/>
                    <a:pt x="9" y="13"/>
                    <a:pt x="9" y="12"/>
                  </a:cubicBezTo>
                  <a:cubicBezTo>
                    <a:pt x="10" y="13"/>
                    <a:pt x="11" y="13"/>
                    <a:pt x="13" y="13"/>
                  </a:cubicBezTo>
                  <a:cubicBezTo>
                    <a:pt x="15" y="13"/>
                    <a:pt x="17" y="12"/>
                    <a:pt x="17" y="10"/>
                  </a:cubicBezTo>
                  <a:cubicBezTo>
                    <a:pt x="17" y="10"/>
                    <a:pt x="16" y="9"/>
                    <a:pt x="15" y="9"/>
                  </a:cubicBezTo>
                  <a:cubicBezTo>
                    <a:pt x="17" y="8"/>
                    <a:pt x="18" y="7"/>
                    <a:pt x="18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9" name="îslïḋé"/>
            <p:cNvSpPr>
              <a:spLocks noChangeArrowheads="1"/>
            </p:cNvSpPr>
            <p:nvPr/>
          </p:nvSpPr>
          <p:spPr bwMode="auto">
            <a:xfrm>
              <a:off x="4121" y="1791"/>
              <a:ext cx="10" cy="4"/>
            </a:xfrm>
            <a:prstGeom prst="ellipse">
              <a:avLst/>
            </a:pr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/>
            </a:p>
          </p:txBody>
        </p:sp>
        <p:sp>
          <p:nvSpPr>
            <p:cNvPr id="140" name="ïSḷîďê"/>
            <p:cNvSpPr/>
            <p:nvPr/>
          </p:nvSpPr>
          <p:spPr bwMode="auto">
            <a:xfrm>
              <a:off x="3936" y="1718"/>
              <a:ext cx="37" cy="27"/>
            </a:xfrm>
            <a:custGeom>
              <a:avLst/>
              <a:gdLst>
                <a:gd name="T0" fmla="*/ 37 w 18"/>
                <a:gd name="T1" fmla="*/ 12 h 13"/>
                <a:gd name="T2" fmla="*/ 29 w 18"/>
                <a:gd name="T3" fmla="*/ 6 h 13"/>
                <a:gd name="T4" fmla="*/ 27 w 18"/>
                <a:gd name="T5" fmla="*/ 8 h 13"/>
                <a:gd name="T6" fmla="*/ 27 w 18"/>
                <a:gd name="T7" fmla="*/ 6 h 13"/>
                <a:gd name="T8" fmla="*/ 19 w 18"/>
                <a:gd name="T9" fmla="*/ 0 h 13"/>
                <a:gd name="T10" fmla="*/ 10 w 18"/>
                <a:gd name="T11" fmla="*/ 6 h 13"/>
                <a:gd name="T12" fmla="*/ 10 w 18"/>
                <a:gd name="T13" fmla="*/ 8 h 13"/>
                <a:gd name="T14" fmla="*/ 8 w 18"/>
                <a:gd name="T15" fmla="*/ 6 h 13"/>
                <a:gd name="T16" fmla="*/ 0 w 18"/>
                <a:gd name="T17" fmla="*/ 12 h 13"/>
                <a:gd name="T18" fmla="*/ 6 w 18"/>
                <a:gd name="T19" fmla="*/ 19 h 13"/>
                <a:gd name="T20" fmla="*/ 4 w 18"/>
                <a:gd name="T21" fmla="*/ 21 h 13"/>
                <a:gd name="T22" fmla="*/ 12 w 18"/>
                <a:gd name="T23" fmla="*/ 27 h 13"/>
                <a:gd name="T24" fmla="*/ 19 w 18"/>
                <a:gd name="T25" fmla="*/ 25 h 13"/>
                <a:gd name="T26" fmla="*/ 25 w 18"/>
                <a:gd name="T27" fmla="*/ 27 h 13"/>
                <a:gd name="T28" fmla="*/ 33 w 18"/>
                <a:gd name="T29" fmla="*/ 21 h 13"/>
                <a:gd name="T30" fmla="*/ 31 w 18"/>
                <a:gd name="T31" fmla="*/ 19 h 13"/>
                <a:gd name="T32" fmla="*/ 37 w 18"/>
                <a:gd name="T33" fmla="*/ 12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3">
                  <a:moveTo>
                    <a:pt x="18" y="6"/>
                  </a:moveTo>
                  <a:cubicBezTo>
                    <a:pt x="18" y="5"/>
                    <a:pt x="16" y="3"/>
                    <a:pt x="14" y="3"/>
                  </a:cubicBezTo>
                  <a:cubicBezTo>
                    <a:pt x="14" y="3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7" y="0"/>
                    <a:pt x="5" y="1"/>
                    <a:pt x="5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4" y="3"/>
                    <a:pt x="4" y="3"/>
                  </a:cubicBezTo>
                  <a:cubicBezTo>
                    <a:pt x="2" y="3"/>
                    <a:pt x="0" y="5"/>
                    <a:pt x="0" y="6"/>
                  </a:cubicBezTo>
                  <a:cubicBezTo>
                    <a:pt x="0" y="7"/>
                    <a:pt x="1" y="8"/>
                    <a:pt x="3" y="9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2"/>
                    <a:pt x="4" y="13"/>
                    <a:pt x="6" y="13"/>
                  </a:cubicBezTo>
                  <a:cubicBezTo>
                    <a:pt x="7" y="13"/>
                    <a:pt x="8" y="12"/>
                    <a:pt x="9" y="12"/>
                  </a:cubicBezTo>
                  <a:cubicBezTo>
                    <a:pt x="10" y="12"/>
                    <a:pt x="11" y="13"/>
                    <a:pt x="12" y="13"/>
                  </a:cubicBezTo>
                  <a:cubicBezTo>
                    <a:pt x="15" y="13"/>
                    <a:pt x="16" y="12"/>
                    <a:pt x="16" y="10"/>
                  </a:cubicBezTo>
                  <a:cubicBezTo>
                    <a:pt x="16" y="10"/>
                    <a:pt x="16" y="9"/>
                    <a:pt x="15" y="9"/>
                  </a:cubicBezTo>
                  <a:cubicBezTo>
                    <a:pt x="17" y="8"/>
                    <a:pt x="18" y="7"/>
                    <a:pt x="18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1" name="ïşļíḑé"/>
            <p:cNvSpPr>
              <a:spLocks noChangeArrowheads="1"/>
            </p:cNvSpPr>
            <p:nvPr/>
          </p:nvSpPr>
          <p:spPr bwMode="auto">
            <a:xfrm>
              <a:off x="3950" y="1731"/>
              <a:ext cx="11" cy="4"/>
            </a:xfrm>
            <a:prstGeom prst="ellipse">
              <a:avLst/>
            </a:pr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/>
            </a:p>
          </p:txBody>
        </p:sp>
        <p:sp>
          <p:nvSpPr>
            <p:cNvPr id="142" name="íŝľïḑe"/>
            <p:cNvSpPr/>
            <p:nvPr/>
          </p:nvSpPr>
          <p:spPr bwMode="auto">
            <a:xfrm>
              <a:off x="3990" y="1832"/>
              <a:ext cx="37" cy="27"/>
            </a:xfrm>
            <a:custGeom>
              <a:avLst/>
              <a:gdLst>
                <a:gd name="T0" fmla="*/ 37 w 18"/>
                <a:gd name="T1" fmla="*/ 12 h 13"/>
                <a:gd name="T2" fmla="*/ 29 w 18"/>
                <a:gd name="T3" fmla="*/ 8 h 13"/>
                <a:gd name="T4" fmla="*/ 25 w 18"/>
                <a:gd name="T5" fmla="*/ 8 h 13"/>
                <a:gd name="T6" fmla="*/ 25 w 18"/>
                <a:gd name="T7" fmla="*/ 6 h 13"/>
                <a:gd name="T8" fmla="*/ 19 w 18"/>
                <a:gd name="T9" fmla="*/ 0 h 13"/>
                <a:gd name="T10" fmla="*/ 10 w 18"/>
                <a:gd name="T11" fmla="*/ 6 h 13"/>
                <a:gd name="T12" fmla="*/ 10 w 18"/>
                <a:gd name="T13" fmla="*/ 8 h 13"/>
                <a:gd name="T14" fmla="*/ 6 w 18"/>
                <a:gd name="T15" fmla="*/ 8 h 13"/>
                <a:gd name="T16" fmla="*/ 0 w 18"/>
                <a:gd name="T17" fmla="*/ 12 h 13"/>
                <a:gd name="T18" fmla="*/ 4 w 18"/>
                <a:gd name="T19" fmla="*/ 19 h 13"/>
                <a:gd name="T20" fmla="*/ 2 w 18"/>
                <a:gd name="T21" fmla="*/ 21 h 13"/>
                <a:gd name="T22" fmla="*/ 10 w 18"/>
                <a:gd name="T23" fmla="*/ 27 h 13"/>
                <a:gd name="T24" fmla="*/ 19 w 18"/>
                <a:gd name="T25" fmla="*/ 25 h 13"/>
                <a:gd name="T26" fmla="*/ 25 w 18"/>
                <a:gd name="T27" fmla="*/ 27 h 13"/>
                <a:gd name="T28" fmla="*/ 33 w 18"/>
                <a:gd name="T29" fmla="*/ 21 h 13"/>
                <a:gd name="T30" fmla="*/ 31 w 18"/>
                <a:gd name="T31" fmla="*/ 19 h 13"/>
                <a:gd name="T32" fmla="*/ 37 w 18"/>
                <a:gd name="T33" fmla="*/ 12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3">
                  <a:moveTo>
                    <a:pt x="18" y="6"/>
                  </a:moveTo>
                  <a:cubicBezTo>
                    <a:pt x="18" y="5"/>
                    <a:pt x="16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ubicBezTo>
                    <a:pt x="6" y="0"/>
                    <a:pt x="5" y="1"/>
                    <a:pt x="5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7"/>
                    <a:pt x="1" y="8"/>
                    <a:pt x="2" y="9"/>
                  </a:cubicBezTo>
                  <a:cubicBezTo>
                    <a:pt x="2" y="9"/>
                    <a:pt x="1" y="10"/>
                    <a:pt x="1" y="10"/>
                  </a:cubicBezTo>
                  <a:cubicBezTo>
                    <a:pt x="1" y="12"/>
                    <a:pt x="3" y="13"/>
                    <a:pt x="5" y="13"/>
                  </a:cubicBezTo>
                  <a:cubicBezTo>
                    <a:pt x="7" y="13"/>
                    <a:pt x="8" y="13"/>
                    <a:pt x="9" y="12"/>
                  </a:cubicBezTo>
                  <a:cubicBezTo>
                    <a:pt x="9" y="13"/>
                    <a:pt x="10" y="13"/>
                    <a:pt x="12" y="13"/>
                  </a:cubicBezTo>
                  <a:cubicBezTo>
                    <a:pt x="14" y="13"/>
                    <a:pt x="16" y="12"/>
                    <a:pt x="16" y="10"/>
                  </a:cubicBezTo>
                  <a:cubicBezTo>
                    <a:pt x="16" y="10"/>
                    <a:pt x="15" y="9"/>
                    <a:pt x="15" y="9"/>
                  </a:cubicBezTo>
                  <a:cubicBezTo>
                    <a:pt x="16" y="8"/>
                    <a:pt x="18" y="7"/>
                    <a:pt x="18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3" name="íşḻïḑe"/>
            <p:cNvSpPr>
              <a:spLocks noChangeArrowheads="1"/>
            </p:cNvSpPr>
            <p:nvPr/>
          </p:nvSpPr>
          <p:spPr bwMode="auto">
            <a:xfrm>
              <a:off x="4002" y="1845"/>
              <a:ext cx="10" cy="4"/>
            </a:xfrm>
            <a:prstGeom prst="ellipse">
              <a:avLst/>
            </a:pr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/>
            </a:p>
          </p:txBody>
        </p:sp>
        <p:sp>
          <p:nvSpPr>
            <p:cNvPr id="144" name="íṩḻíḑê"/>
            <p:cNvSpPr/>
            <p:nvPr/>
          </p:nvSpPr>
          <p:spPr bwMode="auto">
            <a:xfrm>
              <a:off x="4008" y="1917"/>
              <a:ext cx="38" cy="27"/>
            </a:xfrm>
            <a:custGeom>
              <a:avLst/>
              <a:gdLst>
                <a:gd name="T0" fmla="*/ 38 w 18"/>
                <a:gd name="T1" fmla="*/ 12 h 13"/>
                <a:gd name="T2" fmla="*/ 30 w 18"/>
                <a:gd name="T3" fmla="*/ 8 h 13"/>
                <a:gd name="T4" fmla="*/ 25 w 18"/>
                <a:gd name="T5" fmla="*/ 8 h 13"/>
                <a:gd name="T6" fmla="*/ 25 w 18"/>
                <a:gd name="T7" fmla="*/ 6 h 13"/>
                <a:gd name="T8" fmla="*/ 19 w 18"/>
                <a:gd name="T9" fmla="*/ 0 h 13"/>
                <a:gd name="T10" fmla="*/ 11 w 18"/>
                <a:gd name="T11" fmla="*/ 6 h 13"/>
                <a:gd name="T12" fmla="*/ 11 w 18"/>
                <a:gd name="T13" fmla="*/ 8 h 13"/>
                <a:gd name="T14" fmla="*/ 6 w 18"/>
                <a:gd name="T15" fmla="*/ 8 h 13"/>
                <a:gd name="T16" fmla="*/ 0 w 18"/>
                <a:gd name="T17" fmla="*/ 12 h 13"/>
                <a:gd name="T18" fmla="*/ 4 w 18"/>
                <a:gd name="T19" fmla="*/ 19 h 13"/>
                <a:gd name="T20" fmla="*/ 2 w 18"/>
                <a:gd name="T21" fmla="*/ 23 h 13"/>
                <a:gd name="T22" fmla="*/ 11 w 18"/>
                <a:gd name="T23" fmla="*/ 27 h 13"/>
                <a:gd name="T24" fmla="*/ 19 w 18"/>
                <a:gd name="T25" fmla="*/ 25 h 13"/>
                <a:gd name="T26" fmla="*/ 25 w 18"/>
                <a:gd name="T27" fmla="*/ 27 h 13"/>
                <a:gd name="T28" fmla="*/ 34 w 18"/>
                <a:gd name="T29" fmla="*/ 23 h 13"/>
                <a:gd name="T30" fmla="*/ 32 w 18"/>
                <a:gd name="T31" fmla="*/ 19 h 13"/>
                <a:gd name="T32" fmla="*/ 38 w 18"/>
                <a:gd name="T33" fmla="*/ 12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3">
                  <a:moveTo>
                    <a:pt x="18" y="6"/>
                  </a:moveTo>
                  <a:cubicBezTo>
                    <a:pt x="18" y="5"/>
                    <a:pt x="16" y="4"/>
                    <a:pt x="14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cubicBezTo>
                    <a:pt x="12" y="2"/>
                    <a:pt x="11" y="0"/>
                    <a:pt x="9" y="0"/>
                  </a:cubicBezTo>
                  <a:cubicBezTo>
                    <a:pt x="6" y="0"/>
                    <a:pt x="5" y="2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7"/>
                    <a:pt x="1" y="8"/>
                    <a:pt x="2" y="9"/>
                  </a:cubicBezTo>
                  <a:cubicBezTo>
                    <a:pt x="2" y="9"/>
                    <a:pt x="1" y="10"/>
                    <a:pt x="1" y="11"/>
                  </a:cubicBezTo>
                  <a:cubicBezTo>
                    <a:pt x="1" y="12"/>
                    <a:pt x="3" y="13"/>
                    <a:pt x="5" y="13"/>
                  </a:cubicBezTo>
                  <a:cubicBezTo>
                    <a:pt x="7" y="13"/>
                    <a:pt x="8" y="13"/>
                    <a:pt x="9" y="12"/>
                  </a:cubicBezTo>
                  <a:cubicBezTo>
                    <a:pt x="9" y="13"/>
                    <a:pt x="10" y="13"/>
                    <a:pt x="12" y="13"/>
                  </a:cubicBezTo>
                  <a:cubicBezTo>
                    <a:pt x="14" y="13"/>
                    <a:pt x="16" y="12"/>
                    <a:pt x="16" y="11"/>
                  </a:cubicBezTo>
                  <a:cubicBezTo>
                    <a:pt x="16" y="10"/>
                    <a:pt x="15" y="9"/>
                    <a:pt x="15" y="9"/>
                  </a:cubicBezTo>
                  <a:cubicBezTo>
                    <a:pt x="16" y="8"/>
                    <a:pt x="18" y="7"/>
                    <a:pt x="18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5" name="ïş1îḋê"/>
            <p:cNvSpPr>
              <a:spLocks noChangeArrowheads="1"/>
            </p:cNvSpPr>
            <p:nvPr/>
          </p:nvSpPr>
          <p:spPr bwMode="auto">
            <a:xfrm>
              <a:off x="4021" y="1930"/>
              <a:ext cx="10" cy="4"/>
            </a:xfrm>
            <a:prstGeom prst="ellipse">
              <a:avLst/>
            </a:pr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/>
            </a:p>
          </p:txBody>
        </p:sp>
        <p:sp>
          <p:nvSpPr>
            <p:cNvPr id="146" name="ïṥ1íḋè"/>
            <p:cNvSpPr/>
            <p:nvPr/>
          </p:nvSpPr>
          <p:spPr bwMode="auto">
            <a:xfrm>
              <a:off x="5159" y="2536"/>
              <a:ext cx="67" cy="45"/>
            </a:xfrm>
            <a:custGeom>
              <a:avLst/>
              <a:gdLst>
                <a:gd name="T0" fmla="*/ 67 w 32"/>
                <a:gd name="T1" fmla="*/ 20 h 22"/>
                <a:gd name="T2" fmla="*/ 52 w 32"/>
                <a:gd name="T3" fmla="*/ 12 h 22"/>
                <a:gd name="T4" fmla="*/ 48 w 32"/>
                <a:gd name="T5" fmla="*/ 12 h 22"/>
                <a:gd name="T6" fmla="*/ 48 w 32"/>
                <a:gd name="T7" fmla="*/ 10 h 22"/>
                <a:gd name="T8" fmla="*/ 34 w 32"/>
                <a:gd name="T9" fmla="*/ 0 h 22"/>
                <a:gd name="T10" fmla="*/ 19 w 32"/>
                <a:gd name="T11" fmla="*/ 10 h 22"/>
                <a:gd name="T12" fmla="*/ 21 w 32"/>
                <a:gd name="T13" fmla="*/ 12 h 22"/>
                <a:gd name="T14" fmla="*/ 15 w 32"/>
                <a:gd name="T15" fmla="*/ 12 h 22"/>
                <a:gd name="T16" fmla="*/ 0 w 32"/>
                <a:gd name="T17" fmla="*/ 20 h 22"/>
                <a:gd name="T18" fmla="*/ 10 w 32"/>
                <a:gd name="T19" fmla="*/ 31 h 22"/>
                <a:gd name="T20" fmla="*/ 6 w 32"/>
                <a:gd name="T21" fmla="*/ 37 h 22"/>
                <a:gd name="T22" fmla="*/ 21 w 32"/>
                <a:gd name="T23" fmla="*/ 45 h 22"/>
                <a:gd name="T24" fmla="*/ 34 w 32"/>
                <a:gd name="T25" fmla="*/ 41 h 22"/>
                <a:gd name="T26" fmla="*/ 46 w 32"/>
                <a:gd name="T27" fmla="*/ 45 h 22"/>
                <a:gd name="T28" fmla="*/ 61 w 32"/>
                <a:gd name="T29" fmla="*/ 37 h 22"/>
                <a:gd name="T30" fmla="*/ 57 w 32"/>
                <a:gd name="T31" fmla="*/ 31 h 22"/>
                <a:gd name="T32" fmla="*/ 67 w 32"/>
                <a:gd name="T33" fmla="*/ 2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22">
                  <a:moveTo>
                    <a:pt x="32" y="10"/>
                  </a:moveTo>
                  <a:cubicBezTo>
                    <a:pt x="32" y="8"/>
                    <a:pt x="29" y="6"/>
                    <a:pt x="25" y="6"/>
                  </a:cubicBezTo>
                  <a:cubicBezTo>
                    <a:pt x="24" y="6"/>
                    <a:pt x="23" y="6"/>
                    <a:pt x="23" y="6"/>
                  </a:cubicBezTo>
                  <a:cubicBezTo>
                    <a:pt x="23" y="6"/>
                    <a:pt x="23" y="5"/>
                    <a:pt x="23" y="5"/>
                  </a:cubicBezTo>
                  <a:cubicBezTo>
                    <a:pt x="23" y="2"/>
                    <a:pt x="20" y="0"/>
                    <a:pt x="16" y="0"/>
                  </a:cubicBezTo>
                  <a:cubicBezTo>
                    <a:pt x="12" y="0"/>
                    <a:pt x="9" y="2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9" y="6"/>
                    <a:pt x="8" y="6"/>
                    <a:pt x="7" y="6"/>
                  </a:cubicBezTo>
                  <a:cubicBezTo>
                    <a:pt x="4" y="6"/>
                    <a:pt x="0" y="8"/>
                    <a:pt x="0" y="10"/>
                  </a:cubicBezTo>
                  <a:cubicBezTo>
                    <a:pt x="0" y="12"/>
                    <a:pt x="3" y="14"/>
                    <a:pt x="5" y="15"/>
                  </a:cubicBezTo>
                  <a:cubicBezTo>
                    <a:pt x="4" y="16"/>
                    <a:pt x="3" y="17"/>
                    <a:pt x="3" y="18"/>
                  </a:cubicBezTo>
                  <a:cubicBezTo>
                    <a:pt x="3" y="20"/>
                    <a:pt x="7" y="22"/>
                    <a:pt x="10" y="22"/>
                  </a:cubicBezTo>
                  <a:cubicBezTo>
                    <a:pt x="13" y="22"/>
                    <a:pt x="15" y="22"/>
                    <a:pt x="16" y="20"/>
                  </a:cubicBezTo>
                  <a:cubicBezTo>
                    <a:pt x="17" y="22"/>
                    <a:pt x="20" y="22"/>
                    <a:pt x="22" y="22"/>
                  </a:cubicBezTo>
                  <a:cubicBezTo>
                    <a:pt x="26" y="22"/>
                    <a:pt x="29" y="20"/>
                    <a:pt x="29" y="18"/>
                  </a:cubicBezTo>
                  <a:cubicBezTo>
                    <a:pt x="29" y="17"/>
                    <a:pt x="28" y="16"/>
                    <a:pt x="27" y="15"/>
                  </a:cubicBezTo>
                  <a:cubicBezTo>
                    <a:pt x="30" y="14"/>
                    <a:pt x="32" y="12"/>
                    <a:pt x="3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7" name="îŝḻïḓé"/>
            <p:cNvSpPr>
              <a:spLocks noChangeArrowheads="1"/>
            </p:cNvSpPr>
            <p:nvPr/>
          </p:nvSpPr>
          <p:spPr bwMode="auto">
            <a:xfrm>
              <a:off x="5184" y="2554"/>
              <a:ext cx="19" cy="9"/>
            </a:xfrm>
            <a:prstGeom prst="ellipse">
              <a:avLst/>
            </a:pr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/>
            </a:p>
          </p:txBody>
        </p:sp>
        <p:sp>
          <p:nvSpPr>
            <p:cNvPr id="148" name="îŝļiḓè"/>
            <p:cNvSpPr/>
            <p:nvPr/>
          </p:nvSpPr>
          <p:spPr bwMode="auto">
            <a:xfrm>
              <a:off x="4592" y="2681"/>
              <a:ext cx="67" cy="48"/>
            </a:xfrm>
            <a:custGeom>
              <a:avLst/>
              <a:gdLst>
                <a:gd name="T0" fmla="*/ 67 w 32"/>
                <a:gd name="T1" fmla="*/ 23 h 23"/>
                <a:gd name="T2" fmla="*/ 52 w 32"/>
                <a:gd name="T3" fmla="*/ 13 h 23"/>
                <a:gd name="T4" fmla="*/ 48 w 32"/>
                <a:gd name="T5" fmla="*/ 13 h 23"/>
                <a:gd name="T6" fmla="*/ 48 w 32"/>
                <a:gd name="T7" fmla="*/ 10 h 23"/>
                <a:gd name="T8" fmla="*/ 34 w 32"/>
                <a:gd name="T9" fmla="*/ 0 h 23"/>
                <a:gd name="T10" fmla="*/ 19 w 32"/>
                <a:gd name="T11" fmla="*/ 10 h 23"/>
                <a:gd name="T12" fmla="*/ 21 w 32"/>
                <a:gd name="T13" fmla="*/ 13 h 23"/>
                <a:gd name="T14" fmla="*/ 15 w 32"/>
                <a:gd name="T15" fmla="*/ 13 h 23"/>
                <a:gd name="T16" fmla="*/ 0 w 32"/>
                <a:gd name="T17" fmla="*/ 23 h 23"/>
                <a:gd name="T18" fmla="*/ 10 w 32"/>
                <a:gd name="T19" fmla="*/ 31 h 23"/>
                <a:gd name="T20" fmla="*/ 8 w 32"/>
                <a:gd name="T21" fmla="*/ 38 h 23"/>
                <a:gd name="T22" fmla="*/ 21 w 32"/>
                <a:gd name="T23" fmla="*/ 48 h 23"/>
                <a:gd name="T24" fmla="*/ 34 w 32"/>
                <a:gd name="T25" fmla="*/ 44 h 23"/>
                <a:gd name="T26" fmla="*/ 46 w 32"/>
                <a:gd name="T27" fmla="*/ 48 h 23"/>
                <a:gd name="T28" fmla="*/ 61 w 32"/>
                <a:gd name="T29" fmla="*/ 38 h 23"/>
                <a:gd name="T30" fmla="*/ 57 w 32"/>
                <a:gd name="T31" fmla="*/ 31 h 23"/>
                <a:gd name="T32" fmla="*/ 67 w 32"/>
                <a:gd name="T33" fmla="*/ 2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23">
                  <a:moveTo>
                    <a:pt x="32" y="11"/>
                  </a:moveTo>
                  <a:cubicBezTo>
                    <a:pt x="32" y="8"/>
                    <a:pt x="29" y="6"/>
                    <a:pt x="25" y="6"/>
                  </a:cubicBezTo>
                  <a:cubicBezTo>
                    <a:pt x="24" y="6"/>
                    <a:pt x="24" y="6"/>
                    <a:pt x="23" y="6"/>
                  </a:cubicBezTo>
                  <a:cubicBezTo>
                    <a:pt x="23" y="6"/>
                    <a:pt x="23" y="5"/>
                    <a:pt x="23" y="5"/>
                  </a:cubicBezTo>
                  <a:cubicBezTo>
                    <a:pt x="23" y="2"/>
                    <a:pt x="20" y="0"/>
                    <a:pt x="16" y="0"/>
                  </a:cubicBezTo>
                  <a:cubicBezTo>
                    <a:pt x="12" y="0"/>
                    <a:pt x="9" y="2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9" y="6"/>
                    <a:pt x="8" y="6"/>
                    <a:pt x="7" y="6"/>
                  </a:cubicBezTo>
                  <a:cubicBezTo>
                    <a:pt x="4" y="6"/>
                    <a:pt x="0" y="8"/>
                    <a:pt x="0" y="11"/>
                  </a:cubicBezTo>
                  <a:cubicBezTo>
                    <a:pt x="0" y="13"/>
                    <a:pt x="3" y="15"/>
                    <a:pt x="5" y="15"/>
                  </a:cubicBezTo>
                  <a:cubicBezTo>
                    <a:pt x="4" y="16"/>
                    <a:pt x="4" y="17"/>
                    <a:pt x="4" y="18"/>
                  </a:cubicBezTo>
                  <a:cubicBezTo>
                    <a:pt x="4" y="21"/>
                    <a:pt x="7" y="23"/>
                    <a:pt x="10" y="23"/>
                  </a:cubicBezTo>
                  <a:cubicBezTo>
                    <a:pt x="13" y="23"/>
                    <a:pt x="15" y="22"/>
                    <a:pt x="16" y="21"/>
                  </a:cubicBezTo>
                  <a:cubicBezTo>
                    <a:pt x="17" y="22"/>
                    <a:pt x="20" y="23"/>
                    <a:pt x="22" y="23"/>
                  </a:cubicBezTo>
                  <a:cubicBezTo>
                    <a:pt x="26" y="23"/>
                    <a:pt x="29" y="21"/>
                    <a:pt x="29" y="18"/>
                  </a:cubicBezTo>
                  <a:cubicBezTo>
                    <a:pt x="29" y="17"/>
                    <a:pt x="28" y="16"/>
                    <a:pt x="27" y="15"/>
                  </a:cubicBezTo>
                  <a:cubicBezTo>
                    <a:pt x="30" y="15"/>
                    <a:pt x="32" y="13"/>
                    <a:pt x="3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9" name="îşľîḋè"/>
            <p:cNvSpPr>
              <a:spLocks noChangeArrowheads="1"/>
            </p:cNvSpPr>
            <p:nvPr/>
          </p:nvSpPr>
          <p:spPr bwMode="auto">
            <a:xfrm>
              <a:off x="4617" y="2702"/>
              <a:ext cx="19" cy="6"/>
            </a:xfrm>
            <a:prstGeom prst="ellipse">
              <a:avLst/>
            </a:pr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/>
            </a:p>
          </p:txBody>
        </p:sp>
        <p:sp>
          <p:nvSpPr>
            <p:cNvPr id="150" name="ïṥlîḑé"/>
            <p:cNvSpPr/>
            <p:nvPr/>
          </p:nvSpPr>
          <p:spPr bwMode="auto">
            <a:xfrm>
              <a:off x="4785" y="2776"/>
              <a:ext cx="67" cy="46"/>
            </a:xfrm>
            <a:custGeom>
              <a:avLst/>
              <a:gdLst>
                <a:gd name="T0" fmla="*/ 67 w 32"/>
                <a:gd name="T1" fmla="*/ 21 h 22"/>
                <a:gd name="T2" fmla="*/ 52 w 32"/>
                <a:gd name="T3" fmla="*/ 10 h 22"/>
                <a:gd name="T4" fmla="*/ 48 w 32"/>
                <a:gd name="T5" fmla="*/ 13 h 22"/>
                <a:gd name="T6" fmla="*/ 48 w 32"/>
                <a:gd name="T7" fmla="*/ 8 h 22"/>
                <a:gd name="T8" fmla="*/ 34 w 32"/>
                <a:gd name="T9" fmla="*/ 0 h 22"/>
                <a:gd name="T10" fmla="*/ 19 w 32"/>
                <a:gd name="T11" fmla="*/ 8 h 22"/>
                <a:gd name="T12" fmla="*/ 21 w 32"/>
                <a:gd name="T13" fmla="*/ 13 h 22"/>
                <a:gd name="T14" fmla="*/ 15 w 32"/>
                <a:gd name="T15" fmla="*/ 10 h 22"/>
                <a:gd name="T16" fmla="*/ 0 w 32"/>
                <a:gd name="T17" fmla="*/ 21 h 22"/>
                <a:gd name="T18" fmla="*/ 10 w 32"/>
                <a:gd name="T19" fmla="*/ 29 h 22"/>
                <a:gd name="T20" fmla="*/ 6 w 32"/>
                <a:gd name="T21" fmla="*/ 38 h 22"/>
                <a:gd name="T22" fmla="*/ 21 w 32"/>
                <a:gd name="T23" fmla="*/ 46 h 22"/>
                <a:gd name="T24" fmla="*/ 34 w 32"/>
                <a:gd name="T25" fmla="*/ 42 h 22"/>
                <a:gd name="T26" fmla="*/ 46 w 32"/>
                <a:gd name="T27" fmla="*/ 46 h 22"/>
                <a:gd name="T28" fmla="*/ 61 w 32"/>
                <a:gd name="T29" fmla="*/ 38 h 22"/>
                <a:gd name="T30" fmla="*/ 57 w 32"/>
                <a:gd name="T31" fmla="*/ 29 h 22"/>
                <a:gd name="T32" fmla="*/ 67 w 32"/>
                <a:gd name="T33" fmla="*/ 2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22">
                  <a:moveTo>
                    <a:pt x="32" y="10"/>
                  </a:moveTo>
                  <a:cubicBezTo>
                    <a:pt x="32" y="8"/>
                    <a:pt x="29" y="5"/>
                    <a:pt x="25" y="5"/>
                  </a:cubicBezTo>
                  <a:cubicBezTo>
                    <a:pt x="24" y="5"/>
                    <a:pt x="23" y="6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2"/>
                    <a:pt x="20" y="0"/>
                    <a:pt x="16" y="0"/>
                  </a:cubicBezTo>
                  <a:cubicBezTo>
                    <a:pt x="12" y="0"/>
                    <a:pt x="9" y="2"/>
                    <a:pt x="9" y="4"/>
                  </a:cubicBezTo>
                  <a:cubicBezTo>
                    <a:pt x="9" y="5"/>
                    <a:pt x="9" y="5"/>
                    <a:pt x="10" y="6"/>
                  </a:cubicBezTo>
                  <a:cubicBezTo>
                    <a:pt x="9" y="6"/>
                    <a:pt x="8" y="5"/>
                    <a:pt x="7" y="5"/>
                  </a:cubicBezTo>
                  <a:cubicBezTo>
                    <a:pt x="3" y="5"/>
                    <a:pt x="0" y="8"/>
                    <a:pt x="0" y="10"/>
                  </a:cubicBezTo>
                  <a:cubicBezTo>
                    <a:pt x="0" y="12"/>
                    <a:pt x="2" y="14"/>
                    <a:pt x="5" y="14"/>
                  </a:cubicBezTo>
                  <a:cubicBezTo>
                    <a:pt x="4" y="15"/>
                    <a:pt x="3" y="16"/>
                    <a:pt x="3" y="18"/>
                  </a:cubicBezTo>
                  <a:cubicBezTo>
                    <a:pt x="3" y="20"/>
                    <a:pt x="6" y="22"/>
                    <a:pt x="10" y="22"/>
                  </a:cubicBezTo>
                  <a:cubicBezTo>
                    <a:pt x="13" y="22"/>
                    <a:pt x="15" y="21"/>
                    <a:pt x="16" y="20"/>
                  </a:cubicBezTo>
                  <a:cubicBezTo>
                    <a:pt x="17" y="21"/>
                    <a:pt x="19" y="22"/>
                    <a:pt x="22" y="22"/>
                  </a:cubicBezTo>
                  <a:cubicBezTo>
                    <a:pt x="26" y="22"/>
                    <a:pt x="29" y="20"/>
                    <a:pt x="29" y="18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30" y="14"/>
                    <a:pt x="32" y="12"/>
                    <a:pt x="3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1" name="îṣľîde"/>
            <p:cNvSpPr>
              <a:spLocks noChangeArrowheads="1"/>
            </p:cNvSpPr>
            <p:nvPr/>
          </p:nvSpPr>
          <p:spPr bwMode="auto">
            <a:xfrm>
              <a:off x="4810" y="2795"/>
              <a:ext cx="17" cy="8"/>
            </a:xfrm>
            <a:prstGeom prst="ellipse">
              <a:avLst/>
            </a:pr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/>
            </a:p>
          </p:txBody>
        </p:sp>
        <p:sp>
          <p:nvSpPr>
            <p:cNvPr id="152" name="ïṧḷîdê"/>
            <p:cNvSpPr/>
            <p:nvPr/>
          </p:nvSpPr>
          <p:spPr bwMode="auto">
            <a:xfrm>
              <a:off x="4422" y="2930"/>
              <a:ext cx="64" cy="45"/>
            </a:xfrm>
            <a:custGeom>
              <a:avLst/>
              <a:gdLst>
                <a:gd name="T0" fmla="*/ 64 w 31"/>
                <a:gd name="T1" fmla="*/ 20 h 22"/>
                <a:gd name="T2" fmla="*/ 50 w 31"/>
                <a:gd name="T3" fmla="*/ 10 h 22"/>
                <a:gd name="T4" fmla="*/ 45 w 31"/>
                <a:gd name="T5" fmla="*/ 12 h 22"/>
                <a:gd name="T6" fmla="*/ 45 w 31"/>
                <a:gd name="T7" fmla="*/ 8 h 22"/>
                <a:gd name="T8" fmla="*/ 33 w 31"/>
                <a:gd name="T9" fmla="*/ 0 h 22"/>
                <a:gd name="T10" fmla="*/ 19 w 31"/>
                <a:gd name="T11" fmla="*/ 8 h 22"/>
                <a:gd name="T12" fmla="*/ 19 w 31"/>
                <a:gd name="T13" fmla="*/ 12 h 22"/>
                <a:gd name="T14" fmla="*/ 14 w 31"/>
                <a:gd name="T15" fmla="*/ 10 h 22"/>
                <a:gd name="T16" fmla="*/ 0 w 31"/>
                <a:gd name="T17" fmla="*/ 20 h 22"/>
                <a:gd name="T18" fmla="*/ 10 w 31"/>
                <a:gd name="T19" fmla="*/ 29 h 22"/>
                <a:gd name="T20" fmla="*/ 6 w 31"/>
                <a:gd name="T21" fmla="*/ 37 h 22"/>
                <a:gd name="T22" fmla="*/ 21 w 31"/>
                <a:gd name="T23" fmla="*/ 45 h 22"/>
                <a:gd name="T24" fmla="*/ 33 w 31"/>
                <a:gd name="T25" fmla="*/ 41 h 22"/>
                <a:gd name="T26" fmla="*/ 43 w 31"/>
                <a:gd name="T27" fmla="*/ 45 h 22"/>
                <a:gd name="T28" fmla="*/ 58 w 31"/>
                <a:gd name="T29" fmla="*/ 37 h 22"/>
                <a:gd name="T30" fmla="*/ 54 w 31"/>
                <a:gd name="T31" fmla="*/ 29 h 22"/>
                <a:gd name="T32" fmla="*/ 64 w 31"/>
                <a:gd name="T33" fmla="*/ 2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22">
                  <a:moveTo>
                    <a:pt x="31" y="10"/>
                  </a:moveTo>
                  <a:cubicBezTo>
                    <a:pt x="31" y="8"/>
                    <a:pt x="28" y="5"/>
                    <a:pt x="24" y="5"/>
                  </a:cubicBezTo>
                  <a:cubicBezTo>
                    <a:pt x="24" y="5"/>
                    <a:pt x="23" y="6"/>
                    <a:pt x="22" y="6"/>
                  </a:cubicBezTo>
                  <a:cubicBezTo>
                    <a:pt x="22" y="5"/>
                    <a:pt x="22" y="5"/>
                    <a:pt x="22" y="4"/>
                  </a:cubicBezTo>
                  <a:cubicBezTo>
                    <a:pt x="22" y="2"/>
                    <a:pt x="19" y="0"/>
                    <a:pt x="16" y="0"/>
                  </a:cubicBezTo>
                  <a:cubicBezTo>
                    <a:pt x="12" y="0"/>
                    <a:pt x="9" y="2"/>
                    <a:pt x="9" y="4"/>
                  </a:cubicBezTo>
                  <a:cubicBezTo>
                    <a:pt x="9" y="5"/>
                    <a:pt x="9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3" y="5"/>
                    <a:pt x="0" y="8"/>
                    <a:pt x="0" y="10"/>
                  </a:cubicBezTo>
                  <a:cubicBezTo>
                    <a:pt x="0" y="12"/>
                    <a:pt x="2" y="14"/>
                    <a:pt x="5" y="14"/>
                  </a:cubicBezTo>
                  <a:cubicBezTo>
                    <a:pt x="4" y="15"/>
                    <a:pt x="3" y="16"/>
                    <a:pt x="3" y="18"/>
                  </a:cubicBezTo>
                  <a:cubicBezTo>
                    <a:pt x="3" y="20"/>
                    <a:pt x="6" y="22"/>
                    <a:pt x="10" y="22"/>
                  </a:cubicBezTo>
                  <a:cubicBezTo>
                    <a:pt x="12" y="22"/>
                    <a:pt x="14" y="21"/>
                    <a:pt x="16" y="20"/>
                  </a:cubicBezTo>
                  <a:cubicBezTo>
                    <a:pt x="17" y="21"/>
                    <a:pt x="19" y="22"/>
                    <a:pt x="21" y="22"/>
                  </a:cubicBezTo>
                  <a:cubicBezTo>
                    <a:pt x="25" y="22"/>
                    <a:pt x="28" y="20"/>
                    <a:pt x="28" y="18"/>
                  </a:cubicBezTo>
                  <a:cubicBezTo>
                    <a:pt x="28" y="16"/>
                    <a:pt x="28" y="15"/>
                    <a:pt x="26" y="14"/>
                  </a:cubicBezTo>
                  <a:cubicBezTo>
                    <a:pt x="29" y="14"/>
                    <a:pt x="31" y="12"/>
                    <a:pt x="3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3" name="íṥḷiḓê"/>
            <p:cNvSpPr>
              <a:spLocks noChangeArrowheads="1"/>
            </p:cNvSpPr>
            <p:nvPr/>
          </p:nvSpPr>
          <p:spPr bwMode="auto">
            <a:xfrm>
              <a:off x="4445" y="2948"/>
              <a:ext cx="18" cy="9"/>
            </a:xfrm>
            <a:prstGeom prst="ellipse">
              <a:avLst/>
            </a:pr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/>
            </a:p>
          </p:txBody>
        </p:sp>
        <p:sp>
          <p:nvSpPr>
            <p:cNvPr id="154" name="íṣlïďè"/>
            <p:cNvSpPr/>
            <p:nvPr/>
          </p:nvSpPr>
          <p:spPr bwMode="auto">
            <a:xfrm>
              <a:off x="5467" y="2695"/>
              <a:ext cx="64" cy="48"/>
            </a:xfrm>
            <a:custGeom>
              <a:avLst/>
              <a:gdLst>
                <a:gd name="T0" fmla="*/ 64 w 31"/>
                <a:gd name="T1" fmla="*/ 21 h 23"/>
                <a:gd name="T2" fmla="*/ 50 w 31"/>
                <a:gd name="T3" fmla="*/ 13 h 23"/>
                <a:gd name="T4" fmla="*/ 45 w 31"/>
                <a:gd name="T5" fmla="*/ 13 h 23"/>
                <a:gd name="T6" fmla="*/ 45 w 31"/>
                <a:gd name="T7" fmla="*/ 10 h 23"/>
                <a:gd name="T8" fmla="*/ 31 w 31"/>
                <a:gd name="T9" fmla="*/ 0 h 23"/>
                <a:gd name="T10" fmla="*/ 19 w 31"/>
                <a:gd name="T11" fmla="*/ 10 h 23"/>
                <a:gd name="T12" fmla="*/ 19 w 31"/>
                <a:gd name="T13" fmla="*/ 13 h 23"/>
                <a:gd name="T14" fmla="*/ 14 w 31"/>
                <a:gd name="T15" fmla="*/ 13 h 23"/>
                <a:gd name="T16" fmla="*/ 0 w 31"/>
                <a:gd name="T17" fmla="*/ 21 h 23"/>
                <a:gd name="T18" fmla="*/ 10 w 31"/>
                <a:gd name="T19" fmla="*/ 31 h 23"/>
                <a:gd name="T20" fmla="*/ 6 w 31"/>
                <a:gd name="T21" fmla="*/ 38 h 23"/>
                <a:gd name="T22" fmla="*/ 21 w 31"/>
                <a:gd name="T23" fmla="*/ 48 h 23"/>
                <a:gd name="T24" fmla="*/ 31 w 31"/>
                <a:gd name="T25" fmla="*/ 42 h 23"/>
                <a:gd name="T26" fmla="*/ 43 w 31"/>
                <a:gd name="T27" fmla="*/ 48 h 23"/>
                <a:gd name="T28" fmla="*/ 58 w 31"/>
                <a:gd name="T29" fmla="*/ 38 h 23"/>
                <a:gd name="T30" fmla="*/ 54 w 31"/>
                <a:gd name="T31" fmla="*/ 31 h 23"/>
                <a:gd name="T32" fmla="*/ 64 w 31"/>
                <a:gd name="T33" fmla="*/ 2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23">
                  <a:moveTo>
                    <a:pt x="31" y="10"/>
                  </a:moveTo>
                  <a:cubicBezTo>
                    <a:pt x="31" y="8"/>
                    <a:pt x="28" y="6"/>
                    <a:pt x="24" y="6"/>
                  </a:cubicBezTo>
                  <a:cubicBezTo>
                    <a:pt x="23" y="6"/>
                    <a:pt x="23" y="6"/>
                    <a:pt x="22" y="6"/>
                  </a:cubicBezTo>
                  <a:cubicBezTo>
                    <a:pt x="22" y="6"/>
                    <a:pt x="22" y="5"/>
                    <a:pt x="22" y="5"/>
                  </a:cubicBezTo>
                  <a:cubicBezTo>
                    <a:pt x="22" y="2"/>
                    <a:pt x="19" y="0"/>
                    <a:pt x="15" y="0"/>
                  </a:cubicBezTo>
                  <a:cubicBezTo>
                    <a:pt x="12" y="0"/>
                    <a:pt x="9" y="2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3" y="6"/>
                    <a:pt x="0" y="8"/>
                    <a:pt x="0" y="10"/>
                  </a:cubicBezTo>
                  <a:cubicBezTo>
                    <a:pt x="0" y="13"/>
                    <a:pt x="2" y="14"/>
                    <a:pt x="5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3" y="20"/>
                    <a:pt x="6" y="23"/>
                    <a:pt x="10" y="23"/>
                  </a:cubicBezTo>
                  <a:cubicBezTo>
                    <a:pt x="12" y="23"/>
                    <a:pt x="14" y="22"/>
                    <a:pt x="15" y="20"/>
                  </a:cubicBezTo>
                  <a:cubicBezTo>
                    <a:pt x="17" y="22"/>
                    <a:pt x="19" y="23"/>
                    <a:pt x="21" y="23"/>
                  </a:cubicBezTo>
                  <a:cubicBezTo>
                    <a:pt x="25" y="23"/>
                    <a:pt x="28" y="20"/>
                    <a:pt x="28" y="18"/>
                  </a:cubicBezTo>
                  <a:cubicBezTo>
                    <a:pt x="28" y="17"/>
                    <a:pt x="27" y="16"/>
                    <a:pt x="26" y="15"/>
                  </a:cubicBezTo>
                  <a:cubicBezTo>
                    <a:pt x="29" y="14"/>
                    <a:pt x="31" y="13"/>
                    <a:pt x="3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5" name="íślîḑé"/>
            <p:cNvSpPr>
              <a:spLocks noChangeArrowheads="1"/>
            </p:cNvSpPr>
            <p:nvPr/>
          </p:nvSpPr>
          <p:spPr bwMode="auto">
            <a:xfrm>
              <a:off x="5490" y="2714"/>
              <a:ext cx="18" cy="8"/>
            </a:xfrm>
            <a:prstGeom prst="ellipse">
              <a:avLst/>
            </a:pr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/>
            </a:p>
          </p:txBody>
        </p:sp>
        <p:sp>
          <p:nvSpPr>
            <p:cNvPr id="156" name="iS1iḋe"/>
            <p:cNvSpPr/>
            <p:nvPr/>
          </p:nvSpPr>
          <p:spPr bwMode="auto">
            <a:xfrm>
              <a:off x="2909" y="2654"/>
              <a:ext cx="67" cy="48"/>
            </a:xfrm>
            <a:custGeom>
              <a:avLst/>
              <a:gdLst>
                <a:gd name="T0" fmla="*/ 67 w 32"/>
                <a:gd name="T1" fmla="*/ 23 h 23"/>
                <a:gd name="T2" fmla="*/ 52 w 32"/>
                <a:gd name="T3" fmla="*/ 13 h 23"/>
                <a:gd name="T4" fmla="*/ 48 w 32"/>
                <a:gd name="T5" fmla="*/ 13 h 23"/>
                <a:gd name="T6" fmla="*/ 48 w 32"/>
                <a:gd name="T7" fmla="*/ 10 h 23"/>
                <a:gd name="T8" fmla="*/ 34 w 32"/>
                <a:gd name="T9" fmla="*/ 0 h 23"/>
                <a:gd name="T10" fmla="*/ 19 w 32"/>
                <a:gd name="T11" fmla="*/ 10 h 23"/>
                <a:gd name="T12" fmla="*/ 21 w 32"/>
                <a:gd name="T13" fmla="*/ 13 h 23"/>
                <a:gd name="T14" fmla="*/ 15 w 32"/>
                <a:gd name="T15" fmla="*/ 13 h 23"/>
                <a:gd name="T16" fmla="*/ 0 w 32"/>
                <a:gd name="T17" fmla="*/ 23 h 23"/>
                <a:gd name="T18" fmla="*/ 10 w 32"/>
                <a:gd name="T19" fmla="*/ 31 h 23"/>
                <a:gd name="T20" fmla="*/ 6 w 32"/>
                <a:gd name="T21" fmla="*/ 38 h 23"/>
                <a:gd name="T22" fmla="*/ 21 w 32"/>
                <a:gd name="T23" fmla="*/ 48 h 23"/>
                <a:gd name="T24" fmla="*/ 34 w 32"/>
                <a:gd name="T25" fmla="*/ 44 h 23"/>
                <a:gd name="T26" fmla="*/ 46 w 32"/>
                <a:gd name="T27" fmla="*/ 48 h 23"/>
                <a:gd name="T28" fmla="*/ 61 w 32"/>
                <a:gd name="T29" fmla="*/ 38 h 23"/>
                <a:gd name="T30" fmla="*/ 57 w 32"/>
                <a:gd name="T31" fmla="*/ 31 h 23"/>
                <a:gd name="T32" fmla="*/ 67 w 32"/>
                <a:gd name="T33" fmla="*/ 2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23">
                  <a:moveTo>
                    <a:pt x="32" y="11"/>
                  </a:moveTo>
                  <a:cubicBezTo>
                    <a:pt x="32" y="8"/>
                    <a:pt x="29" y="6"/>
                    <a:pt x="25" y="6"/>
                  </a:cubicBezTo>
                  <a:cubicBezTo>
                    <a:pt x="24" y="6"/>
                    <a:pt x="23" y="6"/>
                    <a:pt x="23" y="6"/>
                  </a:cubicBezTo>
                  <a:cubicBezTo>
                    <a:pt x="23" y="6"/>
                    <a:pt x="23" y="6"/>
                    <a:pt x="23" y="5"/>
                  </a:cubicBezTo>
                  <a:cubicBezTo>
                    <a:pt x="23" y="2"/>
                    <a:pt x="20" y="0"/>
                    <a:pt x="16" y="0"/>
                  </a:cubicBezTo>
                  <a:cubicBezTo>
                    <a:pt x="12" y="0"/>
                    <a:pt x="9" y="2"/>
                    <a:pt x="9" y="5"/>
                  </a:cubicBezTo>
                  <a:cubicBezTo>
                    <a:pt x="9" y="6"/>
                    <a:pt x="9" y="6"/>
                    <a:pt x="10" y="6"/>
                  </a:cubicBezTo>
                  <a:cubicBezTo>
                    <a:pt x="9" y="6"/>
                    <a:pt x="8" y="6"/>
                    <a:pt x="7" y="6"/>
                  </a:cubicBezTo>
                  <a:cubicBezTo>
                    <a:pt x="3" y="6"/>
                    <a:pt x="0" y="8"/>
                    <a:pt x="0" y="11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4" y="16"/>
                    <a:pt x="3" y="17"/>
                    <a:pt x="3" y="18"/>
                  </a:cubicBezTo>
                  <a:cubicBezTo>
                    <a:pt x="3" y="21"/>
                    <a:pt x="7" y="23"/>
                    <a:pt x="10" y="23"/>
                  </a:cubicBezTo>
                  <a:cubicBezTo>
                    <a:pt x="13" y="23"/>
                    <a:pt x="15" y="22"/>
                    <a:pt x="16" y="21"/>
                  </a:cubicBezTo>
                  <a:cubicBezTo>
                    <a:pt x="17" y="22"/>
                    <a:pt x="20" y="23"/>
                    <a:pt x="22" y="23"/>
                  </a:cubicBezTo>
                  <a:cubicBezTo>
                    <a:pt x="26" y="23"/>
                    <a:pt x="29" y="21"/>
                    <a:pt x="29" y="18"/>
                  </a:cubicBezTo>
                  <a:cubicBezTo>
                    <a:pt x="29" y="17"/>
                    <a:pt x="28" y="16"/>
                    <a:pt x="27" y="15"/>
                  </a:cubicBezTo>
                  <a:cubicBezTo>
                    <a:pt x="30" y="15"/>
                    <a:pt x="32" y="13"/>
                    <a:pt x="3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7" name="iSļîḋê"/>
            <p:cNvSpPr>
              <a:spLocks noChangeArrowheads="1"/>
            </p:cNvSpPr>
            <p:nvPr/>
          </p:nvSpPr>
          <p:spPr bwMode="auto">
            <a:xfrm>
              <a:off x="2934" y="2675"/>
              <a:ext cx="19" cy="6"/>
            </a:xfrm>
            <a:prstGeom prst="ellipse">
              <a:avLst/>
            </a:pr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/>
            </a:p>
          </p:txBody>
        </p:sp>
        <p:sp>
          <p:nvSpPr>
            <p:cNvPr id="158" name="îsḻîḋé"/>
            <p:cNvSpPr/>
            <p:nvPr/>
          </p:nvSpPr>
          <p:spPr bwMode="auto">
            <a:xfrm>
              <a:off x="4191" y="2836"/>
              <a:ext cx="168" cy="148"/>
            </a:xfrm>
            <a:custGeom>
              <a:avLst/>
              <a:gdLst>
                <a:gd name="T0" fmla="*/ 64 w 81"/>
                <a:gd name="T1" fmla="*/ 148 h 71"/>
                <a:gd name="T2" fmla="*/ 0 w 81"/>
                <a:gd name="T3" fmla="*/ 48 h 71"/>
                <a:gd name="T4" fmla="*/ 79 w 81"/>
                <a:gd name="T5" fmla="*/ 117 h 71"/>
                <a:gd name="T6" fmla="*/ 23 w 81"/>
                <a:gd name="T7" fmla="*/ 10 h 71"/>
                <a:gd name="T8" fmla="*/ 93 w 81"/>
                <a:gd name="T9" fmla="*/ 100 h 71"/>
                <a:gd name="T10" fmla="*/ 135 w 81"/>
                <a:gd name="T11" fmla="*/ 0 h 71"/>
                <a:gd name="T12" fmla="*/ 116 w 81"/>
                <a:gd name="T13" fmla="*/ 92 h 71"/>
                <a:gd name="T14" fmla="*/ 168 w 81"/>
                <a:gd name="T15" fmla="*/ 38 h 71"/>
                <a:gd name="T16" fmla="*/ 133 w 81"/>
                <a:gd name="T17" fmla="*/ 148 h 71"/>
                <a:gd name="T18" fmla="*/ 64 w 81"/>
                <a:gd name="T19" fmla="*/ 148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" h="71">
                  <a:moveTo>
                    <a:pt x="31" y="71"/>
                  </a:moveTo>
                  <a:cubicBezTo>
                    <a:pt x="31" y="71"/>
                    <a:pt x="26" y="33"/>
                    <a:pt x="0" y="23"/>
                  </a:cubicBezTo>
                  <a:cubicBezTo>
                    <a:pt x="0" y="23"/>
                    <a:pt x="26" y="22"/>
                    <a:pt x="38" y="56"/>
                  </a:cubicBezTo>
                  <a:cubicBezTo>
                    <a:pt x="38" y="56"/>
                    <a:pt x="38" y="17"/>
                    <a:pt x="11" y="5"/>
                  </a:cubicBezTo>
                  <a:cubicBezTo>
                    <a:pt x="11" y="5"/>
                    <a:pt x="41" y="9"/>
                    <a:pt x="45" y="48"/>
                  </a:cubicBezTo>
                  <a:cubicBezTo>
                    <a:pt x="45" y="48"/>
                    <a:pt x="44" y="12"/>
                    <a:pt x="65" y="0"/>
                  </a:cubicBezTo>
                  <a:cubicBezTo>
                    <a:pt x="65" y="0"/>
                    <a:pt x="54" y="25"/>
                    <a:pt x="56" y="44"/>
                  </a:cubicBezTo>
                  <a:cubicBezTo>
                    <a:pt x="56" y="44"/>
                    <a:pt x="63" y="20"/>
                    <a:pt x="81" y="18"/>
                  </a:cubicBezTo>
                  <a:cubicBezTo>
                    <a:pt x="81" y="18"/>
                    <a:pt x="62" y="43"/>
                    <a:pt x="64" y="71"/>
                  </a:cubicBezTo>
                  <a:lnTo>
                    <a:pt x="31" y="71"/>
                  </a:lnTo>
                  <a:close/>
                </a:path>
              </a:pathLst>
            </a:custGeom>
            <a:solidFill>
              <a:srgbClr val="D6E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9" name="ïṣḻíḋê"/>
            <p:cNvSpPr/>
            <p:nvPr/>
          </p:nvSpPr>
          <p:spPr bwMode="auto">
            <a:xfrm>
              <a:off x="4501" y="2762"/>
              <a:ext cx="168" cy="149"/>
            </a:xfrm>
            <a:custGeom>
              <a:avLst/>
              <a:gdLst>
                <a:gd name="T0" fmla="*/ 64 w 81"/>
                <a:gd name="T1" fmla="*/ 149 h 72"/>
                <a:gd name="T2" fmla="*/ 0 w 81"/>
                <a:gd name="T3" fmla="*/ 48 h 72"/>
                <a:gd name="T4" fmla="*/ 79 w 81"/>
                <a:gd name="T5" fmla="*/ 116 h 72"/>
                <a:gd name="T6" fmla="*/ 23 w 81"/>
                <a:gd name="T7" fmla="*/ 12 h 72"/>
                <a:gd name="T8" fmla="*/ 93 w 81"/>
                <a:gd name="T9" fmla="*/ 99 h 72"/>
                <a:gd name="T10" fmla="*/ 135 w 81"/>
                <a:gd name="T11" fmla="*/ 0 h 72"/>
                <a:gd name="T12" fmla="*/ 116 w 81"/>
                <a:gd name="T13" fmla="*/ 93 h 72"/>
                <a:gd name="T14" fmla="*/ 168 w 81"/>
                <a:gd name="T15" fmla="*/ 39 h 72"/>
                <a:gd name="T16" fmla="*/ 133 w 81"/>
                <a:gd name="T17" fmla="*/ 149 h 72"/>
                <a:gd name="T18" fmla="*/ 64 w 81"/>
                <a:gd name="T19" fmla="*/ 149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" h="72">
                  <a:moveTo>
                    <a:pt x="31" y="72"/>
                  </a:moveTo>
                  <a:cubicBezTo>
                    <a:pt x="31" y="72"/>
                    <a:pt x="26" y="33"/>
                    <a:pt x="0" y="23"/>
                  </a:cubicBezTo>
                  <a:cubicBezTo>
                    <a:pt x="0" y="23"/>
                    <a:pt x="26" y="22"/>
                    <a:pt x="38" y="56"/>
                  </a:cubicBezTo>
                  <a:cubicBezTo>
                    <a:pt x="38" y="56"/>
                    <a:pt x="38" y="17"/>
                    <a:pt x="11" y="6"/>
                  </a:cubicBezTo>
                  <a:cubicBezTo>
                    <a:pt x="11" y="6"/>
                    <a:pt x="41" y="9"/>
                    <a:pt x="45" y="48"/>
                  </a:cubicBezTo>
                  <a:cubicBezTo>
                    <a:pt x="45" y="48"/>
                    <a:pt x="45" y="13"/>
                    <a:pt x="65" y="0"/>
                  </a:cubicBezTo>
                  <a:cubicBezTo>
                    <a:pt x="65" y="0"/>
                    <a:pt x="54" y="25"/>
                    <a:pt x="56" y="45"/>
                  </a:cubicBezTo>
                  <a:cubicBezTo>
                    <a:pt x="56" y="45"/>
                    <a:pt x="63" y="20"/>
                    <a:pt x="81" y="19"/>
                  </a:cubicBezTo>
                  <a:cubicBezTo>
                    <a:pt x="81" y="19"/>
                    <a:pt x="62" y="43"/>
                    <a:pt x="64" y="72"/>
                  </a:cubicBezTo>
                  <a:lnTo>
                    <a:pt x="31" y="72"/>
                  </a:lnTo>
                  <a:close/>
                </a:path>
              </a:pathLst>
            </a:custGeom>
            <a:solidFill>
              <a:srgbClr val="D6E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60" name="íṧḷiḋê"/>
            <p:cNvSpPr/>
            <p:nvPr/>
          </p:nvSpPr>
          <p:spPr bwMode="auto">
            <a:xfrm>
              <a:off x="5184" y="2567"/>
              <a:ext cx="168" cy="149"/>
            </a:xfrm>
            <a:custGeom>
              <a:avLst/>
              <a:gdLst>
                <a:gd name="T0" fmla="*/ 64 w 81"/>
                <a:gd name="T1" fmla="*/ 149 h 72"/>
                <a:gd name="T2" fmla="*/ 0 w 81"/>
                <a:gd name="T3" fmla="*/ 50 h 72"/>
                <a:gd name="T4" fmla="*/ 79 w 81"/>
                <a:gd name="T5" fmla="*/ 118 h 72"/>
                <a:gd name="T6" fmla="*/ 23 w 81"/>
                <a:gd name="T7" fmla="*/ 12 h 72"/>
                <a:gd name="T8" fmla="*/ 93 w 81"/>
                <a:gd name="T9" fmla="*/ 99 h 72"/>
                <a:gd name="T10" fmla="*/ 135 w 81"/>
                <a:gd name="T11" fmla="*/ 0 h 72"/>
                <a:gd name="T12" fmla="*/ 116 w 81"/>
                <a:gd name="T13" fmla="*/ 93 h 72"/>
                <a:gd name="T14" fmla="*/ 168 w 81"/>
                <a:gd name="T15" fmla="*/ 39 h 72"/>
                <a:gd name="T16" fmla="*/ 133 w 81"/>
                <a:gd name="T17" fmla="*/ 149 h 72"/>
                <a:gd name="T18" fmla="*/ 64 w 81"/>
                <a:gd name="T19" fmla="*/ 149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" h="72">
                  <a:moveTo>
                    <a:pt x="31" y="72"/>
                  </a:moveTo>
                  <a:cubicBezTo>
                    <a:pt x="31" y="72"/>
                    <a:pt x="26" y="34"/>
                    <a:pt x="0" y="24"/>
                  </a:cubicBezTo>
                  <a:cubicBezTo>
                    <a:pt x="0" y="24"/>
                    <a:pt x="26" y="23"/>
                    <a:pt x="38" y="57"/>
                  </a:cubicBezTo>
                  <a:cubicBezTo>
                    <a:pt x="38" y="57"/>
                    <a:pt x="37" y="18"/>
                    <a:pt x="11" y="6"/>
                  </a:cubicBezTo>
                  <a:cubicBezTo>
                    <a:pt x="11" y="6"/>
                    <a:pt x="41" y="10"/>
                    <a:pt x="45" y="48"/>
                  </a:cubicBezTo>
                  <a:cubicBezTo>
                    <a:pt x="45" y="48"/>
                    <a:pt x="44" y="13"/>
                    <a:pt x="65" y="0"/>
                  </a:cubicBezTo>
                  <a:cubicBezTo>
                    <a:pt x="65" y="0"/>
                    <a:pt x="54" y="25"/>
                    <a:pt x="56" y="45"/>
                  </a:cubicBezTo>
                  <a:cubicBezTo>
                    <a:pt x="56" y="45"/>
                    <a:pt x="63" y="21"/>
                    <a:pt x="81" y="19"/>
                  </a:cubicBezTo>
                  <a:cubicBezTo>
                    <a:pt x="81" y="19"/>
                    <a:pt x="62" y="44"/>
                    <a:pt x="64" y="72"/>
                  </a:cubicBezTo>
                  <a:lnTo>
                    <a:pt x="31" y="72"/>
                  </a:lnTo>
                  <a:close/>
                </a:path>
              </a:pathLst>
            </a:custGeom>
            <a:solidFill>
              <a:srgbClr val="D6E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61" name="ï$lïḍe"/>
            <p:cNvSpPr/>
            <p:nvPr/>
          </p:nvSpPr>
          <p:spPr bwMode="auto">
            <a:xfrm>
              <a:off x="3503" y="1722"/>
              <a:ext cx="86" cy="75"/>
            </a:xfrm>
            <a:custGeom>
              <a:avLst/>
              <a:gdLst>
                <a:gd name="T0" fmla="*/ 31 w 41"/>
                <a:gd name="T1" fmla="*/ 75 h 36"/>
                <a:gd name="T2" fmla="*/ 0 w 41"/>
                <a:gd name="T3" fmla="*/ 25 h 36"/>
                <a:gd name="T4" fmla="*/ 40 w 41"/>
                <a:gd name="T5" fmla="*/ 58 h 36"/>
                <a:gd name="T6" fmla="*/ 10 w 41"/>
                <a:gd name="T7" fmla="*/ 6 h 36"/>
                <a:gd name="T8" fmla="*/ 48 w 41"/>
                <a:gd name="T9" fmla="*/ 50 h 36"/>
                <a:gd name="T10" fmla="*/ 69 w 41"/>
                <a:gd name="T11" fmla="*/ 0 h 36"/>
                <a:gd name="T12" fmla="*/ 59 w 41"/>
                <a:gd name="T13" fmla="*/ 48 h 36"/>
                <a:gd name="T14" fmla="*/ 86 w 41"/>
                <a:gd name="T15" fmla="*/ 21 h 36"/>
                <a:gd name="T16" fmla="*/ 67 w 41"/>
                <a:gd name="T17" fmla="*/ 75 h 36"/>
                <a:gd name="T18" fmla="*/ 31 w 41"/>
                <a:gd name="T19" fmla="*/ 75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6">
                  <a:moveTo>
                    <a:pt x="15" y="36"/>
                  </a:moveTo>
                  <a:cubicBezTo>
                    <a:pt x="15" y="36"/>
                    <a:pt x="13" y="17"/>
                    <a:pt x="0" y="12"/>
                  </a:cubicBezTo>
                  <a:cubicBezTo>
                    <a:pt x="0" y="12"/>
                    <a:pt x="13" y="12"/>
                    <a:pt x="19" y="28"/>
                  </a:cubicBezTo>
                  <a:cubicBezTo>
                    <a:pt x="19" y="28"/>
                    <a:pt x="19" y="9"/>
                    <a:pt x="5" y="3"/>
                  </a:cubicBezTo>
                  <a:cubicBezTo>
                    <a:pt x="5" y="3"/>
                    <a:pt x="21" y="5"/>
                    <a:pt x="23" y="24"/>
                  </a:cubicBezTo>
                  <a:cubicBezTo>
                    <a:pt x="23" y="24"/>
                    <a:pt x="22" y="7"/>
                    <a:pt x="33" y="0"/>
                  </a:cubicBezTo>
                  <a:cubicBezTo>
                    <a:pt x="33" y="0"/>
                    <a:pt x="27" y="13"/>
                    <a:pt x="28" y="23"/>
                  </a:cubicBezTo>
                  <a:cubicBezTo>
                    <a:pt x="28" y="23"/>
                    <a:pt x="32" y="10"/>
                    <a:pt x="41" y="10"/>
                  </a:cubicBezTo>
                  <a:cubicBezTo>
                    <a:pt x="41" y="10"/>
                    <a:pt x="31" y="22"/>
                    <a:pt x="32" y="36"/>
                  </a:cubicBezTo>
                  <a:lnTo>
                    <a:pt x="15" y="36"/>
                  </a:lnTo>
                  <a:close/>
                </a:path>
              </a:pathLst>
            </a:custGeom>
            <a:solidFill>
              <a:srgbClr val="D6E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62" name="îSľídé"/>
            <p:cNvSpPr/>
            <p:nvPr/>
          </p:nvSpPr>
          <p:spPr bwMode="auto">
            <a:xfrm>
              <a:off x="3705" y="1784"/>
              <a:ext cx="85" cy="75"/>
            </a:xfrm>
            <a:custGeom>
              <a:avLst/>
              <a:gdLst>
                <a:gd name="T0" fmla="*/ 31 w 41"/>
                <a:gd name="T1" fmla="*/ 75 h 36"/>
                <a:gd name="T2" fmla="*/ 0 w 41"/>
                <a:gd name="T3" fmla="*/ 23 h 36"/>
                <a:gd name="T4" fmla="*/ 39 w 41"/>
                <a:gd name="T5" fmla="*/ 58 h 36"/>
                <a:gd name="T6" fmla="*/ 10 w 41"/>
                <a:gd name="T7" fmla="*/ 6 h 36"/>
                <a:gd name="T8" fmla="*/ 48 w 41"/>
                <a:gd name="T9" fmla="*/ 50 h 36"/>
                <a:gd name="T10" fmla="*/ 68 w 41"/>
                <a:gd name="T11" fmla="*/ 0 h 36"/>
                <a:gd name="T12" fmla="*/ 58 w 41"/>
                <a:gd name="T13" fmla="*/ 46 h 36"/>
                <a:gd name="T14" fmla="*/ 85 w 41"/>
                <a:gd name="T15" fmla="*/ 19 h 36"/>
                <a:gd name="T16" fmla="*/ 66 w 41"/>
                <a:gd name="T17" fmla="*/ 75 h 36"/>
                <a:gd name="T18" fmla="*/ 31 w 41"/>
                <a:gd name="T19" fmla="*/ 75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6">
                  <a:moveTo>
                    <a:pt x="15" y="36"/>
                  </a:moveTo>
                  <a:cubicBezTo>
                    <a:pt x="15" y="36"/>
                    <a:pt x="13" y="16"/>
                    <a:pt x="0" y="11"/>
                  </a:cubicBezTo>
                  <a:cubicBezTo>
                    <a:pt x="0" y="11"/>
                    <a:pt x="13" y="11"/>
                    <a:pt x="19" y="28"/>
                  </a:cubicBezTo>
                  <a:cubicBezTo>
                    <a:pt x="19" y="28"/>
                    <a:pt x="19" y="8"/>
                    <a:pt x="5" y="3"/>
                  </a:cubicBezTo>
                  <a:cubicBezTo>
                    <a:pt x="5" y="3"/>
                    <a:pt x="21" y="4"/>
                    <a:pt x="23" y="24"/>
                  </a:cubicBezTo>
                  <a:cubicBezTo>
                    <a:pt x="23" y="24"/>
                    <a:pt x="22" y="6"/>
                    <a:pt x="33" y="0"/>
                  </a:cubicBezTo>
                  <a:cubicBezTo>
                    <a:pt x="33" y="0"/>
                    <a:pt x="27" y="12"/>
                    <a:pt x="28" y="22"/>
                  </a:cubicBezTo>
                  <a:cubicBezTo>
                    <a:pt x="28" y="22"/>
                    <a:pt x="32" y="10"/>
                    <a:pt x="41" y="9"/>
                  </a:cubicBezTo>
                  <a:cubicBezTo>
                    <a:pt x="41" y="9"/>
                    <a:pt x="31" y="21"/>
                    <a:pt x="32" y="36"/>
                  </a:cubicBezTo>
                  <a:lnTo>
                    <a:pt x="15" y="36"/>
                  </a:lnTo>
                  <a:close/>
                </a:path>
              </a:pathLst>
            </a:custGeom>
            <a:solidFill>
              <a:srgbClr val="D6E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63" name="íṧľíḋê"/>
            <p:cNvSpPr/>
            <p:nvPr/>
          </p:nvSpPr>
          <p:spPr bwMode="auto">
            <a:xfrm>
              <a:off x="3780" y="1670"/>
              <a:ext cx="85" cy="75"/>
            </a:xfrm>
            <a:custGeom>
              <a:avLst/>
              <a:gdLst>
                <a:gd name="T0" fmla="*/ 33 w 41"/>
                <a:gd name="T1" fmla="*/ 75 h 36"/>
                <a:gd name="T2" fmla="*/ 0 w 41"/>
                <a:gd name="T3" fmla="*/ 25 h 36"/>
                <a:gd name="T4" fmla="*/ 41 w 41"/>
                <a:gd name="T5" fmla="*/ 60 h 36"/>
                <a:gd name="T6" fmla="*/ 12 w 41"/>
                <a:gd name="T7" fmla="*/ 6 h 36"/>
                <a:gd name="T8" fmla="*/ 48 w 41"/>
                <a:gd name="T9" fmla="*/ 50 h 36"/>
                <a:gd name="T10" fmla="*/ 68 w 41"/>
                <a:gd name="T11" fmla="*/ 0 h 36"/>
                <a:gd name="T12" fmla="*/ 60 w 41"/>
                <a:gd name="T13" fmla="*/ 48 h 36"/>
                <a:gd name="T14" fmla="*/ 85 w 41"/>
                <a:gd name="T15" fmla="*/ 21 h 36"/>
                <a:gd name="T16" fmla="*/ 68 w 41"/>
                <a:gd name="T17" fmla="*/ 75 h 36"/>
                <a:gd name="T18" fmla="*/ 33 w 41"/>
                <a:gd name="T19" fmla="*/ 75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6">
                  <a:moveTo>
                    <a:pt x="16" y="36"/>
                  </a:moveTo>
                  <a:cubicBezTo>
                    <a:pt x="16" y="36"/>
                    <a:pt x="14" y="17"/>
                    <a:pt x="0" y="12"/>
                  </a:cubicBezTo>
                  <a:cubicBezTo>
                    <a:pt x="0" y="12"/>
                    <a:pt x="14" y="12"/>
                    <a:pt x="20" y="29"/>
                  </a:cubicBezTo>
                  <a:cubicBezTo>
                    <a:pt x="20" y="29"/>
                    <a:pt x="19" y="9"/>
                    <a:pt x="6" y="3"/>
                  </a:cubicBezTo>
                  <a:cubicBezTo>
                    <a:pt x="6" y="3"/>
                    <a:pt x="21" y="5"/>
                    <a:pt x="23" y="24"/>
                  </a:cubicBezTo>
                  <a:cubicBezTo>
                    <a:pt x="23" y="24"/>
                    <a:pt x="23" y="7"/>
                    <a:pt x="33" y="0"/>
                  </a:cubicBezTo>
                  <a:cubicBezTo>
                    <a:pt x="33" y="0"/>
                    <a:pt x="27" y="13"/>
                    <a:pt x="29" y="23"/>
                  </a:cubicBezTo>
                  <a:cubicBezTo>
                    <a:pt x="29" y="23"/>
                    <a:pt x="32" y="11"/>
                    <a:pt x="41" y="10"/>
                  </a:cubicBezTo>
                  <a:cubicBezTo>
                    <a:pt x="41" y="10"/>
                    <a:pt x="32" y="22"/>
                    <a:pt x="33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D6E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64" name="íṧḻíďê"/>
            <p:cNvSpPr/>
            <p:nvPr/>
          </p:nvSpPr>
          <p:spPr bwMode="auto">
            <a:xfrm>
              <a:off x="4195" y="1731"/>
              <a:ext cx="85" cy="74"/>
            </a:xfrm>
            <a:custGeom>
              <a:avLst/>
              <a:gdLst>
                <a:gd name="T0" fmla="*/ 33 w 41"/>
                <a:gd name="T1" fmla="*/ 74 h 36"/>
                <a:gd name="T2" fmla="*/ 0 w 41"/>
                <a:gd name="T3" fmla="*/ 25 h 36"/>
                <a:gd name="T4" fmla="*/ 41 w 41"/>
                <a:gd name="T5" fmla="*/ 60 h 36"/>
                <a:gd name="T6" fmla="*/ 12 w 41"/>
                <a:gd name="T7" fmla="*/ 6 h 36"/>
                <a:gd name="T8" fmla="*/ 48 w 41"/>
                <a:gd name="T9" fmla="*/ 51 h 36"/>
                <a:gd name="T10" fmla="*/ 68 w 41"/>
                <a:gd name="T11" fmla="*/ 0 h 36"/>
                <a:gd name="T12" fmla="*/ 58 w 41"/>
                <a:gd name="T13" fmla="*/ 47 h 36"/>
                <a:gd name="T14" fmla="*/ 85 w 41"/>
                <a:gd name="T15" fmla="*/ 21 h 36"/>
                <a:gd name="T16" fmla="*/ 68 w 41"/>
                <a:gd name="T17" fmla="*/ 74 h 36"/>
                <a:gd name="T18" fmla="*/ 33 w 41"/>
                <a:gd name="T19" fmla="*/ 74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6">
                  <a:moveTo>
                    <a:pt x="16" y="36"/>
                  </a:moveTo>
                  <a:cubicBezTo>
                    <a:pt x="16" y="36"/>
                    <a:pt x="13" y="17"/>
                    <a:pt x="0" y="12"/>
                  </a:cubicBezTo>
                  <a:cubicBezTo>
                    <a:pt x="0" y="12"/>
                    <a:pt x="13" y="12"/>
                    <a:pt x="20" y="29"/>
                  </a:cubicBezTo>
                  <a:cubicBezTo>
                    <a:pt x="20" y="29"/>
                    <a:pt x="19" y="9"/>
                    <a:pt x="6" y="3"/>
                  </a:cubicBezTo>
                  <a:cubicBezTo>
                    <a:pt x="6" y="3"/>
                    <a:pt x="21" y="5"/>
                    <a:pt x="23" y="25"/>
                  </a:cubicBezTo>
                  <a:cubicBezTo>
                    <a:pt x="23" y="25"/>
                    <a:pt x="23" y="7"/>
                    <a:pt x="33" y="0"/>
                  </a:cubicBezTo>
                  <a:cubicBezTo>
                    <a:pt x="33" y="0"/>
                    <a:pt x="27" y="13"/>
                    <a:pt x="28" y="23"/>
                  </a:cubicBezTo>
                  <a:cubicBezTo>
                    <a:pt x="28" y="23"/>
                    <a:pt x="32" y="11"/>
                    <a:pt x="41" y="10"/>
                  </a:cubicBezTo>
                  <a:cubicBezTo>
                    <a:pt x="41" y="10"/>
                    <a:pt x="32" y="22"/>
                    <a:pt x="33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D6E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65" name="ïŝḷiḓè"/>
            <p:cNvSpPr/>
            <p:nvPr/>
          </p:nvSpPr>
          <p:spPr bwMode="auto">
            <a:xfrm>
              <a:off x="4087" y="1822"/>
              <a:ext cx="85" cy="75"/>
            </a:xfrm>
            <a:custGeom>
              <a:avLst/>
              <a:gdLst>
                <a:gd name="T0" fmla="*/ 33 w 41"/>
                <a:gd name="T1" fmla="*/ 75 h 36"/>
                <a:gd name="T2" fmla="*/ 0 w 41"/>
                <a:gd name="T3" fmla="*/ 25 h 36"/>
                <a:gd name="T4" fmla="*/ 41 w 41"/>
                <a:gd name="T5" fmla="*/ 60 h 36"/>
                <a:gd name="T6" fmla="*/ 12 w 41"/>
                <a:gd name="T7" fmla="*/ 6 h 36"/>
                <a:gd name="T8" fmla="*/ 48 w 41"/>
                <a:gd name="T9" fmla="*/ 50 h 36"/>
                <a:gd name="T10" fmla="*/ 68 w 41"/>
                <a:gd name="T11" fmla="*/ 0 h 36"/>
                <a:gd name="T12" fmla="*/ 60 w 41"/>
                <a:gd name="T13" fmla="*/ 48 h 36"/>
                <a:gd name="T14" fmla="*/ 85 w 41"/>
                <a:gd name="T15" fmla="*/ 21 h 36"/>
                <a:gd name="T16" fmla="*/ 68 w 41"/>
                <a:gd name="T17" fmla="*/ 75 h 36"/>
                <a:gd name="T18" fmla="*/ 33 w 41"/>
                <a:gd name="T19" fmla="*/ 75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6">
                  <a:moveTo>
                    <a:pt x="16" y="36"/>
                  </a:moveTo>
                  <a:cubicBezTo>
                    <a:pt x="16" y="36"/>
                    <a:pt x="14" y="17"/>
                    <a:pt x="0" y="12"/>
                  </a:cubicBezTo>
                  <a:cubicBezTo>
                    <a:pt x="0" y="12"/>
                    <a:pt x="14" y="12"/>
                    <a:pt x="20" y="29"/>
                  </a:cubicBezTo>
                  <a:cubicBezTo>
                    <a:pt x="20" y="29"/>
                    <a:pt x="19" y="9"/>
                    <a:pt x="6" y="3"/>
                  </a:cubicBezTo>
                  <a:cubicBezTo>
                    <a:pt x="6" y="3"/>
                    <a:pt x="21" y="5"/>
                    <a:pt x="23" y="24"/>
                  </a:cubicBezTo>
                  <a:cubicBezTo>
                    <a:pt x="23" y="24"/>
                    <a:pt x="23" y="7"/>
                    <a:pt x="33" y="0"/>
                  </a:cubicBezTo>
                  <a:cubicBezTo>
                    <a:pt x="33" y="0"/>
                    <a:pt x="27" y="13"/>
                    <a:pt x="29" y="23"/>
                  </a:cubicBezTo>
                  <a:cubicBezTo>
                    <a:pt x="29" y="23"/>
                    <a:pt x="32" y="10"/>
                    <a:pt x="41" y="10"/>
                  </a:cubicBezTo>
                  <a:cubicBezTo>
                    <a:pt x="41" y="10"/>
                    <a:pt x="32" y="22"/>
                    <a:pt x="33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D6E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66" name="ísḻîḓe"/>
            <p:cNvSpPr/>
            <p:nvPr/>
          </p:nvSpPr>
          <p:spPr bwMode="auto">
            <a:xfrm>
              <a:off x="3580" y="1089"/>
              <a:ext cx="680" cy="438"/>
            </a:xfrm>
            <a:custGeom>
              <a:avLst/>
              <a:gdLst>
                <a:gd name="T0" fmla="*/ 64 w 327"/>
                <a:gd name="T1" fmla="*/ 311 h 211"/>
                <a:gd name="T2" fmla="*/ 162 w 327"/>
                <a:gd name="T3" fmla="*/ 316 h 211"/>
                <a:gd name="T4" fmla="*/ 210 w 327"/>
                <a:gd name="T5" fmla="*/ 345 h 211"/>
                <a:gd name="T6" fmla="*/ 293 w 327"/>
                <a:gd name="T7" fmla="*/ 345 h 211"/>
                <a:gd name="T8" fmla="*/ 345 w 327"/>
                <a:gd name="T9" fmla="*/ 301 h 211"/>
                <a:gd name="T10" fmla="*/ 443 w 327"/>
                <a:gd name="T11" fmla="*/ 345 h 211"/>
                <a:gd name="T12" fmla="*/ 514 w 327"/>
                <a:gd name="T13" fmla="*/ 365 h 211"/>
                <a:gd name="T14" fmla="*/ 576 w 327"/>
                <a:gd name="T15" fmla="*/ 338 h 211"/>
                <a:gd name="T16" fmla="*/ 659 w 327"/>
                <a:gd name="T17" fmla="*/ 372 h 211"/>
                <a:gd name="T18" fmla="*/ 680 w 327"/>
                <a:gd name="T19" fmla="*/ 320 h 211"/>
                <a:gd name="T20" fmla="*/ 589 w 327"/>
                <a:gd name="T21" fmla="*/ 197 h 211"/>
                <a:gd name="T22" fmla="*/ 485 w 327"/>
                <a:gd name="T23" fmla="*/ 262 h 211"/>
                <a:gd name="T24" fmla="*/ 243 w 327"/>
                <a:gd name="T25" fmla="*/ 17 h 211"/>
                <a:gd name="T26" fmla="*/ 64 w 327"/>
                <a:gd name="T27" fmla="*/ 228 h 211"/>
                <a:gd name="T28" fmla="*/ 64 w 327"/>
                <a:gd name="T29" fmla="*/ 311 h 2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7" h="211">
                  <a:moveTo>
                    <a:pt x="31" y="150"/>
                  </a:moveTo>
                  <a:cubicBezTo>
                    <a:pt x="62" y="140"/>
                    <a:pt x="81" y="107"/>
                    <a:pt x="78" y="152"/>
                  </a:cubicBezTo>
                  <a:cubicBezTo>
                    <a:pt x="74" y="197"/>
                    <a:pt x="92" y="177"/>
                    <a:pt x="101" y="166"/>
                  </a:cubicBezTo>
                  <a:cubicBezTo>
                    <a:pt x="110" y="154"/>
                    <a:pt x="126" y="125"/>
                    <a:pt x="141" y="166"/>
                  </a:cubicBezTo>
                  <a:cubicBezTo>
                    <a:pt x="155" y="207"/>
                    <a:pt x="165" y="164"/>
                    <a:pt x="166" y="145"/>
                  </a:cubicBezTo>
                  <a:cubicBezTo>
                    <a:pt x="168" y="126"/>
                    <a:pt x="188" y="121"/>
                    <a:pt x="213" y="166"/>
                  </a:cubicBezTo>
                  <a:cubicBezTo>
                    <a:pt x="237" y="211"/>
                    <a:pt x="251" y="203"/>
                    <a:pt x="247" y="176"/>
                  </a:cubicBezTo>
                  <a:cubicBezTo>
                    <a:pt x="244" y="149"/>
                    <a:pt x="253" y="135"/>
                    <a:pt x="277" y="163"/>
                  </a:cubicBezTo>
                  <a:cubicBezTo>
                    <a:pt x="301" y="192"/>
                    <a:pt x="324" y="205"/>
                    <a:pt x="317" y="179"/>
                  </a:cubicBezTo>
                  <a:cubicBezTo>
                    <a:pt x="309" y="153"/>
                    <a:pt x="319" y="142"/>
                    <a:pt x="327" y="154"/>
                  </a:cubicBezTo>
                  <a:cubicBezTo>
                    <a:pt x="306" y="122"/>
                    <a:pt x="289" y="99"/>
                    <a:pt x="283" y="95"/>
                  </a:cubicBezTo>
                  <a:cubicBezTo>
                    <a:pt x="260" y="80"/>
                    <a:pt x="250" y="116"/>
                    <a:pt x="233" y="126"/>
                  </a:cubicBezTo>
                  <a:cubicBezTo>
                    <a:pt x="215" y="136"/>
                    <a:pt x="150" y="0"/>
                    <a:pt x="117" y="8"/>
                  </a:cubicBezTo>
                  <a:cubicBezTo>
                    <a:pt x="105" y="10"/>
                    <a:pt x="70" y="55"/>
                    <a:pt x="31" y="110"/>
                  </a:cubicBezTo>
                  <a:cubicBezTo>
                    <a:pt x="30" y="111"/>
                    <a:pt x="0" y="161"/>
                    <a:pt x="31" y="1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67" name="îṣļîḓè"/>
            <p:cNvSpPr/>
            <p:nvPr/>
          </p:nvSpPr>
          <p:spPr bwMode="auto">
            <a:xfrm>
              <a:off x="2402" y="1019"/>
              <a:ext cx="655" cy="172"/>
            </a:xfrm>
            <a:custGeom>
              <a:avLst/>
              <a:gdLst>
                <a:gd name="T0" fmla="*/ 655 w 315"/>
                <a:gd name="T1" fmla="*/ 172 h 83"/>
                <a:gd name="T2" fmla="*/ 0 w 315"/>
                <a:gd name="T3" fmla="*/ 172 h 83"/>
                <a:gd name="T4" fmla="*/ 108 w 315"/>
                <a:gd name="T5" fmla="*/ 128 h 83"/>
                <a:gd name="T6" fmla="*/ 193 w 315"/>
                <a:gd name="T7" fmla="*/ 70 h 83"/>
                <a:gd name="T8" fmla="*/ 285 w 315"/>
                <a:gd name="T9" fmla="*/ 0 h 83"/>
                <a:gd name="T10" fmla="*/ 372 w 315"/>
                <a:gd name="T11" fmla="*/ 68 h 83"/>
                <a:gd name="T12" fmla="*/ 468 w 315"/>
                <a:gd name="T13" fmla="*/ 99 h 83"/>
                <a:gd name="T14" fmla="*/ 561 w 315"/>
                <a:gd name="T15" fmla="*/ 114 h 83"/>
                <a:gd name="T16" fmla="*/ 655 w 315"/>
                <a:gd name="T17" fmla="*/ 172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5" h="83">
                  <a:moveTo>
                    <a:pt x="315" y="83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18" y="42"/>
                    <a:pt x="52" y="62"/>
                  </a:cubicBezTo>
                  <a:cubicBezTo>
                    <a:pt x="52" y="62"/>
                    <a:pt x="58" y="15"/>
                    <a:pt x="93" y="34"/>
                  </a:cubicBezTo>
                  <a:cubicBezTo>
                    <a:pt x="93" y="34"/>
                    <a:pt x="95" y="0"/>
                    <a:pt x="137" y="0"/>
                  </a:cubicBezTo>
                  <a:cubicBezTo>
                    <a:pt x="179" y="0"/>
                    <a:pt x="179" y="33"/>
                    <a:pt x="179" y="33"/>
                  </a:cubicBezTo>
                  <a:cubicBezTo>
                    <a:pt x="179" y="33"/>
                    <a:pt x="211" y="14"/>
                    <a:pt x="225" y="48"/>
                  </a:cubicBezTo>
                  <a:cubicBezTo>
                    <a:pt x="225" y="48"/>
                    <a:pt x="245" y="27"/>
                    <a:pt x="270" y="55"/>
                  </a:cubicBezTo>
                  <a:cubicBezTo>
                    <a:pt x="270" y="55"/>
                    <a:pt x="309" y="47"/>
                    <a:pt x="315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68" name="íśļídè"/>
            <p:cNvSpPr/>
            <p:nvPr/>
          </p:nvSpPr>
          <p:spPr bwMode="auto">
            <a:xfrm>
              <a:off x="3123" y="737"/>
              <a:ext cx="503" cy="168"/>
            </a:xfrm>
            <a:custGeom>
              <a:avLst/>
              <a:gdLst>
                <a:gd name="T0" fmla="*/ 368 w 242"/>
                <a:gd name="T1" fmla="*/ 168 h 81"/>
                <a:gd name="T2" fmla="*/ 0 w 242"/>
                <a:gd name="T3" fmla="*/ 168 h 81"/>
                <a:gd name="T4" fmla="*/ 135 w 242"/>
                <a:gd name="T5" fmla="*/ 116 h 81"/>
                <a:gd name="T6" fmla="*/ 158 w 242"/>
                <a:gd name="T7" fmla="*/ 58 h 81"/>
                <a:gd name="T8" fmla="*/ 212 w 242"/>
                <a:gd name="T9" fmla="*/ 83 h 81"/>
                <a:gd name="T10" fmla="*/ 274 w 242"/>
                <a:gd name="T11" fmla="*/ 6 h 81"/>
                <a:gd name="T12" fmla="*/ 330 w 242"/>
                <a:gd name="T13" fmla="*/ 87 h 81"/>
                <a:gd name="T14" fmla="*/ 409 w 242"/>
                <a:gd name="T15" fmla="*/ 110 h 81"/>
                <a:gd name="T16" fmla="*/ 503 w 242"/>
                <a:gd name="T17" fmla="*/ 168 h 81"/>
                <a:gd name="T18" fmla="*/ 368 w 242"/>
                <a:gd name="T19" fmla="*/ 168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2" h="81">
                  <a:moveTo>
                    <a:pt x="177" y="81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15" y="32"/>
                    <a:pt x="65" y="56"/>
                  </a:cubicBezTo>
                  <a:cubicBezTo>
                    <a:pt x="65" y="56"/>
                    <a:pt x="56" y="32"/>
                    <a:pt x="76" y="28"/>
                  </a:cubicBezTo>
                  <a:cubicBezTo>
                    <a:pt x="96" y="23"/>
                    <a:pt x="102" y="40"/>
                    <a:pt x="102" y="40"/>
                  </a:cubicBezTo>
                  <a:cubicBezTo>
                    <a:pt x="102" y="40"/>
                    <a:pt x="106" y="0"/>
                    <a:pt x="132" y="3"/>
                  </a:cubicBezTo>
                  <a:cubicBezTo>
                    <a:pt x="158" y="6"/>
                    <a:pt x="159" y="42"/>
                    <a:pt x="159" y="42"/>
                  </a:cubicBezTo>
                  <a:cubicBezTo>
                    <a:pt x="159" y="42"/>
                    <a:pt x="187" y="19"/>
                    <a:pt x="197" y="53"/>
                  </a:cubicBezTo>
                  <a:cubicBezTo>
                    <a:pt x="197" y="53"/>
                    <a:pt x="237" y="48"/>
                    <a:pt x="242" y="81"/>
                  </a:cubicBezTo>
                  <a:lnTo>
                    <a:pt x="177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69" name="îsļïḑè"/>
            <p:cNvSpPr/>
            <p:nvPr/>
          </p:nvSpPr>
          <p:spPr bwMode="auto">
            <a:xfrm>
              <a:off x="3954" y="818"/>
              <a:ext cx="503" cy="166"/>
            </a:xfrm>
            <a:custGeom>
              <a:avLst/>
              <a:gdLst>
                <a:gd name="T0" fmla="*/ 366 w 242"/>
                <a:gd name="T1" fmla="*/ 166 h 80"/>
                <a:gd name="T2" fmla="*/ 0 w 242"/>
                <a:gd name="T3" fmla="*/ 166 h 80"/>
                <a:gd name="T4" fmla="*/ 135 w 242"/>
                <a:gd name="T5" fmla="*/ 116 h 80"/>
                <a:gd name="T6" fmla="*/ 158 w 242"/>
                <a:gd name="T7" fmla="*/ 56 h 80"/>
                <a:gd name="T8" fmla="*/ 212 w 242"/>
                <a:gd name="T9" fmla="*/ 83 h 80"/>
                <a:gd name="T10" fmla="*/ 274 w 242"/>
                <a:gd name="T11" fmla="*/ 6 h 80"/>
                <a:gd name="T12" fmla="*/ 330 w 242"/>
                <a:gd name="T13" fmla="*/ 87 h 80"/>
                <a:gd name="T14" fmla="*/ 407 w 242"/>
                <a:gd name="T15" fmla="*/ 110 h 80"/>
                <a:gd name="T16" fmla="*/ 503 w 242"/>
                <a:gd name="T17" fmla="*/ 166 h 80"/>
                <a:gd name="T18" fmla="*/ 366 w 242"/>
                <a:gd name="T19" fmla="*/ 166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2" h="80">
                  <a:moveTo>
                    <a:pt x="176" y="8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14" y="32"/>
                    <a:pt x="65" y="56"/>
                  </a:cubicBezTo>
                  <a:cubicBezTo>
                    <a:pt x="65" y="56"/>
                    <a:pt x="56" y="32"/>
                    <a:pt x="76" y="27"/>
                  </a:cubicBezTo>
                  <a:cubicBezTo>
                    <a:pt x="96" y="23"/>
                    <a:pt x="102" y="40"/>
                    <a:pt x="102" y="40"/>
                  </a:cubicBezTo>
                  <a:cubicBezTo>
                    <a:pt x="102" y="40"/>
                    <a:pt x="106" y="0"/>
                    <a:pt x="132" y="3"/>
                  </a:cubicBezTo>
                  <a:cubicBezTo>
                    <a:pt x="158" y="6"/>
                    <a:pt x="159" y="42"/>
                    <a:pt x="159" y="42"/>
                  </a:cubicBezTo>
                  <a:cubicBezTo>
                    <a:pt x="159" y="42"/>
                    <a:pt x="186" y="19"/>
                    <a:pt x="196" y="53"/>
                  </a:cubicBezTo>
                  <a:cubicBezTo>
                    <a:pt x="196" y="53"/>
                    <a:pt x="236" y="47"/>
                    <a:pt x="242" y="80"/>
                  </a:cubicBezTo>
                  <a:lnTo>
                    <a:pt x="17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0" name="ïśliḋê"/>
            <p:cNvSpPr>
              <a:spLocks noChangeArrowheads="1"/>
            </p:cNvSpPr>
            <p:nvPr/>
          </p:nvSpPr>
          <p:spPr bwMode="auto">
            <a:xfrm>
              <a:off x="4272" y="784"/>
              <a:ext cx="345" cy="343"/>
            </a:xfrm>
            <a:prstGeom prst="ellipse">
              <a:avLst/>
            </a:pr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/>
            </a:p>
          </p:txBody>
        </p:sp>
        <p:sp>
          <p:nvSpPr>
            <p:cNvPr id="171" name="íṥlidê"/>
            <p:cNvSpPr/>
            <p:nvPr/>
          </p:nvSpPr>
          <p:spPr bwMode="auto">
            <a:xfrm>
              <a:off x="4349" y="855"/>
              <a:ext cx="738" cy="191"/>
            </a:xfrm>
            <a:custGeom>
              <a:avLst/>
              <a:gdLst>
                <a:gd name="T0" fmla="*/ 0 w 355"/>
                <a:gd name="T1" fmla="*/ 191 h 92"/>
                <a:gd name="T2" fmla="*/ 187 w 355"/>
                <a:gd name="T3" fmla="*/ 147 h 92"/>
                <a:gd name="T4" fmla="*/ 243 w 355"/>
                <a:gd name="T5" fmla="*/ 87 h 92"/>
                <a:gd name="T6" fmla="*/ 299 w 355"/>
                <a:gd name="T7" fmla="*/ 44 h 92"/>
                <a:gd name="T8" fmla="*/ 345 w 355"/>
                <a:gd name="T9" fmla="*/ 79 h 92"/>
                <a:gd name="T10" fmla="*/ 416 w 355"/>
                <a:gd name="T11" fmla="*/ 12 h 92"/>
                <a:gd name="T12" fmla="*/ 476 w 355"/>
                <a:gd name="T13" fmla="*/ 102 h 92"/>
                <a:gd name="T14" fmla="*/ 538 w 355"/>
                <a:gd name="T15" fmla="*/ 73 h 92"/>
                <a:gd name="T16" fmla="*/ 570 w 355"/>
                <a:gd name="T17" fmla="*/ 127 h 92"/>
                <a:gd name="T18" fmla="*/ 632 w 355"/>
                <a:gd name="T19" fmla="*/ 145 h 92"/>
                <a:gd name="T20" fmla="*/ 738 w 355"/>
                <a:gd name="T21" fmla="*/ 191 h 92"/>
                <a:gd name="T22" fmla="*/ 0 w 355"/>
                <a:gd name="T23" fmla="*/ 191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5" h="92">
                  <a:moveTo>
                    <a:pt x="0" y="92"/>
                  </a:moveTo>
                  <a:cubicBezTo>
                    <a:pt x="0" y="92"/>
                    <a:pt x="20" y="32"/>
                    <a:pt x="90" y="71"/>
                  </a:cubicBezTo>
                  <a:cubicBezTo>
                    <a:pt x="90" y="71"/>
                    <a:pt x="84" y="30"/>
                    <a:pt x="117" y="42"/>
                  </a:cubicBezTo>
                  <a:cubicBezTo>
                    <a:pt x="117" y="42"/>
                    <a:pt x="124" y="21"/>
                    <a:pt x="144" y="21"/>
                  </a:cubicBezTo>
                  <a:cubicBezTo>
                    <a:pt x="164" y="21"/>
                    <a:pt x="166" y="38"/>
                    <a:pt x="166" y="38"/>
                  </a:cubicBezTo>
                  <a:cubicBezTo>
                    <a:pt x="166" y="38"/>
                    <a:pt x="171" y="0"/>
                    <a:pt x="200" y="6"/>
                  </a:cubicBezTo>
                  <a:cubicBezTo>
                    <a:pt x="229" y="12"/>
                    <a:pt x="229" y="49"/>
                    <a:pt x="229" y="49"/>
                  </a:cubicBezTo>
                  <a:cubicBezTo>
                    <a:pt x="229" y="49"/>
                    <a:pt x="245" y="25"/>
                    <a:pt x="259" y="35"/>
                  </a:cubicBezTo>
                  <a:cubicBezTo>
                    <a:pt x="273" y="45"/>
                    <a:pt x="274" y="61"/>
                    <a:pt x="274" y="61"/>
                  </a:cubicBezTo>
                  <a:cubicBezTo>
                    <a:pt x="274" y="61"/>
                    <a:pt x="299" y="47"/>
                    <a:pt x="304" y="70"/>
                  </a:cubicBezTo>
                  <a:cubicBezTo>
                    <a:pt x="304" y="70"/>
                    <a:pt x="353" y="52"/>
                    <a:pt x="355" y="92"/>
                  </a:cubicBezTo>
                  <a:lnTo>
                    <a:pt x="0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2" name="ïṣḻíḑé"/>
            <p:cNvSpPr/>
            <p:nvPr/>
          </p:nvSpPr>
          <p:spPr bwMode="auto">
            <a:xfrm>
              <a:off x="2747" y="1305"/>
              <a:ext cx="223" cy="77"/>
            </a:xfrm>
            <a:custGeom>
              <a:avLst/>
              <a:gdLst>
                <a:gd name="T0" fmla="*/ 206 w 107"/>
                <a:gd name="T1" fmla="*/ 17 h 37"/>
                <a:gd name="T2" fmla="*/ 192 w 107"/>
                <a:gd name="T3" fmla="*/ 12 h 37"/>
                <a:gd name="T4" fmla="*/ 175 w 107"/>
                <a:gd name="T5" fmla="*/ 8 h 37"/>
                <a:gd name="T6" fmla="*/ 160 w 107"/>
                <a:gd name="T7" fmla="*/ 2 h 37"/>
                <a:gd name="T8" fmla="*/ 142 w 107"/>
                <a:gd name="T9" fmla="*/ 0 h 37"/>
                <a:gd name="T10" fmla="*/ 131 w 107"/>
                <a:gd name="T11" fmla="*/ 2 h 37"/>
                <a:gd name="T12" fmla="*/ 127 w 107"/>
                <a:gd name="T13" fmla="*/ 4 h 37"/>
                <a:gd name="T14" fmla="*/ 119 w 107"/>
                <a:gd name="T15" fmla="*/ 8 h 37"/>
                <a:gd name="T16" fmla="*/ 113 w 107"/>
                <a:gd name="T17" fmla="*/ 15 h 37"/>
                <a:gd name="T18" fmla="*/ 106 w 107"/>
                <a:gd name="T19" fmla="*/ 23 h 37"/>
                <a:gd name="T20" fmla="*/ 100 w 107"/>
                <a:gd name="T21" fmla="*/ 25 h 37"/>
                <a:gd name="T22" fmla="*/ 88 w 107"/>
                <a:gd name="T23" fmla="*/ 19 h 37"/>
                <a:gd name="T24" fmla="*/ 77 w 107"/>
                <a:gd name="T25" fmla="*/ 19 h 37"/>
                <a:gd name="T26" fmla="*/ 65 w 107"/>
                <a:gd name="T27" fmla="*/ 21 h 37"/>
                <a:gd name="T28" fmla="*/ 54 w 107"/>
                <a:gd name="T29" fmla="*/ 23 h 37"/>
                <a:gd name="T30" fmla="*/ 48 w 107"/>
                <a:gd name="T31" fmla="*/ 29 h 37"/>
                <a:gd name="T32" fmla="*/ 40 w 107"/>
                <a:gd name="T33" fmla="*/ 40 h 37"/>
                <a:gd name="T34" fmla="*/ 35 w 107"/>
                <a:gd name="T35" fmla="*/ 46 h 37"/>
                <a:gd name="T36" fmla="*/ 25 w 107"/>
                <a:gd name="T37" fmla="*/ 58 h 37"/>
                <a:gd name="T38" fmla="*/ 13 w 107"/>
                <a:gd name="T39" fmla="*/ 69 h 37"/>
                <a:gd name="T40" fmla="*/ 15 w 107"/>
                <a:gd name="T41" fmla="*/ 73 h 37"/>
                <a:gd name="T42" fmla="*/ 29 w 107"/>
                <a:gd name="T43" fmla="*/ 65 h 37"/>
                <a:gd name="T44" fmla="*/ 42 w 107"/>
                <a:gd name="T45" fmla="*/ 52 h 37"/>
                <a:gd name="T46" fmla="*/ 52 w 107"/>
                <a:gd name="T47" fmla="*/ 40 h 37"/>
                <a:gd name="T48" fmla="*/ 58 w 107"/>
                <a:gd name="T49" fmla="*/ 35 h 37"/>
                <a:gd name="T50" fmla="*/ 67 w 107"/>
                <a:gd name="T51" fmla="*/ 31 h 37"/>
                <a:gd name="T52" fmla="*/ 77 w 107"/>
                <a:gd name="T53" fmla="*/ 31 h 37"/>
                <a:gd name="T54" fmla="*/ 83 w 107"/>
                <a:gd name="T55" fmla="*/ 33 h 37"/>
                <a:gd name="T56" fmla="*/ 94 w 107"/>
                <a:gd name="T57" fmla="*/ 35 h 37"/>
                <a:gd name="T58" fmla="*/ 102 w 107"/>
                <a:gd name="T59" fmla="*/ 44 h 37"/>
                <a:gd name="T60" fmla="*/ 113 w 107"/>
                <a:gd name="T61" fmla="*/ 40 h 37"/>
                <a:gd name="T62" fmla="*/ 117 w 107"/>
                <a:gd name="T63" fmla="*/ 29 h 37"/>
                <a:gd name="T64" fmla="*/ 121 w 107"/>
                <a:gd name="T65" fmla="*/ 25 h 37"/>
                <a:gd name="T66" fmla="*/ 127 w 107"/>
                <a:gd name="T67" fmla="*/ 19 h 37"/>
                <a:gd name="T68" fmla="*/ 133 w 107"/>
                <a:gd name="T69" fmla="*/ 17 h 37"/>
                <a:gd name="T70" fmla="*/ 135 w 107"/>
                <a:gd name="T71" fmla="*/ 15 h 37"/>
                <a:gd name="T72" fmla="*/ 142 w 107"/>
                <a:gd name="T73" fmla="*/ 12 h 37"/>
                <a:gd name="T74" fmla="*/ 158 w 107"/>
                <a:gd name="T75" fmla="*/ 12 h 37"/>
                <a:gd name="T76" fmla="*/ 173 w 107"/>
                <a:gd name="T77" fmla="*/ 17 h 37"/>
                <a:gd name="T78" fmla="*/ 190 w 107"/>
                <a:gd name="T79" fmla="*/ 19 h 37"/>
                <a:gd name="T80" fmla="*/ 223 w 107"/>
                <a:gd name="T81" fmla="*/ 17 h 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7" h="37">
                  <a:moveTo>
                    <a:pt x="103" y="8"/>
                  </a:moveTo>
                  <a:cubicBezTo>
                    <a:pt x="102" y="8"/>
                    <a:pt x="101" y="8"/>
                    <a:pt x="99" y="8"/>
                  </a:cubicBezTo>
                  <a:cubicBezTo>
                    <a:pt x="98" y="7"/>
                    <a:pt x="97" y="7"/>
                    <a:pt x="96" y="7"/>
                  </a:cubicBezTo>
                  <a:cubicBezTo>
                    <a:pt x="94" y="7"/>
                    <a:pt x="93" y="6"/>
                    <a:pt x="92" y="6"/>
                  </a:cubicBezTo>
                  <a:cubicBezTo>
                    <a:pt x="91" y="6"/>
                    <a:pt x="89" y="5"/>
                    <a:pt x="88" y="5"/>
                  </a:cubicBezTo>
                  <a:cubicBezTo>
                    <a:pt x="87" y="4"/>
                    <a:pt x="86" y="4"/>
                    <a:pt x="84" y="4"/>
                  </a:cubicBezTo>
                  <a:cubicBezTo>
                    <a:pt x="83" y="3"/>
                    <a:pt x="82" y="3"/>
                    <a:pt x="81" y="2"/>
                  </a:cubicBezTo>
                  <a:cubicBezTo>
                    <a:pt x="79" y="2"/>
                    <a:pt x="78" y="1"/>
                    <a:pt x="77" y="1"/>
                  </a:cubicBezTo>
                  <a:cubicBezTo>
                    <a:pt x="75" y="1"/>
                    <a:pt x="74" y="0"/>
                    <a:pt x="72" y="0"/>
                  </a:cubicBezTo>
                  <a:cubicBezTo>
                    <a:pt x="71" y="0"/>
                    <a:pt x="69" y="0"/>
                    <a:pt x="68" y="0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2"/>
                    <a:pt x="60" y="2"/>
                    <a:pt x="59" y="3"/>
                  </a:cubicBezTo>
                  <a:cubicBezTo>
                    <a:pt x="58" y="3"/>
                    <a:pt x="58" y="4"/>
                    <a:pt x="57" y="4"/>
                  </a:cubicBezTo>
                  <a:cubicBezTo>
                    <a:pt x="56" y="5"/>
                    <a:pt x="56" y="5"/>
                    <a:pt x="55" y="6"/>
                  </a:cubicBezTo>
                  <a:cubicBezTo>
                    <a:pt x="55" y="6"/>
                    <a:pt x="54" y="7"/>
                    <a:pt x="54" y="7"/>
                  </a:cubicBezTo>
                  <a:cubicBezTo>
                    <a:pt x="53" y="8"/>
                    <a:pt x="52" y="8"/>
                    <a:pt x="52" y="9"/>
                  </a:cubicBezTo>
                  <a:cubicBezTo>
                    <a:pt x="52" y="10"/>
                    <a:pt x="51" y="10"/>
                    <a:pt x="51" y="11"/>
                  </a:cubicBezTo>
                  <a:cubicBezTo>
                    <a:pt x="50" y="11"/>
                    <a:pt x="50" y="12"/>
                    <a:pt x="50" y="13"/>
                  </a:cubicBezTo>
                  <a:cubicBezTo>
                    <a:pt x="49" y="12"/>
                    <a:pt x="49" y="12"/>
                    <a:pt x="48" y="12"/>
                  </a:cubicBezTo>
                  <a:cubicBezTo>
                    <a:pt x="47" y="11"/>
                    <a:pt x="47" y="11"/>
                    <a:pt x="46" y="11"/>
                  </a:cubicBezTo>
                  <a:cubicBezTo>
                    <a:pt x="45" y="10"/>
                    <a:pt x="43" y="10"/>
                    <a:pt x="42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9"/>
                    <a:pt x="38" y="9"/>
                    <a:pt x="37" y="9"/>
                  </a:cubicBezTo>
                  <a:cubicBezTo>
                    <a:pt x="36" y="9"/>
                    <a:pt x="34" y="9"/>
                    <a:pt x="33" y="9"/>
                  </a:cubicBezTo>
                  <a:cubicBezTo>
                    <a:pt x="32" y="9"/>
                    <a:pt x="31" y="9"/>
                    <a:pt x="31" y="10"/>
                  </a:cubicBezTo>
                  <a:cubicBezTo>
                    <a:pt x="30" y="10"/>
                    <a:pt x="29" y="10"/>
                    <a:pt x="28" y="10"/>
                  </a:cubicBezTo>
                  <a:cubicBezTo>
                    <a:pt x="28" y="11"/>
                    <a:pt x="27" y="11"/>
                    <a:pt x="26" y="11"/>
                  </a:cubicBezTo>
                  <a:cubicBezTo>
                    <a:pt x="26" y="12"/>
                    <a:pt x="25" y="12"/>
                    <a:pt x="25" y="13"/>
                  </a:cubicBezTo>
                  <a:cubicBezTo>
                    <a:pt x="24" y="13"/>
                    <a:pt x="23" y="14"/>
                    <a:pt x="23" y="1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7"/>
                    <a:pt x="19" y="18"/>
                    <a:pt x="19" y="1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3"/>
                    <a:pt x="15" y="24"/>
                    <a:pt x="14" y="25"/>
                  </a:cubicBezTo>
                  <a:cubicBezTo>
                    <a:pt x="14" y="26"/>
                    <a:pt x="13" y="27"/>
                    <a:pt x="12" y="28"/>
                  </a:cubicBezTo>
                  <a:cubicBezTo>
                    <a:pt x="11" y="29"/>
                    <a:pt x="10" y="30"/>
                    <a:pt x="9" y="31"/>
                  </a:cubicBezTo>
                  <a:cubicBezTo>
                    <a:pt x="8" y="31"/>
                    <a:pt x="7" y="32"/>
                    <a:pt x="6" y="33"/>
                  </a:cubicBezTo>
                  <a:cubicBezTo>
                    <a:pt x="4" y="34"/>
                    <a:pt x="2" y="36"/>
                    <a:pt x="0" y="37"/>
                  </a:cubicBezTo>
                  <a:cubicBezTo>
                    <a:pt x="2" y="36"/>
                    <a:pt x="5" y="36"/>
                    <a:pt x="7" y="35"/>
                  </a:cubicBezTo>
                  <a:cubicBezTo>
                    <a:pt x="8" y="34"/>
                    <a:pt x="10" y="33"/>
                    <a:pt x="11" y="33"/>
                  </a:cubicBezTo>
                  <a:cubicBezTo>
                    <a:pt x="12" y="32"/>
                    <a:pt x="13" y="31"/>
                    <a:pt x="14" y="31"/>
                  </a:cubicBezTo>
                  <a:cubicBezTo>
                    <a:pt x="15" y="30"/>
                    <a:pt x="16" y="29"/>
                    <a:pt x="17" y="28"/>
                  </a:cubicBezTo>
                  <a:cubicBezTo>
                    <a:pt x="18" y="27"/>
                    <a:pt x="19" y="26"/>
                    <a:pt x="20" y="25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1"/>
                    <a:pt x="24" y="20"/>
                    <a:pt x="25" y="19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8"/>
                    <a:pt x="27" y="18"/>
                    <a:pt x="28" y="17"/>
                  </a:cubicBezTo>
                  <a:cubicBezTo>
                    <a:pt x="29" y="17"/>
                    <a:pt x="30" y="16"/>
                    <a:pt x="31" y="16"/>
                  </a:cubicBezTo>
                  <a:cubicBezTo>
                    <a:pt x="31" y="16"/>
                    <a:pt x="32" y="16"/>
                    <a:pt x="32" y="15"/>
                  </a:cubicBezTo>
                  <a:cubicBezTo>
                    <a:pt x="33" y="15"/>
                    <a:pt x="33" y="15"/>
                    <a:pt x="34" y="15"/>
                  </a:cubicBezTo>
                  <a:cubicBezTo>
                    <a:pt x="35" y="15"/>
                    <a:pt x="36" y="15"/>
                    <a:pt x="37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1" y="16"/>
                    <a:pt x="42" y="16"/>
                    <a:pt x="43" y="17"/>
                  </a:cubicBezTo>
                  <a:cubicBezTo>
                    <a:pt x="44" y="17"/>
                    <a:pt x="44" y="17"/>
                    <a:pt x="45" y="17"/>
                  </a:cubicBezTo>
                  <a:cubicBezTo>
                    <a:pt x="45" y="18"/>
                    <a:pt x="46" y="18"/>
                    <a:pt x="46" y="18"/>
                  </a:cubicBezTo>
                  <a:cubicBezTo>
                    <a:pt x="47" y="19"/>
                    <a:pt x="48" y="20"/>
                    <a:pt x="49" y="21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5" y="18"/>
                    <a:pt x="55" y="17"/>
                    <a:pt x="56" y="16"/>
                  </a:cubicBezTo>
                  <a:cubicBezTo>
                    <a:pt x="56" y="15"/>
                    <a:pt x="56" y="15"/>
                    <a:pt x="56" y="14"/>
                  </a:cubicBezTo>
                  <a:cubicBezTo>
                    <a:pt x="57" y="14"/>
                    <a:pt x="57" y="13"/>
                    <a:pt x="57" y="13"/>
                  </a:cubicBezTo>
                  <a:cubicBezTo>
                    <a:pt x="58" y="13"/>
                    <a:pt x="58" y="12"/>
                    <a:pt x="58" y="12"/>
                  </a:cubicBezTo>
                  <a:cubicBezTo>
                    <a:pt x="59" y="11"/>
                    <a:pt x="59" y="11"/>
                    <a:pt x="60" y="11"/>
                  </a:cubicBezTo>
                  <a:cubicBezTo>
                    <a:pt x="60" y="10"/>
                    <a:pt x="60" y="10"/>
                    <a:pt x="61" y="9"/>
                  </a:cubicBezTo>
                  <a:cubicBezTo>
                    <a:pt x="61" y="9"/>
                    <a:pt x="62" y="9"/>
                    <a:pt x="62" y="9"/>
                  </a:cubicBezTo>
                  <a:cubicBezTo>
                    <a:pt x="63" y="8"/>
                    <a:pt x="63" y="8"/>
                    <a:pt x="64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0" y="6"/>
                    <a:pt x="71" y="6"/>
                    <a:pt x="72" y="6"/>
                  </a:cubicBezTo>
                  <a:cubicBezTo>
                    <a:pt x="73" y="6"/>
                    <a:pt x="74" y="6"/>
                    <a:pt x="76" y="6"/>
                  </a:cubicBezTo>
                  <a:cubicBezTo>
                    <a:pt x="77" y="6"/>
                    <a:pt x="78" y="7"/>
                    <a:pt x="79" y="7"/>
                  </a:cubicBezTo>
                  <a:cubicBezTo>
                    <a:pt x="80" y="7"/>
                    <a:pt x="82" y="8"/>
                    <a:pt x="83" y="8"/>
                  </a:cubicBezTo>
                  <a:cubicBezTo>
                    <a:pt x="84" y="8"/>
                    <a:pt x="86" y="8"/>
                    <a:pt x="87" y="9"/>
                  </a:cubicBezTo>
                  <a:cubicBezTo>
                    <a:pt x="89" y="9"/>
                    <a:pt x="90" y="9"/>
                    <a:pt x="91" y="9"/>
                  </a:cubicBezTo>
                  <a:cubicBezTo>
                    <a:pt x="94" y="10"/>
                    <a:pt x="97" y="10"/>
                    <a:pt x="99" y="9"/>
                  </a:cubicBezTo>
                  <a:cubicBezTo>
                    <a:pt x="102" y="9"/>
                    <a:pt x="105" y="9"/>
                    <a:pt x="107" y="8"/>
                  </a:cubicBezTo>
                  <a:cubicBezTo>
                    <a:pt x="106" y="8"/>
                    <a:pt x="105" y="8"/>
                    <a:pt x="10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3" name="iŝ1îdé"/>
            <p:cNvSpPr/>
            <p:nvPr/>
          </p:nvSpPr>
          <p:spPr bwMode="auto">
            <a:xfrm>
              <a:off x="4551" y="1166"/>
              <a:ext cx="178" cy="71"/>
            </a:xfrm>
            <a:custGeom>
              <a:avLst/>
              <a:gdLst>
                <a:gd name="T0" fmla="*/ 168 w 86"/>
                <a:gd name="T1" fmla="*/ 65 h 34"/>
                <a:gd name="T2" fmla="*/ 157 w 86"/>
                <a:gd name="T3" fmla="*/ 54 h 34"/>
                <a:gd name="T4" fmla="*/ 149 w 86"/>
                <a:gd name="T5" fmla="*/ 44 h 34"/>
                <a:gd name="T6" fmla="*/ 141 w 86"/>
                <a:gd name="T7" fmla="*/ 33 h 34"/>
                <a:gd name="T8" fmla="*/ 128 w 86"/>
                <a:gd name="T9" fmla="*/ 23 h 34"/>
                <a:gd name="T10" fmla="*/ 122 w 86"/>
                <a:gd name="T11" fmla="*/ 21 h 34"/>
                <a:gd name="T12" fmla="*/ 118 w 86"/>
                <a:gd name="T13" fmla="*/ 21 h 34"/>
                <a:gd name="T14" fmla="*/ 110 w 86"/>
                <a:gd name="T15" fmla="*/ 19 h 34"/>
                <a:gd name="T16" fmla="*/ 103 w 86"/>
                <a:gd name="T17" fmla="*/ 21 h 34"/>
                <a:gd name="T18" fmla="*/ 95 w 86"/>
                <a:gd name="T19" fmla="*/ 23 h 34"/>
                <a:gd name="T20" fmla="*/ 91 w 86"/>
                <a:gd name="T21" fmla="*/ 21 h 34"/>
                <a:gd name="T22" fmla="*/ 85 w 86"/>
                <a:gd name="T23" fmla="*/ 13 h 34"/>
                <a:gd name="T24" fmla="*/ 79 w 86"/>
                <a:gd name="T25" fmla="*/ 6 h 34"/>
                <a:gd name="T26" fmla="*/ 68 w 86"/>
                <a:gd name="T27" fmla="*/ 2 h 34"/>
                <a:gd name="T28" fmla="*/ 60 w 86"/>
                <a:gd name="T29" fmla="*/ 0 h 34"/>
                <a:gd name="T30" fmla="*/ 54 w 86"/>
                <a:gd name="T31" fmla="*/ 2 h 34"/>
                <a:gd name="T32" fmla="*/ 43 w 86"/>
                <a:gd name="T33" fmla="*/ 4 h 34"/>
                <a:gd name="T34" fmla="*/ 37 w 86"/>
                <a:gd name="T35" fmla="*/ 8 h 34"/>
                <a:gd name="T36" fmla="*/ 25 w 86"/>
                <a:gd name="T37" fmla="*/ 10 h 34"/>
                <a:gd name="T38" fmla="*/ 12 w 86"/>
                <a:gd name="T39" fmla="*/ 13 h 34"/>
                <a:gd name="T40" fmla="*/ 12 w 86"/>
                <a:gd name="T41" fmla="*/ 17 h 34"/>
                <a:gd name="T42" fmla="*/ 25 w 86"/>
                <a:gd name="T43" fmla="*/ 17 h 34"/>
                <a:gd name="T44" fmla="*/ 39 w 86"/>
                <a:gd name="T45" fmla="*/ 15 h 34"/>
                <a:gd name="T46" fmla="*/ 52 w 86"/>
                <a:gd name="T47" fmla="*/ 10 h 34"/>
                <a:gd name="T48" fmla="*/ 58 w 86"/>
                <a:gd name="T49" fmla="*/ 10 h 34"/>
                <a:gd name="T50" fmla="*/ 66 w 86"/>
                <a:gd name="T51" fmla="*/ 13 h 34"/>
                <a:gd name="T52" fmla="*/ 72 w 86"/>
                <a:gd name="T53" fmla="*/ 17 h 34"/>
                <a:gd name="T54" fmla="*/ 77 w 86"/>
                <a:gd name="T55" fmla="*/ 19 h 34"/>
                <a:gd name="T56" fmla="*/ 81 w 86"/>
                <a:gd name="T57" fmla="*/ 27 h 34"/>
                <a:gd name="T58" fmla="*/ 83 w 86"/>
                <a:gd name="T59" fmla="*/ 36 h 34"/>
                <a:gd name="T60" fmla="*/ 93 w 86"/>
                <a:gd name="T61" fmla="*/ 38 h 34"/>
                <a:gd name="T62" fmla="*/ 99 w 86"/>
                <a:gd name="T63" fmla="*/ 33 h 34"/>
                <a:gd name="T64" fmla="*/ 106 w 86"/>
                <a:gd name="T65" fmla="*/ 31 h 34"/>
                <a:gd name="T66" fmla="*/ 112 w 86"/>
                <a:gd name="T67" fmla="*/ 31 h 34"/>
                <a:gd name="T68" fmla="*/ 116 w 86"/>
                <a:gd name="T69" fmla="*/ 31 h 34"/>
                <a:gd name="T70" fmla="*/ 120 w 86"/>
                <a:gd name="T71" fmla="*/ 31 h 34"/>
                <a:gd name="T72" fmla="*/ 124 w 86"/>
                <a:gd name="T73" fmla="*/ 33 h 34"/>
                <a:gd name="T74" fmla="*/ 135 w 86"/>
                <a:gd name="T75" fmla="*/ 40 h 34"/>
                <a:gd name="T76" fmla="*/ 143 w 86"/>
                <a:gd name="T77" fmla="*/ 48 h 34"/>
                <a:gd name="T78" fmla="*/ 153 w 86"/>
                <a:gd name="T79" fmla="*/ 58 h 34"/>
                <a:gd name="T80" fmla="*/ 178 w 86"/>
                <a:gd name="T81" fmla="*/ 71 h 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6" h="34">
                  <a:moveTo>
                    <a:pt x="83" y="33"/>
                  </a:moveTo>
                  <a:cubicBezTo>
                    <a:pt x="82" y="32"/>
                    <a:pt x="82" y="31"/>
                    <a:pt x="81" y="31"/>
                  </a:cubicBezTo>
                  <a:cubicBezTo>
                    <a:pt x="80" y="30"/>
                    <a:pt x="79" y="29"/>
                    <a:pt x="78" y="28"/>
                  </a:cubicBezTo>
                  <a:cubicBezTo>
                    <a:pt x="78" y="28"/>
                    <a:pt x="77" y="27"/>
                    <a:pt x="76" y="26"/>
                  </a:cubicBezTo>
                  <a:cubicBezTo>
                    <a:pt x="76" y="25"/>
                    <a:pt x="75" y="24"/>
                    <a:pt x="74" y="24"/>
                  </a:cubicBezTo>
                  <a:cubicBezTo>
                    <a:pt x="74" y="23"/>
                    <a:pt x="73" y="22"/>
                    <a:pt x="72" y="21"/>
                  </a:cubicBezTo>
                  <a:cubicBezTo>
                    <a:pt x="72" y="20"/>
                    <a:pt x="71" y="19"/>
                    <a:pt x="70" y="18"/>
                  </a:cubicBezTo>
                  <a:cubicBezTo>
                    <a:pt x="70" y="18"/>
                    <a:pt x="69" y="17"/>
                    <a:pt x="68" y="16"/>
                  </a:cubicBezTo>
                  <a:cubicBezTo>
                    <a:pt x="67" y="15"/>
                    <a:pt x="66" y="14"/>
                    <a:pt x="66" y="13"/>
                  </a:cubicBezTo>
                  <a:cubicBezTo>
                    <a:pt x="65" y="13"/>
                    <a:pt x="64" y="12"/>
                    <a:pt x="62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9"/>
                    <a:pt x="56" y="9"/>
                    <a:pt x="55" y="9"/>
                  </a:cubicBezTo>
                  <a:cubicBezTo>
                    <a:pt x="55" y="9"/>
                    <a:pt x="54" y="9"/>
                    <a:pt x="53" y="9"/>
                  </a:cubicBezTo>
                  <a:cubicBezTo>
                    <a:pt x="53" y="9"/>
                    <a:pt x="52" y="9"/>
                    <a:pt x="52" y="9"/>
                  </a:cubicBezTo>
                  <a:cubicBezTo>
                    <a:pt x="51" y="9"/>
                    <a:pt x="50" y="10"/>
                    <a:pt x="50" y="10"/>
                  </a:cubicBezTo>
                  <a:cubicBezTo>
                    <a:pt x="49" y="10"/>
                    <a:pt x="48" y="10"/>
                    <a:pt x="48" y="10"/>
                  </a:cubicBezTo>
                  <a:cubicBezTo>
                    <a:pt x="47" y="10"/>
                    <a:pt x="47" y="11"/>
                    <a:pt x="46" y="11"/>
                  </a:cubicBezTo>
                  <a:cubicBezTo>
                    <a:pt x="46" y="11"/>
                    <a:pt x="45" y="11"/>
                    <a:pt x="45" y="12"/>
                  </a:cubicBezTo>
                  <a:cubicBezTo>
                    <a:pt x="44" y="11"/>
                    <a:pt x="44" y="11"/>
                    <a:pt x="44" y="10"/>
                  </a:cubicBezTo>
                  <a:cubicBezTo>
                    <a:pt x="44" y="10"/>
                    <a:pt x="44" y="9"/>
                    <a:pt x="43" y="9"/>
                  </a:cubicBezTo>
                  <a:cubicBezTo>
                    <a:pt x="43" y="8"/>
                    <a:pt x="42" y="7"/>
                    <a:pt x="41" y="6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9" y="4"/>
                    <a:pt x="39" y="4"/>
                    <a:pt x="38" y="3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4" y="1"/>
                    <a:pt x="34" y="1"/>
                    <a:pt x="33" y="1"/>
                  </a:cubicBezTo>
                  <a:cubicBezTo>
                    <a:pt x="32" y="1"/>
                    <a:pt x="32" y="1"/>
                    <a:pt x="31" y="1"/>
                  </a:cubicBezTo>
                  <a:cubicBezTo>
                    <a:pt x="31" y="1"/>
                    <a:pt x="30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  <a:cubicBezTo>
                    <a:pt x="27" y="1"/>
                    <a:pt x="26" y="1"/>
                    <a:pt x="26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2" y="2"/>
                    <a:pt x="21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6" y="4"/>
                    <a:pt x="15" y="5"/>
                  </a:cubicBezTo>
                  <a:cubicBezTo>
                    <a:pt x="14" y="5"/>
                    <a:pt x="13" y="5"/>
                    <a:pt x="12" y="5"/>
                  </a:cubicBezTo>
                  <a:cubicBezTo>
                    <a:pt x="11" y="6"/>
                    <a:pt x="10" y="6"/>
                    <a:pt x="9" y="6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4" y="6"/>
                    <a:pt x="2" y="6"/>
                    <a:pt x="0" y="6"/>
                  </a:cubicBezTo>
                  <a:cubicBezTo>
                    <a:pt x="2" y="7"/>
                    <a:pt x="4" y="7"/>
                    <a:pt x="6" y="8"/>
                  </a:cubicBezTo>
                  <a:cubicBezTo>
                    <a:pt x="7" y="8"/>
                    <a:pt x="8" y="8"/>
                    <a:pt x="9" y="8"/>
                  </a:cubicBezTo>
                  <a:cubicBezTo>
                    <a:pt x="10" y="8"/>
                    <a:pt x="11" y="8"/>
                    <a:pt x="12" y="8"/>
                  </a:cubicBezTo>
                  <a:cubicBezTo>
                    <a:pt x="14" y="8"/>
                    <a:pt x="15" y="8"/>
                    <a:pt x="16" y="8"/>
                  </a:cubicBezTo>
                  <a:cubicBezTo>
                    <a:pt x="17" y="7"/>
                    <a:pt x="18" y="7"/>
                    <a:pt x="19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5"/>
                    <a:pt x="24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5"/>
                    <a:pt x="27" y="5"/>
                    <a:pt x="28" y="5"/>
                  </a:cubicBezTo>
                  <a:cubicBezTo>
                    <a:pt x="29" y="5"/>
                    <a:pt x="29" y="5"/>
                    <a:pt x="30" y="5"/>
                  </a:cubicBezTo>
                  <a:cubicBezTo>
                    <a:pt x="31" y="6"/>
                    <a:pt x="31" y="6"/>
                    <a:pt x="32" y="6"/>
                  </a:cubicBezTo>
                  <a:cubicBezTo>
                    <a:pt x="32" y="6"/>
                    <a:pt x="32" y="6"/>
                    <a:pt x="33" y="6"/>
                  </a:cubicBezTo>
                  <a:cubicBezTo>
                    <a:pt x="34" y="7"/>
                    <a:pt x="34" y="7"/>
                    <a:pt x="35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10"/>
                    <a:pt x="38" y="11"/>
                    <a:pt x="39" y="12"/>
                  </a:cubicBezTo>
                  <a:cubicBezTo>
                    <a:pt x="39" y="12"/>
                    <a:pt x="39" y="12"/>
                    <a:pt x="39" y="13"/>
                  </a:cubicBezTo>
                  <a:cubicBezTo>
                    <a:pt x="39" y="13"/>
                    <a:pt x="40" y="14"/>
                    <a:pt x="40" y="14"/>
                  </a:cubicBezTo>
                  <a:cubicBezTo>
                    <a:pt x="40" y="15"/>
                    <a:pt x="40" y="16"/>
                    <a:pt x="40" y="17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6" y="18"/>
                    <a:pt x="46" y="17"/>
                    <a:pt x="47" y="17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9" y="16"/>
                    <a:pt x="49" y="16"/>
                    <a:pt x="50" y="15"/>
                  </a:cubicBezTo>
                  <a:cubicBezTo>
                    <a:pt x="50" y="15"/>
                    <a:pt x="51" y="15"/>
                    <a:pt x="51" y="15"/>
                  </a:cubicBezTo>
                  <a:cubicBezTo>
                    <a:pt x="51" y="15"/>
                    <a:pt x="52" y="15"/>
                    <a:pt x="52" y="15"/>
                  </a:cubicBezTo>
                  <a:cubicBezTo>
                    <a:pt x="53" y="15"/>
                    <a:pt x="53" y="15"/>
                    <a:pt x="54" y="15"/>
                  </a:cubicBezTo>
                  <a:cubicBezTo>
                    <a:pt x="54" y="15"/>
                    <a:pt x="55" y="15"/>
                    <a:pt x="55" y="14"/>
                  </a:cubicBezTo>
                  <a:cubicBezTo>
                    <a:pt x="55" y="14"/>
                    <a:pt x="56" y="15"/>
                    <a:pt x="56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1" y="16"/>
                    <a:pt x="62" y="17"/>
                    <a:pt x="63" y="17"/>
                  </a:cubicBezTo>
                  <a:cubicBezTo>
                    <a:pt x="64" y="18"/>
                    <a:pt x="64" y="18"/>
                    <a:pt x="65" y="19"/>
                  </a:cubicBezTo>
                  <a:cubicBezTo>
                    <a:pt x="66" y="20"/>
                    <a:pt x="67" y="20"/>
                    <a:pt x="67" y="21"/>
                  </a:cubicBezTo>
                  <a:cubicBezTo>
                    <a:pt x="68" y="22"/>
                    <a:pt x="69" y="23"/>
                    <a:pt x="69" y="23"/>
                  </a:cubicBezTo>
                  <a:cubicBezTo>
                    <a:pt x="70" y="24"/>
                    <a:pt x="71" y="25"/>
                    <a:pt x="72" y="26"/>
                  </a:cubicBezTo>
                  <a:cubicBezTo>
                    <a:pt x="73" y="27"/>
                    <a:pt x="74" y="27"/>
                    <a:pt x="74" y="28"/>
                  </a:cubicBezTo>
                  <a:cubicBezTo>
                    <a:pt x="76" y="29"/>
                    <a:pt x="78" y="31"/>
                    <a:pt x="80" y="32"/>
                  </a:cubicBezTo>
                  <a:cubicBezTo>
                    <a:pt x="82" y="33"/>
                    <a:pt x="84" y="34"/>
                    <a:pt x="86" y="34"/>
                  </a:cubicBezTo>
                  <a:cubicBezTo>
                    <a:pt x="85" y="34"/>
                    <a:pt x="84" y="33"/>
                    <a:pt x="83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" name="íṥļíḑé"/>
            <p:cNvSpPr/>
            <p:nvPr/>
          </p:nvSpPr>
          <p:spPr bwMode="auto">
            <a:xfrm>
              <a:off x="4607" y="1347"/>
              <a:ext cx="178" cy="70"/>
            </a:xfrm>
            <a:custGeom>
              <a:avLst/>
              <a:gdLst>
                <a:gd name="T0" fmla="*/ 168 w 86"/>
                <a:gd name="T1" fmla="*/ 62 h 34"/>
                <a:gd name="T2" fmla="*/ 159 w 86"/>
                <a:gd name="T3" fmla="*/ 54 h 34"/>
                <a:gd name="T4" fmla="*/ 151 w 86"/>
                <a:gd name="T5" fmla="*/ 43 h 34"/>
                <a:gd name="T6" fmla="*/ 141 w 86"/>
                <a:gd name="T7" fmla="*/ 31 h 34"/>
                <a:gd name="T8" fmla="*/ 130 w 86"/>
                <a:gd name="T9" fmla="*/ 23 h 34"/>
                <a:gd name="T10" fmla="*/ 122 w 86"/>
                <a:gd name="T11" fmla="*/ 21 h 34"/>
                <a:gd name="T12" fmla="*/ 120 w 86"/>
                <a:gd name="T13" fmla="*/ 19 h 34"/>
                <a:gd name="T14" fmla="*/ 112 w 86"/>
                <a:gd name="T15" fmla="*/ 19 h 34"/>
                <a:gd name="T16" fmla="*/ 103 w 86"/>
                <a:gd name="T17" fmla="*/ 19 h 34"/>
                <a:gd name="T18" fmla="*/ 97 w 86"/>
                <a:gd name="T19" fmla="*/ 21 h 34"/>
                <a:gd name="T20" fmla="*/ 91 w 86"/>
                <a:gd name="T21" fmla="*/ 21 h 34"/>
                <a:gd name="T22" fmla="*/ 85 w 86"/>
                <a:gd name="T23" fmla="*/ 10 h 34"/>
                <a:gd name="T24" fmla="*/ 79 w 86"/>
                <a:gd name="T25" fmla="*/ 6 h 34"/>
                <a:gd name="T26" fmla="*/ 68 w 86"/>
                <a:gd name="T27" fmla="*/ 2 h 34"/>
                <a:gd name="T28" fmla="*/ 62 w 86"/>
                <a:gd name="T29" fmla="*/ 0 h 34"/>
                <a:gd name="T30" fmla="*/ 54 w 86"/>
                <a:gd name="T31" fmla="*/ 0 h 34"/>
                <a:gd name="T32" fmla="*/ 43 w 86"/>
                <a:gd name="T33" fmla="*/ 4 h 34"/>
                <a:gd name="T34" fmla="*/ 37 w 86"/>
                <a:gd name="T35" fmla="*/ 6 h 34"/>
                <a:gd name="T36" fmla="*/ 25 w 86"/>
                <a:gd name="T37" fmla="*/ 10 h 34"/>
                <a:gd name="T38" fmla="*/ 12 w 86"/>
                <a:gd name="T39" fmla="*/ 12 h 34"/>
                <a:gd name="T40" fmla="*/ 12 w 86"/>
                <a:gd name="T41" fmla="*/ 14 h 34"/>
                <a:gd name="T42" fmla="*/ 27 w 86"/>
                <a:gd name="T43" fmla="*/ 16 h 34"/>
                <a:gd name="T44" fmla="*/ 39 w 86"/>
                <a:gd name="T45" fmla="*/ 12 h 34"/>
                <a:gd name="T46" fmla="*/ 52 w 86"/>
                <a:gd name="T47" fmla="*/ 10 h 34"/>
                <a:gd name="T48" fmla="*/ 58 w 86"/>
                <a:gd name="T49" fmla="*/ 10 h 34"/>
                <a:gd name="T50" fmla="*/ 66 w 86"/>
                <a:gd name="T51" fmla="*/ 10 h 34"/>
                <a:gd name="T52" fmla="*/ 72 w 86"/>
                <a:gd name="T53" fmla="*/ 14 h 34"/>
                <a:gd name="T54" fmla="*/ 77 w 86"/>
                <a:gd name="T55" fmla="*/ 19 h 34"/>
                <a:gd name="T56" fmla="*/ 83 w 86"/>
                <a:gd name="T57" fmla="*/ 25 h 34"/>
                <a:gd name="T58" fmla="*/ 85 w 86"/>
                <a:gd name="T59" fmla="*/ 33 h 34"/>
                <a:gd name="T60" fmla="*/ 93 w 86"/>
                <a:gd name="T61" fmla="*/ 37 h 34"/>
                <a:gd name="T62" fmla="*/ 101 w 86"/>
                <a:gd name="T63" fmla="*/ 31 h 34"/>
                <a:gd name="T64" fmla="*/ 106 w 86"/>
                <a:gd name="T65" fmla="*/ 29 h 34"/>
                <a:gd name="T66" fmla="*/ 112 w 86"/>
                <a:gd name="T67" fmla="*/ 29 h 34"/>
                <a:gd name="T68" fmla="*/ 118 w 86"/>
                <a:gd name="T69" fmla="*/ 29 h 34"/>
                <a:gd name="T70" fmla="*/ 120 w 86"/>
                <a:gd name="T71" fmla="*/ 29 h 34"/>
                <a:gd name="T72" fmla="*/ 126 w 86"/>
                <a:gd name="T73" fmla="*/ 31 h 34"/>
                <a:gd name="T74" fmla="*/ 135 w 86"/>
                <a:gd name="T75" fmla="*/ 39 h 34"/>
                <a:gd name="T76" fmla="*/ 145 w 86"/>
                <a:gd name="T77" fmla="*/ 47 h 34"/>
                <a:gd name="T78" fmla="*/ 155 w 86"/>
                <a:gd name="T79" fmla="*/ 58 h 34"/>
                <a:gd name="T80" fmla="*/ 178 w 86"/>
                <a:gd name="T81" fmla="*/ 70 h 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6" h="34">
                  <a:moveTo>
                    <a:pt x="84" y="32"/>
                  </a:moveTo>
                  <a:cubicBezTo>
                    <a:pt x="83" y="31"/>
                    <a:pt x="82" y="31"/>
                    <a:pt x="81" y="30"/>
                  </a:cubicBezTo>
                  <a:cubicBezTo>
                    <a:pt x="80" y="29"/>
                    <a:pt x="80" y="29"/>
                    <a:pt x="79" y="28"/>
                  </a:cubicBezTo>
                  <a:cubicBezTo>
                    <a:pt x="78" y="27"/>
                    <a:pt x="77" y="26"/>
                    <a:pt x="77" y="26"/>
                  </a:cubicBezTo>
                  <a:cubicBezTo>
                    <a:pt x="76" y="25"/>
                    <a:pt x="75" y="24"/>
                    <a:pt x="75" y="23"/>
                  </a:cubicBezTo>
                  <a:cubicBezTo>
                    <a:pt x="74" y="22"/>
                    <a:pt x="73" y="22"/>
                    <a:pt x="73" y="21"/>
                  </a:cubicBezTo>
                  <a:cubicBezTo>
                    <a:pt x="72" y="20"/>
                    <a:pt x="71" y="19"/>
                    <a:pt x="71" y="18"/>
                  </a:cubicBezTo>
                  <a:cubicBezTo>
                    <a:pt x="70" y="17"/>
                    <a:pt x="69" y="16"/>
                    <a:pt x="68" y="15"/>
                  </a:cubicBezTo>
                  <a:cubicBezTo>
                    <a:pt x="68" y="15"/>
                    <a:pt x="67" y="14"/>
                    <a:pt x="66" y="13"/>
                  </a:cubicBezTo>
                  <a:cubicBezTo>
                    <a:pt x="65" y="12"/>
                    <a:pt x="64" y="11"/>
                    <a:pt x="63" y="1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9"/>
                    <a:pt x="56" y="9"/>
                    <a:pt x="56" y="9"/>
                  </a:cubicBezTo>
                  <a:cubicBezTo>
                    <a:pt x="55" y="9"/>
                    <a:pt x="54" y="9"/>
                    <a:pt x="54" y="9"/>
                  </a:cubicBezTo>
                  <a:cubicBezTo>
                    <a:pt x="53" y="9"/>
                    <a:pt x="53" y="9"/>
                    <a:pt x="52" y="9"/>
                  </a:cubicBezTo>
                  <a:cubicBezTo>
                    <a:pt x="51" y="9"/>
                    <a:pt x="51" y="9"/>
                    <a:pt x="50" y="9"/>
                  </a:cubicBezTo>
                  <a:cubicBezTo>
                    <a:pt x="49" y="9"/>
                    <a:pt x="49" y="10"/>
                    <a:pt x="48" y="10"/>
                  </a:cubicBezTo>
                  <a:cubicBezTo>
                    <a:pt x="48" y="10"/>
                    <a:pt x="47" y="10"/>
                    <a:pt x="47" y="10"/>
                  </a:cubicBezTo>
                  <a:cubicBezTo>
                    <a:pt x="46" y="11"/>
                    <a:pt x="46" y="11"/>
                    <a:pt x="45" y="11"/>
                  </a:cubicBezTo>
                  <a:cubicBezTo>
                    <a:pt x="45" y="11"/>
                    <a:pt x="45" y="10"/>
                    <a:pt x="44" y="10"/>
                  </a:cubicBezTo>
                  <a:cubicBezTo>
                    <a:pt x="44" y="9"/>
                    <a:pt x="44" y="9"/>
                    <a:pt x="44" y="8"/>
                  </a:cubicBezTo>
                  <a:cubicBezTo>
                    <a:pt x="43" y="7"/>
                    <a:pt x="42" y="6"/>
                    <a:pt x="41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4"/>
                    <a:pt x="39" y="3"/>
                    <a:pt x="38" y="3"/>
                  </a:cubicBezTo>
                  <a:cubicBezTo>
                    <a:pt x="37" y="2"/>
                    <a:pt x="36" y="2"/>
                    <a:pt x="35" y="1"/>
                  </a:cubicBezTo>
                  <a:cubicBezTo>
                    <a:pt x="35" y="1"/>
                    <a:pt x="34" y="1"/>
                    <a:pt x="33" y="1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29" y="0"/>
                    <a:pt x="29" y="0"/>
                    <a:pt x="28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2" y="1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6" y="4"/>
                    <a:pt x="15" y="4"/>
                  </a:cubicBezTo>
                  <a:cubicBezTo>
                    <a:pt x="14" y="4"/>
                    <a:pt x="13" y="5"/>
                    <a:pt x="12" y="5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4" y="6"/>
                    <a:pt x="2" y="6"/>
                    <a:pt x="0" y="5"/>
                  </a:cubicBezTo>
                  <a:cubicBezTo>
                    <a:pt x="2" y="6"/>
                    <a:pt x="4" y="7"/>
                    <a:pt x="6" y="7"/>
                  </a:cubicBezTo>
                  <a:cubicBezTo>
                    <a:pt x="7" y="7"/>
                    <a:pt x="8" y="7"/>
                    <a:pt x="10" y="8"/>
                  </a:cubicBezTo>
                  <a:cubicBezTo>
                    <a:pt x="11" y="8"/>
                    <a:pt x="12" y="8"/>
                    <a:pt x="13" y="8"/>
                  </a:cubicBezTo>
                  <a:cubicBezTo>
                    <a:pt x="14" y="7"/>
                    <a:pt x="15" y="7"/>
                    <a:pt x="16" y="7"/>
                  </a:cubicBezTo>
                  <a:cubicBezTo>
                    <a:pt x="17" y="7"/>
                    <a:pt x="18" y="7"/>
                    <a:pt x="19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4" y="5"/>
                    <a:pt x="24" y="5"/>
                    <a:pt x="25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8" y="5"/>
                    <a:pt x="28" y="5"/>
                  </a:cubicBezTo>
                  <a:cubicBezTo>
                    <a:pt x="29" y="5"/>
                    <a:pt x="30" y="5"/>
                    <a:pt x="31" y="5"/>
                  </a:cubicBezTo>
                  <a:cubicBezTo>
                    <a:pt x="31" y="5"/>
                    <a:pt x="32" y="5"/>
                    <a:pt x="32" y="5"/>
                  </a:cubicBezTo>
                  <a:cubicBezTo>
                    <a:pt x="32" y="5"/>
                    <a:pt x="33" y="6"/>
                    <a:pt x="33" y="6"/>
                  </a:cubicBezTo>
                  <a:cubicBezTo>
                    <a:pt x="34" y="6"/>
                    <a:pt x="35" y="7"/>
                    <a:pt x="35" y="7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10"/>
                    <a:pt x="38" y="10"/>
                    <a:pt x="39" y="11"/>
                  </a:cubicBezTo>
                  <a:cubicBezTo>
                    <a:pt x="39" y="11"/>
                    <a:pt x="39" y="12"/>
                    <a:pt x="40" y="12"/>
                  </a:cubicBezTo>
                  <a:cubicBezTo>
                    <a:pt x="40" y="13"/>
                    <a:pt x="40" y="13"/>
                    <a:pt x="40" y="14"/>
                  </a:cubicBezTo>
                  <a:cubicBezTo>
                    <a:pt x="40" y="14"/>
                    <a:pt x="41" y="15"/>
                    <a:pt x="41" y="16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6" y="17"/>
                    <a:pt x="47" y="17"/>
                    <a:pt x="48" y="16"/>
                  </a:cubicBezTo>
                  <a:cubicBezTo>
                    <a:pt x="48" y="16"/>
                    <a:pt x="48" y="16"/>
                    <a:pt x="49" y="15"/>
                  </a:cubicBezTo>
                  <a:cubicBezTo>
                    <a:pt x="49" y="15"/>
                    <a:pt x="50" y="15"/>
                    <a:pt x="50" y="15"/>
                  </a:cubicBezTo>
                  <a:cubicBezTo>
                    <a:pt x="51" y="15"/>
                    <a:pt x="51" y="15"/>
                    <a:pt x="51" y="14"/>
                  </a:cubicBezTo>
                  <a:cubicBezTo>
                    <a:pt x="52" y="14"/>
                    <a:pt x="52" y="14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5" y="14"/>
                    <a:pt x="55" y="14"/>
                  </a:cubicBezTo>
                  <a:cubicBezTo>
                    <a:pt x="56" y="14"/>
                    <a:pt x="56" y="14"/>
                    <a:pt x="57" y="14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2" y="16"/>
                    <a:pt x="62" y="16"/>
                    <a:pt x="63" y="17"/>
                  </a:cubicBezTo>
                  <a:cubicBezTo>
                    <a:pt x="64" y="17"/>
                    <a:pt x="65" y="18"/>
                    <a:pt x="65" y="19"/>
                  </a:cubicBezTo>
                  <a:cubicBezTo>
                    <a:pt x="66" y="19"/>
                    <a:pt x="67" y="20"/>
                    <a:pt x="68" y="21"/>
                  </a:cubicBezTo>
                  <a:cubicBezTo>
                    <a:pt x="68" y="21"/>
                    <a:pt x="69" y="22"/>
                    <a:pt x="70" y="23"/>
                  </a:cubicBezTo>
                  <a:cubicBezTo>
                    <a:pt x="71" y="24"/>
                    <a:pt x="71" y="25"/>
                    <a:pt x="72" y="25"/>
                  </a:cubicBezTo>
                  <a:cubicBezTo>
                    <a:pt x="73" y="26"/>
                    <a:pt x="74" y="27"/>
                    <a:pt x="75" y="28"/>
                  </a:cubicBezTo>
                  <a:cubicBezTo>
                    <a:pt x="76" y="29"/>
                    <a:pt x="78" y="30"/>
                    <a:pt x="80" y="31"/>
                  </a:cubicBezTo>
                  <a:cubicBezTo>
                    <a:pt x="82" y="32"/>
                    <a:pt x="84" y="33"/>
                    <a:pt x="86" y="34"/>
                  </a:cubicBezTo>
                  <a:cubicBezTo>
                    <a:pt x="85" y="33"/>
                    <a:pt x="85" y="33"/>
                    <a:pt x="84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5" name="îṣľîḓé"/>
            <p:cNvSpPr/>
            <p:nvPr/>
          </p:nvSpPr>
          <p:spPr bwMode="auto">
            <a:xfrm>
              <a:off x="4767" y="1309"/>
              <a:ext cx="180" cy="69"/>
            </a:xfrm>
            <a:custGeom>
              <a:avLst/>
              <a:gdLst>
                <a:gd name="T0" fmla="*/ 168 w 87"/>
                <a:gd name="T1" fmla="*/ 63 h 33"/>
                <a:gd name="T2" fmla="*/ 159 w 87"/>
                <a:gd name="T3" fmla="*/ 52 h 33"/>
                <a:gd name="T4" fmla="*/ 151 w 87"/>
                <a:gd name="T5" fmla="*/ 42 h 33"/>
                <a:gd name="T6" fmla="*/ 143 w 87"/>
                <a:gd name="T7" fmla="*/ 31 h 33"/>
                <a:gd name="T8" fmla="*/ 130 w 87"/>
                <a:gd name="T9" fmla="*/ 23 h 33"/>
                <a:gd name="T10" fmla="*/ 124 w 87"/>
                <a:gd name="T11" fmla="*/ 19 h 33"/>
                <a:gd name="T12" fmla="*/ 120 w 87"/>
                <a:gd name="T13" fmla="*/ 19 h 33"/>
                <a:gd name="T14" fmla="*/ 112 w 87"/>
                <a:gd name="T15" fmla="*/ 17 h 33"/>
                <a:gd name="T16" fmla="*/ 103 w 87"/>
                <a:gd name="T17" fmla="*/ 19 h 33"/>
                <a:gd name="T18" fmla="*/ 97 w 87"/>
                <a:gd name="T19" fmla="*/ 21 h 33"/>
                <a:gd name="T20" fmla="*/ 93 w 87"/>
                <a:gd name="T21" fmla="*/ 21 h 33"/>
                <a:gd name="T22" fmla="*/ 85 w 87"/>
                <a:gd name="T23" fmla="*/ 10 h 33"/>
                <a:gd name="T24" fmla="*/ 81 w 87"/>
                <a:gd name="T25" fmla="*/ 6 h 33"/>
                <a:gd name="T26" fmla="*/ 70 w 87"/>
                <a:gd name="T27" fmla="*/ 0 h 33"/>
                <a:gd name="T28" fmla="*/ 62 w 87"/>
                <a:gd name="T29" fmla="*/ 0 h 33"/>
                <a:gd name="T30" fmla="*/ 54 w 87"/>
                <a:gd name="T31" fmla="*/ 0 h 33"/>
                <a:gd name="T32" fmla="*/ 43 w 87"/>
                <a:gd name="T33" fmla="*/ 2 h 33"/>
                <a:gd name="T34" fmla="*/ 37 w 87"/>
                <a:gd name="T35" fmla="*/ 6 h 33"/>
                <a:gd name="T36" fmla="*/ 27 w 87"/>
                <a:gd name="T37" fmla="*/ 10 h 33"/>
                <a:gd name="T38" fmla="*/ 14 w 87"/>
                <a:gd name="T39" fmla="*/ 10 h 33"/>
                <a:gd name="T40" fmla="*/ 12 w 87"/>
                <a:gd name="T41" fmla="*/ 15 h 33"/>
                <a:gd name="T42" fmla="*/ 27 w 87"/>
                <a:gd name="T43" fmla="*/ 15 h 33"/>
                <a:gd name="T44" fmla="*/ 41 w 87"/>
                <a:gd name="T45" fmla="*/ 13 h 33"/>
                <a:gd name="T46" fmla="*/ 52 w 87"/>
                <a:gd name="T47" fmla="*/ 8 h 33"/>
                <a:gd name="T48" fmla="*/ 58 w 87"/>
                <a:gd name="T49" fmla="*/ 8 h 33"/>
                <a:gd name="T50" fmla="*/ 66 w 87"/>
                <a:gd name="T51" fmla="*/ 10 h 33"/>
                <a:gd name="T52" fmla="*/ 74 w 87"/>
                <a:gd name="T53" fmla="*/ 15 h 33"/>
                <a:gd name="T54" fmla="*/ 77 w 87"/>
                <a:gd name="T55" fmla="*/ 19 h 33"/>
                <a:gd name="T56" fmla="*/ 83 w 87"/>
                <a:gd name="T57" fmla="*/ 25 h 33"/>
                <a:gd name="T58" fmla="*/ 85 w 87"/>
                <a:gd name="T59" fmla="*/ 33 h 33"/>
                <a:gd name="T60" fmla="*/ 95 w 87"/>
                <a:gd name="T61" fmla="*/ 36 h 33"/>
                <a:gd name="T62" fmla="*/ 101 w 87"/>
                <a:gd name="T63" fmla="*/ 31 h 33"/>
                <a:gd name="T64" fmla="*/ 108 w 87"/>
                <a:gd name="T65" fmla="*/ 29 h 33"/>
                <a:gd name="T66" fmla="*/ 112 w 87"/>
                <a:gd name="T67" fmla="*/ 29 h 33"/>
                <a:gd name="T68" fmla="*/ 118 w 87"/>
                <a:gd name="T69" fmla="*/ 29 h 33"/>
                <a:gd name="T70" fmla="*/ 120 w 87"/>
                <a:gd name="T71" fmla="*/ 29 h 33"/>
                <a:gd name="T72" fmla="*/ 126 w 87"/>
                <a:gd name="T73" fmla="*/ 31 h 33"/>
                <a:gd name="T74" fmla="*/ 137 w 87"/>
                <a:gd name="T75" fmla="*/ 38 h 33"/>
                <a:gd name="T76" fmla="*/ 145 w 87"/>
                <a:gd name="T77" fmla="*/ 48 h 33"/>
                <a:gd name="T78" fmla="*/ 155 w 87"/>
                <a:gd name="T79" fmla="*/ 56 h 33"/>
                <a:gd name="T80" fmla="*/ 180 w 87"/>
                <a:gd name="T81" fmla="*/ 69 h 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7" h="33">
                  <a:moveTo>
                    <a:pt x="84" y="32"/>
                  </a:moveTo>
                  <a:cubicBezTo>
                    <a:pt x="83" y="31"/>
                    <a:pt x="82" y="30"/>
                    <a:pt x="81" y="30"/>
                  </a:cubicBezTo>
                  <a:cubicBezTo>
                    <a:pt x="80" y="29"/>
                    <a:pt x="80" y="28"/>
                    <a:pt x="79" y="28"/>
                  </a:cubicBezTo>
                  <a:cubicBezTo>
                    <a:pt x="78" y="27"/>
                    <a:pt x="77" y="26"/>
                    <a:pt x="77" y="25"/>
                  </a:cubicBezTo>
                  <a:cubicBezTo>
                    <a:pt x="76" y="24"/>
                    <a:pt x="75" y="24"/>
                    <a:pt x="75" y="23"/>
                  </a:cubicBezTo>
                  <a:cubicBezTo>
                    <a:pt x="74" y="22"/>
                    <a:pt x="73" y="21"/>
                    <a:pt x="73" y="20"/>
                  </a:cubicBezTo>
                  <a:cubicBezTo>
                    <a:pt x="72" y="19"/>
                    <a:pt x="72" y="19"/>
                    <a:pt x="71" y="18"/>
                  </a:cubicBezTo>
                  <a:cubicBezTo>
                    <a:pt x="70" y="17"/>
                    <a:pt x="69" y="16"/>
                    <a:pt x="69" y="15"/>
                  </a:cubicBezTo>
                  <a:cubicBezTo>
                    <a:pt x="68" y="14"/>
                    <a:pt x="67" y="13"/>
                    <a:pt x="66" y="13"/>
                  </a:cubicBezTo>
                  <a:cubicBezTo>
                    <a:pt x="65" y="12"/>
                    <a:pt x="64" y="11"/>
                    <a:pt x="63" y="1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9"/>
                    <a:pt x="56" y="8"/>
                    <a:pt x="56" y="8"/>
                  </a:cubicBezTo>
                  <a:cubicBezTo>
                    <a:pt x="55" y="8"/>
                    <a:pt x="55" y="8"/>
                    <a:pt x="54" y="8"/>
                  </a:cubicBezTo>
                  <a:cubicBezTo>
                    <a:pt x="53" y="8"/>
                    <a:pt x="53" y="9"/>
                    <a:pt x="52" y="9"/>
                  </a:cubicBezTo>
                  <a:cubicBezTo>
                    <a:pt x="51" y="9"/>
                    <a:pt x="51" y="9"/>
                    <a:pt x="50" y="9"/>
                  </a:cubicBezTo>
                  <a:cubicBezTo>
                    <a:pt x="50" y="9"/>
                    <a:pt x="49" y="9"/>
                    <a:pt x="48" y="9"/>
                  </a:cubicBezTo>
                  <a:cubicBezTo>
                    <a:pt x="48" y="10"/>
                    <a:pt x="47" y="10"/>
                    <a:pt x="47" y="10"/>
                  </a:cubicBezTo>
                  <a:cubicBezTo>
                    <a:pt x="46" y="10"/>
                    <a:pt x="46" y="11"/>
                    <a:pt x="45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9"/>
                    <a:pt x="44" y="8"/>
                    <a:pt x="44" y="8"/>
                  </a:cubicBezTo>
                  <a:cubicBezTo>
                    <a:pt x="43" y="7"/>
                    <a:pt x="42" y="6"/>
                    <a:pt x="41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3"/>
                    <a:pt x="39" y="3"/>
                    <a:pt x="39" y="3"/>
                  </a:cubicBezTo>
                  <a:cubicBezTo>
                    <a:pt x="38" y="2"/>
                    <a:pt x="36" y="1"/>
                    <a:pt x="35" y="1"/>
                  </a:cubicBezTo>
                  <a:cubicBezTo>
                    <a:pt x="35" y="1"/>
                    <a:pt x="34" y="0"/>
                    <a:pt x="34" y="0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29" y="0"/>
                    <a:pt x="29" y="0"/>
                    <a:pt x="28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1"/>
                    <a:pt x="22" y="1"/>
                    <a:pt x="21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6" y="4"/>
                    <a:pt x="16" y="4"/>
                  </a:cubicBezTo>
                  <a:cubicBezTo>
                    <a:pt x="15" y="4"/>
                    <a:pt x="14" y="4"/>
                    <a:pt x="13" y="5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4" y="5"/>
                    <a:pt x="2" y="5"/>
                    <a:pt x="0" y="5"/>
                  </a:cubicBezTo>
                  <a:cubicBezTo>
                    <a:pt x="2" y="6"/>
                    <a:pt x="4" y="6"/>
                    <a:pt x="6" y="7"/>
                  </a:cubicBezTo>
                  <a:cubicBezTo>
                    <a:pt x="7" y="7"/>
                    <a:pt x="9" y="7"/>
                    <a:pt x="10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7"/>
                    <a:pt x="15" y="7"/>
                    <a:pt x="16" y="7"/>
                  </a:cubicBezTo>
                  <a:cubicBezTo>
                    <a:pt x="17" y="7"/>
                    <a:pt x="18" y="6"/>
                    <a:pt x="20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5"/>
                    <a:pt x="24" y="5"/>
                    <a:pt x="25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9" y="4"/>
                    <a:pt x="30" y="4"/>
                    <a:pt x="31" y="5"/>
                  </a:cubicBezTo>
                  <a:cubicBezTo>
                    <a:pt x="31" y="5"/>
                    <a:pt x="32" y="5"/>
                    <a:pt x="32" y="5"/>
                  </a:cubicBezTo>
                  <a:cubicBezTo>
                    <a:pt x="32" y="5"/>
                    <a:pt x="33" y="5"/>
                    <a:pt x="33" y="6"/>
                  </a:cubicBezTo>
                  <a:cubicBezTo>
                    <a:pt x="34" y="6"/>
                    <a:pt x="35" y="6"/>
                    <a:pt x="36" y="7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9"/>
                    <a:pt x="39" y="10"/>
                    <a:pt x="39" y="11"/>
                  </a:cubicBezTo>
                  <a:cubicBezTo>
                    <a:pt x="39" y="11"/>
                    <a:pt x="39" y="12"/>
                    <a:pt x="40" y="12"/>
                  </a:cubicBezTo>
                  <a:cubicBezTo>
                    <a:pt x="40" y="12"/>
                    <a:pt x="40" y="13"/>
                    <a:pt x="40" y="13"/>
                  </a:cubicBezTo>
                  <a:cubicBezTo>
                    <a:pt x="41" y="14"/>
                    <a:pt x="41" y="15"/>
                    <a:pt x="41" y="16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7" y="16"/>
                    <a:pt x="48" y="16"/>
                  </a:cubicBezTo>
                  <a:cubicBezTo>
                    <a:pt x="48" y="16"/>
                    <a:pt x="49" y="15"/>
                    <a:pt x="49" y="15"/>
                  </a:cubicBezTo>
                  <a:cubicBezTo>
                    <a:pt x="49" y="15"/>
                    <a:pt x="50" y="15"/>
                    <a:pt x="50" y="15"/>
                  </a:cubicBezTo>
                  <a:cubicBezTo>
                    <a:pt x="51" y="14"/>
                    <a:pt x="51" y="14"/>
                    <a:pt x="52" y="14"/>
                  </a:cubicBezTo>
                  <a:cubicBezTo>
                    <a:pt x="52" y="14"/>
                    <a:pt x="52" y="14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5" y="14"/>
                    <a:pt x="55" y="14"/>
                    <a:pt x="56" y="14"/>
                  </a:cubicBezTo>
                  <a:cubicBezTo>
                    <a:pt x="56" y="14"/>
                    <a:pt x="56" y="14"/>
                    <a:pt x="57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2" y="15"/>
                    <a:pt x="62" y="16"/>
                    <a:pt x="63" y="16"/>
                  </a:cubicBezTo>
                  <a:cubicBezTo>
                    <a:pt x="64" y="17"/>
                    <a:pt x="65" y="18"/>
                    <a:pt x="66" y="18"/>
                  </a:cubicBezTo>
                  <a:cubicBezTo>
                    <a:pt x="66" y="19"/>
                    <a:pt x="67" y="20"/>
                    <a:pt x="68" y="20"/>
                  </a:cubicBezTo>
                  <a:cubicBezTo>
                    <a:pt x="68" y="21"/>
                    <a:pt x="69" y="22"/>
                    <a:pt x="70" y="23"/>
                  </a:cubicBezTo>
                  <a:cubicBezTo>
                    <a:pt x="71" y="23"/>
                    <a:pt x="72" y="24"/>
                    <a:pt x="72" y="25"/>
                  </a:cubicBezTo>
                  <a:cubicBezTo>
                    <a:pt x="73" y="26"/>
                    <a:pt x="74" y="27"/>
                    <a:pt x="75" y="27"/>
                  </a:cubicBezTo>
                  <a:cubicBezTo>
                    <a:pt x="77" y="29"/>
                    <a:pt x="78" y="30"/>
                    <a:pt x="80" y="31"/>
                  </a:cubicBezTo>
                  <a:cubicBezTo>
                    <a:pt x="82" y="32"/>
                    <a:pt x="84" y="33"/>
                    <a:pt x="87" y="33"/>
                  </a:cubicBezTo>
                  <a:cubicBezTo>
                    <a:pt x="86" y="33"/>
                    <a:pt x="85" y="32"/>
                    <a:pt x="84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6" name="îṥľïḍè"/>
            <p:cNvSpPr/>
            <p:nvPr/>
          </p:nvSpPr>
          <p:spPr bwMode="auto">
            <a:xfrm>
              <a:off x="2600" y="1469"/>
              <a:ext cx="224" cy="77"/>
            </a:xfrm>
            <a:custGeom>
              <a:avLst/>
              <a:gdLst>
                <a:gd name="T0" fmla="*/ 207 w 108"/>
                <a:gd name="T1" fmla="*/ 17 h 37"/>
                <a:gd name="T2" fmla="*/ 191 w 108"/>
                <a:gd name="T3" fmla="*/ 12 h 37"/>
                <a:gd name="T4" fmla="*/ 176 w 108"/>
                <a:gd name="T5" fmla="*/ 8 h 37"/>
                <a:gd name="T6" fmla="*/ 160 w 108"/>
                <a:gd name="T7" fmla="*/ 2 h 37"/>
                <a:gd name="T8" fmla="*/ 141 w 108"/>
                <a:gd name="T9" fmla="*/ 2 h 37"/>
                <a:gd name="T10" fmla="*/ 133 w 108"/>
                <a:gd name="T11" fmla="*/ 2 h 37"/>
                <a:gd name="T12" fmla="*/ 127 w 108"/>
                <a:gd name="T13" fmla="*/ 4 h 37"/>
                <a:gd name="T14" fmla="*/ 118 w 108"/>
                <a:gd name="T15" fmla="*/ 8 h 37"/>
                <a:gd name="T16" fmla="*/ 112 w 108"/>
                <a:gd name="T17" fmla="*/ 15 h 37"/>
                <a:gd name="T18" fmla="*/ 106 w 108"/>
                <a:gd name="T19" fmla="*/ 23 h 37"/>
                <a:gd name="T20" fmla="*/ 100 w 108"/>
                <a:gd name="T21" fmla="*/ 25 h 37"/>
                <a:gd name="T22" fmla="*/ 87 w 108"/>
                <a:gd name="T23" fmla="*/ 19 h 37"/>
                <a:gd name="T24" fmla="*/ 79 w 108"/>
                <a:gd name="T25" fmla="*/ 19 h 37"/>
                <a:gd name="T26" fmla="*/ 64 w 108"/>
                <a:gd name="T27" fmla="*/ 21 h 37"/>
                <a:gd name="T28" fmla="*/ 56 w 108"/>
                <a:gd name="T29" fmla="*/ 25 h 37"/>
                <a:gd name="T30" fmla="*/ 48 w 108"/>
                <a:gd name="T31" fmla="*/ 29 h 37"/>
                <a:gd name="T32" fmla="*/ 39 w 108"/>
                <a:gd name="T33" fmla="*/ 40 h 37"/>
                <a:gd name="T34" fmla="*/ 35 w 108"/>
                <a:gd name="T35" fmla="*/ 48 h 37"/>
                <a:gd name="T36" fmla="*/ 25 w 108"/>
                <a:gd name="T37" fmla="*/ 58 h 37"/>
                <a:gd name="T38" fmla="*/ 15 w 108"/>
                <a:gd name="T39" fmla="*/ 69 h 37"/>
                <a:gd name="T40" fmla="*/ 15 w 108"/>
                <a:gd name="T41" fmla="*/ 73 h 37"/>
                <a:gd name="T42" fmla="*/ 29 w 108"/>
                <a:gd name="T43" fmla="*/ 65 h 37"/>
                <a:gd name="T44" fmla="*/ 41 w 108"/>
                <a:gd name="T45" fmla="*/ 52 h 37"/>
                <a:gd name="T46" fmla="*/ 52 w 108"/>
                <a:gd name="T47" fmla="*/ 42 h 37"/>
                <a:gd name="T48" fmla="*/ 58 w 108"/>
                <a:gd name="T49" fmla="*/ 37 h 37"/>
                <a:gd name="T50" fmla="*/ 68 w 108"/>
                <a:gd name="T51" fmla="*/ 33 h 37"/>
                <a:gd name="T52" fmla="*/ 77 w 108"/>
                <a:gd name="T53" fmla="*/ 31 h 37"/>
                <a:gd name="T54" fmla="*/ 85 w 108"/>
                <a:gd name="T55" fmla="*/ 33 h 37"/>
                <a:gd name="T56" fmla="*/ 93 w 108"/>
                <a:gd name="T57" fmla="*/ 37 h 37"/>
                <a:gd name="T58" fmla="*/ 102 w 108"/>
                <a:gd name="T59" fmla="*/ 44 h 37"/>
                <a:gd name="T60" fmla="*/ 114 w 108"/>
                <a:gd name="T61" fmla="*/ 40 h 37"/>
                <a:gd name="T62" fmla="*/ 118 w 108"/>
                <a:gd name="T63" fmla="*/ 31 h 37"/>
                <a:gd name="T64" fmla="*/ 122 w 108"/>
                <a:gd name="T65" fmla="*/ 25 h 37"/>
                <a:gd name="T66" fmla="*/ 127 w 108"/>
                <a:gd name="T67" fmla="*/ 21 h 37"/>
                <a:gd name="T68" fmla="*/ 133 w 108"/>
                <a:gd name="T69" fmla="*/ 17 h 37"/>
                <a:gd name="T70" fmla="*/ 135 w 108"/>
                <a:gd name="T71" fmla="*/ 15 h 37"/>
                <a:gd name="T72" fmla="*/ 143 w 108"/>
                <a:gd name="T73" fmla="*/ 15 h 37"/>
                <a:gd name="T74" fmla="*/ 158 w 108"/>
                <a:gd name="T75" fmla="*/ 15 h 37"/>
                <a:gd name="T76" fmla="*/ 172 w 108"/>
                <a:gd name="T77" fmla="*/ 17 h 37"/>
                <a:gd name="T78" fmla="*/ 189 w 108"/>
                <a:gd name="T79" fmla="*/ 19 h 37"/>
                <a:gd name="T80" fmla="*/ 224 w 108"/>
                <a:gd name="T81" fmla="*/ 17 h 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8" h="37">
                  <a:moveTo>
                    <a:pt x="104" y="8"/>
                  </a:moveTo>
                  <a:cubicBezTo>
                    <a:pt x="102" y="8"/>
                    <a:pt x="101" y="8"/>
                    <a:pt x="100" y="8"/>
                  </a:cubicBezTo>
                  <a:cubicBezTo>
                    <a:pt x="98" y="8"/>
                    <a:pt x="97" y="7"/>
                    <a:pt x="96" y="7"/>
                  </a:cubicBezTo>
                  <a:cubicBezTo>
                    <a:pt x="95" y="7"/>
                    <a:pt x="93" y="7"/>
                    <a:pt x="92" y="6"/>
                  </a:cubicBezTo>
                  <a:cubicBezTo>
                    <a:pt x="91" y="6"/>
                    <a:pt x="90" y="5"/>
                    <a:pt x="88" y="5"/>
                  </a:cubicBezTo>
                  <a:cubicBezTo>
                    <a:pt x="87" y="5"/>
                    <a:pt x="86" y="4"/>
                    <a:pt x="85" y="4"/>
                  </a:cubicBezTo>
                  <a:cubicBezTo>
                    <a:pt x="83" y="3"/>
                    <a:pt x="82" y="3"/>
                    <a:pt x="81" y="2"/>
                  </a:cubicBezTo>
                  <a:cubicBezTo>
                    <a:pt x="80" y="2"/>
                    <a:pt x="78" y="1"/>
                    <a:pt x="77" y="1"/>
                  </a:cubicBezTo>
                  <a:cubicBezTo>
                    <a:pt x="75" y="1"/>
                    <a:pt x="74" y="1"/>
                    <a:pt x="73" y="1"/>
                  </a:cubicBezTo>
                  <a:cubicBezTo>
                    <a:pt x="71" y="0"/>
                    <a:pt x="70" y="0"/>
                    <a:pt x="68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0" y="3"/>
                    <a:pt x="59" y="3"/>
                  </a:cubicBezTo>
                  <a:cubicBezTo>
                    <a:pt x="59" y="3"/>
                    <a:pt x="58" y="4"/>
                    <a:pt x="57" y="4"/>
                  </a:cubicBezTo>
                  <a:cubicBezTo>
                    <a:pt x="57" y="5"/>
                    <a:pt x="56" y="5"/>
                    <a:pt x="55" y="6"/>
                  </a:cubicBezTo>
                  <a:cubicBezTo>
                    <a:pt x="55" y="6"/>
                    <a:pt x="54" y="7"/>
                    <a:pt x="54" y="7"/>
                  </a:cubicBezTo>
                  <a:cubicBezTo>
                    <a:pt x="53" y="8"/>
                    <a:pt x="53" y="9"/>
                    <a:pt x="52" y="9"/>
                  </a:cubicBezTo>
                  <a:cubicBezTo>
                    <a:pt x="52" y="10"/>
                    <a:pt x="51" y="10"/>
                    <a:pt x="51" y="11"/>
                  </a:cubicBezTo>
                  <a:cubicBezTo>
                    <a:pt x="51" y="12"/>
                    <a:pt x="50" y="12"/>
                    <a:pt x="50" y="13"/>
                  </a:cubicBezTo>
                  <a:cubicBezTo>
                    <a:pt x="49" y="12"/>
                    <a:pt x="49" y="12"/>
                    <a:pt x="48" y="12"/>
                  </a:cubicBezTo>
                  <a:cubicBezTo>
                    <a:pt x="48" y="11"/>
                    <a:pt x="47" y="11"/>
                    <a:pt x="46" y="11"/>
                  </a:cubicBezTo>
                  <a:cubicBezTo>
                    <a:pt x="45" y="10"/>
                    <a:pt x="44" y="10"/>
                    <a:pt x="42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9"/>
                    <a:pt x="38" y="9"/>
                    <a:pt x="38" y="9"/>
                  </a:cubicBezTo>
                  <a:cubicBezTo>
                    <a:pt x="36" y="9"/>
                    <a:pt x="35" y="9"/>
                    <a:pt x="33" y="9"/>
                  </a:cubicBezTo>
                  <a:cubicBezTo>
                    <a:pt x="32" y="9"/>
                    <a:pt x="32" y="10"/>
                    <a:pt x="31" y="10"/>
                  </a:cubicBezTo>
                  <a:cubicBezTo>
                    <a:pt x="30" y="10"/>
                    <a:pt x="29" y="10"/>
                    <a:pt x="29" y="11"/>
                  </a:cubicBezTo>
                  <a:cubicBezTo>
                    <a:pt x="28" y="11"/>
                    <a:pt x="27" y="11"/>
                    <a:pt x="27" y="12"/>
                  </a:cubicBezTo>
                  <a:cubicBezTo>
                    <a:pt x="26" y="12"/>
                    <a:pt x="25" y="12"/>
                    <a:pt x="25" y="13"/>
                  </a:cubicBezTo>
                  <a:cubicBezTo>
                    <a:pt x="24" y="13"/>
                    <a:pt x="24" y="14"/>
                    <a:pt x="23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7"/>
                    <a:pt x="20" y="18"/>
                    <a:pt x="19" y="1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4"/>
                    <a:pt x="16" y="25"/>
                    <a:pt x="15" y="26"/>
                  </a:cubicBezTo>
                  <a:cubicBezTo>
                    <a:pt x="14" y="27"/>
                    <a:pt x="13" y="27"/>
                    <a:pt x="12" y="28"/>
                  </a:cubicBezTo>
                  <a:cubicBezTo>
                    <a:pt x="11" y="29"/>
                    <a:pt x="10" y="30"/>
                    <a:pt x="10" y="31"/>
                  </a:cubicBezTo>
                  <a:cubicBezTo>
                    <a:pt x="9" y="32"/>
                    <a:pt x="8" y="32"/>
                    <a:pt x="7" y="33"/>
                  </a:cubicBezTo>
                  <a:cubicBezTo>
                    <a:pt x="4" y="35"/>
                    <a:pt x="2" y="36"/>
                    <a:pt x="0" y="37"/>
                  </a:cubicBezTo>
                  <a:cubicBezTo>
                    <a:pt x="2" y="37"/>
                    <a:pt x="5" y="36"/>
                    <a:pt x="7" y="35"/>
                  </a:cubicBezTo>
                  <a:cubicBezTo>
                    <a:pt x="9" y="34"/>
                    <a:pt x="10" y="34"/>
                    <a:pt x="11" y="33"/>
                  </a:cubicBezTo>
                  <a:cubicBezTo>
                    <a:pt x="12" y="32"/>
                    <a:pt x="13" y="32"/>
                    <a:pt x="14" y="31"/>
                  </a:cubicBezTo>
                  <a:cubicBezTo>
                    <a:pt x="16" y="30"/>
                    <a:pt x="17" y="29"/>
                    <a:pt x="18" y="28"/>
                  </a:cubicBezTo>
                  <a:cubicBezTo>
                    <a:pt x="19" y="27"/>
                    <a:pt x="20" y="26"/>
                    <a:pt x="20" y="25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1"/>
                    <a:pt x="24" y="20"/>
                    <a:pt x="25" y="20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8" y="18"/>
                    <a:pt x="28" y="18"/>
                  </a:cubicBezTo>
                  <a:cubicBezTo>
                    <a:pt x="29" y="17"/>
                    <a:pt x="30" y="16"/>
                    <a:pt x="31" y="16"/>
                  </a:cubicBezTo>
                  <a:cubicBezTo>
                    <a:pt x="32" y="16"/>
                    <a:pt x="32" y="16"/>
                    <a:pt x="33" y="16"/>
                  </a:cubicBezTo>
                  <a:cubicBezTo>
                    <a:pt x="33" y="15"/>
                    <a:pt x="34" y="15"/>
                    <a:pt x="34" y="15"/>
                  </a:cubicBezTo>
                  <a:cubicBezTo>
                    <a:pt x="35" y="15"/>
                    <a:pt x="36" y="15"/>
                    <a:pt x="37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3" y="16"/>
                    <a:pt x="44" y="17"/>
                  </a:cubicBezTo>
                  <a:cubicBezTo>
                    <a:pt x="44" y="17"/>
                    <a:pt x="45" y="17"/>
                    <a:pt x="45" y="18"/>
                  </a:cubicBezTo>
                  <a:cubicBezTo>
                    <a:pt x="46" y="18"/>
                    <a:pt x="46" y="18"/>
                    <a:pt x="46" y="19"/>
                  </a:cubicBezTo>
                  <a:cubicBezTo>
                    <a:pt x="47" y="19"/>
                    <a:pt x="48" y="20"/>
                    <a:pt x="49" y="21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18"/>
                    <a:pt x="55" y="17"/>
                    <a:pt x="56" y="16"/>
                  </a:cubicBezTo>
                  <a:cubicBezTo>
                    <a:pt x="56" y="16"/>
                    <a:pt x="56" y="15"/>
                    <a:pt x="57" y="15"/>
                  </a:cubicBezTo>
                  <a:cubicBezTo>
                    <a:pt x="57" y="14"/>
                    <a:pt x="57" y="14"/>
                    <a:pt x="58" y="13"/>
                  </a:cubicBezTo>
                  <a:cubicBezTo>
                    <a:pt x="58" y="13"/>
                    <a:pt x="58" y="12"/>
                    <a:pt x="59" y="12"/>
                  </a:cubicBezTo>
                  <a:cubicBezTo>
                    <a:pt x="59" y="11"/>
                    <a:pt x="59" y="11"/>
                    <a:pt x="60" y="11"/>
                  </a:cubicBezTo>
                  <a:cubicBezTo>
                    <a:pt x="60" y="10"/>
                    <a:pt x="61" y="10"/>
                    <a:pt x="61" y="10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3" y="8"/>
                    <a:pt x="63" y="8"/>
                    <a:pt x="64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6"/>
                    <a:pt x="71" y="6"/>
                    <a:pt x="72" y="6"/>
                  </a:cubicBezTo>
                  <a:cubicBezTo>
                    <a:pt x="73" y="6"/>
                    <a:pt x="75" y="6"/>
                    <a:pt x="76" y="7"/>
                  </a:cubicBezTo>
                  <a:cubicBezTo>
                    <a:pt x="77" y="7"/>
                    <a:pt x="78" y="7"/>
                    <a:pt x="80" y="7"/>
                  </a:cubicBezTo>
                  <a:cubicBezTo>
                    <a:pt x="81" y="7"/>
                    <a:pt x="82" y="8"/>
                    <a:pt x="83" y="8"/>
                  </a:cubicBezTo>
                  <a:cubicBezTo>
                    <a:pt x="85" y="8"/>
                    <a:pt x="86" y="9"/>
                    <a:pt x="87" y="9"/>
                  </a:cubicBezTo>
                  <a:cubicBezTo>
                    <a:pt x="89" y="9"/>
                    <a:pt x="90" y="9"/>
                    <a:pt x="91" y="9"/>
                  </a:cubicBezTo>
                  <a:cubicBezTo>
                    <a:pt x="94" y="10"/>
                    <a:pt x="97" y="10"/>
                    <a:pt x="100" y="10"/>
                  </a:cubicBezTo>
                  <a:cubicBezTo>
                    <a:pt x="102" y="9"/>
                    <a:pt x="105" y="9"/>
                    <a:pt x="108" y="8"/>
                  </a:cubicBezTo>
                  <a:cubicBezTo>
                    <a:pt x="106" y="8"/>
                    <a:pt x="105" y="8"/>
                    <a:pt x="10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7" name="ïślîḑé"/>
            <p:cNvSpPr/>
            <p:nvPr/>
          </p:nvSpPr>
          <p:spPr bwMode="auto">
            <a:xfrm>
              <a:off x="4997" y="2380"/>
              <a:ext cx="114" cy="75"/>
            </a:xfrm>
            <a:custGeom>
              <a:avLst/>
              <a:gdLst>
                <a:gd name="T0" fmla="*/ 91 w 55"/>
                <a:gd name="T1" fmla="*/ 65 h 36"/>
                <a:gd name="T2" fmla="*/ 77 w 55"/>
                <a:gd name="T3" fmla="*/ 60 h 36"/>
                <a:gd name="T4" fmla="*/ 50 w 55"/>
                <a:gd name="T5" fmla="*/ 52 h 36"/>
                <a:gd name="T6" fmla="*/ 15 w 55"/>
                <a:gd name="T7" fmla="*/ 35 h 36"/>
                <a:gd name="T8" fmla="*/ 2 w 55"/>
                <a:gd name="T9" fmla="*/ 0 h 36"/>
                <a:gd name="T10" fmla="*/ 27 w 55"/>
                <a:gd name="T11" fmla="*/ 38 h 36"/>
                <a:gd name="T12" fmla="*/ 29 w 55"/>
                <a:gd name="T13" fmla="*/ 35 h 36"/>
                <a:gd name="T14" fmla="*/ 23 w 55"/>
                <a:gd name="T15" fmla="*/ 6 h 36"/>
                <a:gd name="T16" fmla="*/ 48 w 55"/>
                <a:gd name="T17" fmla="*/ 42 h 36"/>
                <a:gd name="T18" fmla="*/ 48 w 55"/>
                <a:gd name="T19" fmla="*/ 40 h 36"/>
                <a:gd name="T20" fmla="*/ 46 w 55"/>
                <a:gd name="T21" fmla="*/ 17 h 36"/>
                <a:gd name="T22" fmla="*/ 70 w 55"/>
                <a:gd name="T23" fmla="*/ 48 h 36"/>
                <a:gd name="T24" fmla="*/ 70 w 55"/>
                <a:gd name="T25" fmla="*/ 48 h 36"/>
                <a:gd name="T26" fmla="*/ 66 w 55"/>
                <a:gd name="T27" fmla="*/ 31 h 36"/>
                <a:gd name="T28" fmla="*/ 79 w 55"/>
                <a:gd name="T29" fmla="*/ 50 h 36"/>
                <a:gd name="T30" fmla="*/ 91 w 55"/>
                <a:gd name="T31" fmla="*/ 56 h 36"/>
                <a:gd name="T32" fmla="*/ 97 w 55"/>
                <a:gd name="T33" fmla="*/ 60 h 36"/>
                <a:gd name="T34" fmla="*/ 106 w 55"/>
                <a:gd name="T35" fmla="*/ 63 h 36"/>
                <a:gd name="T36" fmla="*/ 112 w 55"/>
                <a:gd name="T37" fmla="*/ 67 h 36"/>
                <a:gd name="T38" fmla="*/ 114 w 55"/>
                <a:gd name="T39" fmla="*/ 69 h 36"/>
                <a:gd name="T40" fmla="*/ 110 w 55"/>
                <a:gd name="T41" fmla="*/ 75 h 36"/>
                <a:gd name="T42" fmla="*/ 104 w 55"/>
                <a:gd name="T43" fmla="*/ 75 h 36"/>
                <a:gd name="T44" fmla="*/ 102 w 55"/>
                <a:gd name="T45" fmla="*/ 71 h 36"/>
                <a:gd name="T46" fmla="*/ 91 w 55"/>
                <a:gd name="T47" fmla="*/ 65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5" h="36">
                  <a:moveTo>
                    <a:pt x="44" y="31"/>
                  </a:moveTo>
                  <a:cubicBezTo>
                    <a:pt x="42" y="30"/>
                    <a:pt x="39" y="30"/>
                    <a:pt x="37" y="29"/>
                  </a:cubicBezTo>
                  <a:cubicBezTo>
                    <a:pt x="32" y="28"/>
                    <a:pt x="29" y="27"/>
                    <a:pt x="24" y="25"/>
                  </a:cubicBezTo>
                  <a:cubicBezTo>
                    <a:pt x="19" y="22"/>
                    <a:pt x="11" y="21"/>
                    <a:pt x="7" y="17"/>
                  </a:cubicBezTo>
                  <a:cubicBezTo>
                    <a:pt x="3" y="13"/>
                    <a:pt x="0" y="6"/>
                    <a:pt x="1" y="0"/>
                  </a:cubicBezTo>
                  <a:cubicBezTo>
                    <a:pt x="1" y="0"/>
                    <a:pt x="5" y="13"/>
                    <a:pt x="13" y="18"/>
                  </a:cubicBezTo>
                  <a:cubicBezTo>
                    <a:pt x="13" y="18"/>
                    <a:pt x="14" y="17"/>
                    <a:pt x="14" y="17"/>
                  </a:cubicBezTo>
                  <a:cubicBezTo>
                    <a:pt x="12" y="14"/>
                    <a:pt x="9" y="8"/>
                    <a:pt x="11" y="3"/>
                  </a:cubicBezTo>
                  <a:cubicBezTo>
                    <a:pt x="12" y="2"/>
                    <a:pt x="13" y="15"/>
                    <a:pt x="23" y="20"/>
                  </a:cubicBezTo>
                  <a:cubicBezTo>
                    <a:pt x="23" y="20"/>
                    <a:pt x="24" y="20"/>
                    <a:pt x="23" y="19"/>
                  </a:cubicBezTo>
                  <a:cubicBezTo>
                    <a:pt x="22" y="17"/>
                    <a:pt x="21" y="13"/>
                    <a:pt x="22" y="8"/>
                  </a:cubicBezTo>
                  <a:cubicBezTo>
                    <a:pt x="22" y="8"/>
                    <a:pt x="25" y="19"/>
                    <a:pt x="34" y="23"/>
                  </a:cubicBezTo>
                  <a:cubicBezTo>
                    <a:pt x="34" y="24"/>
                    <a:pt x="34" y="23"/>
                    <a:pt x="34" y="23"/>
                  </a:cubicBezTo>
                  <a:cubicBezTo>
                    <a:pt x="33" y="21"/>
                    <a:pt x="31" y="18"/>
                    <a:pt x="32" y="15"/>
                  </a:cubicBezTo>
                  <a:cubicBezTo>
                    <a:pt x="32" y="14"/>
                    <a:pt x="36" y="22"/>
                    <a:pt x="38" y="24"/>
                  </a:cubicBezTo>
                  <a:cubicBezTo>
                    <a:pt x="40" y="25"/>
                    <a:pt x="42" y="26"/>
                    <a:pt x="44" y="27"/>
                  </a:cubicBezTo>
                  <a:cubicBezTo>
                    <a:pt x="45" y="28"/>
                    <a:pt x="46" y="28"/>
                    <a:pt x="47" y="29"/>
                  </a:cubicBezTo>
                  <a:cubicBezTo>
                    <a:pt x="49" y="29"/>
                    <a:pt x="50" y="29"/>
                    <a:pt x="51" y="30"/>
                  </a:cubicBezTo>
                  <a:cubicBezTo>
                    <a:pt x="52" y="30"/>
                    <a:pt x="53" y="31"/>
                    <a:pt x="54" y="32"/>
                  </a:cubicBezTo>
                  <a:cubicBezTo>
                    <a:pt x="54" y="33"/>
                    <a:pt x="54" y="33"/>
                    <a:pt x="55" y="33"/>
                  </a:cubicBezTo>
                  <a:cubicBezTo>
                    <a:pt x="55" y="34"/>
                    <a:pt x="54" y="35"/>
                    <a:pt x="53" y="36"/>
                  </a:cubicBezTo>
                  <a:cubicBezTo>
                    <a:pt x="52" y="36"/>
                    <a:pt x="51" y="36"/>
                    <a:pt x="50" y="36"/>
                  </a:cubicBezTo>
                  <a:cubicBezTo>
                    <a:pt x="50" y="35"/>
                    <a:pt x="49" y="35"/>
                    <a:pt x="49" y="34"/>
                  </a:cubicBezTo>
                  <a:cubicBezTo>
                    <a:pt x="48" y="32"/>
                    <a:pt x="46" y="32"/>
                    <a:pt x="44" y="31"/>
                  </a:cubicBezTo>
                  <a:close/>
                </a:path>
              </a:pathLst>
            </a:custGeom>
            <a:solidFill>
              <a:srgbClr val="9D7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8" name="î$ľiḓê"/>
            <p:cNvSpPr/>
            <p:nvPr/>
          </p:nvSpPr>
          <p:spPr bwMode="auto">
            <a:xfrm>
              <a:off x="5039" y="2355"/>
              <a:ext cx="81" cy="100"/>
            </a:xfrm>
            <a:custGeom>
              <a:avLst/>
              <a:gdLst>
                <a:gd name="T0" fmla="*/ 64 w 39"/>
                <a:gd name="T1" fmla="*/ 85 h 48"/>
                <a:gd name="T2" fmla="*/ 52 w 39"/>
                <a:gd name="T3" fmla="*/ 77 h 48"/>
                <a:gd name="T4" fmla="*/ 31 w 39"/>
                <a:gd name="T5" fmla="*/ 58 h 48"/>
                <a:gd name="T6" fmla="*/ 4 w 39"/>
                <a:gd name="T7" fmla="*/ 31 h 48"/>
                <a:gd name="T8" fmla="*/ 8 w 39"/>
                <a:gd name="T9" fmla="*/ 0 h 48"/>
                <a:gd name="T10" fmla="*/ 19 w 39"/>
                <a:gd name="T11" fmla="*/ 40 h 48"/>
                <a:gd name="T12" fmla="*/ 19 w 39"/>
                <a:gd name="T13" fmla="*/ 40 h 48"/>
                <a:gd name="T14" fmla="*/ 25 w 39"/>
                <a:gd name="T15" fmla="*/ 13 h 48"/>
                <a:gd name="T16" fmla="*/ 33 w 39"/>
                <a:gd name="T17" fmla="*/ 52 h 48"/>
                <a:gd name="T18" fmla="*/ 35 w 39"/>
                <a:gd name="T19" fmla="*/ 50 h 48"/>
                <a:gd name="T20" fmla="*/ 39 w 39"/>
                <a:gd name="T21" fmla="*/ 29 h 48"/>
                <a:gd name="T22" fmla="*/ 50 w 39"/>
                <a:gd name="T23" fmla="*/ 65 h 48"/>
                <a:gd name="T24" fmla="*/ 52 w 39"/>
                <a:gd name="T25" fmla="*/ 65 h 48"/>
                <a:gd name="T26" fmla="*/ 54 w 39"/>
                <a:gd name="T27" fmla="*/ 48 h 48"/>
                <a:gd name="T28" fmla="*/ 58 w 39"/>
                <a:gd name="T29" fmla="*/ 69 h 48"/>
                <a:gd name="T30" fmla="*/ 66 w 39"/>
                <a:gd name="T31" fmla="*/ 79 h 48"/>
                <a:gd name="T32" fmla="*/ 71 w 39"/>
                <a:gd name="T33" fmla="*/ 83 h 48"/>
                <a:gd name="T34" fmla="*/ 77 w 39"/>
                <a:gd name="T35" fmla="*/ 88 h 48"/>
                <a:gd name="T36" fmla="*/ 81 w 39"/>
                <a:gd name="T37" fmla="*/ 94 h 48"/>
                <a:gd name="T38" fmla="*/ 81 w 39"/>
                <a:gd name="T39" fmla="*/ 96 h 48"/>
                <a:gd name="T40" fmla="*/ 77 w 39"/>
                <a:gd name="T41" fmla="*/ 100 h 48"/>
                <a:gd name="T42" fmla="*/ 71 w 39"/>
                <a:gd name="T43" fmla="*/ 98 h 48"/>
                <a:gd name="T44" fmla="*/ 71 w 39"/>
                <a:gd name="T45" fmla="*/ 94 h 48"/>
                <a:gd name="T46" fmla="*/ 64 w 39"/>
                <a:gd name="T47" fmla="*/ 85 h 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9" h="48">
                  <a:moveTo>
                    <a:pt x="31" y="41"/>
                  </a:moveTo>
                  <a:cubicBezTo>
                    <a:pt x="29" y="39"/>
                    <a:pt x="27" y="38"/>
                    <a:pt x="25" y="37"/>
                  </a:cubicBezTo>
                  <a:cubicBezTo>
                    <a:pt x="21" y="35"/>
                    <a:pt x="18" y="31"/>
                    <a:pt x="15" y="28"/>
                  </a:cubicBezTo>
                  <a:cubicBezTo>
                    <a:pt x="11" y="24"/>
                    <a:pt x="5" y="23"/>
                    <a:pt x="2" y="15"/>
                  </a:cubicBezTo>
                  <a:cubicBezTo>
                    <a:pt x="0" y="10"/>
                    <a:pt x="1" y="5"/>
                    <a:pt x="4" y="0"/>
                  </a:cubicBezTo>
                  <a:cubicBezTo>
                    <a:pt x="4" y="0"/>
                    <a:pt x="3" y="13"/>
                    <a:pt x="9" y="19"/>
                  </a:cubicBezTo>
                  <a:cubicBezTo>
                    <a:pt x="9" y="20"/>
                    <a:pt x="9" y="19"/>
                    <a:pt x="9" y="19"/>
                  </a:cubicBezTo>
                  <a:cubicBezTo>
                    <a:pt x="9" y="16"/>
                    <a:pt x="8" y="10"/>
                    <a:pt x="12" y="6"/>
                  </a:cubicBezTo>
                  <a:cubicBezTo>
                    <a:pt x="12" y="6"/>
                    <a:pt x="9" y="17"/>
                    <a:pt x="16" y="25"/>
                  </a:cubicBezTo>
                  <a:cubicBezTo>
                    <a:pt x="16" y="25"/>
                    <a:pt x="17" y="25"/>
                    <a:pt x="17" y="24"/>
                  </a:cubicBezTo>
                  <a:cubicBezTo>
                    <a:pt x="17" y="22"/>
                    <a:pt x="17" y="17"/>
                    <a:pt x="19" y="14"/>
                  </a:cubicBezTo>
                  <a:cubicBezTo>
                    <a:pt x="20" y="14"/>
                    <a:pt x="18" y="25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29"/>
                    <a:pt x="24" y="26"/>
                    <a:pt x="26" y="23"/>
                  </a:cubicBezTo>
                  <a:cubicBezTo>
                    <a:pt x="26" y="23"/>
                    <a:pt x="27" y="31"/>
                    <a:pt x="28" y="33"/>
                  </a:cubicBezTo>
                  <a:cubicBezTo>
                    <a:pt x="29" y="35"/>
                    <a:pt x="30" y="36"/>
                    <a:pt x="32" y="38"/>
                  </a:cubicBezTo>
                  <a:cubicBezTo>
                    <a:pt x="33" y="39"/>
                    <a:pt x="33" y="39"/>
                    <a:pt x="34" y="40"/>
                  </a:cubicBezTo>
                  <a:cubicBezTo>
                    <a:pt x="35" y="40"/>
                    <a:pt x="36" y="41"/>
                    <a:pt x="37" y="42"/>
                  </a:cubicBezTo>
                  <a:cubicBezTo>
                    <a:pt x="38" y="43"/>
                    <a:pt x="38" y="44"/>
                    <a:pt x="39" y="45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7"/>
                    <a:pt x="38" y="48"/>
                    <a:pt x="37" y="48"/>
                  </a:cubicBezTo>
                  <a:cubicBezTo>
                    <a:pt x="36" y="48"/>
                    <a:pt x="35" y="48"/>
                    <a:pt x="34" y="47"/>
                  </a:cubicBezTo>
                  <a:cubicBezTo>
                    <a:pt x="34" y="47"/>
                    <a:pt x="34" y="46"/>
                    <a:pt x="34" y="45"/>
                  </a:cubicBezTo>
                  <a:cubicBezTo>
                    <a:pt x="33" y="43"/>
                    <a:pt x="32" y="42"/>
                    <a:pt x="31" y="41"/>
                  </a:cubicBezTo>
                  <a:close/>
                </a:path>
              </a:pathLst>
            </a:custGeom>
            <a:solidFill>
              <a:srgbClr val="9D7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9" name="íś1îḓé"/>
            <p:cNvSpPr/>
            <p:nvPr/>
          </p:nvSpPr>
          <p:spPr bwMode="auto">
            <a:xfrm>
              <a:off x="4910" y="2650"/>
              <a:ext cx="81" cy="103"/>
            </a:xfrm>
            <a:custGeom>
              <a:avLst/>
              <a:gdLst>
                <a:gd name="T0" fmla="*/ 44 w 39"/>
                <a:gd name="T1" fmla="*/ 2 h 50"/>
                <a:gd name="T2" fmla="*/ 6 w 39"/>
                <a:gd name="T3" fmla="*/ 33 h 50"/>
                <a:gd name="T4" fmla="*/ 8 w 39"/>
                <a:gd name="T5" fmla="*/ 45 h 50"/>
                <a:gd name="T6" fmla="*/ 33 w 39"/>
                <a:gd name="T7" fmla="*/ 84 h 50"/>
                <a:gd name="T8" fmla="*/ 44 w 39"/>
                <a:gd name="T9" fmla="*/ 97 h 50"/>
                <a:gd name="T10" fmla="*/ 56 w 39"/>
                <a:gd name="T11" fmla="*/ 103 h 50"/>
                <a:gd name="T12" fmla="*/ 81 w 39"/>
                <a:gd name="T13" fmla="*/ 101 h 50"/>
                <a:gd name="T14" fmla="*/ 58 w 39"/>
                <a:gd name="T15" fmla="*/ 89 h 50"/>
                <a:gd name="T16" fmla="*/ 42 w 39"/>
                <a:gd name="T17" fmla="*/ 74 h 50"/>
                <a:gd name="T18" fmla="*/ 27 w 39"/>
                <a:gd name="T19" fmla="*/ 45 h 50"/>
                <a:gd name="T20" fmla="*/ 27 w 39"/>
                <a:gd name="T21" fmla="*/ 41 h 50"/>
                <a:gd name="T22" fmla="*/ 58 w 39"/>
                <a:gd name="T23" fmla="*/ 2 h 50"/>
                <a:gd name="T24" fmla="*/ 44 w 39"/>
                <a:gd name="T25" fmla="*/ 2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50">
                  <a:moveTo>
                    <a:pt x="21" y="1"/>
                  </a:moveTo>
                  <a:cubicBezTo>
                    <a:pt x="21" y="1"/>
                    <a:pt x="19" y="9"/>
                    <a:pt x="3" y="16"/>
                  </a:cubicBezTo>
                  <a:cubicBezTo>
                    <a:pt x="3" y="16"/>
                    <a:pt x="0" y="18"/>
                    <a:pt x="4" y="22"/>
                  </a:cubicBezTo>
                  <a:cubicBezTo>
                    <a:pt x="7" y="25"/>
                    <a:pt x="13" y="35"/>
                    <a:pt x="16" y="41"/>
                  </a:cubicBezTo>
                  <a:cubicBezTo>
                    <a:pt x="17" y="43"/>
                    <a:pt x="19" y="46"/>
                    <a:pt x="21" y="47"/>
                  </a:cubicBezTo>
                  <a:cubicBezTo>
                    <a:pt x="24" y="47"/>
                    <a:pt x="25" y="47"/>
                    <a:pt x="27" y="50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49"/>
                    <a:pt x="35" y="46"/>
                    <a:pt x="28" y="43"/>
                  </a:cubicBezTo>
                  <a:cubicBezTo>
                    <a:pt x="24" y="42"/>
                    <a:pt x="22" y="39"/>
                    <a:pt x="20" y="36"/>
                  </a:cubicBezTo>
                  <a:cubicBezTo>
                    <a:pt x="18" y="33"/>
                    <a:pt x="15" y="28"/>
                    <a:pt x="13" y="22"/>
                  </a:cubicBezTo>
                  <a:cubicBezTo>
                    <a:pt x="12" y="22"/>
                    <a:pt x="13" y="21"/>
                    <a:pt x="13" y="20"/>
                  </a:cubicBezTo>
                  <a:cubicBezTo>
                    <a:pt x="17" y="18"/>
                    <a:pt x="27" y="12"/>
                    <a:pt x="28" y="1"/>
                  </a:cubicBezTo>
                  <a:cubicBezTo>
                    <a:pt x="28" y="1"/>
                    <a:pt x="24" y="0"/>
                    <a:pt x="21" y="1"/>
                  </a:cubicBezTo>
                  <a:close/>
                </a:path>
              </a:pathLst>
            </a:custGeom>
            <a:solidFill>
              <a:srgbClr val="7C6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0" name="iSḻîḋè"/>
            <p:cNvSpPr/>
            <p:nvPr/>
          </p:nvSpPr>
          <p:spPr bwMode="auto">
            <a:xfrm>
              <a:off x="4870" y="2444"/>
              <a:ext cx="308" cy="332"/>
            </a:xfrm>
            <a:custGeom>
              <a:avLst/>
              <a:gdLst>
                <a:gd name="T0" fmla="*/ 300 w 148"/>
                <a:gd name="T1" fmla="*/ 23 h 160"/>
                <a:gd name="T2" fmla="*/ 250 w 148"/>
                <a:gd name="T3" fmla="*/ 0 h 160"/>
                <a:gd name="T4" fmla="*/ 231 w 148"/>
                <a:gd name="T5" fmla="*/ 4 h 160"/>
                <a:gd name="T6" fmla="*/ 196 w 148"/>
                <a:gd name="T7" fmla="*/ 8 h 160"/>
                <a:gd name="T8" fmla="*/ 223 w 148"/>
                <a:gd name="T9" fmla="*/ 25 h 160"/>
                <a:gd name="T10" fmla="*/ 216 w 148"/>
                <a:gd name="T11" fmla="*/ 68 h 160"/>
                <a:gd name="T12" fmla="*/ 183 w 148"/>
                <a:gd name="T13" fmla="*/ 114 h 160"/>
                <a:gd name="T14" fmla="*/ 137 w 148"/>
                <a:gd name="T15" fmla="*/ 116 h 160"/>
                <a:gd name="T16" fmla="*/ 37 w 148"/>
                <a:gd name="T17" fmla="*/ 125 h 160"/>
                <a:gd name="T18" fmla="*/ 37 w 148"/>
                <a:gd name="T19" fmla="*/ 125 h 160"/>
                <a:gd name="T20" fmla="*/ 19 w 148"/>
                <a:gd name="T21" fmla="*/ 100 h 160"/>
                <a:gd name="T22" fmla="*/ 19 w 148"/>
                <a:gd name="T23" fmla="*/ 122 h 160"/>
                <a:gd name="T24" fmla="*/ 8 w 148"/>
                <a:gd name="T25" fmla="*/ 122 h 160"/>
                <a:gd name="T26" fmla="*/ 27 w 148"/>
                <a:gd name="T27" fmla="*/ 137 h 160"/>
                <a:gd name="T28" fmla="*/ 10 w 148"/>
                <a:gd name="T29" fmla="*/ 168 h 160"/>
                <a:gd name="T30" fmla="*/ 17 w 148"/>
                <a:gd name="T31" fmla="*/ 205 h 160"/>
                <a:gd name="T32" fmla="*/ 12 w 148"/>
                <a:gd name="T33" fmla="*/ 232 h 160"/>
                <a:gd name="T34" fmla="*/ 2 w 148"/>
                <a:gd name="T35" fmla="*/ 245 h 160"/>
                <a:gd name="T36" fmla="*/ 2 w 148"/>
                <a:gd name="T37" fmla="*/ 251 h 160"/>
                <a:gd name="T38" fmla="*/ 17 w 148"/>
                <a:gd name="T39" fmla="*/ 307 h 160"/>
                <a:gd name="T40" fmla="*/ 23 w 148"/>
                <a:gd name="T41" fmla="*/ 317 h 160"/>
                <a:gd name="T42" fmla="*/ 31 w 148"/>
                <a:gd name="T43" fmla="*/ 332 h 160"/>
                <a:gd name="T44" fmla="*/ 54 w 148"/>
                <a:gd name="T45" fmla="*/ 330 h 160"/>
                <a:gd name="T46" fmla="*/ 35 w 148"/>
                <a:gd name="T47" fmla="*/ 313 h 160"/>
                <a:gd name="T48" fmla="*/ 29 w 148"/>
                <a:gd name="T49" fmla="*/ 307 h 160"/>
                <a:gd name="T50" fmla="*/ 27 w 148"/>
                <a:gd name="T51" fmla="*/ 286 h 160"/>
                <a:gd name="T52" fmla="*/ 21 w 148"/>
                <a:gd name="T53" fmla="*/ 253 h 160"/>
                <a:gd name="T54" fmla="*/ 21 w 148"/>
                <a:gd name="T55" fmla="*/ 247 h 160"/>
                <a:gd name="T56" fmla="*/ 27 w 148"/>
                <a:gd name="T57" fmla="*/ 241 h 160"/>
                <a:gd name="T58" fmla="*/ 89 w 148"/>
                <a:gd name="T59" fmla="*/ 201 h 160"/>
                <a:gd name="T60" fmla="*/ 156 w 148"/>
                <a:gd name="T61" fmla="*/ 199 h 160"/>
                <a:gd name="T62" fmla="*/ 169 w 148"/>
                <a:gd name="T63" fmla="*/ 197 h 160"/>
                <a:gd name="T64" fmla="*/ 187 w 148"/>
                <a:gd name="T65" fmla="*/ 201 h 160"/>
                <a:gd name="T66" fmla="*/ 196 w 148"/>
                <a:gd name="T67" fmla="*/ 210 h 160"/>
                <a:gd name="T68" fmla="*/ 202 w 148"/>
                <a:gd name="T69" fmla="*/ 220 h 160"/>
                <a:gd name="T70" fmla="*/ 210 w 148"/>
                <a:gd name="T71" fmla="*/ 241 h 160"/>
                <a:gd name="T72" fmla="*/ 210 w 148"/>
                <a:gd name="T73" fmla="*/ 286 h 160"/>
                <a:gd name="T74" fmla="*/ 210 w 148"/>
                <a:gd name="T75" fmla="*/ 293 h 160"/>
                <a:gd name="T76" fmla="*/ 214 w 148"/>
                <a:gd name="T77" fmla="*/ 297 h 160"/>
                <a:gd name="T78" fmla="*/ 219 w 148"/>
                <a:gd name="T79" fmla="*/ 311 h 160"/>
                <a:gd name="T80" fmla="*/ 241 w 148"/>
                <a:gd name="T81" fmla="*/ 307 h 160"/>
                <a:gd name="T82" fmla="*/ 227 w 148"/>
                <a:gd name="T83" fmla="*/ 291 h 160"/>
                <a:gd name="T84" fmla="*/ 223 w 148"/>
                <a:gd name="T85" fmla="*/ 280 h 160"/>
                <a:gd name="T86" fmla="*/ 221 w 148"/>
                <a:gd name="T87" fmla="*/ 268 h 160"/>
                <a:gd name="T88" fmla="*/ 229 w 148"/>
                <a:gd name="T89" fmla="*/ 224 h 160"/>
                <a:gd name="T90" fmla="*/ 239 w 148"/>
                <a:gd name="T91" fmla="*/ 203 h 160"/>
                <a:gd name="T92" fmla="*/ 256 w 148"/>
                <a:gd name="T93" fmla="*/ 176 h 160"/>
                <a:gd name="T94" fmla="*/ 262 w 148"/>
                <a:gd name="T95" fmla="*/ 149 h 160"/>
                <a:gd name="T96" fmla="*/ 262 w 148"/>
                <a:gd name="T97" fmla="*/ 125 h 160"/>
                <a:gd name="T98" fmla="*/ 260 w 148"/>
                <a:gd name="T99" fmla="*/ 81 h 160"/>
                <a:gd name="T100" fmla="*/ 260 w 148"/>
                <a:gd name="T101" fmla="*/ 54 h 160"/>
                <a:gd name="T102" fmla="*/ 241 w 148"/>
                <a:gd name="T103" fmla="*/ 44 h 160"/>
                <a:gd name="T104" fmla="*/ 246 w 148"/>
                <a:gd name="T105" fmla="*/ 48 h 160"/>
                <a:gd name="T106" fmla="*/ 268 w 148"/>
                <a:gd name="T107" fmla="*/ 46 h 160"/>
                <a:gd name="T108" fmla="*/ 289 w 148"/>
                <a:gd name="T109" fmla="*/ 37 h 160"/>
                <a:gd name="T110" fmla="*/ 300 w 148"/>
                <a:gd name="T111" fmla="*/ 23 h 1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8" h="160">
                  <a:moveTo>
                    <a:pt x="144" y="11"/>
                  </a:moveTo>
                  <a:cubicBezTo>
                    <a:pt x="139" y="9"/>
                    <a:pt x="128" y="6"/>
                    <a:pt x="120" y="0"/>
                  </a:cubicBezTo>
                  <a:cubicBezTo>
                    <a:pt x="120" y="0"/>
                    <a:pt x="113" y="0"/>
                    <a:pt x="111" y="2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4"/>
                    <a:pt x="98" y="15"/>
                    <a:pt x="107" y="12"/>
                  </a:cubicBezTo>
                  <a:cubicBezTo>
                    <a:pt x="107" y="12"/>
                    <a:pt x="103" y="18"/>
                    <a:pt x="104" y="33"/>
                  </a:cubicBezTo>
                  <a:cubicBezTo>
                    <a:pt x="104" y="44"/>
                    <a:pt x="96" y="51"/>
                    <a:pt x="88" y="55"/>
                  </a:cubicBezTo>
                  <a:cubicBezTo>
                    <a:pt x="83" y="57"/>
                    <a:pt x="71" y="56"/>
                    <a:pt x="66" y="56"/>
                  </a:cubicBezTo>
                  <a:cubicBezTo>
                    <a:pt x="54" y="56"/>
                    <a:pt x="39" y="43"/>
                    <a:pt x="18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4" y="58"/>
                    <a:pt x="11" y="54"/>
                    <a:pt x="9" y="48"/>
                  </a:cubicBezTo>
                  <a:cubicBezTo>
                    <a:pt x="9" y="48"/>
                    <a:pt x="0" y="55"/>
                    <a:pt x="9" y="59"/>
                  </a:cubicBezTo>
                  <a:cubicBezTo>
                    <a:pt x="9" y="59"/>
                    <a:pt x="4" y="61"/>
                    <a:pt x="4" y="59"/>
                  </a:cubicBezTo>
                  <a:cubicBezTo>
                    <a:pt x="4" y="59"/>
                    <a:pt x="5" y="69"/>
                    <a:pt x="13" y="66"/>
                  </a:cubicBezTo>
                  <a:cubicBezTo>
                    <a:pt x="12" y="67"/>
                    <a:pt x="5" y="80"/>
                    <a:pt x="5" y="81"/>
                  </a:cubicBezTo>
                  <a:cubicBezTo>
                    <a:pt x="5" y="85"/>
                    <a:pt x="7" y="95"/>
                    <a:pt x="8" y="99"/>
                  </a:cubicBezTo>
                  <a:cubicBezTo>
                    <a:pt x="9" y="103"/>
                    <a:pt x="9" y="109"/>
                    <a:pt x="6" y="112"/>
                  </a:cubicBezTo>
                  <a:cubicBezTo>
                    <a:pt x="5" y="113"/>
                    <a:pt x="1" y="116"/>
                    <a:pt x="1" y="118"/>
                  </a:cubicBezTo>
                  <a:cubicBezTo>
                    <a:pt x="1" y="119"/>
                    <a:pt x="1" y="120"/>
                    <a:pt x="1" y="121"/>
                  </a:cubicBezTo>
                  <a:cubicBezTo>
                    <a:pt x="4" y="129"/>
                    <a:pt x="7" y="126"/>
                    <a:pt x="8" y="148"/>
                  </a:cubicBezTo>
                  <a:cubicBezTo>
                    <a:pt x="9" y="150"/>
                    <a:pt x="10" y="152"/>
                    <a:pt x="11" y="153"/>
                  </a:cubicBezTo>
                  <a:cubicBezTo>
                    <a:pt x="13" y="155"/>
                    <a:pt x="15" y="157"/>
                    <a:pt x="15" y="160"/>
                  </a:cubicBezTo>
                  <a:cubicBezTo>
                    <a:pt x="26" y="159"/>
                    <a:pt x="26" y="159"/>
                    <a:pt x="26" y="159"/>
                  </a:cubicBezTo>
                  <a:cubicBezTo>
                    <a:pt x="24" y="153"/>
                    <a:pt x="22" y="154"/>
                    <a:pt x="17" y="151"/>
                  </a:cubicBezTo>
                  <a:cubicBezTo>
                    <a:pt x="16" y="150"/>
                    <a:pt x="15" y="149"/>
                    <a:pt x="14" y="148"/>
                  </a:cubicBezTo>
                  <a:cubicBezTo>
                    <a:pt x="14" y="147"/>
                    <a:pt x="13" y="139"/>
                    <a:pt x="13" y="138"/>
                  </a:cubicBezTo>
                  <a:cubicBezTo>
                    <a:pt x="12" y="132"/>
                    <a:pt x="11" y="128"/>
                    <a:pt x="10" y="122"/>
                  </a:cubicBezTo>
                  <a:cubicBezTo>
                    <a:pt x="10" y="121"/>
                    <a:pt x="10" y="120"/>
                    <a:pt x="10" y="119"/>
                  </a:cubicBezTo>
                  <a:cubicBezTo>
                    <a:pt x="11" y="117"/>
                    <a:pt x="12" y="116"/>
                    <a:pt x="13" y="116"/>
                  </a:cubicBezTo>
                  <a:cubicBezTo>
                    <a:pt x="38" y="109"/>
                    <a:pt x="33" y="99"/>
                    <a:pt x="43" y="97"/>
                  </a:cubicBezTo>
                  <a:cubicBezTo>
                    <a:pt x="55" y="96"/>
                    <a:pt x="63" y="98"/>
                    <a:pt x="75" y="96"/>
                  </a:cubicBezTo>
                  <a:cubicBezTo>
                    <a:pt x="78" y="96"/>
                    <a:pt x="78" y="96"/>
                    <a:pt x="81" y="95"/>
                  </a:cubicBezTo>
                  <a:cubicBezTo>
                    <a:pt x="85" y="94"/>
                    <a:pt x="87" y="94"/>
                    <a:pt x="90" y="97"/>
                  </a:cubicBezTo>
                  <a:cubicBezTo>
                    <a:pt x="91" y="99"/>
                    <a:pt x="93" y="100"/>
                    <a:pt x="94" y="101"/>
                  </a:cubicBezTo>
                  <a:cubicBezTo>
                    <a:pt x="94" y="103"/>
                    <a:pt x="96" y="104"/>
                    <a:pt x="97" y="106"/>
                  </a:cubicBezTo>
                  <a:cubicBezTo>
                    <a:pt x="98" y="109"/>
                    <a:pt x="101" y="113"/>
                    <a:pt x="101" y="116"/>
                  </a:cubicBezTo>
                  <a:cubicBezTo>
                    <a:pt x="103" y="123"/>
                    <a:pt x="101" y="130"/>
                    <a:pt x="101" y="138"/>
                  </a:cubicBezTo>
                  <a:cubicBezTo>
                    <a:pt x="101" y="139"/>
                    <a:pt x="101" y="140"/>
                    <a:pt x="101" y="141"/>
                  </a:cubicBezTo>
                  <a:cubicBezTo>
                    <a:pt x="102" y="141"/>
                    <a:pt x="102" y="142"/>
                    <a:pt x="103" y="143"/>
                  </a:cubicBezTo>
                  <a:cubicBezTo>
                    <a:pt x="104" y="144"/>
                    <a:pt x="104" y="147"/>
                    <a:pt x="105" y="150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16" y="144"/>
                    <a:pt x="112" y="143"/>
                    <a:pt x="109" y="140"/>
                  </a:cubicBezTo>
                  <a:cubicBezTo>
                    <a:pt x="108" y="139"/>
                    <a:pt x="108" y="137"/>
                    <a:pt x="107" y="135"/>
                  </a:cubicBezTo>
                  <a:cubicBezTo>
                    <a:pt x="106" y="134"/>
                    <a:pt x="107" y="130"/>
                    <a:pt x="106" y="129"/>
                  </a:cubicBezTo>
                  <a:cubicBezTo>
                    <a:pt x="106" y="122"/>
                    <a:pt x="108" y="112"/>
                    <a:pt x="110" y="108"/>
                  </a:cubicBezTo>
                  <a:cubicBezTo>
                    <a:pt x="111" y="105"/>
                    <a:pt x="113" y="102"/>
                    <a:pt x="115" y="98"/>
                  </a:cubicBezTo>
                  <a:cubicBezTo>
                    <a:pt x="117" y="93"/>
                    <a:pt x="121" y="90"/>
                    <a:pt x="123" y="85"/>
                  </a:cubicBezTo>
                  <a:cubicBezTo>
                    <a:pt x="124" y="81"/>
                    <a:pt x="126" y="77"/>
                    <a:pt x="126" y="72"/>
                  </a:cubicBezTo>
                  <a:cubicBezTo>
                    <a:pt x="126" y="68"/>
                    <a:pt x="126" y="64"/>
                    <a:pt x="126" y="60"/>
                  </a:cubicBezTo>
                  <a:cubicBezTo>
                    <a:pt x="126" y="53"/>
                    <a:pt x="126" y="47"/>
                    <a:pt x="125" y="39"/>
                  </a:cubicBezTo>
                  <a:cubicBezTo>
                    <a:pt x="124" y="33"/>
                    <a:pt x="125" y="28"/>
                    <a:pt x="125" y="26"/>
                  </a:cubicBezTo>
                  <a:cubicBezTo>
                    <a:pt x="116" y="26"/>
                    <a:pt x="116" y="21"/>
                    <a:pt x="116" y="21"/>
                  </a:cubicBezTo>
                  <a:cubicBezTo>
                    <a:pt x="116" y="22"/>
                    <a:pt x="117" y="23"/>
                    <a:pt x="118" y="23"/>
                  </a:cubicBezTo>
                  <a:cubicBezTo>
                    <a:pt x="121" y="24"/>
                    <a:pt x="126" y="24"/>
                    <a:pt x="129" y="22"/>
                  </a:cubicBezTo>
                  <a:cubicBezTo>
                    <a:pt x="131" y="20"/>
                    <a:pt x="135" y="18"/>
                    <a:pt x="139" y="18"/>
                  </a:cubicBezTo>
                  <a:cubicBezTo>
                    <a:pt x="148" y="18"/>
                    <a:pt x="147" y="12"/>
                    <a:pt x="144" y="11"/>
                  </a:cubicBezTo>
                  <a:close/>
                </a:path>
              </a:pathLst>
            </a:custGeom>
            <a:solidFill>
              <a:srgbClr val="9D7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1" name="íśḷíḑe"/>
            <p:cNvSpPr/>
            <p:nvPr/>
          </p:nvSpPr>
          <p:spPr bwMode="auto">
            <a:xfrm>
              <a:off x="5103" y="2627"/>
              <a:ext cx="48" cy="112"/>
            </a:xfrm>
            <a:custGeom>
              <a:avLst/>
              <a:gdLst>
                <a:gd name="T0" fmla="*/ 27 w 23"/>
                <a:gd name="T1" fmla="*/ 112 h 54"/>
                <a:gd name="T2" fmla="*/ 48 w 23"/>
                <a:gd name="T3" fmla="*/ 108 h 54"/>
                <a:gd name="T4" fmla="*/ 35 w 23"/>
                <a:gd name="T5" fmla="*/ 95 h 54"/>
                <a:gd name="T6" fmla="*/ 25 w 23"/>
                <a:gd name="T7" fmla="*/ 85 h 54"/>
                <a:gd name="T8" fmla="*/ 15 w 23"/>
                <a:gd name="T9" fmla="*/ 37 h 54"/>
                <a:gd name="T10" fmla="*/ 23 w 23"/>
                <a:gd name="T11" fmla="*/ 0 h 54"/>
                <a:gd name="T12" fmla="*/ 0 w 23"/>
                <a:gd name="T13" fmla="*/ 41 h 54"/>
                <a:gd name="T14" fmla="*/ 15 w 23"/>
                <a:gd name="T15" fmla="*/ 93 h 54"/>
                <a:gd name="T16" fmla="*/ 21 w 23"/>
                <a:gd name="T17" fmla="*/ 102 h 54"/>
                <a:gd name="T18" fmla="*/ 27 w 23"/>
                <a:gd name="T19" fmla="*/ 112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54">
                  <a:moveTo>
                    <a:pt x="13" y="54"/>
                  </a:moveTo>
                  <a:cubicBezTo>
                    <a:pt x="23" y="52"/>
                    <a:pt x="23" y="52"/>
                    <a:pt x="23" y="52"/>
                  </a:cubicBezTo>
                  <a:cubicBezTo>
                    <a:pt x="22" y="49"/>
                    <a:pt x="18" y="47"/>
                    <a:pt x="17" y="46"/>
                  </a:cubicBezTo>
                  <a:cubicBezTo>
                    <a:pt x="15" y="44"/>
                    <a:pt x="13" y="44"/>
                    <a:pt x="12" y="41"/>
                  </a:cubicBezTo>
                  <a:cubicBezTo>
                    <a:pt x="10" y="34"/>
                    <a:pt x="7" y="24"/>
                    <a:pt x="7" y="18"/>
                  </a:cubicBezTo>
                  <a:cubicBezTo>
                    <a:pt x="7" y="10"/>
                    <a:pt x="11" y="0"/>
                    <a:pt x="11" y="0"/>
                  </a:cubicBezTo>
                  <a:cubicBezTo>
                    <a:pt x="5" y="9"/>
                    <a:pt x="0" y="20"/>
                    <a:pt x="0" y="20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7"/>
                    <a:pt x="9" y="48"/>
                    <a:pt x="10" y="49"/>
                  </a:cubicBezTo>
                  <a:cubicBezTo>
                    <a:pt x="11" y="50"/>
                    <a:pt x="12" y="52"/>
                    <a:pt x="13" y="54"/>
                  </a:cubicBezTo>
                  <a:close/>
                </a:path>
              </a:pathLst>
            </a:custGeom>
            <a:solidFill>
              <a:srgbClr val="7C6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2" name="iślîḑê"/>
            <p:cNvSpPr/>
            <p:nvPr/>
          </p:nvSpPr>
          <p:spPr bwMode="auto">
            <a:xfrm>
              <a:off x="4910" y="2612"/>
              <a:ext cx="172" cy="71"/>
            </a:xfrm>
            <a:custGeom>
              <a:avLst/>
              <a:gdLst>
                <a:gd name="T0" fmla="*/ 162 w 83"/>
                <a:gd name="T1" fmla="*/ 52 h 34"/>
                <a:gd name="T2" fmla="*/ 170 w 83"/>
                <a:gd name="T3" fmla="*/ 71 h 34"/>
                <a:gd name="T4" fmla="*/ 170 w 83"/>
                <a:gd name="T5" fmla="*/ 54 h 34"/>
                <a:gd name="T6" fmla="*/ 141 w 83"/>
                <a:gd name="T7" fmla="*/ 15 h 34"/>
                <a:gd name="T8" fmla="*/ 79 w 83"/>
                <a:gd name="T9" fmla="*/ 8 h 34"/>
                <a:gd name="T10" fmla="*/ 23 w 83"/>
                <a:gd name="T11" fmla="*/ 38 h 34"/>
                <a:gd name="T12" fmla="*/ 0 w 83"/>
                <a:gd name="T13" fmla="*/ 69 h 34"/>
                <a:gd name="T14" fmla="*/ 50 w 83"/>
                <a:gd name="T15" fmla="*/ 33 h 34"/>
                <a:gd name="T16" fmla="*/ 116 w 83"/>
                <a:gd name="T17" fmla="*/ 31 h 34"/>
                <a:gd name="T18" fmla="*/ 128 w 83"/>
                <a:gd name="T19" fmla="*/ 29 h 34"/>
                <a:gd name="T20" fmla="*/ 147 w 83"/>
                <a:gd name="T21" fmla="*/ 33 h 34"/>
                <a:gd name="T22" fmla="*/ 155 w 83"/>
                <a:gd name="T23" fmla="*/ 42 h 34"/>
                <a:gd name="T24" fmla="*/ 162 w 83"/>
                <a:gd name="T25" fmla="*/ 52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3" h="34">
                  <a:moveTo>
                    <a:pt x="78" y="25"/>
                  </a:moveTo>
                  <a:cubicBezTo>
                    <a:pt x="79" y="28"/>
                    <a:pt x="81" y="31"/>
                    <a:pt x="82" y="34"/>
                  </a:cubicBezTo>
                  <a:cubicBezTo>
                    <a:pt x="83" y="31"/>
                    <a:pt x="82" y="28"/>
                    <a:pt x="82" y="26"/>
                  </a:cubicBezTo>
                  <a:cubicBezTo>
                    <a:pt x="80" y="22"/>
                    <a:pt x="78" y="13"/>
                    <a:pt x="68" y="7"/>
                  </a:cubicBezTo>
                  <a:cubicBezTo>
                    <a:pt x="59" y="0"/>
                    <a:pt x="49" y="4"/>
                    <a:pt x="38" y="4"/>
                  </a:cubicBezTo>
                  <a:cubicBezTo>
                    <a:pt x="26" y="5"/>
                    <a:pt x="16" y="4"/>
                    <a:pt x="11" y="18"/>
                  </a:cubicBezTo>
                  <a:cubicBezTo>
                    <a:pt x="8" y="25"/>
                    <a:pt x="3" y="30"/>
                    <a:pt x="0" y="33"/>
                  </a:cubicBezTo>
                  <a:cubicBezTo>
                    <a:pt x="19" y="27"/>
                    <a:pt x="15" y="18"/>
                    <a:pt x="24" y="16"/>
                  </a:cubicBezTo>
                  <a:cubicBezTo>
                    <a:pt x="36" y="15"/>
                    <a:pt x="44" y="17"/>
                    <a:pt x="56" y="15"/>
                  </a:cubicBezTo>
                  <a:cubicBezTo>
                    <a:pt x="59" y="15"/>
                    <a:pt x="59" y="15"/>
                    <a:pt x="62" y="14"/>
                  </a:cubicBezTo>
                  <a:cubicBezTo>
                    <a:pt x="66" y="13"/>
                    <a:pt x="68" y="13"/>
                    <a:pt x="71" y="16"/>
                  </a:cubicBezTo>
                  <a:cubicBezTo>
                    <a:pt x="72" y="18"/>
                    <a:pt x="74" y="19"/>
                    <a:pt x="75" y="20"/>
                  </a:cubicBezTo>
                  <a:cubicBezTo>
                    <a:pt x="75" y="22"/>
                    <a:pt x="77" y="23"/>
                    <a:pt x="78" y="25"/>
                  </a:cubicBezTo>
                  <a:close/>
                </a:path>
              </a:pathLst>
            </a:custGeom>
            <a:solidFill>
              <a:srgbClr val="E0BB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3" name="íṣ1ïḓè"/>
            <p:cNvSpPr/>
            <p:nvPr/>
          </p:nvSpPr>
          <p:spPr bwMode="auto">
            <a:xfrm>
              <a:off x="1347" y="1347"/>
              <a:ext cx="1089" cy="284"/>
            </a:xfrm>
            <a:custGeom>
              <a:avLst/>
              <a:gdLst>
                <a:gd name="T0" fmla="*/ 1089 w 524"/>
                <a:gd name="T1" fmla="*/ 284 h 137"/>
                <a:gd name="T2" fmla="*/ 0 w 524"/>
                <a:gd name="T3" fmla="*/ 284 h 137"/>
                <a:gd name="T4" fmla="*/ 181 w 524"/>
                <a:gd name="T5" fmla="*/ 216 h 137"/>
                <a:gd name="T6" fmla="*/ 320 w 524"/>
                <a:gd name="T7" fmla="*/ 118 h 137"/>
                <a:gd name="T8" fmla="*/ 474 w 524"/>
                <a:gd name="T9" fmla="*/ 0 h 137"/>
                <a:gd name="T10" fmla="*/ 619 w 524"/>
                <a:gd name="T11" fmla="*/ 114 h 137"/>
                <a:gd name="T12" fmla="*/ 777 w 524"/>
                <a:gd name="T13" fmla="*/ 166 h 137"/>
                <a:gd name="T14" fmla="*/ 931 w 524"/>
                <a:gd name="T15" fmla="*/ 189 h 137"/>
                <a:gd name="T16" fmla="*/ 1089 w 524"/>
                <a:gd name="T17" fmla="*/ 284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4" h="137">
                  <a:moveTo>
                    <a:pt x="524" y="137"/>
                  </a:move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29" y="70"/>
                    <a:pt x="87" y="104"/>
                  </a:cubicBezTo>
                  <a:cubicBezTo>
                    <a:pt x="87" y="104"/>
                    <a:pt x="97" y="25"/>
                    <a:pt x="154" y="57"/>
                  </a:cubicBezTo>
                  <a:cubicBezTo>
                    <a:pt x="154" y="57"/>
                    <a:pt x="158" y="0"/>
                    <a:pt x="228" y="0"/>
                  </a:cubicBezTo>
                  <a:cubicBezTo>
                    <a:pt x="298" y="0"/>
                    <a:pt x="298" y="55"/>
                    <a:pt x="298" y="55"/>
                  </a:cubicBezTo>
                  <a:cubicBezTo>
                    <a:pt x="298" y="55"/>
                    <a:pt x="351" y="23"/>
                    <a:pt x="374" y="80"/>
                  </a:cubicBezTo>
                  <a:cubicBezTo>
                    <a:pt x="374" y="80"/>
                    <a:pt x="408" y="44"/>
                    <a:pt x="448" y="91"/>
                  </a:cubicBezTo>
                  <a:cubicBezTo>
                    <a:pt x="448" y="91"/>
                    <a:pt x="513" y="78"/>
                    <a:pt x="524" y="1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" name="iṣḻîḋé"/>
            <p:cNvSpPr/>
            <p:nvPr/>
          </p:nvSpPr>
          <p:spPr bwMode="auto">
            <a:xfrm>
              <a:off x="4357" y="201"/>
              <a:ext cx="1332" cy="347"/>
            </a:xfrm>
            <a:custGeom>
              <a:avLst/>
              <a:gdLst>
                <a:gd name="T0" fmla="*/ 0 w 641"/>
                <a:gd name="T1" fmla="*/ 347 h 167"/>
                <a:gd name="T2" fmla="*/ 339 w 641"/>
                <a:gd name="T3" fmla="*/ 266 h 167"/>
                <a:gd name="T4" fmla="*/ 441 w 641"/>
                <a:gd name="T5" fmla="*/ 160 h 167"/>
                <a:gd name="T6" fmla="*/ 540 w 641"/>
                <a:gd name="T7" fmla="*/ 79 h 167"/>
                <a:gd name="T8" fmla="*/ 623 w 641"/>
                <a:gd name="T9" fmla="*/ 145 h 167"/>
                <a:gd name="T10" fmla="*/ 750 w 641"/>
                <a:gd name="T11" fmla="*/ 23 h 167"/>
                <a:gd name="T12" fmla="*/ 858 w 641"/>
                <a:gd name="T13" fmla="*/ 183 h 167"/>
                <a:gd name="T14" fmla="*/ 970 w 641"/>
                <a:gd name="T15" fmla="*/ 131 h 167"/>
                <a:gd name="T16" fmla="*/ 1027 w 641"/>
                <a:gd name="T17" fmla="*/ 229 h 167"/>
                <a:gd name="T18" fmla="*/ 1139 w 641"/>
                <a:gd name="T19" fmla="*/ 262 h 167"/>
                <a:gd name="T20" fmla="*/ 1332 w 641"/>
                <a:gd name="T21" fmla="*/ 347 h 167"/>
                <a:gd name="T22" fmla="*/ 0 w 641"/>
                <a:gd name="T23" fmla="*/ 347 h 1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41" h="167">
                  <a:moveTo>
                    <a:pt x="0" y="167"/>
                  </a:moveTo>
                  <a:cubicBezTo>
                    <a:pt x="0" y="167"/>
                    <a:pt x="37" y="59"/>
                    <a:pt x="163" y="128"/>
                  </a:cubicBezTo>
                  <a:cubicBezTo>
                    <a:pt x="163" y="128"/>
                    <a:pt x="151" y="54"/>
                    <a:pt x="212" y="77"/>
                  </a:cubicBezTo>
                  <a:cubicBezTo>
                    <a:pt x="212" y="77"/>
                    <a:pt x="224" y="38"/>
                    <a:pt x="260" y="38"/>
                  </a:cubicBezTo>
                  <a:cubicBezTo>
                    <a:pt x="296" y="38"/>
                    <a:pt x="300" y="70"/>
                    <a:pt x="300" y="70"/>
                  </a:cubicBezTo>
                  <a:cubicBezTo>
                    <a:pt x="300" y="70"/>
                    <a:pt x="309" y="0"/>
                    <a:pt x="361" y="11"/>
                  </a:cubicBezTo>
                  <a:cubicBezTo>
                    <a:pt x="413" y="22"/>
                    <a:pt x="413" y="88"/>
                    <a:pt x="413" y="88"/>
                  </a:cubicBezTo>
                  <a:cubicBezTo>
                    <a:pt x="413" y="88"/>
                    <a:pt x="442" y="45"/>
                    <a:pt x="467" y="63"/>
                  </a:cubicBezTo>
                  <a:cubicBezTo>
                    <a:pt x="492" y="81"/>
                    <a:pt x="494" y="110"/>
                    <a:pt x="494" y="110"/>
                  </a:cubicBezTo>
                  <a:cubicBezTo>
                    <a:pt x="494" y="110"/>
                    <a:pt x="539" y="86"/>
                    <a:pt x="548" y="126"/>
                  </a:cubicBezTo>
                  <a:cubicBezTo>
                    <a:pt x="548" y="126"/>
                    <a:pt x="636" y="95"/>
                    <a:pt x="641" y="167"/>
                  </a:cubicBezTo>
                  <a:lnTo>
                    <a:pt x="0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85" name="iṧḷïďe"/>
          <p:cNvSpPr/>
          <p:nvPr/>
        </p:nvSpPr>
        <p:spPr bwMode="auto">
          <a:xfrm>
            <a:off x="7381034" y="2578939"/>
            <a:ext cx="4211241" cy="39371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dk1">
                    <a:lumMod val="100000"/>
                  </a:schemeClr>
                </a:solidFill>
                <a:latin typeface="方正美黑简体" panose="03000509000000000000" pitchFamily="65" charset="-122"/>
                <a:ea typeface="方正美黑简体" panose="03000509000000000000" pitchFamily="65" charset="-122"/>
              </a:rPr>
              <a:t>寻找最美声音 歌颂最美校园</a:t>
            </a:r>
          </a:p>
        </p:txBody>
      </p:sp>
      <p:sp>
        <p:nvSpPr>
          <p:cNvPr id="186" name="ïŝļiḑe"/>
          <p:cNvSpPr/>
          <p:nvPr/>
        </p:nvSpPr>
        <p:spPr bwMode="auto">
          <a:xfrm>
            <a:off x="7321181" y="4271527"/>
            <a:ext cx="3178372" cy="39371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latin typeface="方正美黑简体" panose="03000509000000000000" pitchFamily="65" charset="-122"/>
                <a:ea typeface="方正美黑简体" panose="03000509000000000000" pitchFamily="65" charset="-122"/>
              </a:rPr>
              <a:t>此部分内容作为文字排版占位显示</a:t>
            </a:r>
            <a:br>
              <a:rPr lang="zh-CN" altLang="en-US" sz="1200" dirty="0">
                <a:solidFill>
                  <a:schemeClr val="dk1">
                    <a:lumMod val="100000"/>
                  </a:schemeClr>
                </a:solidFill>
                <a:latin typeface="方正美黑简体" panose="03000509000000000000" pitchFamily="65" charset="-122"/>
                <a:ea typeface="方正美黑简体" panose="03000509000000000000" pitchFamily="65" charset="-122"/>
              </a:rPr>
            </a:b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latin typeface="方正美黑简体" panose="03000509000000000000" pitchFamily="65" charset="-122"/>
                <a:ea typeface="方正美黑简体" panose="03000509000000000000" pitchFamily="65" charset="-122"/>
              </a:rPr>
              <a:t>（建议使用主题字体）此部分内容作为文字排版占位显示（建议使用主题字体</a:t>
            </a:r>
          </a:p>
        </p:txBody>
      </p:sp>
      <p:sp>
        <p:nvSpPr>
          <p:cNvPr id="187" name="îṣľiḑé"/>
          <p:cNvSpPr/>
          <p:nvPr/>
        </p:nvSpPr>
        <p:spPr bwMode="auto">
          <a:xfrm>
            <a:off x="7354518" y="2063493"/>
            <a:ext cx="499518" cy="42075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188" name="iṧ1îďe"/>
          <p:cNvSpPr/>
          <p:nvPr/>
        </p:nvSpPr>
        <p:spPr bwMode="auto">
          <a:xfrm>
            <a:off x="7321181" y="3661330"/>
            <a:ext cx="534800" cy="42075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189" name="iŝľîḍe"/>
          <p:cNvSpPr/>
          <p:nvPr/>
        </p:nvSpPr>
        <p:spPr bwMode="auto">
          <a:xfrm>
            <a:off x="8008854" y="2242781"/>
            <a:ext cx="2230190" cy="300780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accent1">
                    <a:lumMod val="100000"/>
                  </a:schemeClr>
                </a:solidFill>
                <a:latin typeface="+mn-lt"/>
              </a:rPr>
              <a:t>活动主题</a:t>
            </a:r>
          </a:p>
        </p:txBody>
      </p:sp>
      <p:sp>
        <p:nvSpPr>
          <p:cNvPr id="190" name="ïsḷídé"/>
          <p:cNvSpPr/>
          <p:nvPr/>
        </p:nvSpPr>
        <p:spPr bwMode="auto">
          <a:xfrm>
            <a:off x="8008854" y="3787172"/>
            <a:ext cx="2243188" cy="302470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accent2">
                    <a:lumMod val="100000"/>
                  </a:schemeClr>
                </a:solidFill>
                <a:latin typeface="+mn-lt"/>
              </a:rPr>
              <a:t>活动宗旨</a:t>
            </a:r>
          </a:p>
        </p:txBody>
      </p:sp>
      <p:sp>
        <p:nvSpPr>
          <p:cNvPr id="191" name="矩形 190"/>
          <p:cNvSpPr/>
          <p:nvPr/>
        </p:nvSpPr>
        <p:spPr>
          <a:xfrm>
            <a:off x="6712768" y="2113583"/>
            <a:ext cx="541338" cy="457200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2" name="矩形 191"/>
          <p:cNvSpPr/>
          <p:nvPr/>
        </p:nvSpPr>
        <p:spPr>
          <a:xfrm>
            <a:off x="6712768" y="3689218"/>
            <a:ext cx="541338" cy="457200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3" name="00fa1228-009e-41f8-881d-722e8232491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sp>
          <p:nvSpPr>
            <p:cNvPr id="4" name="ïślîḍê"/>
            <p:cNvSpPr/>
            <p:nvPr/>
          </p:nvSpPr>
          <p:spPr>
            <a:xfrm>
              <a:off x="0" y="0"/>
              <a:ext cx="7680175" cy="6858000"/>
            </a:xfrm>
            <a:prstGeom prst="rect">
              <a:avLst/>
            </a:prstGeom>
            <a:blipFill>
              <a:blip r:embed="rId3" cstate="email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iṣḻîḋé"/>
            <p:cNvSpPr>
              <a:spLocks noChangeAspect="1" noAdjustHandles="1"/>
            </p:cNvSpPr>
            <p:nvPr/>
          </p:nvSpPr>
          <p:spPr>
            <a:xfrm flipH="1">
              <a:off x="4943871" y="-1"/>
              <a:ext cx="7248129" cy="6858000"/>
            </a:xfrm>
            <a:custGeom>
              <a:avLst/>
              <a:gdLst>
                <a:gd name="connsiteX0" fmla="*/ 4511825 w 7248129"/>
                <a:gd name="connsiteY0" fmla="*/ 0 h 6858000"/>
                <a:gd name="connsiteX1" fmla="*/ 0 w 7248129"/>
                <a:gd name="connsiteY1" fmla="*/ 0 h 6858000"/>
                <a:gd name="connsiteX2" fmla="*/ 0 w 7248129"/>
                <a:gd name="connsiteY2" fmla="*/ 6858000 h 6858000"/>
                <a:gd name="connsiteX3" fmla="*/ 4511825 w 7248129"/>
                <a:gd name="connsiteY3" fmla="*/ 6858000 h 6858000"/>
                <a:gd name="connsiteX4" fmla="*/ 4511825 w 7248129"/>
                <a:gd name="connsiteY4" fmla="*/ 6857999 h 6858000"/>
                <a:gd name="connsiteX5" fmla="*/ 7248129 w 7248129"/>
                <a:gd name="connsiteY5" fmla="*/ 685799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48129" h="6858000">
                  <a:moveTo>
                    <a:pt x="451182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11825" y="6858000"/>
                  </a:lnTo>
                  <a:lnTo>
                    <a:pt x="4511825" y="6857999"/>
                  </a:lnTo>
                  <a:lnTo>
                    <a:pt x="7248129" y="68579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íšľïḑé"/>
            <p:cNvSpPr/>
            <p:nvPr/>
          </p:nvSpPr>
          <p:spPr>
            <a:xfrm>
              <a:off x="4079776" y="-2"/>
              <a:ext cx="2808312" cy="5733258"/>
            </a:xfrm>
            <a:prstGeom prst="parallelogram">
              <a:avLst>
                <a:gd name="adj" fmla="val 8275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íṧḷïḋè"/>
            <p:cNvSpPr/>
            <p:nvPr/>
          </p:nvSpPr>
          <p:spPr>
            <a:xfrm>
              <a:off x="4295800" y="3933056"/>
              <a:ext cx="1658156" cy="2924943"/>
            </a:xfrm>
            <a:prstGeom prst="parallelogram">
              <a:avLst>
                <a:gd name="adj" fmla="val 71397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îṥ1îḋê"/>
            <p:cNvSpPr/>
            <p:nvPr/>
          </p:nvSpPr>
          <p:spPr>
            <a:xfrm>
              <a:off x="6818051" y="2863996"/>
              <a:ext cx="504056" cy="504056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100">
                  <a:latin typeface="Impact" panose="020B0806030902050204" pitchFamily="34" charset="0"/>
                </a:rPr>
                <a:t>01</a:t>
              </a:r>
            </a:p>
          </p:txBody>
        </p:sp>
        <p:grpSp>
          <p:nvGrpSpPr>
            <p:cNvPr id="9" name="iṩľïḑé"/>
            <p:cNvGrpSpPr/>
            <p:nvPr/>
          </p:nvGrpSpPr>
          <p:grpSpPr>
            <a:xfrm>
              <a:off x="7322107" y="2799138"/>
              <a:ext cx="4150756" cy="633772"/>
              <a:chOff x="1188542" y="1851974"/>
              <a:chExt cx="4907458" cy="633772"/>
            </a:xfrm>
          </p:grpSpPr>
          <p:sp>
            <p:nvSpPr>
              <p:cNvPr id="18" name="îŝļiďé"/>
              <p:cNvSpPr txBox="1"/>
              <p:nvPr/>
            </p:nvSpPr>
            <p:spPr bwMode="auto">
              <a:xfrm>
                <a:off x="1188542" y="1851974"/>
                <a:ext cx="4907458" cy="304713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pPr>
                  <a:defRPr/>
                </a:pPr>
                <a:r>
                  <a:rPr lang="zh-CN" altLang="en-US" sz="1200" b="1" dirty="0">
                    <a:solidFill>
                      <a:schemeClr val="accent1"/>
                    </a:solidFill>
                  </a:rPr>
                  <a:t>活动宗旨一</a:t>
                </a:r>
              </a:p>
            </p:txBody>
          </p:sp>
          <p:sp>
            <p:nvSpPr>
              <p:cNvPr id="19" name="ïṩļîḍè"/>
              <p:cNvSpPr/>
              <p:nvPr/>
            </p:nvSpPr>
            <p:spPr bwMode="auto">
              <a:xfrm>
                <a:off x="1188542" y="2156685"/>
                <a:ext cx="4907458" cy="3290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44000" tIns="0" rIns="144000" bIns="0" anchor="t" anchorCtr="0">
                <a:normAutofit/>
              </a:bodyPr>
              <a:lstStyle/>
              <a:p>
                <a:pPr lvl="0">
                  <a:lnSpc>
                    <a:spcPct val="120000"/>
                  </a:lnSpc>
                  <a:defRPr sz="1800"/>
                </a:pPr>
                <a:r>
                  <a:rPr lang="zh-CN" altLang="en-US" sz="1050"/>
                  <a:t>此部分内容作为文字排版占位显示（建议使用主题字体）。</a:t>
                </a:r>
              </a:p>
            </p:txBody>
          </p:sp>
        </p:grpSp>
        <p:sp>
          <p:nvSpPr>
            <p:cNvPr id="10" name="išlide"/>
            <p:cNvSpPr/>
            <p:nvPr/>
          </p:nvSpPr>
          <p:spPr>
            <a:xfrm>
              <a:off x="6818051" y="3900064"/>
              <a:ext cx="504056" cy="504056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100">
                  <a:latin typeface="Impact" panose="020B0806030902050204" pitchFamily="34" charset="0"/>
                </a:rPr>
                <a:t>02</a:t>
              </a:r>
            </a:p>
          </p:txBody>
        </p:sp>
        <p:grpSp>
          <p:nvGrpSpPr>
            <p:cNvPr id="11" name="iṧľíḋe"/>
            <p:cNvGrpSpPr/>
            <p:nvPr/>
          </p:nvGrpSpPr>
          <p:grpSpPr>
            <a:xfrm>
              <a:off x="7322107" y="3835206"/>
              <a:ext cx="4150756" cy="633772"/>
              <a:chOff x="1188542" y="1851974"/>
              <a:chExt cx="4907458" cy="633772"/>
            </a:xfrm>
          </p:grpSpPr>
          <p:sp>
            <p:nvSpPr>
              <p:cNvPr id="16" name="iŝḻïḍè"/>
              <p:cNvSpPr txBox="1"/>
              <p:nvPr/>
            </p:nvSpPr>
            <p:spPr bwMode="auto">
              <a:xfrm>
                <a:off x="1188542" y="1851974"/>
                <a:ext cx="4907458" cy="304713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pPr>
                  <a:defRPr/>
                </a:pPr>
                <a:r>
                  <a:rPr lang="zh-CN" altLang="en-US" sz="1200" b="1" dirty="0">
                    <a:solidFill>
                      <a:schemeClr val="accent2"/>
                    </a:solidFill>
                  </a:rPr>
                  <a:t>活动宗旨二</a:t>
                </a:r>
              </a:p>
            </p:txBody>
          </p:sp>
          <p:sp>
            <p:nvSpPr>
              <p:cNvPr id="17" name="ïš1îdê"/>
              <p:cNvSpPr/>
              <p:nvPr/>
            </p:nvSpPr>
            <p:spPr bwMode="auto">
              <a:xfrm>
                <a:off x="1188542" y="2156685"/>
                <a:ext cx="4907458" cy="3290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44000" tIns="0" rIns="144000" bIns="0" anchor="t" anchorCtr="0">
                <a:normAutofit/>
              </a:bodyPr>
              <a:lstStyle/>
              <a:p>
                <a:pPr lvl="0">
                  <a:lnSpc>
                    <a:spcPct val="120000"/>
                  </a:lnSpc>
                  <a:defRPr sz="1800"/>
                </a:pPr>
                <a:r>
                  <a:rPr lang="zh-CN" altLang="en-US" sz="1050" dirty="0"/>
                  <a:t>此部分内容作为文字排版占位显示（建议使用主题字体）。</a:t>
                </a:r>
              </a:p>
            </p:txBody>
          </p:sp>
        </p:grpSp>
        <p:sp>
          <p:nvSpPr>
            <p:cNvPr id="12" name="ïṡľiďè"/>
            <p:cNvSpPr/>
            <p:nvPr/>
          </p:nvSpPr>
          <p:spPr>
            <a:xfrm>
              <a:off x="6818051" y="4936132"/>
              <a:ext cx="504056" cy="504056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100">
                  <a:latin typeface="Impact" panose="020B0806030902050204" pitchFamily="34" charset="0"/>
                </a:rPr>
                <a:t>03</a:t>
              </a:r>
            </a:p>
          </p:txBody>
        </p:sp>
        <p:grpSp>
          <p:nvGrpSpPr>
            <p:cNvPr id="13" name="í$lîďe"/>
            <p:cNvGrpSpPr/>
            <p:nvPr/>
          </p:nvGrpSpPr>
          <p:grpSpPr>
            <a:xfrm>
              <a:off x="7322107" y="4871274"/>
              <a:ext cx="4150756" cy="633772"/>
              <a:chOff x="1188542" y="1851974"/>
              <a:chExt cx="4907458" cy="633772"/>
            </a:xfrm>
          </p:grpSpPr>
          <p:sp>
            <p:nvSpPr>
              <p:cNvPr id="14" name="iśḻïďe"/>
              <p:cNvSpPr txBox="1"/>
              <p:nvPr/>
            </p:nvSpPr>
            <p:spPr bwMode="auto">
              <a:xfrm>
                <a:off x="1188542" y="1851974"/>
                <a:ext cx="4907458" cy="304713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pPr>
                  <a:defRPr/>
                </a:pPr>
                <a:r>
                  <a:rPr lang="zh-CN" altLang="en-US" sz="1200" b="1" dirty="0">
                    <a:solidFill>
                      <a:schemeClr val="accent3"/>
                    </a:solidFill>
                  </a:rPr>
                  <a:t>活动宗旨三</a:t>
                </a:r>
              </a:p>
            </p:txBody>
          </p:sp>
          <p:sp>
            <p:nvSpPr>
              <p:cNvPr id="15" name="iṧliḓè"/>
              <p:cNvSpPr/>
              <p:nvPr/>
            </p:nvSpPr>
            <p:spPr bwMode="auto">
              <a:xfrm>
                <a:off x="1188542" y="2156685"/>
                <a:ext cx="4907458" cy="3290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44000" tIns="0" rIns="144000" bIns="0" anchor="t" anchorCtr="0">
                <a:normAutofit/>
              </a:bodyPr>
              <a:lstStyle/>
              <a:p>
                <a:pPr lvl="0">
                  <a:lnSpc>
                    <a:spcPct val="120000"/>
                  </a:lnSpc>
                  <a:defRPr sz="1800"/>
                </a:pPr>
                <a:r>
                  <a:rPr lang="zh-CN" altLang="en-US" sz="1050"/>
                  <a:t>此部分内容作为文字排版占位显示（建议使用主题字体）。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999656" y="2132856"/>
            <a:ext cx="63401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倩繁体" panose="03000509000000000000" pitchFamily="65" charset="-122"/>
                <a:ea typeface="方正粗倩繁体" panose="03000509000000000000" pitchFamily="65" charset="-122"/>
              </a:rPr>
              <a:t>主办承办协办单位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549302" y="2174795"/>
            <a:ext cx="1439862" cy="1323439"/>
            <a:chOff x="1343472" y="2177569"/>
            <a:chExt cx="1439862" cy="1323439"/>
          </a:xfrm>
        </p:grpSpPr>
        <p:sp>
          <p:nvSpPr>
            <p:cNvPr id="5" name="矩形 4"/>
            <p:cNvSpPr/>
            <p:nvPr/>
          </p:nvSpPr>
          <p:spPr>
            <a:xfrm>
              <a:off x="1343472" y="2190007"/>
              <a:ext cx="1224136" cy="1238994"/>
            </a:xfrm>
            <a:prstGeom prst="rect">
              <a:avLst/>
            </a:prstGeom>
            <a:blipFill>
              <a:blip r:embed="rId3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/>
            </a:p>
          </p:txBody>
        </p:sp>
        <p:sp>
          <p:nvSpPr>
            <p:cNvPr id="6" name="文本框 9"/>
            <p:cNvSpPr txBox="1">
              <a:spLocks noChangeArrowheads="1"/>
            </p:cNvSpPr>
            <p:nvPr/>
          </p:nvSpPr>
          <p:spPr bwMode="auto">
            <a:xfrm>
              <a:off x="1343472" y="2177569"/>
              <a:ext cx="1439862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zh-CN" altLang="en-US" sz="4000" dirty="0">
                  <a:solidFill>
                    <a:srgbClr val="F6F6F9"/>
                  </a:solidFill>
                  <a:latin typeface="造字工房力黑（非商用）常规体" pitchFamily="50" charset="-122"/>
                  <a:ea typeface="造字工房力黑（非商用）常规体" pitchFamily="50" charset="-122"/>
                </a:rPr>
                <a:t>第三部分</a:t>
              </a:r>
            </a:p>
          </p:txBody>
        </p:sp>
      </p:grpSp>
      <p:sp>
        <p:nvSpPr>
          <p:cNvPr id="7" name="副标题 3074"/>
          <p:cNvSpPr txBox="1">
            <a:spLocks noChangeArrowheads="1"/>
          </p:cNvSpPr>
          <p:nvPr/>
        </p:nvSpPr>
        <p:spPr bwMode="auto">
          <a:xfrm>
            <a:off x="2854697" y="3140968"/>
            <a:ext cx="3889375" cy="29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400" eaLnBrk="1" hangingPunct="1"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美黑简体" panose="03000509000000000000" pitchFamily="65" charset="-122"/>
                <a:ea typeface="方正美黑简体" panose="03000509000000000000" pitchFamily="65" charset="-122"/>
              </a:rPr>
              <a:t>经济管理学院  经济学  主办经济管理经济管理</a:t>
            </a:r>
            <a:endParaRPr lang="zh-CN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方正美黑简体" panose="03000509000000000000" pitchFamily="65" charset="-122"/>
              <a:ea typeface="方正美黑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校园文化艺术节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397d2e3-8af2-4735-8723-9314a92a72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397d2e3-8af2-4735-8723-9314a92a72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397d2e3-8af2-4735-8723-9314a92a72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397d2e3-8af2-4735-8723-9314a92a72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67011bf-fa04-4cf4-a713-4056ede1f4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a4bd0b1-5697-4e2b-a49d-73d02f84f40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0fa1228-009e-41f8-881d-722e8232491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ba89de1-f3e2-479c-97c8-095355a8624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7341736-28cc-4d8d-9715-5240af94387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e026943-957a-4a60-83fe-e16111a102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2f1ddf5-daff-4890-8673-b03081a3312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d85120d9-3b6f-429b-8a6e-ad308469543a"/>
</p:tagLst>
</file>

<file path=ppt/theme/theme1.xml><?xml version="1.0" encoding="utf-8"?>
<a:theme xmlns:a="http://schemas.openxmlformats.org/drawingml/2006/main" name="ll">
  <a:themeElements>
    <a:clrScheme name="Office 主题​​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BF70E2"/>
      </a:accent1>
      <a:accent2>
        <a:srgbClr val="C47BF1"/>
      </a:accent2>
      <a:accent3>
        <a:srgbClr val="9E78FF"/>
      </a:accent3>
      <a:accent4>
        <a:srgbClr val="C850DC"/>
      </a:accent4>
      <a:accent5>
        <a:srgbClr val="DD62FD"/>
      </a:accent5>
      <a:accent6>
        <a:srgbClr val="8F039E"/>
      </a:accent6>
      <a:hlink>
        <a:srgbClr val="BF70E2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68395"/>
    </a:dk2>
    <a:lt2>
      <a:srgbClr val="F0F0F0"/>
    </a:lt2>
    <a:accent1>
      <a:srgbClr val="BF70E2"/>
    </a:accent1>
    <a:accent2>
      <a:srgbClr val="C47BF1"/>
    </a:accent2>
    <a:accent3>
      <a:srgbClr val="9E78FF"/>
    </a:accent3>
    <a:accent4>
      <a:srgbClr val="C850DC"/>
    </a:accent4>
    <a:accent5>
      <a:srgbClr val="DD62FD"/>
    </a:accent5>
    <a:accent6>
      <a:srgbClr val="8F039E"/>
    </a:accent6>
    <a:hlink>
      <a:srgbClr val="BF70E2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68395"/>
    </a:dk2>
    <a:lt2>
      <a:srgbClr val="F0F0F0"/>
    </a:lt2>
    <a:accent1>
      <a:srgbClr val="BF70E2"/>
    </a:accent1>
    <a:accent2>
      <a:srgbClr val="C47BF1"/>
    </a:accent2>
    <a:accent3>
      <a:srgbClr val="9E78FF"/>
    </a:accent3>
    <a:accent4>
      <a:srgbClr val="C850DC"/>
    </a:accent4>
    <a:accent5>
      <a:srgbClr val="DD62FD"/>
    </a:accent5>
    <a:accent6>
      <a:srgbClr val="8F039E"/>
    </a:accent6>
    <a:hlink>
      <a:srgbClr val="BF70E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68395"/>
    </a:dk2>
    <a:lt2>
      <a:srgbClr val="F0F0F0"/>
    </a:lt2>
    <a:accent1>
      <a:srgbClr val="BF70E2"/>
    </a:accent1>
    <a:accent2>
      <a:srgbClr val="C47BF1"/>
    </a:accent2>
    <a:accent3>
      <a:srgbClr val="9E78FF"/>
    </a:accent3>
    <a:accent4>
      <a:srgbClr val="C850DC"/>
    </a:accent4>
    <a:accent5>
      <a:srgbClr val="DD62FD"/>
    </a:accent5>
    <a:accent6>
      <a:srgbClr val="8F039E"/>
    </a:accent6>
    <a:hlink>
      <a:srgbClr val="BF70E2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68395"/>
    </a:dk2>
    <a:lt2>
      <a:srgbClr val="F0F0F0"/>
    </a:lt2>
    <a:accent1>
      <a:srgbClr val="BF70E2"/>
    </a:accent1>
    <a:accent2>
      <a:srgbClr val="C47BF1"/>
    </a:accent2>
    <a:accent3>
      <a:srgbClr val="9E78FF"/>
    </a:accent3>
    <a:accent4>
      <a:srgbClr val="C850DC"/>
    </a:accent4>
    <a:accent5>
      <a:srgbClr val="DD62FD"/>
    </a:accent5>
    <a:accent6>
      <a:srgbClr val="8F039E"/>
    </a:accent6>
    <a:hlink>
      <a:srgbClr val="BF70E2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68395"/>
    </a:dk2>
    <a:lt2>
      <a:srgbClr val="F0F0F0"/>
    </a:lt2>
    <a:accent1>
      <a:srgbClr val="BF70E2"/>
    </a:accent1>
    <a:accent2>
      <a:srgbClr val="C47BF1"/>
    </a:accent2>
    <a:accent3>
      <a:srgbClr val="9E78FF"/>
    </a:accent3>
    <a:accent4>
      <a:srgbClr val="C850DC"/>
    </a:accent4>
    <a:accent5>
      <a:srgbClr val="DD62FD"/>
    </a:accent5>
    <a:accent6>
      <a:srgbClr val="8F039E"/>
    </a:accent6>
    <a:hlink>
      <a:srgbClr val="BF70E2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68395"/>
    </a:dk2>
    <a:lt2>
      <a:srgbClr val="F0F0F0"/>
    </a:lt2>
    <a:accent1>
      <a:srgbClr val="BF70E2"/>
    </a:accent1>
    <a:accent2>
      <a:srgbClr val="C47BF1"/>
    </a:accent2>
    <a:accent3>
      <a:srgbClr val="9E78FF"/>
    </a:accent3>
    <a:accent4>
      <a:srgbClr val="C850DC"/>
    </a:accent4>
    <a:accent5>
      <a:srgbClr val="DD62FD"/>
    </a:accent5>
    <a:accent6>
      <a:srgbClr val="8F039E"/>
    </a:accent6>
    <a:hlink>
      <a:srgbClr val="BF70E2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68395"/>
    </a:dk2>
    <a:lt2>
      <a:srgbClr val="F0F0F0"/>
    </a:lt2>
    <a:accent1>
      <a:srgbClr val="BF70E2"/>
    </a:accent1>
    <a:accent2>
      <a:srgbClr val="C47BF1"/>
    </a:accent2>
    <a:accent3>
      <a:srgbClr val="9E78FF"/>
    </a:accent3>
    <a:accent4>
      <a:srgbClr val="C850DC"/>
    </a:accent4>
    <a:accent5>
      <a:srgbClr val="DD62FD"/>
    </a:accent5>
    <a:accent6>
      <a:srgbClr val="8F039E"/>
    </a:accent6>
    <a:hlink>
      <a:srgbClr val="BF70E2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68395"/>
    </a:dk2>
    <a:lt2>
      <a:srgbClr val="F0F0F0"/>
    </a:lt2>
    <a:accent1>
      <a:srgbClr val="BF70E2"/>
    </a:accent1>
    <a:accent2>
      <a:srgbClr val="C47BF1"/>
    </a:accent2>
    <a:accent3>
      <a:srgbClr val="9E78FF"/>
    </a:accent3>
    <a:accent4>
      <a:srgbClr val="C850DC"/>
    </a:accent4>
    <a:accent5>
      <a:srgbClr val="DD62FD"/>
    </a:accent5>
    <a:accent6>
      <a:srgbClr val="8F039E"/>
    </a:accent6>
    <a:hlink>
      <a:srgbClr val="BF70E2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68395"/>
    </a:dk2>
    <a:lt2>
      <a:srgbClr val="F0F0F0"/>
    </a:lt2>
    <a:accent1>
      <a:srgbClr val="BF70E2"/>
    </a:accent1>
    <a:accent2>
      <a:srgbClr val="C47BF1"/>
    </a:accent2>
    <a:accent3>
      <a:srgbClr val="9E78FF"/>
    </a:accent3>
    <a:accent4>
      <a:srgbClr val="C850DC"/>
    </a:accent4>
    <a:accent5>
      <a:srgbClr val="DD62FD"/>
    </a:accent5>
    <a:accent6>
      <a:srgbClr val="8F039E"/>
    </a:accent6>
    <a:hlink>
      <a:srgbClr val="BF70E2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68395"/>
    </a:dk2>
    <a:lt2>
      <a:srgbClr val="F0F0F0"/>
    </a:lt2>
    <a:accent1>
      <a:srgbClr val="BF70E2"/>
    </a:accent1>
    <a:accent2>
      <a:srgbClr val="C47BF1"/>
    </a:accent2>
    <a:accent3>
      <a:srgbClr val="9E78FF"/>
    </a:accent3>
    <a:accent4>
      <a:srgbClr val="C850DC"/>
    </a:accent4>
    <a:accent5>
      <a:srgbClr val="DD62FD"/>
    </a:accent5>
    <a:accent6>
      <a:srgbClr val="8F039E"/>
    </a:accent6>
    <a:hlink>
      <a:srgbClr val="BF70E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1231</Words>
  <Application>Microsoft Office PowerPoint</Application>
  <PresentationFormat>宽屏</PresentationFormat>
  <Paragraphs>261</Paragraphs>
  <Slides>24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等线</vt:lpstr>
      <vt:lpstr>方正粗倩繁体</vt:lpstr>
      <vt:lpstr>方正美黑简体</vt:lpstr>
      <vt:lpstr>造字工房力黑（非商用）常规体</vt:lpstr>
      <vt:lpstr>Arial</vt:lpstr>
      <vt:lpstr>Calibri</vt:lpstr>
      <vt:lpstr>Calibri Light</vt:lpstr>
      <vt:lpstr>Impact</vt:lpstr>
      <vt:lpstr>ll</vt:lpstr>
      <vt:lpstr>PowerPoint 演示文稿</vt:lpstr>
      <vt:lpstr>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校园文化艺术节</dc:title>
  <dc:creator/>
  <cp:lastModifiedBy>天 下</cp:lastModifiedBy>
  <cp:revision>3</cp:revision>
  <dcterms:created xsi:type="dcterms:W3CDTF">2018-01-17T08:58:00Z</dcterms:created>
  <dcterms:modified xsi:type="dcterms:W3CDTF">2021-01-05T11:18:34Z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