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9" r:id="rId2"/>
    <p:sldId id="257" r:id="rId3"/>
    <p:sldId id="299" r:id="rId4"/>
    <p:sldId id="294" r:id="rId5"/>
    <p:sldId id="271" r:id="rId6"/>
    <p:sldId id="308" r:id="rId7"/>
    <p:sldId id="258" r:id="rId8"/>
    <p:sldId id="300" r:id="rId9"/>
    <p:sldId id="302" r:id="rId10"/>
    <p:sldId id="303" r:id="rId11"/>
    <p:sldId id="307" r:id="rId12"/>
    <p:sldId id="259" r:id="rId13"/>
    <p:sldId id="304" r:id="rId14"/>
    <p:sldId id="273" r:id="rId15"/>
    <p:sldId id="266" r:id="rId16"/>
    <p:sldId id="263" r:id="rId17"/>
    <p:sldId id="270" r:id="rId18"/>
    <p:sldId id="260" r:id="rId19"/>
    <p:sldId id="281" r:id="rId20"/>
    <p:sldId id="290" r:id="rId21"/>
    <p:sldId id="296" r:id="rId22"/>
    <p:sldId id="287" r:id="rId23"/>
    <p:sldId id="280" r:id="rId24"/>
    <p:sldId id="310" r:id="rId25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>
        <p:scale>
          <a:sx n="100" d="100"/>
          <a:sy n="100" d="100"/>
        </p:scale>
        <p:origin x="510" y="41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E13F-7A51-415C-B90B-105DCBB477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72FF-6E79-449E-8EDC-1CE0E78E6A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>
              <a:buFont typeface="Arial" panose="020B0604020202020204" pitchFamily="34" charset="0"/>
              <a:buNone/>
            </a:pPr>
            <a:fld id="{2AE280BC-3598-4B91-9A1B-4CE22018F8CC}" type="slidenum">
              <a:rPr lang="zh-CN" altLang="en-US" sz="1200">
                <a:latin typeface="Calibri" panose="020F0502020204030204" charset="0"/>
              </a:rPr>
              <a:t>15</a:t>
            </a:fld>
            <a:endParaRPr lang="en-US" altLang="zh-CN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8DD64E-849B-46BF-80FE-C7DCBAEFE6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72FF-6E79-449E-8EDC-1CE0E78E6A3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" y="1"/>
            <a:ext cx="9143136" cy="5145087"/>
          </a:xfrm>
          <a:prstGeom prst="rect">
            <a:avLst/>
          </a:prstGeom>
        </p:spPr>
      </p:pic>
    </p:spTree>
  </p:cSld>
  <p:clrMapOvr>
    <a:masterClrMapping/>
  </p:clrMapOvr>
  <p:transition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7972646" y="4722651"/>
            <a:ext cx="730823" cy="149910"/>
            <a:chOff x="7249193" y="4101127"/>
            <a:chExt cx="2804476" cy="575088"/>
          </a:xfrm>
          <a:solidFill>
            <a:schemeClr val="bg1">
              <a:lumMod val="65000"/>
            </a:schemeClr>
          </a:solidFill>
        </p:grpSpPr>
        <p:sp>
          <p:nvSpPr>
            <p:cNvPr id="9" name="任意多边形 8"/>
            <p:cNvSpPr/>
            <p:nvPr/>
          </p:nvSpPr>
          <p:spPr>
            <a:xfrm>
              <a:off x="8050933" y="4202380"/>
              <a:ext cx="2002736" cy="423796"/>
            </a:xfrm>
            <a:custGeom>
              <a:avLst/>
              <a:gdLst/>
              <a:ahLst/>
              <a:cxnLst/>
              <a:rect l="l" t="t" r="r" b="b"/>
              <a:pathLst>
                <a:path w="2002736" h="423796">
                  <a:moveTo>
                    <a:pt x="1295076" y="330375"/>
                  </a:moveTo>
                  <a:lnTo>
                    <a:pt x="1271305" y="384496"/>
                  </a:lnTo>
                  <a:lnTo>
                    <a:pt x="1319150" y="384496"/>
                  </a:lnTo>
                  <a:close/>
                  <a:moveTo>
                    <a:pt x="211731" y="328242"/>
                  </a:moveTo>
                  <a:lnTo>
                    <a:pt x="211731" y="377791"/>
                  </a:lnTo>
                  <a:lnTo>
                    <a:pt x="240087" y="377791"/>
                  </a:lnTo>
                  <a:cubicBezTo>
                    <a:pt x="249821" y="377781"/>
                    <a:pt x="257298" y="375666"/>
                    <a:pt x="262516" y="371444"/>
                  </a:cubicBezTo>
                  <a:cubicBezTo>
                    <a:pt x="267734" y="367223"/>
                    <a:pt x="270370" y="360953"/>
                    <a:pt x="270424" y="352635"/>
                  </a:cubicBezTo>
                  <a:cubicBezTo>
                    <a:pt x="270370" y="344548"/>
                    <a:pt x="267734" y="338463"/>
                    <a:pt x="262516" y="334378"/>
                  </a:cubicBezTo>
                  <a:cubicBezTo>
                    <a:pt x="257298" y="330293"/>
                    <a:pt x="249821" y="328248"/>
                    <a:pt x="240087" y="328242"/>
                  </a:cubicBezTo>
                  <a:close/>
                  <a:moveTo>
                    <a:pt x="30756" y="328242"/>
                  </a:moveTo>
                  <a:lnTo>
                    <a:pt x="30756" y="377791"/>
                  </a:lnTo>
                  <a:lnTo>
                    <a:pt x="58197" y="377791"/>
                  </a:lnTo>
                  <a:cubicBezTo>
                    <a:pt x="67865" y="377781"/>
                    <a:pt x="75323" y="375666"/>
                    <a:pt x="80569" y="371444"/>
                  </a:cubicBezTo>
                  <a:cubicBezTo>
                    <a:pt x="85816" y="367223"/>
                    <a:pt x="88471" y="360953"/>
                    <a:pt x="88535" y="352635"/>
                  </a:cubicBezTo>
                  <a:cubicBezTo>
                    <a:pt x="88471" y="344548"/>
                    <a:pt x="85816" y="338463"/>
                    <a:pt x="80569" y="334378"/>
                  </a:cubicBezTo>
                  <a:cubicBezTo>
                    <a:pt x="75323" y="330293"/>
                    <a:pt x="67865" y="328248"/>
                    <a:pt x="58197" y="328242"/>
                  </a:cubicBezTo>
                  <a:close/>
                  <a:moveTo>
                    <a:pt x="1759896" y="327784"/>
                  </a:moveTo>
                  <a:cubicBezTo>
                    <a:pt x="1751871" y="327869"/>
                    <a:pt x="1744581" y="329766"/>
                    <a:pt x="1738024" y="333475"/>
                  </a:cubicBezTo>
                  <a:cubicBezTo>
                    <a:pt x="1731468" y="337184"/>
                    <a:pt x="1726233" y="342198"/>
                    <a:pt x="1722318" y="348515"/>
                  </a:cubicBezTo>
                  <a:cubicBezTo>
                    <a:pt x="1718404" y="354833"/>
                    <a:pt x="1716398" y="361946"/>
                    <a:pt x="1716300" y="369856"/>
                  </a:cubicBezTo>
                  <a:cubicBezTo>
                    <a:pt x="1716398" y="377768"/>
                    <a:pt x="1718404" y="384894"/>
                    <a:pt x="1722318" y="391236"/>
                  </a:cubicBezTo>
                  <a:cubicBezTo>
                    <a:pt x="1726233" y="397579"/>
                    <a:pt x="1731468" y="402616"/>
                    <a:pt x="1738024" y="406350"/>
                  </a:cubicBezTo>
                  <a:cubicBezTo>
                    <a:pt x="1744581" y="410084"/>
                    <a:pt x="1751871" y="411994"/>
                    <a:pt x="1759896" y="412081"/>
                  </a:cubicBezTo>
                  <a:cubicBezTo>
                    <a:pt x="1767916" y="411994"/>
                    <a:pt x="1775180" y="410084"/>
                    <a:pt x="1781688" y="406350"/>
                  </a:cubicBezTo>
                  <a:cubicBezTo>
                    <a:pt x="1788196" y="402616"/>
                    <a:pt x="1793382" y="397579"/>
                    <a:pt x="1797248" y="391236"/>
                  </a:cubicBezTo>
                  <a:cubicBezTo>
                    <a:pt x="1801113" y="384894"/>
                    <a:pt x="1803093" y="377768"/>
                    <a:pt x="1803187" y="369856"/>
                  </a:cubicBezTo>
                  <a:cubicBezTo>
                    <a:pt x="1803093" y="361946"/>
                    <a:pt x="1801113" y="354833"/>
                    <a:pt x="1797248" y="348515"/>
                  </a:cubicBezTo>
                  <a:cubicBezTo>
                    <a:pt x="1793382" y="342198"/>
                    <a:pt x="1788196" y="337184"/>
                    <a:pt x="1781688" y="333475"/>
                  </a:cubicBezTo>
                  <a:cubicBezTo>
                    <a:pt x="1775180" y="329766"/>
                    <a:pt x="1767916" y="327869"/>
                    <a:pt x="1759896" y="327784"/>
                  </a:cubicBezTo>
                  <a:close/>
                  <a:moveTo>
                    <a:pt x="1914058" y="316526"/>
                  </a:moveTo>
                  <a:lnTo>
                    <a:pt x="1926688" y="316526"/>
                  </a:lnTo>
                  <a:lnTo>
                    <a:pt x="1990715" y="402312"/>
                  </a:lnTo>
                  <a:lnTo>
                    <a:pt x="1990715" y="316526"/>
                  </a:lnTo>
                  <a:lnTo>
                    <a:pt x="2002736" y="316526"/>
                  </a:lnTo>
                  <a:lnTo>
                    <a:pt x="2002736" y="423187"/>
                  </a:lnTo>
                  <a:lnTo>
                    <a:pt x="1990258" y="423187"/>
                  </a:lnTo>
                  <a:lnTo>
                    <a:pt x="1926231" y="337554"/>
                  </a:lnTo>
                  <a:lnTo>
                    <a:pt x="1926231" y="423187"/>
                  </a:lnTo>
                  <a:lnTo>
                    <a:pt x="1914058" y="423187"/>
                  </a:lnTo>
                  <a:close/>
                  <a:moveTo>
                    <a:pt x="1590208" y="316526"/>
                  </a:moveTo>
                  <a:lnTo>
                    <a:pt x="1602381" y="316526"/>
                  </a:lnTo>
                  <a:lnTo>
                    <a:pt x="1602381" y="423187"/>
                  </a:lnTo>
                  <a:lnTo>
                    <a:pt x="1590208" y="423187"/>
                  </a:lnTo>
                  <a:close/>
                  <a:moveTo>
                    <a:pt x="1413805" y="316526"/>
                  </a:moveTo>
                  <a:lnTo>
                    <a:pt x="1495625" y="316526"/>
                  </a:lnTo>
                  <a:lnTo>
                    <a:pt x="1495625" y="328242"/>
                  </a:lnTo>
                  <a:lnTo>
                    <a:pt x="1460725" y="328242"/>
                  </a:lnTo>
                  <a:lnTo>
                    <a:pt x="1460725" y="423187"/>
                  </a:lnTo>
                  <a:lnTo>
                    <a:pt x="1448552" y="423187"/>
                  </a:lnTo>
                  <a:lnTo>
                    <a:pt x="1448552" y="328242"/>
                  </a:lnTo>
                  <a:lnTo>
                    <a:pt x="1413805" y="328242"/>
                  </a:lnTo>
                  <a:close/>
                  <a:moveTo>
                    <a:pt x="1289133" y="316526"/>
                  </a:moveTo>
                  <a:lnTo>
                    <a:pt x="1301780" y="316526"/>
                  </a:lnTo>
                  <a:lnTo>
                    <a:pt x="1349473" y="423187"/>
                  </a:lnTo>
                  <a:lnTo>
                    <a:pt x="1336216" y="423187"/>
                  </a:lnTo>
                  <a:lnTo>
                    <a:pt x="1324331" y="396212"/>
                  </a:lnTo>
                  <a:lnTo>
                    <a:pt x="1266125" y="396212"/>
                  </a:lnTo>
                  <a:lnTo>
                    <a:pt x="1254240" y="423187"/>
                  </a:lnTo>
                  <a:lnTo>
                    <a:pt x="1241288" y="423187"/>
                  </a:lnTo>
                  <a:close/>
                  <a:moveTo>
                    <a:pt x="1089955" y="316526"/>
                  </a:moveTo>
                  <a:lnTo>
                    <a:pt x="1171775" y="316526"/>
                  </a:lnTo>
                  <a:lnTo>
                    <a:pt x="1171775" y="328242"/>
                  </a:lnTo>
                  <a:lnTo>
                    <a:pt x="1136875" y="328242"/>
                  </a:lnTo>
                  <a:lnTo>
                    <a:pt x="1136875" y="423187"/>
                  </a:lnTo>
                  <a:lnTo>
                    <a:pt x="1124702" y="423187"/>
                  </a:lnTo>
                  <a:lnTo>
                    <a:pt x="1124702" y="328242"/>
                  </a:lnTo>
                  <a:lnTo>
                    <a:pt x="1089955" y="328242"/>
                  </a:lnTo>
                  <a:close/>
                  <a:moveTo>
                    <a:pt x="904408" y="316526"/>
                  </a:moveTo>
                  <a:lnTo>
                    <a:pt x="917038" y="316526"/>
                  </a:lnTo>
                  <a:lnTo>
                    <a:pt x="981065" y="402312"/>
                  </a:lnTo>
                  <a:lnTo>
                    <a:pt x="981065" y="316526"/>
                  </a:lnTo>
                  <a:lnTo>
                    <a:pt x="993086" y="316526"/>
                  </a:lnTo>
                  <a:lnTo>
                    <a:pt x="993086" y="423187"/>
                  </a:lnTo>
                  <a:lnTo>
                    <a:pt x="980607" y="423187"/>
                  </a:lnTo>
                  <a:lnTo>
                    <a:pt x="916581" y="337554"/>
                  </a:lnTo>
                  <a:lnTo>
                    <a:pt x="916581" y="423187"/>
                  </a:lnTo>
                  <a:lnTo>
                    <a:pt x="904408" y="423187"/>
                  </a:lnTo>
                  <a:close/>
                  <a:moveTo>
                    <a:pt x="732958" y="316526"/>
                  </a:moveTo>
                  <a:lnTo>
                    <a:pt x="805329" y="316526"/>
                  </a:lnTo>
                  <a:lnTo>
                    <a:pt x="805329" y="328242"/>
                  </a:lnTo>
                  <a:lnTo>
                    <a:pt x="745131" y="328242"/>
                  </a:lnTo>
                  <a:lnTo>
                    <a:pt x="745131" y="363313"/>
                  </a:lnTo>
                  <a:lnTo>
                    <a:pt x="798928" y="363313"/>
                  </a:lnTo>
                  <a:lnTo>
                    <a:pt x="798928" y="375028"/>
                  </a:lnTo>
                  <a:lnTo>
                    <a:pt x="745131" y="375028"/>
                  </a:lnTo>
                  <a:lnTo>
                    <a:pt x="745131" y="411623"/>
                  </a:lnTo>
                  <a:lnTo>
                    <a:pt x="807310" y="411623"/>
                  </a:lnTo>
                  <a:lnTo>
                    <a:pt x="807310" y="423187"/>
                  </a:lnTo>
                  <a:lnTo>
                    <a:pt x="732958" y="423187"/>
                  </a:lnTo>
                  <a:close/>
                  <a:moveTo>
                    <a:pt x="390058" y="316526"/>
                  </a:moveTo>
                  <a:lnTo>
                    <a:pt x="462429" y="316526"/>
                  </a:lnTo>
                  <a:lnTo>
                    <a:pt x="462429" y="328242"/>
                  </a:lnTo>
                  <a:lnTo>
                    <a:pt x="402231" y="328242"/>
                  </a:lnTo>
                  <a:lnTo>
                    <a:pt x="402231" y="363313"/>
                  </a:lnTo>
                  <a:lnTo>
                    <a:pt x="456028" y="363313"/>
                  </a:lnTo>
                  <a:lnTo>
                    <a:pt x="456028" y="375028"/>
                  </a:lnTo>
                  <a:lnTo>
                    <a:pt x="402231" y="375028"/>
                  </a:lnTo>
                  <a:lnTo>
                    <a:pt x="402231" y="411623"/>
                  </a:lnTo>
                  <a:lnTo>
                    <a:pt x="464410" y="411623"/>
                  </a:lnTo>
                  <a:lnTo>
                    <a:pt x="464410" y="423187"/>
                  </a:lnTo>
                  <a:lnTo>
                    <a:pt x="390058" y="423187"/>
                  </a:lnTo>
                  <a:close/>
                  <a:moveTo>
                    <a:pt x="199558" y="316526"/>
                  </a:moveTo>
                  <a:lnTo>
                    <a:pt x="240087" y="316526"/>
                  </a:lnTo>
                  <a:cubicBezTo>
                    <a:pt x="253511" y="316598"/>
                    <a:pt x="263854" y="319726"/>
                    <a:pt x="271118" y="325909"/>
                  </a:cubicBezTo>
                  <a:cubicBezTo>
                    <a:pt x="278381" y="332093"/>
                    <a:pt x="282055" y="340900"/>
                    <a:pt x="282140" y="352330"/>
                  </a:cubicBezTo>
                  <a:cubicBezTo>
                    <a:pt x="282106" y="361195"/>
                    <a:pt x="280044" y="368543"/>
                    <a:pt x="275956" y="374374"/>
                  </a:cubicBezTo>
                  <a:cubicBezTo>
                    <a:pt x="271867" y="380205"/>
                    <a:pt x="265958" y="384387"/>
                    <a:pt x="258228" y="386920"/>
                  </a:cubicBezTo>
                  <a:lnTo>
                    <a:pt x="283207" y="423187"/>
                  </a:lnTo>
                  <a:lnTo>
                    <a:pt x="269357" y="423187"/>
                  </a:lnTo>
                  <a:lnTo>
                    <a:pt x="247252" y="389202"/>
                  </a:lnTo>
                  <a:cubicBezTo>
                    <a:pt x="246105" y="389281"/>
                    <a:pt x="244930" y="389351"/>
                    <a:pt x="243726" y="389411"/>
                  </a:cubicBezTo>
                  <a:cubicBezTo>
                    <a:pt x="242523" y="389471"/>
                    <a:pt x="241309" y="389503"/>
                    <a:pt x="240087" y="389506"/>
                  </a:cubicBezTo>
                  <a:lnTo>
                    <a:pt x="211731" y="389506"/>
                  </a:lnTo>
                  <a:lnTo>
                    <a:pt x="211731" y="423187"/>
                  </a:lnTo>
                  <a:lnTo>
                    <a:pt x="199558" y="423187"/>
                  </a:lnTo>
                  <a:close/>
                  <a:moveTo>
                    <a:pt x="18583" y="316526"/>
                  </a:moveTo>
                  <a:lnTo>
                    <a:pt x="58655" y="316526"/>
                  </a:lnTo>
                  <a:cubicBezTo>
                    <a:pt x="71927" y="316598"/>
                    <a:pt x="82156" y="319726"/>
                    <a:pt x="89343" y="325909"/>
                  </a:cubicBezTo>
                  <a:cubicBezTo>
                    <a:pt x="96530" y="332093"/>
                    <a:pt x="100166" y="340900"/>
                    <a:pt x="100251" y="352330"/>
                  </a:cubicBezTo>
                  <a:cubicBezTo>
                    <a:pt x="100166" y="364218"/>
                    <a:pt x="96530" y="373368"/>
                    <a:pt x="89343" y="379780"/>
                  </a:cubicBezTo>
                  <a:cubicBezTo>
                    <a:pt x="82156" y="386192"/>
                    <a:pt x="71927" y="389434"/>
                    <a:pt x="58655" y="389506"/>
                  </a:cubicBezTo>
                  <a:lnTo>
                    <a:pt x="30756" y="389506"/>
                  </a:lnTo>
                  <a:lnTo>
                    <a:pt x="30756" y="423187"/>
                  </a:lnTo>
                  <a:lnTo>
                    <a:pt x="18583" y="423187"/>
                  </a:lnTo>
                  <a:close/>
                  <a:moveTo>
                    <a:pt x="1759896" y="316221"/>
                  </a:moveTo>
                  <a:cubicBezTo>
                    <a:pt x="1770374" y="316327"/>
                    <a:pt x="1779800" y="318738"/>
                    <a:pt x="1788175" y="323453"/>
                  </a:cubicBezTo>
                  <a:cubicBezTo>
                    <a:pt x="1796549" y="328168"/>
                    <a:pt x="1803197" y="334552"/>
                    <a:pt x="1808116" y="342604"/>
                  </a:cubicBezTo>
                  <a:cubicBezTo>
                    <a:pt x="1813036" y="350656"/>
                    <a:pt x="1815552" y="359740"/>
                    <a:pt x="1815665" y="369856"/>
                  </a:cubicBezTo>
                  <a:cubicBezTo>
                    <a:pt x="1815552" y="379976"/>
                    <a:pt x="1813036" y="389086"/>
                    <a:pt x="1808116" y="397187"/>
                  </a:cubicBezTo>
                  <a:cubicBezTo>
                    <a:pt x="1803197" y="405288"/>
                    <a:pt x="1796549" y="411721"/>
                    <a:pt x="1788175" y="416485"/>
                  </a:cubicBezTo>
                  <a:cubicBezTo>
                    <a:pt x="1779800" y="421249"/>
                    <a:pt x="1770374" y="423686"/>
                    <a:pt x="1759896" y="423796"/>
                  </a:cubicBezTo>
                  <a:cubicBezTo>
                    <a:pt x="1749368" y="423686"/>
                    <a:pt x="1739906" y="421249"/>
                    <a:pt x="1731509" y="416485"/>
                  </a:cubicBezTo>
                  <a:cubicBezTo>
                    <a:pt x="1723113" y="411721"/>
                    <a:pt x="1716453" y="405288"/>
                    <a:pt x="1711529" y="397187"/>
                  </a:cubicBezTo>
                  <a:cubicBezTo>
                    <a:pt x="1706604" y="389086"/>
                    <a:pt x="1704086" y="379976"/>
                    <a:pt x="1703975" y="369856"/>
                  </a:cubicBezTo>
                  <a:cubicBezTo>
                    <a:pt x="1704086" y="359692"/>
                    <a:pt x="1706604" y="350586"/>
                    <a:pt x="1711529" y="342536"/>
                  </a:cubicBezTo>
                  <a:cubicBezTo>
                    <a:pt x="1716453" y="334487"/>
                    <a:pt x="1723113" y="328115"/>
                    <a:pt x="1731509" y="323419"/>
                  </a:cubicBezTo>
                  <a:cubicBezTo>
                    <a:pt x="1739906" y="318724"/>
                    <a:pt x="1749368" y="316324"/>
                    <a:pt x="1759896" y="316221"/>
                  </a:cubicBezTo>
                  <a:close/>
                  <a:moveTo>
                    <a:pt x="593198" y="316069"/>
                  </a:moveTo>
                  <a:cubicBezTo>
                    <a:pt x="599459" y="316110"/>
                    <a:pt x="605537" y="317016"/>
                    <a:pt x="611432" y="318789"/>
                  </a:cubicBezTo>
                  <a:cubicBezTo>
                    <a:pt x="617328" y="320561"/>
                    <a:pt x="622525" y="322951"/>
                    <a:pt x="627025" y="325959"/>
                  </a:cubicBezTo>
                  <a:lnTo>
                    <a:pt x="621850" y="337388"/>
                  </a:lnTo>
                  <a:cubicBezTo>
                    <a:pt x="616961" y="334212"/>
                    <a:pt x="611926" y="331913"/>
                    <a:pt x="606747" y="330490"/>
                  </a:cubicBezTo>
                  <a:cubicBezTo>
                    <a:pt x="601567" y="329067"/>
                    <a:pt x="596797" y="328369"/>
                    <a:pt x="592435" y="328394"/>
                  </a:cubicBezTo>
                  <a:cubicBezTo>
                    <a:pt x="585486" y="328423"/>
                    <a:pt x="579984" y="329661"/>
                    <a:pt x="575931" y="332110"/>
                  </a:cubicBezTo>
                  <a:cubicBezTo>
                    <a:pt x="571878" y="334558"/>
                    <a:pt x="569807" y="338045"/>
                    <a:pt x="569719" y="342570"/>
                  </a:cubicBezTo>
                  <a:cubicBezTo>
                    <a:pt x="569879" y="347932"/>
                    <a:pt x="571960" y="352001"/>
                    <a:pt x="575962" y="354780"/>
                  </a:cubicBezTo>
                  <a:cubicBezTo>
                    <a:pt x="579964" y="357558"/>
                    <a:pt x="584925" y="359804"/>
                    <a:pt x="590845" y="361516"/>
                  </a:cubicBezTo>
                  <a:cubicBezTo>
                    <a:pt x="596765" y="363229"/>
                    <a:pt x="602681" y="365167"/>
                    <a:pt x="608595" y="367331"/>
                  </a:cubicBezTo>
                  <a:cubicBezTo>
                    <a:pt x="614509" y="369494"/>
                    <a:pt x="619458" y="372642"/>
                    <a:pt x="623441" y="376774"/>
                  </a:cubicBezTo>
                  <a:cubicBezTo>
                    <a:pt x="627425" y="380906"/>
                    <a:pt x="629482" y="386781"/>
                    <a:pt x="629612" y="394398"/>
                  </a:cubicBezTo>
                  <a:cubicBezTo>
                    <a:pt x="629435" y="403419"/>
                    <a:pt x="625869" y="410522"/>
                    <a:pt x="618913" y="415709"/>
                  </a:cubicBezTo>
                  <a:cubicBezTo>
                    <a:pt x="611958" y="420895"/>
                    <a:pt x="602675" y="423540"/>
                    <a:pt x="591063" y="423644"/>
                  </a:cubicBezTo>
                  <a:cubicBezTo>
                    <a:pt x="583187" y="423565"/>
                    <a:pt x="575694" y="422049"/>
                    <a:pt x="568585" y="419097"/>
                  </a:cubicBezTo>
                  <a:cubicBezTo>
                    <a:pt x="561476" y="416145"/>
                    <a:pt x="555358" y="412231"/>
                    <a:pt x="550230" y="407355"/>
                  </a:cubicBezTo>
                  <a:lnTo>
                    <a:pt x="555717" y="396380"/>
                  </a:lnTo>
                  <a:cubicBezTo>
                    <a:pt x="560771" y="401210"/>
                    <a:pt x="566419" y="404926"/>
                    <a:pt x="572659" y="407527"/>
                  </a:cubicBezTo>
                  <a:cubicBezTo>
                    <a:pt x="578900" y="410128"/>
                    <a:pt x="585085" y="411442"/>
                    <a:pt x="591216" y="411471"/>
                  </a:cubicBezTo>
                  <a:cubicBezTo>
                    <a:pt x="598995" y="411423"/>
                    <a:pt x="605087" y="409956"/>
                    <a:pt x="609492" y="407069"/>
                  </a:cubicBezTo>
                  <a:cubicBezTo>
                    <a:pt x="613898" y="404183"/>
                    <a:pt x="616140" y="400162"/>
                    <a:pt x="616219" y="395008"/>
                  </a:cubicBezTo>
                  <a:cubicBezTo>
                    <a:pt x="616090" y="389527"/>
                    <a:pt x="614033" y="385380"/>
                    <a:pt x="610049" y="382568"/>
                  </a:cubicBezTo>
                  <a:cubicBezTo>
                    <a:pt x="606065" y="379756"/>
                    <a:pt x="601117" y="377509"/>
                    <a:pt x="595203" y="375828"/>
                  </a:cubicBezTo>
                  <a:cubicBezTo>
                    <a:pt x="589289" y="374147"/>
                    <a:pt x="583372" y="372261"/>
                    <a:pt x="577453" y="370171"/>
                  </a:cubicBezTo>
                  <a:cubicBezTo>
                    <a:pt x="571533" y="368081"/>
                    <a:pt x="566572" y="365017"/>
                    <a:pt x="562570" y="360980"/>
                  </a:cubicBezTo>
                  <a:cubicBezTo>
                    <a:pt x="558568" y="356942"/>
                    <a:pt x="556487" y="351161"/>
                    <a:pt x="556326" y="343637"/>
                  </a:cubicBezTo>
                  <a:cubicBezTo>
                    <a:pt x="556481" y="335154"/>
                    <a:pt x="559863" y="328463"/>
                    <a:pt x="566472" y="323566"/>
                  </a:cubicBezTo>
                  <a:cubicBezTo>
                    <a:pt x="573081" y="318669"/>
                    <a:pt x="581990" y="316169"/>
                    <a:pt x="593198" y="316069"/>
                  </a:cubicBezTo>
                  <a:close/>
                  <a:moveTo>
                    <a:pt x="285655" y="70409"/>
                  </a:moveTo>
                  <a:lnTo>
                    <a:pt x="263103" y="132893"/>
                  </a:lnTo>
                  <a:lnTo>
                    <a:pt x="307597" y="132893"/>
                  </a:lnTo>
                  <a:close/>
                  <a:moveTo>
                    <a:pt x="761885" y="6668"/>
                  </a:moveTo>
                  <a:lnTo>
                    <a:pt x="761885" y="207569"/>
                  </a:lnTo>
                  <a:lnTo>
                    <a:pt x="839626" y="207569"/>
                  </a:lnTo>
                  <a:cubicBezTo>
                    <a:pt x="858750" y="207353"/>
                    <a:pt x="876055" y="202773"/>
                    <a:pt x="891543" y="193828"/>
                  </a:cubicBezTo>
                  <a:cubicBezTo>
                    <a:pt x="907031" y="184884"/>
                    <a:pt x="919369" y="172874"/>
                    <a:pt x="928556" y="157799"/>
                  </a:cubicBezTo>
                  <a:cubicBezTo>
                    <a:pt x="937743" y="142723"/>
                    <a:pt x="942448" y="125881"/>
                    <a:pt x="942670" y="107272"/>
                  </a:cubicBezTo>
                  <a:cubicBezTo>
                    <a:pt x="942448" y="88563"/>
                    <a:pt x="937743" y="71649"/>
                    <a:pt x="928556" y="56530"/>
                  </a:cubicBezTo>
                  <a:cubicBezTo>
                    <a:pt x="919369" y="41411"/>
                    <a:pt x="907031" y="29375"/>
                    <a:pt x="891543" y="20421"/>
                  </a:cubicBezTo>
                  <a:cubicBezTo>
                    <a:pt x="876055" y="11467"/>
                    <a:pt x="858750" y="6883"/>
                    <a:pt x="839626" y="6668"/>
                  </a:cubicBezTo>
                  <a:close/>
                  <a:moveTo>
                    <a:pt x="1698802" y="610"/>
                  </a:moveTo>
                  <a:lnTo>
                    <a:pt x="1707909" y="610"/>
                  </a:lnTo>
                  <a:lnTo>
                    <a:pt x="1858213" y="207569"/>
                  </a:lnTo>
                  <a:lnTo>
                    <a:pt x="1858213" y="610"/>
                  </a:lnTo>
                  <a:lnTo>
                    <a:pt x="1864271" y="610"/>
                  </a:lnTo>
                  <a:lnTo>
                    <a:pt x="1864271" y="213627"/>
                  </a:lnTo>
                  <a:lnTo>
                    <a:pt x="1855163" y="213627"/>
                  </a:lnTo>
                  <a:lnTo>
                    <a:pt x="1704860" y="6668"/>
                  </a:lnTo>
                  <a:lnTo>
                    <a:pt x="1704860" y="213627"/>
                  </a:lnTo>
                  <a:lnTo>
                    <a:pt x="1698802" y="213627"/>
                  </a:lnTo>
                  <a:close/>
                  <a:moveTo>
                    <a:pt x="1555837" y="610"/>
                  </a:moveTo>
                  <a:cubicBezTo>
                    <a:pt x="1569938" y="684"/>
                    <a:pt x="1583198" y="3119"/>
                    <a:pt x="1595618" y="7914"/>
                  </a:cubicBezTo>
                  <a:cubicBezTo>
                    <a:pt x="1608037" y="12709"/>
                    <a:pt x="1619153" y="19418"/>
                    <a:pt x="1628967" y="28042"/>
                  </a:cubicBezTo>
                  <a:lnTo>
                    <a:pt x="1625029" y="32004"/>
                  </a:lnTo>
                  <a:cubicBezTo>
                    <a:pt x="1615807" y="23859"/>
                    <a:pt x="1605305" y="17564"/>
                    <a:pt x="1593525" y="13118"/>
                  </a:cubicBezTo>
                  <a:cubicBezTo>
                    <a:pt x="1581744" y="8672"/>
                    <a:pt x="1569182" y="6421"/>
                    <a:pt x="1555837" y="6363"/>
                  </a:cubicBezTo>
                  <a:cubicBezTo>
                    <a:pt x="1536609" y="6578"/>
                    <a:pt x="1519205" y="11165"/>
                    <a:pt x="1503625" y="20123"/>
                  </a:cubicBezTo>
                  <a:cubicBezTo>
                    <a:pt x="1488045" y="29081"/>
                    <a:pt x="1475632" y="41121"/>
                    <a:pt x="1466386" y="56243"/>
                  </a:cubicBezTo>
                  <a:cubicBezTo>
                    <a:pt x="1457140" y="71365"/>
                    <a:pt x="1452405" y="88279"/>
                    <a:pt x="1452181" y="106985"/>
                  </a:cubicBezTo>
                  <a:cubicBezTo>
                    <a:pt x="1452405" y="125695"/>
                    <a:pt x="1457140" y="142632"/>
                    <a:pt x="1466386" y="157797"/>
                  </a:cubicBezTo>
                  <a:cubicBezTo>
                    <a:pt x="1475632" y="172961"/>
                    <a:pt x="1488045" y="185044"/>
                    <a:pt x="1503625" y="194045"/>
                  </a:cubicBezTo>
                  <a:cubicBezTo>
                    <a:pt x="1519205" y="203046"/>
                    <a:pt x="1536609" y="207656"/>
                    <a:pt x="1555837" y="207874"/>
                  </a:cubicBezTo>
                  <a:cubicBezTo>
                    <a:pt x="1568724" y="207811"/>
                    <a:pt x="1580906" y="205652"/>
                    <a:pt x="1592383" y="201397"/>
                  </a:cubicBezTo>
                  <a:cubicBezTo>
                    <a:pt x="1603860" y="197143"/>
                    <a:pt x="1614136" y="191174"/>
                    <a:pt x="1623212" y="183490"/>
                  </a:cubicBezTo>
                  <a:lnTo>
                    <a:pt x="1623212" y="109119"/>
                  </a:lnTo>
                  <a:lnTo>
                    <a:pt x="1629270" y="109119"/>
                  </a:lnTo>
                  <a:lnTo>
                    <a:pt x="1629270" y="185928"/>
                  </a:lnTo>
                  <a:cubicBezTo>
                    <a:pt x="1619445" y="194550"/>
                    <a:pt x="1608278" y="201300"/>
                    <a:pt x="1595770" y="206179"/>
                  </a:cubicBezTo>
                  <a:cubicBezTo>
                    <a:pt x="1583262" y="211057"/>
                    <a:pt x="1569951" y="213540"/>
                    <a:pt x="1555837" y="213627"/>
                  </a:cubicBezTo>
                  <a:cubicBezTo>
                    <a:pt x="1535579" y="213394"/>
                    <a:pt x="1517226" y="208513"/>
                    <a:pt x="1500779" y="198984"/>
                  </a:cubicBezTo>
                  <a:cubicBezTo>
                    <a:pt x="1484331" y="189455"/>
                    <a:pt x="1471221" y="176674"/>
                    <a:pt x="1461447" y="160643"/>
                  </a:cubicBezTo>
                  <a:cubicBezTo>
                    <a:pt x="1451673" y="144611"/>
                    <a:pt x="1446667" y="126725"/>
                    <a:pt x="1446428" y="106985"/>
                  </a:cubicBezTo>
                  <a:cubicBezTo>
                    <a:pt x="1446667" y="87249"/>
                    <a:pt x="1451673" y="69386"/>
                    <a:pt x="1461447" y="53397"/>
                  </a:cubicBezTo>
                  <a:cubicBezTo>
                    <a:pt x="1471221" y="37408"/>
                    <a:pt x="1484331" y="24670"/>
                    <a:pt x="1500779" y="15184"/>
                  </a:cubicBezTo>
                  <a:cubicBezTo>
                    <a:pt x="1517226" y="5698"/>
                    <a:pt x="1535579" y="840"/>
                    <a:pt x="1555837" y="610"/>
                  </a:cubicBezTo>
                  <a:close/>
                  <a:moveTo>
                    <a:pt x="1384477" y="610"/>
                  </a:moveTo>
                  <a:lnTo>
                    <a:pt x="1390535" y="610"/>
                  </a:lnTo>
                  <a:lnTo>
                    <a:pt x="1390535" y="213627"/>
                  </a:lnTo>
                  <a:lnTo>
                    <a:pt x="1384477" y="213627"/>
                  </a:lnTo>
                  <a:close/>
                  <a:moveTo>
                    <a:pt x="1256519" y="610"/>
                  </a:moveTo>
                  <a:cubicBezTo>
                    <a:pt x="1266638" y="666"/>
                    <a:pt x="1276738" y="2069"/>
                    <a:pt x="1286819" y="4821"/>
                  </a:cubicBezTo>
                  <a:cubicBezTo>
                    <a:pt x="1296899" y="7572"/>
                    <a:pt x="1305703" y="11338"/>
                    <a:pt x="1313230" y="16120"/>
                  </a:cubicBezTo>
                  <a:lnTo>
                    <a:pt x="1310181" y="20998"/>
                  </a:lnTo>
                  <a:cubicBezTo>
                    <a:pt x="1303124" y="16533"/>
                    <a:pt x="1294829" y="13039"/>
                    <a:pt x="1285294" y="10517"/>
                  </a:cubicBezTo>
                  <a:cubicBezTo>
                    <a:pt x="1275760" y="7996"/>
                    <a:pt x="1266168" y="6713"/>
                    <a:pt x="1256519" y="6668"/>
                  </a:cubicBezTo>
                  <a:cubicBezTo>
                    <a:pt x="1237533" y="6820"/>
                    <a:pt x="1222530" y="10555"/>
                    <a:pt x="1211509" y="17872"/>
                  </a:cubicBezTo>
                  <a:cubicBezTo>
                    <a:pt x="1200488" y="25189"/>
                    <a:pt x="1194860" y="35173"/>
                    <a:pt x="1194625" y="47825"/>
                  </a:cubicBezTo>
                  <a:cubicBezTo>
                    <a:pt x="1194967" y="61794"/>
                    <a:pt x="1199403" y="72341"/>
                    <a:pt x="1207934" y="79466"/>
                  </a:cubicBezTo>
                  <a:cubicBezTo>
                    <a:pt x="1216464" y="86592"/>
                    <a:pt x="1227036" y="92086"/>
                    <a:pt x="1239648" y="95948"/>
                  </a:cubicBezTo>
                  <a:cubicBezTo>
                    <a:pt x="1252260" y="99810"/>
                    <a:pt x="1264860" y="103831"/>
                    <a:pt x="1277448" y="108011"/>
                  </a:cubicBezTo>
                  <a:cubicBezTo>
                    <a:pt x="1290036" y="112190"/>
                    <a:pt x="1300558" y="118318"/>
                    <a:pt x="1309015" y="126395"/>
                  </a:cubicBezTo>
                  <a:cubicBezTo>
                    <a:pt x="1317473" y="134471"/>
                    <a:pt x="1321811" y="146287"/>
                    <a:pt x="1322031" y="161841"/>
                  </a:cubicBezTo>
                  <a:cubicBezTo>
                    <a:pt x="1321766" y="177736"/>
                    <a:pt x="1315218" y="190292"/>
                    <a:pt x="1302386" y="199509"/>
                  </a:cubicBezTo>
                  <a:cubicBezTo>
                    <a:pt x="1289554" y="208726"/>
                    <a:pt x="1272029" y="213432"/>
                    <a:pt x="1249812" y="213627"/>
                  </a:cubicBezTo>
                  <a:cubicBezTo>
                    <a:pt x="1236141" y="213508"/>
                    <a:pt x="1222855" y="210784"/>
                    <a:pt x="1209952" y="205454"/>
                  </a:cubicBezTo>
                  <a:cubicBezTo>
                    <a:pt x="1197049" y="200124"/>
                    <a:pt x="1186060" y="192903"/>
                    <a:pt x="1176985" y="183791"/>
                  </a:cubicBezTo>
                  <a:lnTo>
                    <a:pt x="1181252" y="179523"/>
                  </a:lnTo>
                  <a:cubicBezTo>
                    <a:pt x="1189559" y="188160"/>
                    <a:pt x="1199799" y="194969"/>
                    <a:pt x="1211971" y="199948"/>
                  </a:cubicBezTo>
                  <a:cubicBezTo>
                    <a:pt x="1224144" y="204927"/>
                    <a:pt x="1236757" y="207468"/>
                    <a:pt x="1249812" y="207569"/>
                  </a:cubicBezTo>
                  <a:cubicBezTo>
                    <a:pt x="1270176" y="207398"/>
                    <a:pt x="1286234" y="203244"/>
                    <a:pt x="1297985" y="195108"/>
                  </a:cubicBezTo>
                  <a:cubicBezTo>
                    <a:pt x="1309736" y="186972"/>
                    <a:pt x="1315732" y="175883"/>
                    <a:pt x="1315974" y="161841"/>
                  </a:cubicBezTo>
                  <a:cubicBezTo>
                    <a:pt x="1315753" y="147506"/>
                    <a:pt x="1311413" y="136666"/>
                    <a:pt x="1302956" y="129321"/>
                  </a:cubicBezTo>
                  <a:cubicBezTo>
                    <a:pt x="1294499" y="121976"/>
                    <a:pt x="1283976" y="116336"/>
                    <a:pt x="1271388" y="112401"/>
                  </a:cubicBezTo>
                  <a:cubicBezTo>
                    <a:pt x="1258801" y="108465"/>
                    <a:pt x="1246201" y="104444"/>
                    <a:pt x="1233589" y="100338"/>
                  </a:cubicBezTo>
                  <a:cubicBezTo>
                    <a:pt x="1220977" y="96232"/>
                    <a:pt x="1210406" y="90250"/>
                    <a:pt x="1201876" y="82393"/>
                  </a:cubicBezTo>
                  <a:cubicBezTo>
                    <a:pt x="1193346" y="74536"/>
                    <a:pt x="1188909" y="63013"/>
                    <a:pt x="1188567" y="47825"/>
                  </a:cubicBezTo>
                  <a:cubicBezTo>
                    <a:pt x="1188826" y="33320"/>
                    <a:pt x="1195006" y="21869"/>
                    <a:pt x="1207108" y="13471"/>
                  </a:cubicBezTo>
                  <a:cubicBezTo>
                    <a:pt x="1219209" y="5073"/>
                    <a:pt x="1235680" y="786"/>
                    <a:pt x="1256519" y="610"/>
                  </a:cubicBezTo>
                  <a:close/>
                  <a:moveTo>
                    <a:pt x="1003477" y="610"/>
                  </a:moveTo>
                  <a:lnTo>
                    <a:pt x="1136637" y="610"/>
                  </a:lnTo>
                  <a:lnTo>
                    <a:pt x="1136637" y="6668"/>
                  </a:lnTo>
                  <a:lnTo>
                    <a:pt x="1009535" y="6668"/>
                  </a:lnTo>
                  <a:lnTo>
                    <a:pt x="1009535" y="100889"/>
                  </a:lnTo>
                  <a:lnTo>
                    <a:pt x="1122616" y="100889"/>
                  </a:lnTo>
                  <a:lnTo>
                    <a:pt x="1122616" y="106947"/>
                  </a:lnTo>
                  <a:lnTo>
                    <a:pt x="1009535" y="106947"/>
                  </a:lnTo>
                  <a:lnTo>
                    <a:pt x="1009535" y="207569"/>
                  </a:lnTo>
                  <a:lnTo>
                    <a:pt x="1140904" y="207569"/>
                  </a:lnTo>
                  <a:lnTo>
                    <a:pt x="1140904" y="213627"/>
                  </a:lnTo>
                  <a:lnTo>
                    <a:pt x="1003477" y="213627"/>
                  </a:lnTo>
                  <a:close/>
                  <a:moveTo>
                    <a:pt x="755827" y="610"/>
                  </a:moveTo>
                  <a:lnTo>
                    <a:pt x="839626" y="610"/>
                  </a:lnTo>
                  <a:cubicBezTo>
                    <a:pt x="859880" y="837"/>
                    <a:pt x="878206" y="5697"/>
                    <a:pt x="894604" y="15188"/>
                  </a:cubicBezTo>
                  <a:cubicBezTo>
                    <a:pt x="911002" y="24680"/>
                    <a:pt x="924064" y="37440"/>
                    <a:pt x="933788" y="53469"/>
                  </a:cubicBezTo>
                  <a:cubicBezTo>
                    <a:pt x="943513" y="69498"/>
                    <a:pt x="948493" y="87432"/>
                    <a:pt x="948728" y="107272"/>
                  </a:cubicBezTo>
                  <a:cubicBezTo>
                    <a:pt x="948493" y="127012"/>
                    <a:pt x="943513" y="144874"/>
                    <a:pt x="933788" y="160860"/>
                  </a:cubicBezTo>
                  <a:cubicBezTo>
                    <a:pt x="924064" y="176845"/>
                    <a:pt x="911002" y="189579"/>
                    <a:pt x="894604" y="199061"/>
                  </a:cubicBezTo>
                  <a:cubicBezTo>
                    <a:pt x="878206" y="208543"/>
                    <a:pt x="859880" y="213398"/>
                    <a:pt x="839626" y="213627"/>
                  </a:cubicBezTo>
                  <a:lnTo>
                    <a:pt x="755827" y="213627"/>
                  </a:lnTo>
                  <a:close/>
                  <a:moveTo>
                    <a:pt x="627278" y="0"/>
                  </a:moveTo>
                  <a:lnTo>
                    <a:pt x="697954" y="0"/>
                  </a:lnTo>
                  <a:lnTo>
                    <a:pt x="697954" y="213627"/>
                  </a:lnTo>
                  <a:lnTo>
                    <a:pt x="627278" y="213627"/>
                  </a:lnTo>
                  <a:close/>
                  <a:moveTo>
                    <a:pt x="389915" y="0"/>
                  </a:moveTo>
                  <a:lnTo>
                    <a:pt x="460324" y="0"/>
                  </a:lnTo>
                  <a:lnTo>
                    <a:pt x="503282" y="82282"/>
                  </a:lnTo>
                  <a:lnTo>
                    <a:pt x="544715" y="0"/>
                  </a:lnTo>
                  <a:lnTo>
                    <a:pt x="615124" y="0"/>
                  </a:lnTo>
                  <a:lnTo>
                    <a:pt x="538619" y="147193"/>
                  </a:lnTo>
                  <a:lnTo>
                    <a:pt x="538619" y="213627"/>
                  </a:lnTo>
                  <a:lnTo>
                    <a:pt x="467944" y="213627"/>
                  </a:lnTo>
                  <a:lnTo>
                    <a:pt x="467944" y="148717"/>
                  </a:lnTo>
                  <a:close/>
                  <a:moveTo>
                    <a:pt x="251522" y="0"/>
                  </a:moveTo>
                  <a:lnTo>
                    <a:pt x="324054" y="0"/>
                  </a:lnTo>
                  <a:lnTo>
                    <a:pt x="410908" y="213627"/>
                  </a:lnTo>
                  <a:lnTo>
                    <a:pt x="335634" y="213627"/>
                  </a:lnTo>
                  <a:lnTo>
                    <a:pt x="324968" y="183452"/>
                  </a:lnTo>
                  <a:lnTo>
                    <a:pt x="244818" y="183452"/>
                  </a:lnTo>
                  <a:lnTo>
                    <a:pt x="233847" y="213627"/>
                  </a:lnTo>
                  <a:lnTo>
                    <a:pt x="161315" y="213627"/>
                  </a:lnTo>
                  <a:close/>
                  <a:moveTo>
                    <a:pt x="20117" y="0"/>
                  </a:moveTo>
                  <a:lnTo>
                    <a:pt x="163639" y="0"/>
                  </a:lnTo>
                  <a:lnTo>
                    <a:pt x="163639" y="141422"/>
                  </a:lnTo>
                  <a:cubicBezTo>
                    <a:pt x="163354" y="165487"/>
                    <a:pt x="156081" y="184009"/>
                    <a:pt x="141819" y="196988"/>
                  </a:cubicBezTo>
                  <a:cubicBezTo>
                    <a:pt x="127558" y="209967"/>
                    <a:pt x="108022" y="216530"/>
                    <a:pt x="83210" y="216675"/>
                  </a:cubicBezTo>
                  <a:cubicBezTo>
                    <a:pt x="66027" y="216612"/>
                    <a:pt x="50559" y="213388"/>
                    <a:pt x="36805" y="207004"/>
                  </a:cubicBezTo>
                  <a:cubicBezTo>
                    <a:pt x="23050" y="200620"/>
                    <a:pt x="10782" y="191456"/>
                    <a:pt x="0" y="179513"/>
                  </a:cubicBezTo>
                  <a:lnTo>
                    <a:pt x="32004" y="133799"/>
                  </a:lnTo>
                  <a:cubicBezTo>
                    <a:pt x="40526" y="142139"/>
                    <a:pt x="48704" y="148250"/>
                    <a:pt x="56540" y="152132"/>
                  </a:cubicBezTo>
                  <a:cubicBezTo>
                    <a:pt x="64376" y="156013"/>
                    <a:pt x="71031" y="157931"/>
                    <a:pt x="76505" y="157887"/>
                  </a:cubicBezTo>
                  <a:cubicBezTo>
                    <a:pt x="81445" y="157900"/>
                    <a:pt x="85357" y="156426"/>
                    <a:pt x="88239" y="153466"/>
                  </a:cubicBezTo>
                  <a:cubicBezTo>
                    <a:pt x="91122" y="150505"/>
                    <a:pt x="92596" y="145983"/>
                    <a:pt x="92659" y="139897"/>
                  </a:cubicBezTo>
                  <a:lnTo>
                    <a:pt x="92659" y="55741"/>
                  </a:lnTo>
                  <a:lnTo>
                    <a:pt x="20117" y="557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9"/>
            <p:cNvGrpSpPr/>
            <p:nvPr/>
          </p:nvGrpSpPr>
          <p:grpSpPr>
            <a:xfrm rot="2700000">
              <a:off x="7248886" y="4101434"/>
              <a:ext cx="575088" cy="574474"/>
              <a:chOff x="6915150" y="3875088"/>
              <a:chExt cx="1490663" cy="1489075"/>
            </a:xfrm>
            <a:grpFill/>
          </p:grpSpPr>
          <p:sp>
            <p:nvSpPr>
              <p:cNvPr id="11" name="Freeform 25"/>
              <p:cNvSpPr/>
              <p:nvPr/>
            </p:nvSpPr>
            <p:spPr bwMode="auto">
              <a:xfrm>
                <a:off x="6915150" y="3875088"/>
                <a:ext cx="1490663" cy="1489075"/>
              </a:xfrm>
              <a:custGeom>
                <a:avLst/>
                <a:gdLst>
                  <a:gd name="T0" fmla="*/ 217 w 939"/>
                  <a:gd name="T1" fmla="*/ 3 h 938"/>
                  <a:gd name="T2" fmla="*/ 274 w 939"/>
                  <a:gd name="T3" fmla="*/ 20 h 938"/>
                  <a:gd name="T4" fmla="*/ 322 w 939"/>
                  <a:gd name="T5" fmla="*/ 55 h 938"/>
                  <a:gd name="T6" fmla="*/ 364 w 939"/>
                  <a:gd name="T7" fmla="*/ 116 h 938"/>
                  <a:gd name="T8" fmla="*/ 378 w 939"/>
                  <a:gd name="T9" fmla="*/ 184 h 938"/>
                  <a:gd name="T10" fmla="*/ 364 w 939"/>
                  <a:gd name="T11" fmla="*/ 253 h 938"/>
                  <a:gd name="T12" fmla="*/ 322 w 939"/>
                  <a:gd name="T13" fmla="*/ 321 h 938"/>
                  <a:gd name="T14" fmla="*/ 283 w 939"/>
                  <a:gd name="T15" fmla="*/ 376 h 938"/>
                  <a:gd name="T16" fmla="*/ 263 w 939"/>
                  <a:gd name="T17" fmla="*/ 435 h 938"/>
                  <a:gd name="T18" fmla="*/ 264 w 939"/>
                  <a:gd name="T19" fmla="*/ 504 h 938"/>
                  <a:gd name="T20" fmla="*/ 292 w 939"/>
                  <a:gd name="T21" fmla="*/ 571 h 938"/>
                  <a:gd name="T22" fmla="*/ 340 w 939"/>
                  <a:gd name="T23" fmla="*/ 626 h 938"/>
                  <a:gd name="T24" fmla="*/ 402 w 939"/>
                  <a:gd name="T25" fmla="*/ 664 h 938"/>
                  <a:gd name="T26" fmla="*/ 470 w 939"/>
                  <a:gd name="T27" fmla="*/ 679 h 938"/>
                  <a:gd name="T28" fmla="*/ 534 w 939"/>
                  <a:gd name="T29" fmla="*/ 668 h 938"/>
                  <a:gd name="T30" fmla="*/ 590 w 939"/>
                  <a:gd name="T31" fmla="*/ 639 h 938"/>
                  <a:gd name="T32" fmla="*/ 651 w 939"/>
                  <a:gd name="T33" fmla="*/ 592 h 938"/>
                  <a:gd name="T34" fmla="*/ 720 w 939"/>
                  <a:gd name="T35" fmla="*/ 565 h 938"/>
                  <a:gd name="T36" fmla="*/ 789 w 939"/>
                  <a:gd name="T37" fmla="*/ 565 h 938"/>
                  <a:gd name="T38" fmla="*/ 855 w 939"/>
                  <a:gd name="T39" fmla="*/ 592 h 938"/>
                  <a:gd name="T40" fmla="*/ 903 w 939"/>
                  <a:gd name="T41" fmla="*/ 641 h 938"/>
                  <a:gd name="T42" fmla="*/ 930 w 939"/>
                  <a:gd name="T43" fmla="*/ 693 h 938"/>
                  <a:gd name="T44" fmla="*/ 939 w 939"/>
                  <a:gd name="T45" fmla="*/ 749 h 938"/>
                  <a:gd name="T46" fmla="*/ 930 w 939"/>
                  <a:gd name="T47" fmla="*/ 807 h 938"/>
                  <a:gd name="T48" fmla="*/ 903 w 939"/>
                  <a:gd name="T49" fmla="*/ 859 h 938"/>
                  <a:gd name="T50" fmla="*/ 855 w 939"/>
                  <a:gd name="T51" fmla="*/ 906 h 938"/>
                  <a:gd name="T52" fmla="*/ 789 w 939"/>
                  <a:gd name="T53" fmla="*/ 934 h 938"/>
                  <a:gd name="T54" fmla="*/ 720 w 939"/>
                  <a:gd name="T55" fmla="*/ 935 h 938"/>
                  <a:gd name="T56" fmla="*/ 651 w 939"/>
                  <a:gd name="T57" fmla="*/ 908 h 938"/>
                  <a:gd name="T58" fmla="*/ 590 w 939"/>
                  <a:gd name="T59" fmla="*/ 861 h 938"/>
                  <a:gd name="T60" fmla="*/ 534 w 939"/>
                  <a:gd name="T61" fmla="*/ 830 h 938"/>
                  <a:gd name="T62" fmla="*/ 470 w 939"/>
                  <a:gd name="T63" fmla="*/ 821 h 938"/>
                  <a:gd name="T64" fmla="*/ 418 w 939"/>
                  <a:gd name="T65" fmla="*/ 826 h 938"/>
                  <a:gd name="T66" fmla="*/ 372 w 939"/>
                  <a:gd name="T67" fmla="*/ 846 h 938"/>
                  <a:gd name="T68" fmla="*/ 322 w 939"/>
                  <a:gd name="T69" fmla="*/ 883 h 938"/>
                  <a:gd name="T70" fmla="*/ 259 w 939"/>
                  <a:gd name="T71" fmla="*/ 923 h 938"/>
                  <a:gd name="T72" fmla="*/ 190 w 939"/>
                  <a:gd name="T73" fmla="*/ 938 h 938"/>
                  <a:gd name="T74" fmla="*/ 132 w 939"/>
                  <a:gd name="T75" fmla="*/ 930 h 938"/>
                  <a:gd name="T76" fmla="*/ 80 w 939"/>
                  <a:gd name="T77" fmla="*/ 902 h 938"/>
                  <a:gd name="T78" fmla="*/ 33 w 939"/>
                  <a:gd name="T79" fmla="*/ 854 h 938"/>
                  <a:gd name="T80" fmla="*/ 4 w 939"/>
                  <a:gd name="T81" fmla="*/ 790 h 938"/>
                  <a:gd name="T82" fmla="*/ 4 w 939"/>
                  <a:gd name="T83" fmla="*/ 720 h 938"/>
                  <a:gd name="T84" fmla="*/ 31 w 939"/>
                  <a:gd name="T85" fmla="*/ 651 h 938"/>
                  <a:gd name="T86" fmla="*/ 78 w 939"/>
                  <a:gd name="T87" fmla="*/ 591 h 938"/>
                  <a:gd name="T88" fmla="*/ 107 w 939"/>
                  <a:gd name="T89" fmla="*/ 535 h 938"/>
                  <a:gd name="T90" fmla="*/ 118 w 939"/>
                  <a:gd name="T91" fmla="*/ 469 h 938"/>
                  <a:gd name="T92" fmla="*/ 107 w 939"/>
                  <a:gd name="T93" fmla="*/ 404 h 938"/>
                  <a:gd name="T94" fmla="*/ 78 w 939"/>
                  <a:gd name="T95" fmla="*/ 349 h 938"/>
                  <a:gd name="T96" fmla="*/ 31 w 939"/>
                  <a:gd name="T97" fmla="*/ 287 h 938"/>
                  <a:gd name="T98" fmla="*/ 4 w 939"/>
                  <a:gd name="T99" fmla="*/ 218 h 938"/>
                  <a:gd name="T100" fmla="*/ 4 w 939"/>
                  <a:gd name="T101" fmla="*/ 148 h 938"/>
                  <a:gd name="T102" fmla="*/ 33 w 939"/>
                  <a:gd name="T103" fmla="*/ 84 h 938"/>
                  <a:gd name="T104" fmla="*/ 80 w 939"/>
                  <a:gd name="T105" fmla="*/ 36 h 938"/>
                  <a:gd name="T106" fmla="*/ 132 w 939"/>
                  <a:gd name="T107" fmla="*/ 10 h 938"/>
                  <a:gd name="T108" fmla="*/ 190 w 939"/>
                  <a:gd name="T109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9" h="938">
                    <a:moveTo>
                      <a:pt x="190" y="0"/>
                    </a:moveTo>
                    <a:lnTo>
                      <a:pt x="217" y="3"/>
                    </a:lnTo>
                    <a:lnTo>
                      <a:pt x="246" y="10"/>
                    </a:lnTo>
                    <a:lnTo>
                      <a:pt x="274" y="20"/>
                    </a:lnTo>
                    <a:lnTo>
                      <a:pt x="298" y="36"/>
                    </a:lnTo>
                    <a:lnTo>
                      <a:pt x="322" y="55"/>
                    </a:lnTo>
                    <a:lnTo>
                      <a:pt x="346" y="84"/>
                    </a:lnTo>
                    <a:lnTo>
                      <a:pt x="364" y="116"/>
                    </a:lnTo>
                    <a:lnTo>
                      <a:pt x="374" y="148"/>
                    </a:lnTo>
                    <a:lnTo>
                      <a:pt x="378" y="184"/>
                    </a:lnTo>
                    <a:lnTo>
                      <a:pt x="374" y="218"/>
                    </a:lnTo>
                    <a:lnTo>
                      <a:pt x="364" y="253"/>
                    </a:lnTo>
                    <a:lnTo>
                      <a:pt x="347" y="287"/>
                    </a:lnTo>
                    <a:lnTo>
                      <a:pt x="322" y="321"/>
                    </a:lnTo>
                    <a:lnTo>
                      <a:pt x="300" y="349"/>
                    </a:lnTo>
                    <a:lnTo>
                      <a:pt x="283" y="376"/>
                    </a:lnTo>
                    <a:lnTo>
                      <a:pt x="271" y="404"/>
                    </a:lnTo>
                    <a:lnTo>
                      <a:pt x="263" y="435"/>
                    </a:lnTo>
                    <a:lnTo>
                      <a:pt x="260" y="469"/>
                    </a:lnTo>
                    <a:lnTo>
                      <a:pt x="264" y="504"/>
                    </a:lnTo>
                    <a:lnTo>
                      <a:pt x="275" y="538"/>
                    </a:lnTo>
                    <a:lnTo>
                      <a:pt x="292" y="571"/>
                    </a:lnTo>
                    <a:lnTo>
                      <a:pt x="314" y="601"/>
                    </a:lnTo>
                    <a:lnTo>
                      <a:pt x="340" y="626"/>
                    </a:lnTo>
                    <a:lnTo>
                      <a:pt x="370" y="648"/>
                    </a:lnTo>
                    <a:lnTo>
                      <a:pt x="402" y="664"/>
                    </a:lnTo>
                    <a:lnTo>
                      <a:pt x="436" y="675"/>
                    </a:lnTo>
                    <a:lnTo>
                      <a:pt x="470" y="679"/>
                    </a:lnTo>
                    <a:lnTo>
                      <a:pt x="504" y="676"/>
                    </a:lnTo>
                    <a:lnTo>
                      <a:pt x="534" y="668"/>
                    </a:lnTo>
                    <a:lnTo>
                      <a:pt x="563" y="656"/>
                    </a:lnTo>
                    <a:lnTo>
                      <a:pt x="590" y="639"/>
                    </a:lnTo>
                    <a:lnTo>
                      <a:pt x="618" y="617"/>
                    </a:lnTo>
                    <a:lnTo>
                      <a:pt x="651" y="592"/>
                    </a:lnTo>
                    <a:lnTo>
                      <a:pt x="686" y="575"/>
                    </a:lnTo>
                    <a:lnTo>
                      <a:pt x="720" y="565"/>
                    </a:lnTo>
                    <a:lnTo>
                      <a:pt x="755" y="561"/>
                    </a:lnTo>
                    <a:lnTo>
                      <a:pt x="789" y="565"/>
                    </a:lnTo>
                    <a:lnTo>
                      <a:pt x="823" y="575"/>
                    </a:lnTo>
                    <a:lnTo>
                      <a:pt x="855" y="592"/>
                    </a:lnTo>
                    <a:lnTo>
                      <a:pt x="884" y="617"/>
                    </a:lnTo>
                    <a:lnTo>
                      <a:pt x="903" y="641"/>
                    </a:lnTo>
                    <a:lnTo>
                      <a:pt x="919" y="665"/>
                    </a:lnTo>
                    <a:lnTo>
                      <a:pt x="930" y="693"/>
                    </a:lnTo>
                    <a:lnTo>
                      <a:pt x="936" y="720"/>
                    </a:lnTo>
                    <a:lnTo>
                      <a:pt x="939" y="749"/>
                    </a:lnTo>
                    <a:lnTo>
                      <a:pt x="936" y="778"/>
                    </a:lnTo>
                    <a:lnTo>
                      <a:pt x="930" y="807"/>
                    </a:lnTo>
                    <a:lnTo>
                      <a:pt x="919" y="833"/>
                    </a:lnTo>
                    <a:lnTo>
                      <a:pt x="903" y="859"/>
                    </a:lnTo>
                    <a:lnTo>
                      <a:pt x="884" y="883"/>
                    </a:lnTo>
                    <a:lnTo>
                      <a:pt x="855" y="906"/>
                    </a:lnTo>
                    <a:lnTo>
                      <a:pt x="823" y="923"/>
                    </a:lnTo>
                    <a:lnTo>
                      <a:pt x="789" y="934"/>
                    </a:lnTo>
                    <a:lnTo>
                      <a:pt x="755" y="938"/>
                    </a:lnTo>
                    <a:lnTo>
                      <a:pt x="720" y="935"/>
                    </a:lnTo>
                    <a:lnTo>
                      <a:pt x="686" y="925"/>
                    </a:lnTo>
                    <a:lnTo>
                      <a:pt x="651" y="908"/>
                    </a:lnTo>
                    <a:lnTo>
                      <a:pt x="618" y="883"/>
                    </a:lnTo>
                    <a:lnTo>
                      <a:pt x="590" y="861"/>
                    </a:lnTo>
                    <a:lnTo>
                      <a:pt x="563" y="844"/>
                    </a:lnTo>
                    <a:lnTo>
                      <a:pt x="534" y="830"/>
                    </a:lnTo>
                    <a:lnTo>
                      <a:pt x="504" y="824"/>
                    </a:lnTo>
                    <a:lnTo>
                      <a:pt x="470" y="821"/>
                    </a:lnTo>
                    <a:lnTo>
                      <a:pt x="442" y="823"/>
                    </a:lnTo>
                    <a:lnTo>
                      <a:pt x="418" y="826"/>
                    </a:lnTo>
                    <a:lnTo>
                      <a:pt x="395" y="834"/>
                    </a:lnTo>
                    <a:lnTo>
                      <a:pt x="372" y="846"/>
                    </a:lnTo>
                    <a:lnTo>
                      <a:pt x="348" y="862"/>
                    </a:lnTo>
                    <a:lnTo>
                      <a:pt x="322" y="883"/>
                    </a:lnTo>
                    <a:lnTo>
                      <a:pt x="292" y="906"/>
                    </a:lnTo>
                    <a:lnTo>
                      <a:pt x="259" y="923"/>
                    </a:lnTo>
                    <a:lnTo>
                      <a:pt x="225" y="934"/>
                    </a:lnTo>
                    <a:lnTo>
                      <a:pt x="190" y="938"/>
                    </a:lnTo>
                    <a:lnTo>
                      <a:pt x="161" y="936"/>
                    </a:lnTo>
                    <a:lnTo>
                      <a:pt x="132" y="930"/>
                    </a:lnTo>
                    <a:lnTo>
                      <a:pt x="105" y="918"/>
                    </a:lnTo>
                    <a:lnTo>
                      <a:pt x="80" y="902"/>
                    </a:lnTo>
                    <a:lnTo>
                      <a:pt x="56" y="883"/>
                    </a:lnTo>
                    <a:lnTo>
                      <a:pt x="33" y="854"/>
                    </a:lnTo>
                    <a:lnTo>
                      <a:pt x="14" y="823"/>
                    </a:lnTo>
                    <a:lnTo>
                      <a:pt x="4" y="790"/>
                    </a:lnTo>
                    <a:lnTo>
                      <a:pt x="0" y="756"/>
                    </a:lnTo>
                    <a:lnTo>
                      <a:pt x="4" y="720"/>
                    </a:lnTo>
                    <a:lnTo>
                      <a:pt x="14" y="685"/>
                    </a:lnTo>
                    <a:lnTo>
                      <a:pt x="31" y="651"/>
                    </a:lnTo>
                    <a:lnTo>
                      <a:pt x="56" y="618"/>
                    </a:lnTo>
                    <a:lnTo>
                      <a:pt x="78" y="591"/>
                    </a:lnTo>
                    <a:lnTo>
                      <a:pt x="95" y="563"/>
                    </a:lnTo>
                    <a:lnTo>
                      <a:pt x="107" y="535"/>
                    </a:lnTo>
                    <a:lnTo>
                      <a:pt x="115" y="503"/>
                    </a:lnTo>
                    <a:lnTo>
                      <a:pt x="118" y="469"/>
                    </a:lnTo>
                    <a:lnTo>
                      <a:pt x="115" y="435"/>
                    </a:lnTo>
                    <a:lnTo>
                      <a:pt x="107" y="404"/>
                    </a:lnTo>
                    <a:lnTo>
                      <a:pt x="95" y="376"/>
                    </a:lnTo>
                    <a:lnTo>
                      <a:pt x="78" y="349"/>
                    </a:lnTo>
                    <a:lnTo>
                      <a:pt x="56" y="321"/>
                    </a:lnTo>
                    <a:lnTo>
                      <a:pt x="31" y="287"/>
                    </a:lnTo>
                    <a:lnTo>
                      <a:pt x="14" y="253"/>
                    </a:lnTo>
                    <a:lnTo>
                      <a:pt x="4" y="218"/>
                    </a:lnTo>
                    <a:lnTo>
                      <a:pt x="0" y="184"/>
                    </a:lnTo>
                    <a:lnTo>
                      <a:pt x="4" y="148"/>
                    </a:lnTo>
                    <a:lnTo>
                      <a:pt x="14" y="116"/>
                    </a:lnTo>
                    <a:lnTo>
                      <a:pt x="33" y="84"/>
                    </a:lnTo>
                    <a:lnTo>
                      <a:pt x="56" y="55"/>
                    </a:lnTo>
                    <a:lnTo>
                      <a:pt x="80" y="36"/>
                    </a:lnTo>
                    <a:lnTo>
                      <a:pt x="105" y="20"/>
                    </a:lnTo>
                    <a:lnTo>
                      <a:pt x="132" y="10"/>
                    </a:lnTo>
                    <a:lnTo>
                      <a:pt x="161" y="3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7789863" y="3897313"/>
                <a:ext cx="595313" cy="593725"/>
              </a:xfrm>
              <a:custGeom>
                <a:avLst/>
                <a:gdLst>
                  <a:gd name="T0" fmla="*/ 187 w 375"/>
                  <a:gd name="T1" fmla="*/ 0 h 374"/>
                  <a:gd name="T2" fmla="*/ 225 w 375"/>
                  <a:gd name="T3" fmla="*/ 2 h 374"/>
                  <a:gd name="T4" fmla="*/ 261 w 375"/>
                  <a:gd name="T5" fmla="*/ 14 h 374"/>
                  <a:gd name="T6" fmla="*/ 292 w 375"/>
                  <a:gd name="T7" fmla="*/ 31 h 374"/>
                  <a:gd name="T8" fmla="*/ 320 w 375"/>
                  <a:gd name="T9" fmla="*/ 55 h 374"/>
                  <a:gd name="T10" fmla="*/ 343 w 375"/>
                  <a:gd name="T11" fmla="*/ 82 h 374"/>
                  <a:gd name="T12" fmla="*/ 360 w 375"/>
                  <a:gd name="T13" fmla="*/ 113 h 374"/>
                  <a:gd name="T14" fmla="*/ 371 w 375"/>
                  <a:gd name="T15" fmla="*/ 149 h 374"/>
                  <a:gd name="T16" fmla="*/ 375 w 375"/>
                  <a:gd name="T17" fmla="*/ 187 h 374"/>
                  <a:gd name="T18" fmla="*/ 371 w 375"/>
                  <a:gd name="T19" fmla="*/ 225 h 374"/>
                  <a:gd name="T20" fmla="*/ 360 w 375"/>
                  <a:gd name="T21" fmla="*/ 260 h 374"/>
                  <a:gd name="T22" fmla="*/ 343 w 375"/>
                  <a:gd name="T23" fmla="*/ 291 h 374"/>
                  <a:gd name="T24" fmla="*/ 320 w 375"/>
                  <a:gd name="T25" fmla="*/ 319 h 374"/>
                  <a:gd name="T26" fmla="*/ 292 w 375"/>
                  <a:gd name="T27" fmla="*/ 343 h 374"/>
                  <a:gd name="T28" fmla="*/ 261 w 375"/>
                  <a:gd name="T29" fmla="*/ 360 h 374"/>
                  <a:gd name="T30" fmla="*/ 225 w 375"/>
                  <a:gd name="T31" fmla="*/ 370 h 374"/>
                  <a:gd name="T32" fmla="*/ 187 w 375"/>
                  <a:gd name="T33" fmla="*/ 374 h 374"/>
                  <a:gd name="T34" fmla="*/ 149 w 375"/>
                  <a:gd name="T35" fmla="*/ 370 h 374"/>
                  <a:gd name="T36" fmla="*/ 114 w 375"/>
                  <a:gd name="T37" fmla="*/ 360 h 374"/>
                  <a:gd name="T38" fmla="*/ 83 w 375"/>
                  <a:gd name="T39" fmla="*/ 343 h 374"/>
                  <a:gd name="T40" fmla="*/ 55 w 375"/>
                  <a:gd name="T41" fmla="*/ 319 h 374"/>
                  <a:gd name="T42" fmla="*/ 32 w 375"/>
                  <a:gd name="T43" fmla="*/ 291 h 374"/>
                  <a:gd name="T44" fmla="*/ 15 w 375"/>
                  <a:gd name="T45" fmla="*/ 260 h 374"/>
                  <a:gd name="T46" fmla="*/ 3 w 375"/>
                  <a:gd name="T47" fmla="*/ 225 h 374"/>
                  <a:gd name="T48" fmla="*/ 0 w 375"/>
                  <a:gd name="T49" fmla="*/ 187 h 374"/>
                  <a:gd name="T50" fmla="*/ 3 w 375"/>
                  <a:gd name="T51" fmla="*/ 149 h 374"/>
                  <a:gd name="T52" fmla="*/ 15 w 375"/>
                  <a:gd name="T53" fmla="*/ 113 h 374"/>
                  <a:gd name="T54" fmla="*/ 32 w 375"/>
                  <a:gd name="T55" fmla="*/ 82 h 374"/>
                  <a:gd name="T56" fmla="*/ 55 w 375"/>
                  <a:gd name="T57" fmla="*/ 55 h 374"/>
                  <a:gd name="T58" fmla="*/ 83 w 375"/>
                  <a:gd name="T59" fmla="*/ 31 h 374"/>
                  <a:gd name="T60" fmla="*/ 114 w 375"/>
                  <a:gd name="T61" fmla="*/ 14 h 374"/>
                  <a:gd name="T62" fmla="*/ 149 w 375"/>
                  <a:gd name="T63" fmla="*/ 2 h 374"/>
                  <a:gd name="T64" fmla="*/ 187 w 375"/>
                  <a:gd name="T65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5" h="374">
                    <a:moveTo>
                      <a:pt x="187" y="0"/>
                    </a:moveTo>
                    <a:lnTo>
                      <a:pt x="225" y="2"/>
                    </a:lnTo>
                    <a:lnTo>
                      <a:pt x="261" y="14"/>
                    </a:lnTo>
                    <a:lnTo>
                      <a:pt x="292" y="31"/>
                    </a:lnTo>
                    <a:lnTo>
                      <a:pt x="320" y="55"/>
                    </a:lnTo>
                    <a:lnTo>
                      <a:pt x="343" y="82"/>
                    </a:lnTo>
                    <a:lnTo>
                      <a:pt x="360" y="113"/>
                    </a:lnTo>
                    <a:lnTo>
                      <a:pt x="371" y="149"/>
                    </a:lnTo>
                    <a:lnTo>
                      <a:pt x="375" y="187"/>
                    </a:lnTo>
                    <a:lnTo>
                      <a:pt x="371" y="225"/>
                    </a:lnTo>
                    <a:lnTo>
                      <a:pt x="360" y="260"/>
                    </a:lnTo>
                    <a:lnTo>
                      <a:pt x="343" y="291"/>
                    </a:lnTo>
                    <a:lnTo>
                      <a:pt x="320" y="319"/>
                    </a:lnTo>
                    <a:lnTo>
                      <a:pt x="292" y="343"/>
                    </a:lnTo>
                    <a:lnTo>
                      <a:pt x="261" y="360"/>
                    </a:lnTo>
                    <a:lnTo>
                      <a:pt x="225" y="370"/>
                    </a:lnTo>
                    <a:lnTo>
                      <a:pt x="187" y="374"/>
                    </a:lnTo>
                    <a:lnTo>
                      <a:pt x="149" y="370"/>
                    </a:lnTo>
                    <a:lnTo>
                      <a:pt x="114" y="360"/>
                    </a:lnTo>
                    <a:lnTo>
                      <a:pt x="83" y="343"/>
                    </a:lnTo>
                    <a:lnTo>
                      <a:pt x="55" y="319"/>
                    </a:lnTo>
                    <a:lnTo>
                      <a:pt x="32" y="291"/>
                    </a:lnTo>
                    <a:lnTo>
                      <a:pt x="15" y="260"/>
                    </a:lnTo>
                    <a:lnTo>
                      <a:pt x="3" y="225"/>
                    </a:lnTo>
                    <a:lnTo>
                      <a:pt x="0" y="187"/>
                    </a:lnTo>
                    <a:lnTo>
                      <a:pt x="3" y="149"/>
                    </a:lnTo>
                    <a:lnTo>
                      <a:pt x="15" y="113"/>
                    </a:lnTo>
                    <a:lnTo>
                      <a:pt x="32" y="82"/>
                    </a:lnTo>
                    <a:lnTo>
                      <a:pt x="55" y="55"/>
                    </a:lnTo>
                    <a:lnTo>
                      <a:pt x="83" y="31"/>
                    </a:lnTo>
                    <a:lnTo>
                      <a:pt x="114" y="14"/>
                    </a:lnTo>
                    <a:lnTo>
                      <a:pt x="149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 userDrawn="1"/>
        </p:nvSpPr>
        <p:spPr>
          <a:xfrm>
            <a:off x="413147" y="4693700"/>
            <a:ext cx="187341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900" dirty="0">
                <a:solidFill>
                  <a:schemeClr val="accent3"/>
                </a:solidFill>
                <a:latin typeface="+mj-lt"/>
              </a:rPr>
              <a:t>PAGE </a:t>
            </a:r>
            <a:fld id="{63732DC1-690A-4069-ABD9-041E0DB2384A}" type="slidenum">
              <a:rPr lang="en-US" altLang="zh-CN" sz="900" dirty="0" smtClean="0">
                <a:solidFill>
                  <a:schemeClr val="accent3"/>
                </a:solidFill>
                <a:latin typeface="+mj-lt"/>
              </a:rPr>
              <a:t>‹#›</a:t>
            </a:fld>
            <a:r>
              <a:rPr lang="en-US" altLang="zh-CN" sz="9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— Annual Summary</a:t>
            </a:r>
            <a:endParaRPr lang="zh-CN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</p:spTree>
  </p:cSld>
  <p:clrMapOvr>
    <a:masterClrMapping/>
  </p:clrMapOvr>
  <p:transition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</p:spTree>
  </p:cSld>
  <p:clrMapOvr>
    <a:masterClrMapping/>
  </p:clrMapOvr>
  <p:transition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2ECC-3E3D-4E22-9B1E-037E11A61B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62A5-AF54-4A0F-88D8-AFBFC2E57F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advClick="0" advTm="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03548" y="1689284"/>
            <a:ext cx="4919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简约音乐培训动态</a:t>
            </a:r>
            <a:r>
              <a:rPr lang="en-US" altLang="zh-CN" sz="2800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800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t="18194" r="13228" b="15327"/>
          <a:stretch>
            <a:fillRect/>
          </a:stretch>
        </p:blipFill>
        <p:spPr>
          <a:xfrm>
            <a:off x="5148064" y="1384412"/>
            <a:ext cx="3788379" cy="3672408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52693" y="2356520"/>
            <a:ext cx="4104456" cy="2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企业策划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52693" y="2711934"/>
            <a:ext cx="2651155" cy="2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:xiazaii      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:20X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2596" y="13862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8"/>
          <p:cNvSpPr/>
          <p:nvPr/>
        </p:nvSpPr>
        <p:spPr bwMode="auto">
          <a:xfrm>
            <a:off x="635000" y="2368719"/>
            <a:ext cx="1728788" cy="741362"/>
          </a:xfrm>
          <a:custGeom>
            <a:avLst/>
            <a:gdLst>
              <a:gd name="T0" fmla="*/ 265 w 492"/>
              <a:gd name="T1" fmla="*/ 33 h 211"/>
              <a:gd name="T2" fmla="*/ 246 w 492"/>
              <a:gd name="T3" fmla="*/ 0 h 211"/>
              <a:gd name="T4" fmla="*/ 227 w 492"/>
              <a:gd name="T5" fmla="*/ 33 h 211"/>
              <a:gd name="T6" fmla="*/ 0 w 492"/>
              <a:gd name="T7" fmla="*/ 169 h 211"/>
              <a:gd name="T8" fmla="*/ 67 w 492"/>
              <a:gd name="T9" fmla="*/ 211 h 211"/>
              <a:gd name="T10" fmla="*/ 246 w 492"/>
              <a:gd name="T11" fmla="*/ 113 h 211"/>
              <a:gd name="T12" fmla="*/ 425 w 492"/>
              <a:gd name="T13" fmla="*/ 211 h 211"/>
              <a:gd name="T14" fmla="*/ 492 w 492"/>
              <a:gd name="T15" fmla="*/ 169 h 211"/>
              <a:gd name="T16" fmla="*/ 265 w 492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211">
                <a:moveTo>
                  <a:pt x="265" y="33"/>
                </a:moveTo>
                <a:cubicBezTo>
                  <a:pt x="246" y="0"/>
                  <a:pt x="246" y="0"/>
                  <a:pt x="246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1" y="39"/>
                  <a:pt x="48" y="92"/>
                  <a:pt x="0" y="169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105" y="152"/>
                  <a:pt x="171" y="113"/>
                  <a:pt x="246" y="113"/>
                </a:cubicBezTo>
                <a:cubicBezTo>
                  <a:pt x="321" y="113"/>
                  <a:pt x="387" y="152"/>
                  <a:pt x="425" y="211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44" y="92"/>
                  <a:pt x="361" y="39"/>
                  <a:pt x="265" y="3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5" name="淘宝店chenying0907 9"/>
          <p:cNvSpPr/>
          <p:nvPr/>
        </p:nvSpPr>
        <p:spPr bwMode="auto">
          <a:xfrm>
            <a:off x="2173289" y="3032295"/>
            <a:ext cx="1728787" cy="738187"/>
          </a:xfrm>
          <a:custGeom>
            <a:avLst/>
            <a:gdLst>
              <a:gd name="T0" fmla="*/ 492 w 492"/>
              <a:gd name="T1" fmla="*/ 42 h 210"/>
              <a:gd name="T2" fmla="*/ 425 w 492"/>
              <a:gd name="T3" fmla="*/ 0 h 210"/>
              <a:gd name="T4" fmla="*/ 246 w 492"/>
              <a:gd name="T5" fmla="*/ 98 h 210"/>
              <a:gd name="T6" fmla="*/ 67 w 492"/>
              <a:gd name="T7" fmla="*/ 0 h 210"/>
              <a:gd name="T8" fmla="*/ 0 w 492"/>
              <a:gd name="T9" fmla="*/ 42 h 210"/>
              <a:gd name="T10" fmla="*/ 227 w 492"/>
              <a:gd name="T11" fmla="*/ 178 h 210"/>
              <a:gd name="T12" fmla="*/ 246 w 492"/>
              <a:gd name="T13" fmla="*/ 210 h 210"/>
              <a:gd name="T14" fmla="*/ 265 w 492"/>
              <a:gd name="T15" fmla="*/ 178 h 210"/>
              <a:gd name="T16" fmla="*/ 492 w 492"/>
              <a:gd name="T17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210">
                <a:moveTo>
                  <a:pt x="492" y="42"/>
                </a:moveTo>
                <a:cubicBezTo>
                  <a:pt x="425" y="0"/>
                  <a:pt x="425" y="0"/>
                  <a:pt x="425" y="0"/>
                </a:cubicBezTo>
                <a:cubicBezTo>
                  <a:pt x="387" y="59"/>
                  <a:pt x="321" y="98"/>
                  <a:pt x="246" y="98"/>
                </a:cubicBezTo>
                <a:cubicBezTo>
                  <a:pt x="171" y="98"/>
                  <a:pt x="105" y="59"/>
                  <a:pt x="67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48" y="119"/>
                  <a:pt x="131" y="171"/>
                  <a:pt x="227" y="178"/>
                </a:cubicBezTo>
                <a:cubicBezTo>
                  <a:pt x="246" y="210"/>
                  <a:pt x="246" y="210"/>
                  <a:pt x="246" y="210"/>
                </a:cubicBezTo>
                <a:cubicBezTo>
                  <a:pt x="265" y="178"/>
                  <a:pt x="265" y="178"/>
                  <a:pt x="265" y="178"/>
                </a:cubicBezTo>
                <a:cubicBezTo>
                  <a:pt x="361" y="171"/>
                  <a:pt x="444" y="119"/>
                  <a:pt x="492" y="42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" name="淘宝店chenying0907 10"/>
          <p:cNvSpPr/>
          <p:nvPr/>
        </p:nvSpPr>
        <p:spPr bwMode="auto">
          <a:xfrm>
            <a:off x="5245101" y="3032295"/>
            <a:ext cx="1731963" cy="738187"/>
          </a:xfrm>
          <a:custGeom>
            <a:avLst/>
            <a:gdLst>
              <a:gd name="T0" fmla="*/ 493 w 493"/>
              <a:gd name="T1" fmla="*/ 42 h 210"/>
              <a:gd name="T2" fmla="*/ 425 w 493"/>
              <a:gd name="T3" fmla="*/ 0 h 210"/>
              <a:gd name="T4" fmla="*/ 247 w 493"/>
              <a:gd name="T5" fmla="*/ 98 h 210"/>
              <a:gd name="T6" fmla="*/ 68 w 493"/>
              <a:gd name="T7" fmla="*/ 0 h 210"/>
              <a:gd name="T8" fmla="*/ 0 w 493"/>
              <a:gd name="T9" fmla="*/ 42 h 210"/>
              <a:gd name="T10" fmla="*/ 228 w 493"/>
              <a:gd name="T11" fmla="*/ 178 h 210"/>
              <a:gd name="T12" fmla="*/ 247 w 493"/>
              <a:gd name="T13" fmla="*/ 210 h 210"/>
              <a:gd name="T14" fmla="*/ 266 w 493"/>
              <a:gd name="T15" fmla="*/ 178 h 210"/>
              <a:gd name="T16" fmla="*/ 493 w 493"/>
              <a:gd name="T17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0">
                <a:moveTo>
                  <a:pt x="493" y="42"/>
                </a:moveTo>
                <a:cubicBezTo>
                  <a:pt x="425" y="0"/>
                  <a:pt x="425" y="0"/>
                  <a:pt x="425" y="0"/>
                </a:cubicBezTo>
                <a:cubicBezTo>
                  <a:pt x="388" y="59"/>
                  <a:pt x="322" y="98"/>
                  <a:pt x="247" y="98"/>
                </a:cubicBezTo>
                <a:cubicBezTo>
                  <a:pt x="171" y="98"/>
                  <a:pt x="105" y="59"/>
                  <a:pt x="6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49" y="119"/>
                  <a:pt x="132" y="171"/>
                  <a:pt x="228" y="178"/>
                </a:cubicBezTo>
                <a:cubicBezTo>
                  <a:pt x="247" y="210"/>
                  <a:pt x="247" y="210"/>
                  <a:pt x="247" y="210"/>
                </a:cubicBezTo>
                <a:cubicBezTo>
                  <a:pt x="266" y="178"/>
                  <a:pt x="266" y="178"/>
                  <a:pt x="266" y="178"/>
                </a:cubicBezTo>
                <a:cubicBezTo>
                  <a:pt x="361" y="171"/>
                  <a:pt x="445" y="119"/>
                  <a:pt x="493" y="42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淘宝店chenying0907 11"/>
          <p:cNvSpPr/>
          <p:nvPr/>
        </p:nvSpPr>
        <p:spPr bwMode="auto">
          <a:xfrm>
            <a:off x="3705225" y="2368719"/>
            <a:ext cx="1733550" cy="741362"/>
          </a:xfrm>
          <a:custGeom>
            <a:avLst/>
            <a:gdLst>
              <a:gd name="T0" fmla="*/ 266 w 493"/>
              <a:gd name="T1" fmla="*/ 33 h 211"/>
              <a:gd name="T2" fmla="*/ 247 w 493"/>
              <a:gd name="T3" fmla="*/ 0 h 211"/>
              <a:gd name="T4" fmla="*/ 227 w 493"/>
              <a:gd name="T5" fmla="*/ 33 h 211"/>
              <a:gd name="T6" fmla="*/ 0 w 493"/>
              <a:gd name="T7" fmla="*/ 169 h 211"/>
              <a:gd name="T8" fmla="*/ 68 w 493"/>
              <a:gd name="T9" fmla="*/ 211 h 211"/>
              <a:gd name="T10" fmla="*/ 247 w 493"/>
              <a:gd name="T11" fmla="*/ 113 h 211"/>
              <a:gd name="T12" fmla="*/ 425 w 493"/>
              <a:gd name="T13" fmla="*/ 211 h 211"/>
              <a:gd name="T14" fmla="*/ 493 w 493"/>
              <a:gd name="T15" fmla="*/ 169 h 211"/>
              <a:gd name="T16" fmla="*/ 266 w 493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1">
                <a:moveTo>
                  <a:pt x="266" y="33"/>
                </a:moveTo>
                <a:cubicBezTo>
                  <a:pt x="247" y="0"/>
                  <a:pt x="247" y="0"/>
                  <a:pt x="247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2" y="39"/>
                  <a:pt x="49" y="92"/>
                  <a:pt x="0" y="169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105" y="152"/>
                  <a:pt x="171" y="113"/>
                  <a:pt x="247" y="113"/>
                </a:cubicBezTo>
                <a:cubicBezTo>
                  <a:pt x="322" y="113"/>
                  <a:pt x="388" y="152"/>
                  <a:pt x="425" y="211"/>
                </a:cubicBezTo>
                <a:cubicBezTo>
                  <a:pt x="493" y="169"/>
                  <a:pt x="493" y="169"/>
                  <a:pt x="493" y="169"/>
                </a:cubicBezTo>
                <a:cubicBezTo>
                  <a:pt x="445" y="92"/>
                  <a:pt x="362" y="39"/>
                  <a:pt x="266" y="33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" name="淘宝店chenying0907 12"/>
          <p:cNvSpPr/>
          <p:nvPr/>
        </p:nvSpPr>
        <p:spPr bwMode="auto">
          <a:xfrm>
            <a:off x="6780213" y="2368719"/>
            <a:ext cx="1731962" cy="741362"/>
          </a:xfrm>
          <a:custGeom>
            <a:avLst/>
            <a:gdLst>
              <a:gd name="T0" fmla="*/ 266 w 493"/>
              <a:gd name="T1" fmla="*/ 33 h 211"/>
              <a:gd name="T2" fmla="*/ 246 w 493"/>
              <a:gd name="T3" fmla="*/ 0 h 211"/>
              <a:gd name="T4" fmla="*/ 227 w 493"/>
              <a:gd name="T5" fmla="*/ 33 h 211"/>
              <a:gd name="T6" fmla="*/ 0 w 493"/>
              <a:gd name="T7" fmla="*/ 169 h 211"/>
              <a:gd name="T8" fmla="*/ 68 w 493"/>
              <a:gd name="T9" fmla="*/ 211 h 211"/>
              <a:gd name="T10" fmla="*/ 246 w 493"/>
              <a:gd name="T11" fmla="*/ 113 h 211"/>
              <a:gd name="T12" fmla="*/ 425 w 493"/>
              <a:gd name="T13" fmla="*/ 211 h 211"/>
              <a:gd name="T14" fmla="*/ 493 w 493"/>
              <a:gd name="T15" fmla="*/ 169 h 211"/>
              <a:gd name="T16" fmla="*/ 266 w 493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1">
                <a:moveTo>
                  <a:pt x="266" y="33"/>
                </a:moveTo>
                <a:cubicBezTo>
                  <a:pt x="246" y="0"/>
                  <a:pt x="246" y="0"/>
                  <a:pt x="246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1" y="39"/>
                  <a:pt x="48" y="92"/>
                  <a:pt x="0" y="169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105" y="152"/>
                  <a:pt x="171" y="113"/>
                  <a:pt x="246" y="113"/>
                </a:cubicBezTo>
                <a:cubicBezTo>
                  <a:pt x="322" y="113"/>
                  <a:pt x="388" y="152"/>
                  <a:pt x="425" y="211"/>
                </a:cubicBezTo>
                <a:cubicBezTo>
                  <a:pt x="493" y="169"/>
                  <a:pt x="493" y="169"/>
                  <a:pt x="493" y="169"/>
                </a:cubicBezTo>
                <a:cubicBezTo>
                  <a:pt x="444" y="92"/>
                  <a:pt x="361" y="39"/>
                  <a:pt x="266" y="33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9" name="淘宝店chenying0907 13"/>
          <p:cNvSpPr>
            <a:spLocks noEditPoints="1"/>
          </p:cNvSpPr>
          <p:nvPr/>
        </p:nvSpPr>
        <p:spPr bwMode="auto">
          <a:xfrm>
            <a:off x="7516777" y="1852464"/>
            <a:ext cx="260422" cy="275272"/>
          </a:xfrm>
          <a:custGeom>
            <a:avLst/>
            <a:gdLst>
              <a:gd name="T0" fmla="*/ 96 w 103"/>
              <a:gd name="T1" fmla="*/ 14 h 109"/>
              <a:gd name="T2" fmla="*/ 96 w 103"/>
              <a:gd name="T3" fmla="*/ 103 h 109"/>
              <a:gd name="T4" fmla="*/ 14 w 103"/>
              <a:gd name="T5" fmla="*/ 103 h 109"/>
              <a:gd name="T6" fmla="*/ 7 w 103"/>
              <a:gd name="T7" fmla="*/ 96 h 109"/>
              <a:gd name="T8" fmla="*/ 14 w 103"/>
              <a:gd name="T9" fmla="*/ 89 h 109"/>
              <a:gd name="T10" fmla="*/ 89 w 103"/>
              <a:gd name="T11" fmla="*/ 89 h 109"/>
              <a:gd name="T12" fmla="*/ 89 w 103"/>
              <a:gd name="T13" fmla="*/ 0 h 109"/>
              <a:gd name="T14" fmla="*/ 14 w 103"/>
              <a:gd name="T15" fmla="*/ 0 h 109"/>
              <a:gd name="T16" fmla="*/ 0 w 103"/>
              <a:gd name="T17" fmla="*/ 14 h 109"/>
              <a:gd name="T18" fmla="*/ 0 w 103"/>
              <a:gd name="T19" fmla="*/ 96 h 109"/>
              <a:gd name="T20" fmla="*/ 14 w 103"/>
              <a:gd name="T21" fmla="*/ 109 h 109"/>
              <a:gd name="T22" fmla="*/ 103 w 103"/>
              <a:gd name="T23" fmla="*/ 109 h 109"/>
              <a:gd name="T24" fmla="*/ 103 w 103"/>
              <a:gd name="T25" fmla="*/ 14 h 109"/>
              <a:gd name="T26" fmla="*/ 96 w 103"/>
              <a:gd name="T27" fmla="*/ 14 h 109"/>
              <a:gd name="T28" fmla="*/ 14 w 103"/>
              <a:gd name="T29" fmla="*/ 27 h 109"/>
              <a:gd name="T30" fmla="*/ 14 w 103"/>
              <a:gd name="T31" fmla="*/ 7 h 109"/>
              <a:gd name="T32" fmla="*/ 82 w 103"/>
              <a:gd name="T33" fmla="*/ 7 h 109"/>
              <a:gd name="T34" fmla="*/ 82 w 103"/>
              <a:gd name="T35" fmla="*/ 82 h 109"/>
              <a:gd name="T36" fmla="*/ 14 w 103"/>
              <a:gd name="T37" fmla="*/ 82 h 109"/>
              <a:gd name="T38" fmla="*/ 14 w 103"/>
              <a:gd name="T39" fmla="*/ 27 h 109"/>
              <a:gd name="T40" fmla="*/ 68 w 103"/>
              <a:gd name="T41" fmla="*/ 21 h 109"/>
              <a:gd name="T42" fmla="*/ 27 w 103"/>
              <a:gd name="T43" fmla="*/ 21 h 109"/>
              <a:gd name="T44" fmla="*/ 27 w 103"/>
              <a:gd name="T45" fmla="*/ 14 h 109"/>
              <a:gd name="T46" fmla="*/ 68 w 103"/>
              <a:gd name="T47" fmla="*/ 14 h 109"/>
              <a:gd name="T48" fmla="*/ 68 w 103"/>
              <a:gd name="T49" fmla="*/ 21 h 109"/>
              <a:gd name="T50" fmla="*/ 55 w 103"/>
              <a:gd name="T51" fmla="*/ 34 h 109"/>
              <a:gd name="T52" fmla="*/ 27 w 103"/>
              <a:gd name="T53" fmla="*/ 34 h 109"/>
              <a:gd name="T54" fmla="*/ 27 w 103"/>
              <a:gd name="T55" fmla="*/ 27 h 109"/>
              <a:gd name="T56" fmla="*/ 55 w 103"/>
              <a:gd name="T57" fmla="*/ 27 h 109"/>
              <a:gd name="T58" fmla="*/ 55 w 103"/>
              <a:gd name="T59" fmla="*/ 34 h 109"/>
              <a:gd name="T60" fmla="*/ 41 w 103"/>
              <a:gd name="T61" fmla="*/ 48 h 109"/>
              <a:gd name="T62" fmla="*/ 27 w 103"/>
              <a:gd name="T63" fmla="*/ 48 h 109"/>
              <a:gd name="T64" fmla="*/ 27 w 103"/>
              <a:gd name="T65" fmla="*/ 41 h 109"/>
              <a:gd name="T66" fmla="*/ 41 w 103"/>
              <a:gd name="T67" fmla="*/ 41 h 109"/>
              <a:gd name="T68" fmla="*/ 41 w 103"/>
              <a:gd name="T69" fmla="*/ 4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" h="109">
                <a:moveTo>
                  <a:pt x="96" y="14"/>
                </a:moveTo>
                <a:cubicBezTo>
                  <a:pt x="96" y="103"/>
                  <a:pt x="96" y="103"/>
                  <a:pt x="96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0" y="103"/>
                  <a:pt x="7" y="100"/>
                  <a:pt x="7" y="96"/>
                </a:cubicBezTo>
                <a:cubicBezTo>
                  <a:pt x="7" y="92"/>
                  <a:pt x="10" y="89"/>
                  <a:pt x="14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0"/>
                  <a:pt x="89" y="0"/>
                  <a:pt x="8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6" y="109"/>
                  <a:pt x="14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4"/>
                  <a:pt x="103" y="14"/>
                  <a:pt x="103" y="14"/>
                </a:cubicBezTo>
                <a:lnTo>
                  <a:pt x="96" y="14"/>
                </a:lnTo>
                <a:close/>
                <a:moveTo>
                  <a:pt x="14" y="27"/>
                </a:moveTo>
                <a:cubicBezTo>
                  <a:pt x="14" y="7"/>
                  <a:pt x="14" y="7"/>
                  <a:pt x="14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2"/>
                  <a:pt x="82" y="82"/>
                  <a:pt x="82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  <a:moveTo>
                  <a:pt x="68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68" y="14"/>
                  <a:pt x="68" y="14"/>
                  <a:pt x="68" y="14"/>
                </a:cubicBezTo>
                <a:lnTo>
                  <a:pt x="68" y="21"/>
                </a:lnTo>
                <a:close/>
                <a:moveTo>
                  <a:pt x="55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7" y="27"/>
                  <a:pt x="27" y="27"/>
                  <a:pt x="27" y="27"/>
                </a:cubicBezTo>
                <a:cubicBezTo>
                  <a:pt x="55" y="27"/>
                  <a:pt x="55" y="27"/>
                  <a:pt x="55" y="27"/>
                </a:cubicBezTo>
                <a:lnTo>
                  <a:pt x="55" y="34"/>
                </a:lnTo>
                <a:close/>
                <a:moveTo>
                  <a:pt x="41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41"/>
                  <a:pt x="27" y="41"/>
                  <a:pt x="27" y="41"/>
                </a:cubicBezTo>
                <a:cubicBezTo>
                  <a:pt x="41" y="41"/>
                  <a:pt x="41" y="41"/>
                  <a:pt x="41" y="41"/>
                </a:cubicBezTo>
                <a:lnTo>
                  <a:pt x="41" y="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淘宝店chenying0907 14"/>
          <p:cNvSpPr>
            <a:spLocks noEditPoints="1"/>
          </p:cNvSpPr>
          <p:nvPr/>
        </p:nvSpPr>
        <p:spPr bwMode="auto">
          <a:xfrm>
            <a:off x="1370896" y="1852464"/>
            <a:ext cx="256996" cy="275272"/>
          </a:xfrm>
          <a:custGeom>
            <a:avLst/>
            <a:gdLst>
              <a:gd name="T0" fmla="*/ 58 w 102"/>
              <a:gd name="T1" fmla="*/ 7 h 109"/>
              <a:gd name="T2" fmla="*/ 58 w 102"/>
              <a:gd name="T3" fmla="*/ 0 h 109"/>
              <a:gd name="T4" fmla="*/ 44 w 102"/>
              <a:gd name="T5" fmla="*/ 0 h 109"/>
              <a:gd name="T6" fmla="*/ 44 w 102"/>
              <a:gd name="T7" fmla="*/ 7 h 109"/>
              <a:gd name="T8" fmla="*/ 0 w 102"/>
              <a:gd name="T9" fmla="*/ 58 h 109"/>
              <a:gd name="T10" fmla="*/ 51 w 102"/>
              <a:gd name="T11" fmla="*/ 109 h 109"/>
              <a:gd name="T12" fmla="*/ 102 w 102"/>
              <a:gd name="T13" fmla="*/ 58 h 109"/>
              <a:gd name="T14" fmla="*/ 58 w 102"/>
              <a:gd name="T15" fmla="*/ 7 h 109"/>
              <a:gd name="T16" fmla="*/ 54 w 102"/>
              <a:gd name="T17" fmla="*/ 102 h 109"/>
              <a:gd name="T18" fmla="*/ 54 w 102"/>
              <a:gd name="T19" fmla="*/ 96 h 109"/>
              <a:gd name="T20" fmla="*/ 48 w 102"/>
              <a:gd name="T21" fmla="*/ 96 h 109"/>
              <a:gd name="T22" fmla="*/ 48 w 102"/>
              <a:gd name="T23" fmla="*/ 102 h 109"/>
              <a:gd name="T24" fmla="*/ 7 w 102"/>
              <a:gd name="T25" fmla="*/ 62 h 109"/>
              <a:gd name="T26" fmla="*/ 13 w 102"/>
              <a:gd name="T27" fmla="*/ 62 h 109"/>
              <a:gd name="T28" fmla="*/ 13 w 102"/>
              <a:gd name="T29" fmla="*/ 55 h 109"/>
              <a:gd name="T30" fmla="*/ 7 w 102"/>
              <a:gd name="T31" fmla="*/ 55 h 109"/>
              <a:gd name="T32" fmla="*/ 51 w 102"/>
              <a:gd name="T33" fmla="*/ 14 h 109"/>
              <a:gd name="T34" fmla="*/ 95 w 102"/>
              <a:gd name="T35" fmla="*/ 55 h 109"/>
              <a:gd name="T36" fmla="*/ 89 w 102"/>
              <a:gd name="T37" fmla="*/ 55 h 109"/>
              <a:gd name="T38" fmla="*/ 89 w 102"/>
              <a:gd name="T39" fmla="*/ 62 h 109"/>
              <a:gd name="T40" fmla="*/ 95 w 102"/>
              <a:gd name="T41" fmla="*/ 62 h 109"/>
              <a:gd name="T42" fmla="*/ 54 w 102"/>
              <a:gd name="T43" fmla="*/ 102 h 109"/>
              <a:gd name="T44" fmla="*/ 48 w 102"/>
              <a:gd name="T45" fmla="*/ 34 h 109"/>
              <a:gd name="T46" fmla="*/ 44 w 102"/>
              <a:gd name="T47" fmla="*/ 34 h 109"/>
              <a:gd name="T48" fmla="*/ 44 w 102"/>
              <a:gd name="T49" fmla="*/ 17 h 109"/>
              <a:gd name="T50" fmla="*/ 49 w 102"/>
              <a:gd name="T51" fmla="*/ 17 h 109"/>
              <a:gd name="T52" fmla="*/ 55 w 102"/>
              <a:gd name="T53" fmla="*/ 29 h 109"/>
              <a:gd name="T54" fmla="*/ 55 w 102"/>
              <a:gd name="T55" fmla="*/ 17 h 109"/>
              <a:gd name="T56" fmla="*/ 58 w 102"/>
              <a:gd name="T57" fmla="*/ 17 h 109"/>
              <a:gd name="T58" fmla="*/ 58 w 102"/>
              <a:gd name="T59" fmla="*/ 34 h 109"/>
              <a:gd name="T60" fmla="*/ 54 w 102"/>
              <a:gd name="T61" fmla="*/ 34 h 109"/>
              <a:gd name="T62" fmla="*/ 48 w 102"/>
              <a:gd name="T63" fmla="*/ 22 h 109"/>
              <a:gd name="T64" fmla="*/ 48 w 102"/>
              <a:gd name="T65" fmla="*/ 34 h 109"/>
              <a:gd name="T66" fmla="*/ 57 w 102"/>
              <a:gd name="T67" fmla="*/ 60 h 109"/>
              <a:gd name="T68" fmla="*/ 73 w 102"/>
              <a:gd name="T69" fmla="*/ 80 h 109"/>
              <a:gd name="T70" fmla="*/ 53 w 102"/>
              <a:gd name="T71" fmla="*/ 65 h 109"/>
              <a:gd name="T72" fmla="*/ 46 w 102"/>
              <a:gd name="T73" fmla="*/ 63 h 109"/>
              <a:gd name="T74" fmla="*/ 45 w 102"/>
              <a:gd name="T75" fmla="*/ 56 h 109"/>
              <a:gd name="T76" fmla="*/ 29 w 102"/>
              <a:gd name="T77" fmla="*/ 36 h 109"/>
              <a:gd name="T78" fmla="*/ 49 w 102"/>
              <a:gd name="T79" fmla="*/ 52 h 109"/>
              <a:gd name="T80" fmla="*/ 56 w 102"/>
              <a:gd name="T81" fmla="*/ 53 h 109"/>
              <a:gd name="T82" fmla="*/ 57 w 102"/>
              <a:gd name="T83" fmla="*/ 6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9">
                <a:moveTo>
                  <a:pt x="58" y="7"/>
                </a:move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19" y="11"/>
                  <a:pt x="0" y="32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32"/>
                  <a:pt x="83" y="11"/>
                  <a:pt x="58" y="7"/>
                </a:cubicBezTo>
                <a:close/>
                <a:moveTo>
                  <a:pt x="54" y="102"/>
                </a:move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26" y="101"/>
                  <a:pt x="8" y="83"/>
                  <a:pt x="7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5"/>
                  <a:pt x="13" y="55"/>
                  <a:pt x="13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32"/>
                  <a:pt x="28" y="14"/>
                  <a:pt x="51" y="14"/>
                </a:cubicBezTo>
                <a:cubicBezTo>
                  <a:pt x="74" y="14"/>
                  <a:pt x="94" y="32"/>
                  <a:pt x="95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62"/>
                  <a:pt x="89" y="62"/>
                  <a:pt x="89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4" y="83"/>
                  <a:pt x="76" y="101"/>
                  <a:pt x="54" y="102"/>
                </a:cubicBezTo>
                <a:close/>
                <a:moveTo>
                  <a:pt x="48" y="34"/>
                </a:moveTo>
                <a:cubicBezTo>
                  <a:pt x="44" y="34"/>
                  <a:pt x="44" y="34"/>
                  <a:pt x="44" y="34"/>
                </a:cubicBezTo>
                <a:cubicBezTo>
                  <a:pt x="44" y="17"/>
                  <a:pt x="44" y="17"/>
                  <a:pt x="44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54" y="27"/>
                  <a:pt x="55" y="29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34"/>
                  <a:pt x="58" y="34"/>
                  <a:pt x="58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48" y="24"/>
                  <a:pt x="48" y="22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57" y="60"/>
                </a:moveTo>
                <a:cubicBezTo>
                  <a:pt x="73" y="80"/>
                  <a:pt x="73" y="80"/>
                  <a:pt x="73" y="80"/>
                </a:cubicBezTo>
                <a:cubicBezTo>
                  <a:pt x="53" y="65"/>
                  <a:pt x="53" y="65"/>
                  <a:pt x="53" y="65"/>
                </a:cubicBezTo>
                <a:cubicBezTo>
                  <a:pt x="51" y="65"/>
                  <a:pt x="48" y="65"/>
                  <a:pt x="46" y="63"/>
                </a:cubicBezTo>
                <a:cubicBezTo>
                  <a:pt x="44" y="61"/>
                  <a:pt x="44" y="58"/>
                  <a:pt x="45" y="56"/>
                </a:cubicBezTo>
                <a:cubicBezTo>
                  <a:pt x="29" y="36"/>
                  <a:pt x="29" y="36"/>
                  <a:pt x="29" y="36"/>
                </a:cubicBezTo>
                <a:cubicBezTo>
                  <a:pt x="49" y="52"/>
                  <a:pt x="49" y="52"/>
                  <a:pt x="49" y="52"/>
                </a:cubicBezTo>
                <a:cubicBezTo>
                  <a:pt x="51" y="51"/>
                  <a:pt x="54" y="51"/>
                  <a:pt x="56" y="53"/>
                </a:cubicBezTo>
                <a:cubicBezTo>
                  <a:pt x="58" y="55"/>
                  <a:pt x="58" y="58"/>
                  <a:pt x="57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21"/>
          <p:cNvGrpSpPr/>
          <p:nvPr/>
        </p:nvGrpSpPr>
        <p:grpSpPr bwMode="auto">
          <a:xfrm>
            <a:off x="4449784" y="1873247"/>
            <a:ext cx="244434" cy="235294"/>
            <a:chOff x="2773" y="1004"/>
            <a:chExt cx="214" cy="206"/>
          </a:xfrm>
          <a:solidFill>
            <a:schemeClr val="bg1">
              <a:lumMod val="50000"/>
            </a:schemeClr>
          </a:solidFill>
        </p:grpSpPr>
        <p:sp>
          <p:nvSpPr>
            <p:cNvPr id="12" name="淘宝店chenying0907 15"/>
            <p:cNvSpPr/>
            <p:nvPr/>
          </p:nvSpPr>
          <p:spPr bwMode="auto">
            <a:xfrm>
              <a:off x="2773" y="1004"/>
              <a:ext cx="152" cy="206"/>
            </a:xfrm>
            <a:custGeom>
              <a:avLst/>
              <a:gdLst>
                <a:gd name="T0" fmla="*/ 46 w 69"/>
                <a:gd name="T1" fmla="*/ 91 h 93"/>
                <a:gd name="T2" fmla="*/ 15 w 69"/>
                <a:gd name="T3" fmla="*/ 91 h 93"/>
                <a:gd name="T4" fmla="*/ 6 w 69"/>
                <a:gd name="T5" fmla="*/ 84 h 93"/>
                <a:gd name="T6" fmla="*/ 1 w 69"/>
                <a:gd name="T7" fmla="*/ 66 h 93"/>
                <a:gd name="T8" fmla="*/ 3 w 69"/>
                <a:gd name="T9" fmla="*/ 44 h 93"/>
                <a:gd name="T10" fmla="*/ 7 w 69"/>
                <a:gd name="T11" fmla="*/ 38 h 93"/>
                <a:gd name="T12" fmla="*/ 17 w 69"/>
                <a:gd name="T13" fmla="*/ 35 h 93"/>
                <a:gd name="T14" fmla="*/ 33 w 69"/>
                <a:gd name="T15" fmla="*/ 38 h 93"/>
                <a:gd name="T16" fmla="*/ 28 w 69"/>
                <a:gd name="T17" fmla="*/ 24 h 93"/>
                <a:gd name="T18" fmla="*/ 28 w 69"/>
                <a:gd name="T19" fmla="*/ 10 h 93"/>
                <a:gd name="T20" fmla="*/ 29 w 69"/>
                <a:gd name="T21" fmla="*/ 5 h 93"/>
                <a:gd name="T22" fmla="*/ 40 w 69"/>
                <a:gd name="T23" fmla="*/ 1 h 93"/>
                <a:gd name="T24" fmla="*/ 55 w 69"/>
                <a:gd name="T25" fmla="*/ 32 h 93"/>
                <a:gd name="T26" fmla="*/ 67 w 69"/>
                <a:gd name="T27" fmla="*/ 42 h 93"/>
                <a:gd name="T28" fmla="*/ 67 w 69"/>
                <a:gd name="T29" fmla="*/ 69 h 93"/>
                <a:gd name="T30" fmla="*/ 64 w 69"/>
                <a:gd name="T31" fmla="*/ 81 h 93"/>
                <a:gd name="T32" fmla="*/ 57 w 69"/>
                <a:gd name="T33" fmla="*/ 88 h 93"/>
                <a:gd name="T34" fmla="*/ 46 w 69"/>
                <a:gd name="T35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93">
                  <a:moveTo>
                    <a:pt x="46" y="91"/>
                  </a:moveTo>
                  <a:cubicBezTo>
                    <a:pt x="37" y="93"/>
                    <a:pt x="20" y="93"/>
                    <a:pt x="15" y="91"/>
                  </a:cubicBezTo>
                  <a:cubicBezTo>
                    <a:pt x="11" y="90"/>
                    <a:pt x="8" y="87"/>
                    <a:pt x="6" y="84"/>
                  </a:cubicBezTo>
                  <a:cubicBezTo>
                    <a:pt x="3" y="79"/>
                    <a:pt x="1" y="72"/>
                    <a:pt x="1" y="66"/>
                  </a:cubicBezTo>
                  <a:cubicBezTo>
                    <a:pt x="0" y="59"/>
                    <a:pt x="1" y="51"/>
                    <a:pt x="3" y="44"/>
                  </a:cubicBezTo>
                  <a:cubicBezTo>
                    <a:pt x="4" y="41"/>
                    <a:pt x="5" y="39"/>
                    <a:pt x="7" y="38"/>
                  </a:cubicBezTo>
                  <a:cubicBezTo>
                    <a:pt x="10" y="36"/>
                    <a:pt x="14" y="36"/>
                    <a:pt x="17" y="35"/>
                  </a:cubicBezTo>
                  <a:cubicBezTo>
                    <a:pt x="23" y="35"/>
                    <a:pt x="28" y="36"/>
                    <a:pt x="33" y="38"/>
                  </a:cubicBezTo>
                  <a:cubicBezTo>
                    <a:pt x="30" y="34"/>
                    <a:pt x="29" y="29"/>
                    <a:pt x="28" y="24"/>
                  </a:cubicBezTo>
                  <a:cubicBezTo>
                    <a:pt x="27" y="19"/>
                    <a:pt x="27" y="14"/>
                    <a:pt x="28" y="10"/>
                  </a:cubicBezTo>
                  <a:cubicBezTo>
                    <a:pt x="28" y="8"/>
                    <a:pt x="28" y="6"/>
                    <a:pt x="29" y="5"/>
                  </a:cubicBezTo>
                  <a:cubicBezTo>
                    <a:pt x="32" y="2"/>
                    <a:pt x="37" y="0"/>
                    <a:pt x="40" y="1"/>
                  </a:cubicBezTo>
                  <a:cubicBezTo>
                    <a:pt x="43" y="3"/>
                    <a:pt x="45" y="22"/>
                    <a:pt x="55" y="32"/>
                  </a:cubicBezTo>
                  <a:cubicBezTo>
                    <a:pt x="59" y="35"/>
                    <a:pt x="63" y="39"/>
                    <a:pt x="67" y="42"/>
                  </a:cubicBezTo>
                  <a:cubicBezTo>
                    <a:pt x="69" y="51"/>
                    <a:pt x="69" y="60"/>
                    <a:pt x="67" y="69"/>
                  </a:cubicBezTo>
                  <a:cubicBezTo>
                    <a:pt x="67" y="74"/>
                    <a:pt x="66" y="78"/>
                    <a:pt x="64" y="81"/>
                  </a:cubicBezTo>
                  <a:cubicBezTo>
                    <a:pt x="63" y="84"/>
                    <a:pt x="60" y="86"/>
                    <a:pt x="57" y="88"/>
                  </a:cubicBezTo>
                  <a:cubicBezTo>
                    <a:pt x="54" y="89"/>
                    <a:pt x="50" y="90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淘宝店chenying0907 16"/>
            <p:cNvSpPr/>
            <p:nvPr/>
          </p:nvSpPr>
          <p:spPr bwMode="auto">
            <a:xfrm>
              <a:off x="2930" y="1088"/>
              <a:ext cx="57" cy="115"/>
            </a:xfrm>
            <a:custGeom>
              <a:avLst/>
              <a:gdLst>
                <a:gd name="T0" fmla="*/ 26 w 26"/>
                <a:gd name="T1" fmla="*/ 0 h 52"/>
                <a:gd name="T2" fmla="*/ 13 w 26"/>
                <a:gd name="T3" fmla="*/ 0 h 52"/>
                <a:gd name="T4" fmla="*/ 0 w 26"/>
                <a:gd name="T5" fmla="*/ 13 h 52"/>
                <a:gd name="T6" fmla="*/ 0 w 26"/>
                <a:gd name="T7" fmla="*/ 39 h 52"/>
                <a:gd name="T8" fmla="*/ 13 w 26"/>
                <a:gd name="T9" fmla="*/ 52 h 52"/>
                <a:gd name="T10" fmla="*/ 26 w 26"/>
                <a:gd name="T11" fmla="*/ 52 h 52"/>
                <a:gd name="T12" fmla="*/ 26 w 2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26" y="52"/>
                    <a:pt x="26" y="52"/>
                    <a:pt x="26" y="52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淘宝店chenying0907 17"/>
          <p:cNvSpPr/>
          <p:nvPr/>
        </p:nvSpPr>
        <p:spPr bwMode="auto">
          <a:xfrm>
            <a:off x="5973445" y="4017658"/>
            <a:ext cx="275274" cy="193034"/>
          </a:xfrm>
          <a:custGeom>
            <a:avLst/>
            <a:gdLst>
              <a:gd name="T0" fmla="*/ 103 w 109"/>
              <a:gd name="T1" fmla="*/ 0 h 76"/>
              <a:gd name="T2" fmla="*/ 82 w 109"/>
              <a:gd name="T3" fmla="*/ 0 h 76"/>
              <a:gd name="T4" fmla="*/ 75 w 109"/>
              <a:gd name="T5" fmla="*/ 7 h 76"/>
              <a:gd name="T6" fmla="*/ 20 w 109"/>
              <a:gd name="T7" fmla="*/ 7 h 76"/>
              <a:gd name="T8" fmla="*/ 20 w 109"/>
              <a:gd name="T9" fmla="*/ 14 h 76"/>
              <a:gd name="T10" fmla="*/ 101 w 109"/>
              <a:gd name="T11" fmla="*/ 14 h 76"/>
              <a:gd name="T12" fmla="*/ 92 w 109"/>
              <a:gd name="T13" fmla="*/ 60 h 76"/>
              <a:gd name="T14" fmla="*/ 82 w 109"/>
              <a:gd name="T15" fmla="*/ 21 h 76"/>
              <a:gd name="T16" fmla="*/ 0 w 109"/>
              <a:gd name="T17" fmla="*/ 21 h 76"/>
              <a:gd name="T18" fmla="*/ 14 w 109"/>
              <a:gd name="T19" fmla="*/ 76 h 76"/>
              <a:gd name="T20" fmla="*/ 96 w 109"/>
              <a:gd name="T21" fmla="*/ 76 h 76"/>
              <a:gd name="T22" fmla="*/ 109 w 109"/>
              <a:gd name="T23" fmla="*/ 7 h 76"/>
              <a:gd name="T24" fmla="*/ 103 w 109"/>
              <a:gd name="T2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" h="76">
                <a:moveTo>
                  <a:pt x="103" y="0"/>
                </a:moveTo>
                <a:cubicBezTo>
                  <a:pt x="82" y="0"/>
                  <a:pt x="82" y="0"/>
                  <a:pt x="82" y="0"/>
                </a:cubicBezTo>
                <a:cubicBezTo>
                  <a:pt x="78" y="0"/>
                  <a:pt x="75" y="4"/>
                  <a:pt x="75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2" y="60"/>
                  <a:pt x="92" y="60"/>
                  <a:pt x="92" y="60"/>
                </a:cubicBezTo>
                <a:cubicBezTo>
                  <a:pt x="82" y="21"/>
                  <a:pt x="82" y="21"/>
                  <a:pt x="82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4" y="76"/>
                  <a:pt x="14" y="76"/>
                  <a:pt x="14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4"/>
                  <a:pt x="106" y="0"/>
                  <a:pt x="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22"/>
          <p:cNvGrpSpPr/>
          <p:nvPr/>
        </p:nvGrpSpPr>
        <p:grpSpPr bwMode="auto">
          <a:xfrm>
            <a:off x="2899571" y="3975843"/>
            <a:ext cx="280984" cy="279840"/>
            <a:chOff x="1792" y="2323"/>
            <a:chExt cx="246" cy="245"/>
          </a:xfrm>
          <a:solidFill>
            <a:schemeClr val="bg1">
              <a:lumMod val="50000"/>
            </a:schemeClr>
          </a:solidFill>
        </p:grpSpPr>
        <p:sp>
          <p:nvSpPr>
            <p:cNvPr id="16" name="淘宝店chenying0907 18"/>
            <p:cNvSpPr/>
            <p:nvPr/>
          </p:nvSpPr>
          <p:spPr bwMode="auto">
            <a:xfrm>
              <a:off x="1941" y="2471"/>
              <a:ext cx="97" cy="97"/>
            </a:xfrm>
            <a:custGeom>
              <a:avLst/>
              <a:gdLst>
                <a:gd name="T0" fmla="*/ 40 w 44"/>
                <a:gd name="T1" fmla="*/ 25 h 44"/>
                <a:gd name="T2" fmla="*/ 15 w 44"/>
                <a:gd name="T3" fmla="*/ 0 h 44"/>
                <a:gd name="T4" fmla="*/ 0 w 44"/>
                <a:gd name="T5" fmla="*/ 15 h 44"/>
                <a:gd name="T6" fmla="*/ 25 w 44"/>
                <a:gd name="T7" fmla="*/ 40 h 44"/>
                <a:gd name="T8" fmla="*/ 40 w 44"/>
                <a:gd name="T9" fmla="*/ 40 h 44"/>
                <a:gd name="T10" fmla="*/ 40 w 44"/>
                <a:gd name="T11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0" y="2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4"/>
                    <a:pt x="36" y="44"/>
                    <a:pt x="40" y="40"/>
                  </a:cubicBezTo>
                  <a:cubicBezTo>
                    <a:pt x="44" y="36"/>
                    <a:pt x="44" y="29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淘宝店chenying0907 19"/>
            <p:cNvSpPr>
              <a:spLocks noEditPoints="1"/>
            </p:cNvSpPr>
            <p:nvPr/>
          </p:nvSpPr>
          <p:spPr bwMode="auto">
            <a:xfrm>
              <a:off x="1792" y="2323"/>
              <a:ext cx="182" cy="181"/>
            </a:xfrm>
            <a:custGeom>
              <a:avLst/>
              <a:gdLst>
                <a:gd name="T0" fmla="*/ 82 w 82"/>
                <a:gd name="T1" fmla="*/ 41 h 82"/>
                <a:gd name="T2" fmla="*/ 41 w 82"/>
                <a:gd name="T3" fmla="*/ 0 h 82"/>
                <a:gd name="T4" fmla="*/ 0 w 82"/>
                <a:gd name="T5" fmla="*/ 41 h 82"/>
                <a:gd name="T6" fmla="*/ 41 w 82"/>
                <a:gd name="T7" fmla="*/ 82 h 82"/>
                <a:gd name="T8" fmla="*/ 82 w 82"/>
                <a:gd name="T9" fmla="*/ 41 h 82"/>
                <a:gd name="T10" fmla="*/ 41 w 82"/>
                <a:gd name="T11" fmla="*/ 72 h 82"/>
                <a:gd name="T12" fmla="*/ 11 w 82"/>
                <a:gd name="T13" fmla="*/ 41 h 82"/>
                <a:gd name="T14" fmla="*/ 41 w 82"/>
                <a:gd name="T15" fmla="*/ 11 h 82"/>
                <a:gd name="T16" fmla="*/ 72 w 82"/>
                <a:gd name="T17" fmla="*/ 41 h 82"/>
                <a:gd name="T18" fmla="*/ 41 w 82"/>
                <a:gd name="T1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1"/>
                  </a:moveTo>
                  <a:cubicBezTo>
                    <a:pt x="82" y="19"/>
                    <a:pt x="64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lose/>
                  <a:moveTo>
                    <a:pt x="41" y="72"/>
                  </a:moveTo>
                  <a:cubicBezTo>
                    <a:pt x="24" y="72"/>
                    <a:pt x="11" y="58"/>
                    <a:pt x="11" y="41"/>
                  </a:cubicBezTo>
                  <a:cubicBezTo>
                    <a:pt x="11" y="24"/>
                    <a:pt x="24" y="11"/>
                    <a:pt x="41" y="11"/>
                  </a:cubicBezTo>
                  <a:cubicBezTo>
                    <a:pt x="58" y="11"/>
                    <a:pt x="72" y="24"/>
                    <a:pt x="72" y="41"/>
                  </a:cubicBezTo>
                  <a:cubicBezTo>
                    <a:pt x="72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淘宝店chenying0907 20"/>
            <p:cNvSpPr/>
            <p:nvPr/>
          </p:nvSpPr>
          <p:spPr bwMode="auto">
            <a:xfrm>
              <a:off x="1830" y="2360"/>
              <a:ext cx="53" cy="54"/>
            </a:xfrm>
            <a:custGeom>
              <a:avLst/>
              <a:gdLst>
                <a:gd name="T0" fmla="*/ 0 w 24"/>
                <a:gd name="T1" fmla="*/ 24 h 24"/>
                <a:gd name="T2" fmla="*/ 7 w 24"/>
                <a:gd name="T3" fmla="*/ 24 h 24"/>
                <a:gd name="T4" fmla="*/ 24 w 24"/>
                <a:gd name="T5" fmla="*/ 7 h 24"/>
                <a:gd name="T6" fmla="*/ 24 w 24"/>
                <a:gd name="T7" fmla="*/ 0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5"/>
                    <a:pt x="15" y="7"/>
                    <a:pt x="24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484438" y="2155995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540375" y="2155995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922338" y="3214857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986213" y="3214857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7080250" y="3214857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</a:rPr>
              <a:t> 05</a:t>
            </a:r>
            <a:endParaRPr lang="zh-CN" altLang="zh-CN" sz="8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447764" y="1408907"/>
            <a:ext cx="6412603" cy="3024187"/>
          </a:xfrm>
          <a:prstGeom prst="rect">
            <a:avLst/>
          </a:prstGeom>
          <a:solidFill>
            <a:schemeClr val="tx1">
              <a:lumMod val="25000"/>
              <a:lumOff val="75000"/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5" name="Rectangle 22" descr="InstructionalTechnology"/>
          <p:cNvSpPr>
            <a:spLocks noChangeArrowheads="1"/>
          </p:cNvSpPr>
          <p:nvPr/>
        </p:nvSpPr>
        <p:spPr bwMode="auto">
          <a:xfrm>
            <a:off x="280459" y="1408907"/>
            <a:ext cx="2167305" cy="3024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349948" y="2916164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5202560" y="2916164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088510" y="2916164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3349948" y="3625132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5002535" y="1928739"/>
            <a:ext cx="0" cy="1368425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6877372" y="1928739"/>
            <a:ext cx="0" cy="1368425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3796062" y="1906104"/>
            <a:ext cx="542925" cy="5429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4" name="淘宝店chenying0907 33"/>
          <p:cNvSpPr>
            <a:spLocks noEditPoints="1"/>
          </p:cNvSpPr>
          <p:nvPr/>
        </p:nvSpPr>
        <p:spPr bwMode="auto">
          <a:xfrm>
            <a:off x="3952398" y="2121142"/>
            <a:ext cx="234962" cy="159706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37"/>
          <p:cNvSpPr>
            <a:spLocks noChangeArrowheads="1"/>
          </p:cNvSpPr>
          <p:nvPr/>
        </p:nvSpPr>
        <p:spPr bwMode="auto">
          <a:xfrm>
            <a:off x="5643912" y="1906104"/>
            <a:ext cx="542925" cy="5429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17" name="Group 27"/>
          <p:cNvGrpSpPr/>
          <p:nvPr/>
        </p:nvGrpSpPr>
        <p:grpSpPr bwMode="auto">
          <a:xfrm>
            <a:off x="5835921" y="2081949"/>
            <a:ext cx="160440" cy="203166"/>
            <a:chOff x="0" y="0"/>
            <a:chExt cx="127" cy="163"/>
          </a:xfrm>
          <a:solidFill>
            <a:schemeClr val="bg1"/>
          </a:solidFill>
        </p:grpSpPr>
        <p:sp>
          <p:nvSpPr>
            <p:cNvPr id="18" name="淘宝店chenying0907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淘宝店chenying0907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淘宝店chenying0907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淘宝店chenying0907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淘宝店chenying0907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7523512" y="1906104"/>
            <a:ext cx="542925" cy="542925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25" name="Group 23"/>
          <p:cNvGrpSpPr/>
          <p:nvPr/>
        </p:nvGrpSpPr>
        <p:grpSpPr bwMode="auto">
          <a:xfrm>
            <a:off x="7725609" y="2082012"/>
            <a:ext cx="168840" cy="207802"/>
            <a:chOff x="0" y="0"/>
            <a:chExt cx="134" cy="163"/>
          </a:xfrm>
          <a:solidFill>
            <a:schemeClr val="bg1"/>
          </a:solidFill>
        </p:grpSpPr>
        <p:sp>
          <p:nvSpPr>
            <p:cNvPr id="26" name="淘宝店chenying0907 24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3678561" y="2573612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5385122" y="2573612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7509198" y="2573612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14" grpId="0" animBg="1"/>
      <p:bldP spid="16" grpId="0" animBg="1"/>
      <p:bldP spid="24" grpId="0" animBg="1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4841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48418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197580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1975806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40247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40247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0395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03949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2593794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店chenying0907 6"/>
          <p:cNvSpPr/>
          <p:nvPr/>
        </p:nvSpPr>
        <p:spPr bwMode="auto">
          <a:xfrm>
            <a:off x="1122547" y="2697057"/>
            <a:ext cx="936062" cy="631164"/>
          </a:xfrm>
          <a:custGeom>
            <a:avLst/>
            <a:gdLst>
              <a:gd name="T0" fmla="*/ 445 w 657"/>
              <a:gd name="T1" fmla="*/ 443 h 443"/>
              <a:gd name="T2" fmla="*/ 0 w 657"/>
              <a:gd name="T3" fmla="*/ 443 h 443"/>
              <a:gd name="T4" fmla="*/ 211 w 657"/>
              <a:gd name="T5" fmla="*/ 220 h 443"/>
              <a:gd name="T6" fmla="*/ 0 w 657"/>
              <a:gd name="T7" fmla="*/ 0 h 443"/>
              <a:gd name="T8" fmla="*/ 445 w 657"/>
              <a:gd name="T9" fmla="*/ 0 h 443"/>
              <a:gd name="T10" fmla="*/ 657 w 657"/>
              <a:gd name="T11" fmla="*/ 220 h 443"/>
              <a:gd name="T12" fmla="*/ 445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淘宝店chenying0907 7"/>
          <p:cNvSpPr/>
          <p:nvPr/>
        </p:nvSpPr>
        <p:spPr bwMode="auto">
          <a:xfrm>
            <a:off x="1562797" y="2697057"/>
            <a:ext cx="596971" cy="941760"/>
          </a:xfrm>
          <a:custGeom>
            <a:avLst/>
            <a:gdLst>
              <a:gd name="T0" fmla="*/ 205 w 419"/>
              <a:gd name="T1" fmla="*/ 0 h 661"/>
              <a:gd name="T2" fmla="*/ 419 w 419"/>
              <a:gd name="T3" fmla="*/ 220 h 661"/>
              <a:gd name="T4" fmla="*/ 0 w 419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淘宝店chenying0907 8"/>
          <p:cNvSpPr/>
          <p:nvPr/>
        </p:nvSpPr>
        <p:spPr bwMode="auto">
          <a:xfrm>
            <a:off x="2639908" y="2697057"/>
            <a:ext cx="936062" cy="631164"/>
          </a:xfrm>
          <a:custGeom>
            <a:avLst/>
            <a:gdLst>
              <a:gd name="T0" fmla="*/ 445 w 657"/>
              <a:gd name="T1" fmla="*/ 0 h 443"/>
              <a:gd name="T2" fmla="*/ 0 w 657"/>
              <a:gd name="T3" fmla="*/ 0 h 443"/>
              <a:gd name="T4" fmla="*/ 212 w 657"/>
              <a:gd name="T5" fmla="*/ 220 h 443"/>
              <a:gd name="T6" fmla="*/ 0 w 657"/>
              <a:gd name="T7" fmla="*/ 443 h 443"/>
              <a:gd name="T8" fmla="*/ 445 w 657"/>
              <a:gd name="T9" fmla="*/ 443 h 443"/>
              <a:gd name="T10" fmla="*/ 657 w 657"/>
              <a:gd name="T11" fmla="*/ 220 h 443"/>
              <a:gd name="T12" fmla="*/ 445 w 657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9" name="淘宝店chenying0907 9"/>
          <p:cNvSpPr/>
          <p:nvPr/>
        </p:nvSpPr>
        <p:spPr bwMode="auto">
          <a:xfrm>
            <a:off x="3080156" y="2386461"/>
            <a:ext cx="596971" cy="941760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淘宝店chenying0907 10"/>
          <p:cNvSpPr/>
          <p:nvPr/>
        </p:nvSpPr>
        <p:spPr bwMode="auto">
          <a:xfrm>
            <a:off x="4162966" y="2697057"/>
            <a:ext cx="936062" cy="631164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1" name="淘宝店chenying0907 11"/>
          <p:cNvSpPr/>
          <p:nvPr/>
        </p:nvSpPr>
        <p:spPr bwMode="auto">
          <a:xfrm>
            <a:off x="4603215" y="2697057"/>
            <a:ext cx="598396" cy="941760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淘宝店chenying0907 12"/>
          <p:cNvSpPr/>
          <p:nvPr/>
        </p:nvSpPr>
        <p:spPr bwMode="auto">
          <a:xfrm>
            <a:off x="7210510" y="2697057"/>
            <a:ext cx="936062" cy="631164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3" name="淘宝店chenying0907 13"/>
          <p:cNvSpPr/>
          <p:nvPr/>
        </p:nvSpPr>
        <p:spPr bwMode="auto">
          <a:xfrm>
            <a:off x="7650757" y="2697057"/>
            <a:ext cx="598396" cy="941760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淘宝店chenying0907 14"/>
          <p:cNvSpPr/>
          <p:nvPr/>
        </p:nvSpPr>
        <p:spPr bwMode="auto">
          <a:xfrm>
            <a:off x="5681752" y="2697057"/>
            <a:ext cx="934637" cy="631164"/>
          </a:xfrm>
          <a:custGeom>
            <a:avLst/>
            <a:gdLst>
              <a:gd name="T0" fmla="*/ 445 w 656"/>
              <a:gd name="T1" fmla="*/ 0 h 443"/>
              <a:gd name="T2" fmla="*/ 0 w 656"/>
              <a:gd name="T3" fmla="*/ 0 h 443"/>
              <a:gd name="T4" fmla="*/ 211 w 656"/>
              <a:gd name="T5" fmla="*/ 220 h 443"/>
              <a:gd name="T6" fmla="*/ 0 w 656"/>
              <a:gd name="T7" fmla="*/ 443 h 443"/>
              <a:gd name="T8" fmla="*/ 445 w 656"/>
              <a:gd name="T9" fmla="*/ 443 h 443"/>
              <a:gd name="T10" fmla="*/ 656 w 656"/>
              <a:gd name="T11" fmla="*/ 220 h 443"/>
              <a:gd name="T12" fmla="*/ 445 w 656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443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淘宝店chenying0907 15"/>
          <p:cNvSpPr/>
          <p:nvPr/>
        </p:nvSpPr>
        <p:spPr bwMode="auto">
          <a:xfrm>
            <a:off x="6122001" y="2386461"/>
            <a:ext cx="596971" cy="941760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淘宝店chenying0907 17"/>
          <p:cNvSpPr/>
          <p:nvPr/>
        </p:nvSpPr>
        <p:spPr>
          <a:xfrm>
            <a:off x="851648" y="3983034"/>
            <a:ext cx="142229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51648" y="376701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2364367" y="1796405"/>
            <a:ext cx="142229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364367" y="1580381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3899649" y="3983034"/>
            <a:ext cx="142229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899649" y="376701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4" name="淘宝店chenying0907 23"/>
          <p:cNvSpPr/>
          <p:nvPr/>
        </p:nvSpPr>
        <p:spPr>
          <a:xfrm>
            <a:off x="5412368" y="1796405"/>
            <a:ext cx="142229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12368" y="1580381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6947647" y="3983034"/>
            <a:ext cx="142229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947647" y="376701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31765" y="2935695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2012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307180" y="2935695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2013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831181" y="2935695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2014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381685" y="2935695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2015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6892433" y="2935695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2016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3" name="淘宝店chenying0907 33"/>
          <p:cNvSpPr>
            <a:spLocks noEditPoints="1"/>
          </p:cNvSpPr>
          <p:nvPr/>
        </p:nvSpPr>
        <p:spPr bwMode="auto">
          <a:xfrm>
            <a:off x="1562796" y="2873260"/>
            <a:ext cx="223090" cy="206358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淘宝店chenying0907 35"/>
          <p:cNvSpPr>
            <a:spLocks noEditPoints="1"/>
          </p:cNvSpPr>
          <p:nvPr/>
        </p:nvSpPr>
        <p:spPr bwMode="auto">
          <a:xfrm>
            <a:off x="6149069" y="2871673"/>
            <a:ext cx="193810" cy="246792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淘宝店chenying0907 36"/>
          <p:cNvSpPr>
            <a:spLocks noEditPoints="1"/>
          </p:cNvSpPr>
          <p:nvPr/>
        </p:nvSpPr>
        <p:spPr bwMode="auto">
          <a:xfrm>
            <a:off x="7679502" y="2887647"/>
            <a:ext cx="164528" cy="221694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淘宝店chenying0907 37"/>
          <p:cNvSpPr>
            <a:spLocks noEditPoints="1"/>
          </p:cNvSpPr>
          <p:nvPr/>
        </p:nvSpPr>
        <p:spPr bwMode="auto">
          <a:xfrm>
            <a:off x="3107939" y="2901095"/>
            <a:ext cx="193810" cy="22308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淘宝店chenying0907 38"/>
          <p:cNvSpPr>
            <a:spLocks noEditPoints="1"/>
          </p:cNvSpPr>
          <p:nvPr/>
        </p:nvSpPr>
        <p:spPr bwMode="auto">
          <a:xfrm>
            <a:off x="4630997" y="2906671"/>
            <a:ext cx="182656" cy="217512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6"/>
          <p:cNvSpPr/>
          <p:nvPr/>
        </p:nvSpPr>
        <p:spPr bwMode="auto">
          <a:xfrm>
            <a:off x="1910863" y="1543400"/>
            <a:ext cx="1655806" cy="1444095"/>
          </a:xfrm>
          <a:custGeom>
            <a:avLst/>
            <a:gdLst>
              <a:gd name="T0" fmla="*/ 739 w 861"/>
              <a:gd name="T1" fmla="*/ 731 h 750"/>
              <a:gd name="T2" fmla="*/ 739 w 861"/>
              <a:gd name="T3" fmla="*/ 730 h 750"/>
              <a:gd name="T4" fmla="*/ 861 w 861"/>
              <a:gd name="T5" fmla="*/ 431 h 750"/>
              <a:gd name="T6" fmla="*/ 430 w 861"/>
              <a:gd name="T7" fmla="*/ 0 h 750"/>
              <a:gd name="T8" fmla="*/ 0 w 861"/>
              <a:gd name="T9" fmla="*/ 431 h 750"/>
              <a:gd name="T10" fmla="*/ 120 w 861"/>
              <a:gd name="T11" fmla="*/ 729 h 750"/>
              <a:gd name="T12" fmla="*/ 120 w 861"/>
              <a:gd name="T13" fmla="*/ 730 h 750"/>
              <a:gd name="T14" fmla="*/ 132 w 861"/>
              <a:gd name="T15" fmla="*/ 742 h 750"/>
              <a:gd name="T16" fmla="*/ 284 w 861"/>
              <a:gd name="T17" fmla="*/ 589 h 750"/>
              <a:gd name="T18" fmla="*/ 278 w 861"/>
              <a:gd name="T19" fmla="*/ 583 h 750"/>
              <a:gd name="T20" fmla="*/ 277 w 861"/>
              <a:gd name="T21" fmla="*/ 582 h 750"/>
              <a:gd name="T22" fmla="*/ 215 w 861"/>
              <a:gd name="T23" fmla="*/ 431 h 750"/>
              <a:gd name="T24" fmla="*/ 430 w 861"/>
              <a:gd name="T25" fmla="*/ 215 h 750"/>
              <a:gd name="T26" fmla="*/ 645 w 861"/>
              <a:gd name="T27" fmla="*/ 431 h 750"/>
              <a:gd name="T28" fmla="*/ 584 w 861"/>
              <a:gd name="T29" fmla="*/ 581 h 750"/>
              <a:gd name="T30" fmla="*/ 584 w 861"/>
              <a:gd name="T31" fmla="*/ 581 h 750"/>
              <a:gd name="T32" fmla="*/ 584 w 861"/>
              <a:gd name="T33" fmla="*/ 581 h 750"/>
              <a:gd name="T34" fmla="*/ 563 w 861"/>
              <a:gd name="T35" fmla="*/ 603 h 750"/>
              <a:gd name="T36" fmla="*/ 721 w 861"/>
              <a:gd name="T37" fmla="*/ 750 h 750"/>
              <a:gd name="T38" fmla="*/ 739 w 861"/>
              <a:gd name="T39" fmla="*/ 731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127000" dir="90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37139" tIns="68570" rIns="137139" bIns="68570" numCol="1" anchor="t" anchorCtr="0" compatLnSpc="1"/>
          <a:lstStyle/>
          <a:p>
            <a:endParaRPr lang="id-ID" dirty="0">
              <a:latin typeface="Lato Light"/>
            </a:endParaRPr>
          </a:p>
        </p:txBody>
      </p:sp>
      <p:sp>
        <p:nvSpPr>
          <p:cNvPr id="174" name="Freeform 7"/>
          <p:cNvSpPr/>
          <p:nvPr/>
        </p:nvSpPr>
        <p:spPr bwMode="auto">
          <a:xfrm>
            <a:off x="2789572" y="2422712"/>
            <a:ext cx="1658245" cy="1657945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0" dir="90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37139" tIns="68570" rIns="137139" bIns="68570" numCol="1" anchor="t" anchorCtr="0" compatLnSpc="1"/>
          <a:lstStyle/>
          <a:p>
            <a:endParaRPr lang="id-ID" dirty="0">
              <a:latin typeface="Lato Light"/>
            </a:endParaRPr>
          </a:p>
        </p:txBody>
      </p:sp>
      <p:sp>
        <p:nvSpPr>
          <p:cNvPr id="172" name="Freeform 5"/>
          <p:cNvSpPr/>
          <p:nvPr/>
        </p:nvSpPr>
        <p:spPr bwMode="auto">
          <a:xfrm>
            <a:off x="1030530" y="2422712"/>
            <a:ext cx="1655806" cy="1657945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27000" dist="127000" dir="90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37139" tIns="68570" rIns="137139" bIns="68570" numCol="1" anchor="t" anchorCtr="0" compatLnSpc="1"/>
          <a:lstStyle/>
          <a:p>
            <a:endParaRPr lang="id-ID" dirty="0">
              <a:solidFill>
                <a:schemeClr val="accent3"/>
              </a:solidFill>
              <a:latin typeface="Lato Light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563633" y="2034611"/>
            <a:ext cx="2504312" cy="1599237"/>
            <a:chOff x="2084571" y="2996980"/>
            <a:chExt cx="3338648" cy="2132153"/>
          </a:xfrm>
        </p:grpSpPr>
        <p:sp>
          <p:nvSpPr>
            <p:cNvPr id="42" name="TextBox 41"/>
            <p:cNvSpPr txBox="1"/>
            <p:nvPr/>
          </p:nvSpPr>
          <p:spPr>
            <a:xfrm>
              <a:off x="2084571" y="4349313"/>
              <a:ext cx="1130690" cy="779820"/>
            </a:xfrm>
            <a:prstGeom prst="rect">
              <a:avLst/>
            </a:prstGeom>
            <a:noFill/>
          </p:spPr>
          <p:txBody>
            <a:bodyPr wrap="square" lIns="121873" tIns="60937" rIns="121873" bIns="60937" rtlCol="0">
              <a:spAutoFit/>
            </a:bodyPr>
            <a:lstStyle/>
            <a:p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umnst777 BlkCn BT" panose="020B0803030504020204" pitchFamily="34" charset="0"/>
                </a:rPr>
                <a:t>01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umnst777 BlkCn BT" panose="020B08030305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93464" y="2996980"/>
              <a:ext cx="881779" cy="1313018"/>
            </a:xfrm>
            <a:prstGeom prst="rect">
              <a:avLst/>
            </a:prstGeom>
            <a:noFill/>
          </p:spPr>
          <p:txBody>
            <a:bodyPr wrap="square" lIns="121873" tIns="60937" rIns="121873" bIns="60937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12713" y="4267394"/>
              <a:ext cx="1010506" cy="779820"/>
            </a:xfrm>
            <a:prstGeom prst="rect">
              <a:avLst/>
            </a:prstGeom>
            <a:noFill/>
          </p:spPr>
          <p:txBody>
            <a:bodyPr wrap="square" lIns="121873" tIns="60937" rIns="121873" bIns="60937" rtlCol="0">
              <a:spAutoFit/>
            </a:bodyPr>
            <a:lstStyle/>
            <a:p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03</a:t>
              </a:r>
              <a:endPara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>
            <a:off x="5588238" y="1368568"/>
            <a:ext cx="473410" cy="473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1270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5577071" y="2498783"/>
            <a:ext cx="473410" cy="47355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dist="1270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577071" y="3611728"/>
            <a:ext cx="473410" cy="47355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27000" dist="1270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3"/>
          <p:cNvGrpSpPr/>
          <p:nvPr/>
        </p:nvGrpSpPr>
        <p:grpSpPr>
          <a:xfrm>
            <a:off x="6279755" y="1289103"/>
            <a:ext cx="1669538" cy="932669"/>
            <a:chOff x="6084168" y="1274554"/>
            <a:chExt cx="1669538" cy="932382"/>
          </a:xfrm>
        </p:grpSpPr>
        <p:sp>
          <p:nvSpPr>
            <p:cNvPr id="65" name="TextBox 64"/>
            <p:cNvSpPr txBox="1"/>
            <p:nvPr/>
          </p:nvSpPr>
          <p:spPr>
            <a:xfrm>
              <a:off x="6084168" y="1514662"/>
              <a:ext cx="1669538" cy="69227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09640" y="1274554"/>
              <a:ext cx="1008112" cy="323066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</a:p>
          </p:txBody>
        </p:sp>
      </p:grpSp>
      <p:grpSp>
        <p:nvGrpSpPr>
          <p:cNvPr id="5" name="组合 66"/>
          <p:cNvGrpSpPr/>
          <p:nvPr/>
        </p:nvGrpSpPr>
        <p:grpSpPr>
          <a:xfrm>
            <a:off x="6279755" y="2499661"/>
            <a:ext cx="1669538" cy="910177"/>
            <a:chOff x="6084168" y="2547210"/>
            <a:chExt cx="1669538" cy="909897"/>
          </a:xfrm>
        </p:grpSpPr>
        <p:sp>
          <p:nvSpPr>
            <p:cNvPr id="68" name="TextBox 67"/>
            <p:cNvSpPr txBox="1"/>
            <p:nvPr/>
          </p:nvSpPr>
          <p:spPr>
            <a:xfrm>
              <a:off x="6084168" y="2764833"/>
              <a:ext cx="1669538" cy="69227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09640" y="2547210"/>
              <a:ext cx="1008112" cy="323066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</a:p>
          </p:txBody>
        </p:sp>
      </p:grpSp>
      <p:grpSp>
        <p:nvGrpSpPr>
          <p:cNvPr id="6" name="组合 69"/>
          <p:cNvGrpSpPr/>
          <p:nvPr/>
        </p:nvGrpSpPr>
        <p:grpSpPr>
          <a:xfrm>
            <a:off x="6279755" y="3565115"/>
            <a:ext cx="1669538" cy="955180"/>
            <a:chOff x="6084168" y="3766935"/>
            <a:chExt cx="1669538" cy="954885"/>
          </a:xfrm>
        </p:grpSpPr>
        <p:sp>
          <p:nvSpPr>
            <p:cNvPr id="71" name="TextBox 70"/>
            <p:cNvSpPr txBox="1"/>
            <p:nvPr/>
          </p:nvSpPr>
          <p:spPr>
            <a:xfrm>
              <a:off x="6084168" y="3999548"/>
              <a:ext cx="1669538" cy="72227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94400" y="3766935"/>
              <a:ext cx="1008112" cy="323065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88240" y="1405232"/>
            <a:ext cx="567937" cy="415572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Humnst777 BlkCn BT" panose="020B0803030504020204" pitchFamily="34" charset="0"/>
              </a:rPr>
              <a:t>01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Humnst777 BlkCn BT" panose="020B0803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78054" y="2525547"/>
            <a:ext cx="506115" cy="738609"/>
          </a:xfrm>
          <a:prstGeom prst="rect">
            <a:avLst/>
          </a:prstGeom>
          <a:noFill/>
          <a:effectLst/>
        </p:spPr>
        <p:txBody>
          <a:bodyPr wrap="square" lIns="91386" tIns="45693" rIns="91386" bIns="45693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88240" y="3667793"/>
            <a:ext cx="567937" cy="415572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96078" y="1276002"/>
            <a:ext cx="0" cy="30222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2" grpId="0" animBg="1"/>
      <p:bldP spid="55" grpId="0" animBg="1"/>
      <p:bldP spid="59" grpId="0" animBg="1"/>
      <p:bldP spid="63" grpId="0" animBg="1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圆角右箭头 23"/>
          <p:cNvSpPr/>
          <p:nvPr/>
        </p:nvSpPr>
        <p:spPr bwMode="auto">
          <a:xfrm>
            <a:off x="3405189" y="1193801"/>
            <a:ext cx="1079500" cy="1287463"/>
          </a:xfrm>
          <a:custGeom>
            <a:avLst/>
            <a:gdLst>
              <a:gd name="T0" fmla="*/ 10645071 w 1080248"/>
              <a:gd name="T1" fmla="*/ 0 h 1226498"/>
              <a:gd name="T2" fmla="*/ 10645071 w 1080248"/>
              <a:gd name="T3" fmla="*/ 11559270 h 1226498"/>
              <a:gd name="T4" fmla="*/ 1774176 w 1080248"/>
              <a:gd name="T5" fmla="*/ 26248419 h 1226498"/>
              <a:gd name="T6" fmla="*/ 14193435 w 1080248"/>
              <a:gd name="T7" fmla="*/ 5779639 h 1226498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080248"/>
              <a:gd name="T13" fmla="*/ 0 h 1226498"/>
              <a:gd name="T14" fmla="*/ 1080248 w 1080248"/>
              <a:gd name="T15" fmla="*/ 1226498 h 1226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248" h="1226498">
                <a:moveTo>
                  <a:pt x="0" y="1226498"/>
                </a:moveTo>
                <a:lnTo>
                  <a:pt x="0" y="607640"/>
                </a:lnTo>
                <a:cubicBezTo>
                  <a:pt x="0" y="346625"/>
                  <a:pt x="211594" y="135031"/>
                  <a:pt x="472609" y="135032"/>
                </a:cubicBezTo>
                <a:cubicBezTo>
                  <a:pt x="472609" y="135032"/>
                  <a:pt x="472609" y="135032"/>
                  <a:pt x="472609" y="135032"/>
                </a:cubicBezTo>
                <a:lnTo>
                  <a:pt x="810186" y="135031"/>
                </a:lnTo>
                <a:lnTo>
                  <a:pt x="810186" y="0"/>
                </a:lnTo>
                <a:lnTo>
                  <a:pt x="1080248" y="270062"/>
                </a:lnTo>
                <a:lnTo>
                  <a:pt x="810186" y="540124"/>
                </a:lnTo>
                <a:lnTo>
                  <a:pt x="810186" y="405093"/>
                </a:lnTo>
                <a:lnTo>
                  <a:pt x="472609" y="405093"/>
                </a:lnTo>
                <a:lnTo>
                  <a:pt x="472608" y="405093"/>
                </a:lnTo>
                <a:cubicBezTo>
                  <a:pt x="360745" y="405093"/>
                  <a:pt x="270062" y="495776"/>
                  <a:pt x="270062" y="607639"/>
                </a:cubicBezTo>
                <a:lnTo>
                  <a:pt x="270062" y="122649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78858" name="圆角右箭头 24"/>
          <p:cNvSpPr/>
          <p:nvPr/>
        </p:nvSpPr>
        <p:spPr bwMode="auto">
          <a:xfrm rot="5400000">
            <a:off x="4797426" y="1311277"/>
            <a:ext cx="1123950" cy="1235075"/>
          </a:xfrm>
          <a:custGeom>
            <a:avLst/>
            <a:gdLst>
              <a:gd name="T0" fmla="*/ 17023180 w 1073185"/>
              <a:gd name="T1" fmla="*/ 0 h 1234570"/>
              <a:gd name="T2" fmla="*/ 17023180 w 1073185"/>
              <a:gd name="T3" fmla="*/ 7155065 h 1234570"/>
              <a:gd name="T4" fmla="*/ 2837205 w 1073185"/>
              <a:gd name="T5" fmla="*/ 16462056 h 1234570"/>
              <a:gd name="T6" fmla="*/ 22697621 w 1073185"/>
              <a:gd name="T7" fmla="*/ 3577530 h 123457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073185"/>
              <a:gd name="T13" fmla="*/ 0 h 1234570"/>
              <a:gd name="T14" fmla="*/ 1073185 w 1073185"/>
              <a:gd name="T15" fmla="*/ 1234570 h 1234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185" h="1234570">
                <a:moveTo>
                  <a:pt x="0" y="1234570"/>
                </a:moveTo>
                <a:lnTo>
                  <a:pt x="0" y="603667"/>
                </a:lnTo>
                <a:cubicBezTo>
                  <a:pt x="0" y="344359"/>
                  <a:pt x="210210" y="134149"/>
                  <a:pt x="469518" y="134150"/>
                </a:cubicBezTo>
                <a:cubicBezTo>
                  <a:pt x="469518" y="134150"/>
                  <a:pt x="469518" y="134150"/>
                  <a:pt x="469518" y="134150"/>
                </a:cubicBezTo>
                <a:lnTo>
                  <a:pt x="804889" y="134148"/>
                </a:lnTo>
                <a:lnTo>
                  <a:pt x="804889" y="0"/>
                </a:lnTo>
                <a:lnTo>
                  <a:pt x="1073185" y="268296"/>
                </a:lnTo>
                <a:lnTo>
                  <a:pt x="804889" y="536593"/>
                </a:lnTo>
                <a:lnTo>
                  <a:pt x="804889" y="402444"/>
                </a:lnTo>
                <a:lnTo>
                  <a:pt x="469518" y="402444"/>
                </a:lnTo>
                <a:lnTo>
                  <a:pt x="469517" y="402444"/>
                </a:lnTo>
                <a:cubicBezTo>
                  <a:pt x="358386" y="402444"/>
                  <a:pt x="268296" y="492534"/>
                  <a:pt x="268296" y="603665"/>
                </a:cubicBezTo>
                <a:lnTo>
                  <a:pt x="268296" y="123457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78859" name="圆角右箭头 25"/>
          <p:cNvSpPr/>
          <p:nvPr/>
        </p:nvSpPr>
        <p:spPr bwMode="auto">
          <a:xfrm rot="-5400000">
            <a:off x="3325019" y="2690019"/>
            <a:ext cx="1123950" cy="1233488"/>
          </a:xfrm>
          <a:custGeom>
            <a:avLst/>
            <a:gdLst>
              <a:gd name="T0" fmla="*/ 16249294 w 1073185"/>
              <a:gd name="T1" fmla="*/ 0 h 1234570"/>
              <a:gd name="T2" fmla="*/ 16249294 w 1073185"/>
              <a:gd name="T3" fmla="*/ 7090289 h 1234570"/>
              <a:gd name="T4" fmla="*/ 2708222 w 1073185"/>
              <a:gd name="T5" fmla="*/ 16313043 h 1234570"/>
              <a:gd name="T6" fmla="*/ 21665765 w 1073185"/>
              <a:gd name="T7" fmla="*/ 3545139 h 123457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073185"/>
              <a:gd name="T13" fmla="*/ 0 h 1234570"/>
              <a:gd name="T14" fmla="*/ 1073185 w 1073185"/>
              <a:gd name="T15" fmla="*/ 1234570 h 1234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185" h="1234570">
                <a:moveTo>
                  <a:pt x="0" y="1234570"/>
                </a:moveTo>
                <a:lnTo>
                  <a:pt x="0" y="603667"/>
                </a:lnTo>
                <a:cubicBezTo>
                  <a:pt x="0" y="344359"/>
                  <a:pt x="210210" y="134149"/>
                  <a:pt x="469518" y="134150"/>
                </a:cubicBezTo>
                <a:cubicBezTo>
                  <a:pt x="469518" y="134150"/>
                  <a:pt x="469518" y="134150"/>
                  <a:pt x="469518" y="134150"/>
                </a:cubicBezTo>
                <a:lnTo>
                  <a:pt x="804889" y="134148"/>
                </a:lnTo>
                <a:lnTo>
                  <a:pt x="804889" y="0"/>
                </a:lnTo>
                <a:lnTo>
                  <a:pt x="1073185" y="268296"/>
                </a:lnTo>
                <a:lnTo>
                  <a:pt x="804889" y="536593"/>
                </a:lnTo>
                <a:lnTo>
                  <a:pt x="804889" y="402444"/>
                </a:lnTo>
                <a:lnTo>
                  <a:pt x="469518" y="402444"/>
                </a:lnTo>
                <a:lnTo>
                  <a:pt x="469517" y="402444"/>
                </a:lnTo>
                <a:cubicBezTo>
                  <a:pt x="358386" y="402444"/>
                  <a:pt x="268296" y="492534"/>
                  <a:pt x="268296" y="603665"/>
                </a:cubicBezTo>
                <a:lnTo>
                  <a:pt x="268296" y="123457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round/>
          </a:ln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8860" name="圆角右箭头 26"/>
          <p:cNvSpPr/>
          <p:nvPr/>
        </p:nvSpPr>
        <p:spPr bwMode="auto">
          <a:xfrm flipH="1" flipV="1">
            <a:off x="4767264" y="2736850"/>
            <a:ext cx="1081087" cy="1282700"/>
          </a:xfrm>
          <a:custGeom>
            <a:avLst/>
            <a:gdLst>
              <a:gd name="T0" fmla="*/ 10865971 w 1080248"/>
              <a:gd name="T1" fmla="*/ 0 h 1226498"/>
              <a:gd name="T2" fmla="*/ 10865971 w 1080248"/>
              <a:gd name="T3" fmla="*/ 10826406 h 1226498"/>
              <a:gd name="T4" fmla="*/ 1810995 w 1080248"/>
              <a:gd name="T5" fmla="*/ 24584206 h 1226498"/>
              <a:gd name="T6" fmla="*/ 14487974 w 1080248"/>
              <a:gd name="T7" fmla="*/ 5413200 h 1226498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080248"/>
              <a:gd name="T13" fmla="*/ 0 h 1226498"/>
              <a:gd name="T14" fmla="*/ 1080248 w 1080248"/>
              <a:gd name="T15" fmla="*/ 1226498 h 1226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248" h="1226498">
                <a:moveTo>
                  <a:pt x="0" y="1226498"/>
                </a:moveTo>
                <a:lnTo>
                  <a:pt x="0" y="607640"/>
                </a:lnTo>
                <a:cubicBezTo>
                  <a:pt x="0" y="346625"/>
                  <a:pt x="211594" y="135031"/>
                  <a:pt x="472609" y="135032"/>
                </a:cubicBezTo>
                <a:cubicBezTo>
                  <a:pt x="472609" y="135032"/>
                  <a:pt x="472609" y="135032"/>
                  <a:pt x="472609" y="135032"/>
                </a:cubicBezTo>
                <a:lnTo>
                  <a:pt x="810186" y="135031"/>
                </a:lnTo>
                <a:lnTo>
                  <a:pt x="810186" y="0"/>
                </a:lnTo>
                <a:lnTo>
                  <a:pt x="1080248" y="270062"/>
                </a:lnTo>
                <a:lnTo>
                  <a:pt x="810186" y="540124"/>
                </a:lnTo>
                <a:lnTo>
                  <a:pt x="810186" y="405093"/>
                </a:lnTo>
                <a:lnTo>
                  <a:pt x="472609" y="405093"/>
                </a:lnTo>
                <a:lnTo>
                  <a:pt x="472608" y="405093"/>
                </a:lnTo>
                <a:cubicBezTo>
                  <a:pt x="360745" y="405093"/>
                  <a:pt x="270062" y="495776"/>
                  <a:pt x="270062" y="607639"/>
                </a:cubicBezTo>
                <a:lnTo>
                  <a:pt x="270062" y="1226498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round/>
          </a:ln>
        </p:spPr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" name="组合 27"/>
          <p:cNvGrpSpPr/>
          <p:nvPr/>
        </p:nvGrpSpPr>
        <p:grpSpPr bwMode="auto">
          <a:xfrm>
            <a:off x="3738564" y="1881188"/>
            <a:ext cx="1800225" cy="1404044"/>
            <a:chOff x="3666054" y="2607295"/>
            <a:chExt cx="1924896" cy="1786570"/>
          </a:xfrm>
        </p:grpSpPr>
        <p:sp>
          <p:nvSpPr>
            <p:cNvPr id="139342" name="TextBox 28"/>
            <p:cNvSpPr txBox="1">
              <a:spLocks noChangeArrowheads="1"/>
            </p:cNvSpPr>
            <p:nvPr/>
          </p:nvSpPr>
          <p:spPr bwMode="auto">
            <a:xfrm>
              <a:off x="3752623" y="2607295"/>
              <a:ext cx="1751757" cy="3939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9343" name="TextBox 29"/>
            <p:cNvSpPr txBox="1">
              <a:spLocks noChangeArrowheads="1"/>
            </p:cNvSpPr>
            <p:nvPr/>
          </p:nvSpPr>
          <p:spPr bwMode="auto">
            <a:xfrm>
              <a:off x="3666054" y="3205217"/>
              <a:ext cx="1924896" cy="1188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39"/>
          <p:cNvGrpSpPr/>
          <p:nvPr/>
        </p:nvGrpSpPr>
        <p:grpSpPr bwMode="auto">
          <a:xfrm>
            <a:off x="1277939" y="1060450"/>
            <a:ext cx="1798637" cy="1202432"/>
            <a:chOff x="918912" y="3738516"/>
            <a:chExt cx="1924896" cy="1529108"/>
          </a:xfrm>
        </p:grpSpPr>
        <p:sp>
          <p:nvSpPr>
            <p:cNvPr id="139345" name="TextBox 40"/>
            <p:cNvSpPr txBox="1">
              <a:spLocks noChangeArrowheads="1"/>
            </p:cNvSpPr>
            <p:nvPr/>
          </p:nvSpPr>
          <p:spPr bwMode="auto">
            <a:xfrm>
              <a:off x="1149968" y="3738516"/>
              <a:ext cx="1462785" cy="393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9346" name="TextBox 41"/>
            <p:cNvSpPr txBox="1">
              <a:spLocks noChangeArrowheads="1"/>
            </p:cNvSpPr>
            <p:nvPr/>
          </p:nvSpPr>
          <p:spPr bwMode="auto">
            <a:xfrm>
              <a:off x="918912" y="4079692"/>
              <a:ext cx="1924896" cy="11879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9"/>
          <p:cNvGrpSpPr/>
          <p:nvPr/>
        </p:nvGrpSpPr>
        <p:grpSpPr bwMode="auto">
          <a:xfrm>
            <a:off x="1277939" y="2682875"/>
            <a:ext cx="1798637" cy="1202432"/>
            <a:chOff x="918912" y="3738518"/>
            <a:chExt cx="1924896" cy="1531164"/>
          </a:xfrm>
        </p:grpSpPr>
        <p:sp>
          <p:nvSpPr>
            <p:cNvPr id="139348" name="TextBox 40"/>
            <p:cNvSpPr txBox="1">
              <a:spLocks noChangeArrowheads="1"/>
            </p:cNvSpPr>
            <p:nvPr/>
          </p:nvSpPr>
          <p:spPr bwMode="auto">
            <a:xfrm>
              <a:off x="1149968" y="3738518"/>
              <a:ext cx="1462785" cy="3941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9349" name="TextBox 41"/>
            <p:cNvSpPr txBox="1">
              <a:spLocks noChangeArrowheads="1"/>
            </p:cNvSpPr>
            <p:nvPr/>
          </p:nvSpPr>
          <p:spPr bwMode="auto">
            <a:xfrm>
              <a:off x="918912" y="4080153"/>
              <a:ext cx="1924896" cy="11895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39"/>
          <p:cNvGrpSpPr/>
          <p:nvPr/>
        </p:nvGrpSpPr>
        <p:grpSpPr bwMode="auto">
          <a:xfrm>
            <a:off x="6192839" y="1060450"/>
            <a:ext cx="1800225" cy="1202432"/>
            <a:chOff x="918912" y="3738517"/>
            <a:chExt cx="1924896" cy="1529107"/>
          </a:xfrm>
        </p:grpSpPr>
        <p:sp>
          <p:nvSpPr>
            <p:cNvPr id="139351" name="TextBox 40"/>
            <p:cNvSpPr txBox="1">
              <a:spLocks noChangeArrowheads="1"/>
            </p:cNvSpPr>
            <p:nvPr/>
          </p:nvSpPr>
          <p:spPr bwMode="auto">
            <a:xfrm>
              <a:off x="1149764" y="3738517"/>
              <a:ext cx="1463193" cy="393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9352" name="TextBox 41"/>
            <p:cNvSpPr txBox="1">
              <a:spLocks noChangeArrowheads="1"/>
            </p:cNvSpPr>
            <p:nvPr/>
          </p:nvSpPr>
          <p:spPr bwMode="auto">
            <a:xfrm>
              <a:off x="918912" y="4079693"/>
              <a:ext cx="1924896" cy="11879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39"/>
          <p:cNvGrpSpPr/>
          <p:nvPr/>
        </p:nvGrpSpPr>
        <p:grpSpPr bwMode="auto">
          <a:xfrm>
            <a:off x="6192839" y="2682875"/>
            <a:ext cx="1800225" cy="1202432"/>
            <a:chOff x="918912" y="3738518"/>
            <a:chExt cx="1924896" cy="1531164"/>
          </a:xfrm>
        </p:grpSpPr>
        <p:sp>
          <p:nvSpPr>
            <p:cNvPr id="139354" name="TextBox 40"/>
            <p:cNvSpPr txBox="1">
              <a:spLocks noChangeArrowheads="1"/>
            </p:cNvSpPr>
            <p:nvPr/>
          </p:nvSpPr>
          <p:spPr bwMode="auto">
            <a:xfrm>
              <a:off x="1149764" y="3738518"/>
              <a:ext cx="1463193" cy="3941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9355" name="TextBox 41"/>
            <p:cNvSpPr txBox="1">
              <a:spLocks noChangeArrowheads="1"/>
            </p:cNvSpPr>
            <p:nvPr/>
          </p:nvSpPr>
          <p:spPr bwMode="auto">
            <a:xfrm>
              <a:off x="918912" y="4080153"/>
              <a:ext cx="1924896" cy="11895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3007" tIns="46503" rIns="93007" bIns="46503">
              <a:spAutoFit/>
            </a:bodyPr>
            <a:lstStyle/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302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  <p:bldP spid="788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" y="1522447"/>
            <a:ext cx="3006049" cy="21001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68976" y="1522447"/>
            <a:ext cx="3006049" cy="21001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37388" y="1522447"/>
            <a:ext cx="3006049" cy="21001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6" y="1417951"/>
            <a:ext cx="9142871" cy="325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6" y="3694619"/>
            <a:ext cx="9142871" cy="3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3445475" y="805868"/>
            <a:ext cx="5939349" cy="62582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2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680368" y="3796680"/>
            <a:ext cx="5457019" cy="94283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点击添加标题文字，修改文字内容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Isosceles Triangle 7"/>
          <p:cNvSpPr>
            <a:spLocks noChangeArrowheads="1"/>
          </p:cNvSpPr>
          <p:nvPr/>
        </p:nvSpPr>
        <p:spPr bwMode="auto">
          <a:xfrm rot="10800000">
            <a:off x="5320904" y="1808423"/>
            <a:ext cx="1150144" cy="99090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</a:ln>
        </p:spPr>
        <p:txBody>
          <a:bodyPr rot="10800000" lIns="68580" tIns="34290" rIns="68580" bIns="3429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0" name="Isosceles Triangle 8"/>
          <p:cNvSpPr>
            <a:spLocks noChangeArrowheads="1"/>
          </p:cNvSpPr>
          <p:nvPr/>
        </p:nvSpPr>
        <p:spPr bwMode="auto">
          <a:xfrm rot="10800000">
            <a:off x="4048125" y="1808423"/>
            <a:ext cx="1148954" cy="990906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25400" algn="ctr">
            <a:noFill/>
            <a:miter lim="800000"/>
          </a:ln>
        </p:spPr>
        <p:txBody>
          <a:bodyPr rot="10800000" lIns="68580" tIns="34290" rIns="68580" bIns="3429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1" name="Isosceles Triangle 9"/>
          <p:cNvSpPr>
            <a:spLocks noChangeArrowheads="1"/>
          </p:cNvSpPr>
          <p:nvPr/>
        </p:nvSpPr>
        <p:spPr bwMode="auto">
          <a:xfrm rot="10800000">
            <a:off x="2774156" y="1808423"/>
            <a:ext cx="1150144" cy="99090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algn="ctr">
            <a:noFill/>
            <a:miter lim="800000"/>
          </a:ln>
        </p:spPr>
        <p:txBody>
          <a:bodyPr rot="10800000" lIns="68580" tIns="34290" rIns="68580" bIns="3429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2" name="Isosceles Triangle 10"/>
          <p:cNvSpPr>
            <a:spLocks noChangeArrowheads="1"/>
          </p:cNvSpPr>
          <p:nvPr/>
        </p:nvSpPr>
        <p:spPr bwMode="auto">
          <a:xfrm>
            <a:off x="3415906" y="2049003"/>
            <a:ext cx="1148953" cy="99090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algn="ctr">
            <a:noFill/>
            <a:miter lim="800000"/>
          </a:ln>
        </p:spPr>
        <p:txBody>
          <a:bodyPr lIns="68580" tIns="34290" rIns="68580" bIns="3429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3" name="Isosceles Triangle 11"/>
          <p:cNvSpPr>
            <a:spLocks noChangeArrowheads="1"/>
          </p:cNvSpPr>
          <p:nvPr/>
        </p:nvSpPr>
        <p:spPr bwMode="auto">
          <a:xfrm>
            <a:off x="4689875" y="2049003"/>
            <a:ext cx="1148953" cy="990906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5400" algn="ctr">
            <a:noFill/>
            <a:miter lim="800000"/>
          </a:ln>
        </p:spPr>
        <p:txBody>
          <a:bodyPr lIns="68580" tIns="34290" rIns="68580" bIns="3429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14" name="Group 1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785" y="2022803"/>
            <a:ext cx="255984" cy="256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5" name="Group 1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292" y="2580189"/>
            <a:ext cx="260747" cy="265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6" name="Group 18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6756" y="1981117"/>
            <a:ext cx="204788" cy="2929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7" name="Group 2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3496" y="2607580"/>
            <a:ext cx="320279" cy="2239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18" name="Group 30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4534" y="1995409"/>
            <a:ext cx="241697" cy="2596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25618" name="Straight Connector 33"/>
          <p:cNvCxnSpPr>
            <a:cxnSpLocks noChangeShapeType="1"/>
          </p:cNvCxnSpPr>
          <p:nvPr/>
        </p:nvCxnSpPr>
        <p:spPr bwMode="auto">
          <a:xfrm flipH="1">
            <a:off x="2516983" y="1571415"/>
            <a:ext cx="832247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  <a:tailEnd type="oval" w="med" len="med"/>
          </a:ln>
        </p:spPr>
      </p:cxnSp>
      <p:cxnSp>
        <p:nvCxnSpPr>
          <p:cNvPr id="25619" name="Straight Connector 34"/>
          <p:cNvCxnSpPr>
            <a:cxnSpLocks noChangeShapeType="1"/>
          </p:cNvCxnSpPr>
          <p:nvPr/>
        </p:nvCxnSpPr>
        <p:spPr bwMode="auto">
          <a:xfrm>
            <a:off x="4622006" y="2811239"/>
            <a:ext cx="0" cy="621698"/>
          </a:xfrm>
          <a:prstGeom prst="line">
            <a:avLst/>
          </a:prstGeom>
          <a:noFill/>
          <a:ln w="25400" algn="ctr">
            <a:solidFill>
              <a:schemeClr val="accent3"/>
            </a:solidFill>
            <a:prstDash val="dash"/>
            <a:miter lim="800000"/>
            <a:tailEnd type="oval" w="med" len="med"/>
          </a:ln>
        </p:spPr>
      </p:cxnSp>
      <p:cxnSp>
        <p:nvCxnSpPr>
          <p:cNvPr id="25620" name="Straight Connector 35"/>
          <p:cNvCxnSpPr>
            <a:cxnSpLocks noChangeShapeType="1"/>
          </p:cNvCxnSpPr>
          <p:nvPr/>
        </p:nvCxnSpPr>
        <p:spPr bwMode="auto">
          <a:xfrm flipV="1">
            <a:off x="3348038" y="1569033"/>
            <a:ext cx="0" cy="23939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</a:ln>
        </p:spPr>
      </p:cxnSp>
      <p:cxnSp>
        <p:nvCxnSpPr>
          <p:cNvPr id="25621" name="Straight Connector 36"/>
          <p:cNvCxnSpPr>
            <a:cxnSpLocks noChangeShapeType="1"/>
          </p:cNvCxnSpPr>
          <p:nvPr/>
        </p:nvCxnSpPr>
        <p:spPr bwMode="auto">
          <a:xfrm flipH="1">
            <a:off x="5888834" y="1571415"/>
            <a:ext cx="832247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  <a:headEnd type="oval" w="med" len="med"/>
          </a:ln>
        </p:spPr>
      </p:cxnSp>
      <p:cxnSp>
        <p:nvCxnSpPr>
          <p:cNvPr id="25622" name="Straight Connector 37"/>
          <p:cNvCxnSpPr>
            <a:cxnSpLocks noChangeShapeType="1"/>
          </p:cNvCxnSpPr>
          <p:nvPr/>
        </p:nvCxnSpPr>
        <p:spPr bwMode="auto">
          <a:xfrm flipV="1">
            <a:off x="5891213" y="1569033"/>
            <a:ext cx="0" cy="23939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dash"/>
            <a:miter lim="800000"/>
          </a:ln>
        </p:spPr>
      </p:cxnSp>
      <p:cxnSp>
        <p:nvCxnSpPr>
          <p:cNvPr id="25623" name="Straight Connector 38"/>
          <p:cNvCxnSpPr>
            <a:cxnSpLocks noChangeShapeType="1"/>
          </p:cNvCxnSpPr>
          <p:nvPr/>
        </p:nvCxnSpPr>
        <p:spPr bwMode="auto">
          <a:xfrm flipH="1">
            <a:off x="3158730" y="3274535"/>
            <a:ext cx="832247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prstDash val="dash"/>
            <a:miter lim="800000"/>
            <a:tailEnd type="oval" w="med" len="med"/>
          </a:ln>
        </p:spPr>
      </p:cxnSp>
      <p:cxnSp>
        <p:nvCxnSpPr>
          <p:cNvPr id="25624" name="Straight Connector 39"/>
          <p:cNvCxnSpPr>
            <a:cxnSpLocks noChangeShapeType="1"/>
          </p:cNvCxnSpPr>
          <p:nvPr/>
        </p:nvCxnSpPr>
        <p:spPr bwMode="auto">
          <a:xfrm>
            <a:off x="3989785" y="3037528"/>
            <a:ext cx="0" cy="240580"/>
          </a:xfrm>
          <a:prstGeom prst="line">
            <a:avLst/>
          </a:prstGeom>
          <a:noFill/>
          <a:ln w="25400" algn="ctr">
            <a:solidFill>
              <a:schemeClr val="accent2"/>
            </a:solidFill>
            <a:prstDash val="dash"/>
            <a:miter lim="800000"/>
          </a:ln>
        </p:spPr>
      </p:cxnSp>
      <p:cxnSp>
        <p:nvCxnSpPr>
          <p:cNvPr id="25625" name="Straight Connector 40"/>
          <p:cNvCxnSpPr>
            <a:cxnSpLocks noChangeShapeType="1"/>
          </p:cNvCxnSpPr>
          <p:nvPr/>
        </p:nvCxnSpPr>
        <p:spPr bwMode="auto">
          <a:xfrm flipH="1">
            <a:off x="5262563" y="3274535"/>
            <a:ext cx="831056" cy="0"/>
          </a:xfrm>
          <a:prstGeom prst="line">
            <a:avLst/>
          </a:prstGeom>
          <a:noFill/>
          <a:ln w="25400" algn="ctr">
            <a:solidFill>
              <a:schemeClr val="accent4"/>
            </a:solidFill>
            <a:prstDash val="dash"/>
            <a:miter lim="800000"/>
            <a:headEnd type="oval" w="med" len="med"/>
          </a:ln>
        </p:spPr>
      </p:cxnSp>
      <p:cxnSp>
        <p:nvCxnSpPr>
          <p:cNvPr id="25626" name="Straight Connector 41"/>
          <p:cNvCxnSpPr>
            <a:cxnSpLocks noChangeShapeType="1"/>
          </p:cNvCxnSpPr>
          <p:nvPr/>
        </p:nvCxnSpPr>
        <p:spPr bwMode="auto">
          <a:xfrm>
            <a:off x="5263754" y="3037528"/>
            <a:ext cx="0" cy="240580"/>
          </a:xfrm>
          <a:prstGeom prst="line">
            <a:avLst/>
          </a:prstGeom>
          <a:noFill/>
          <a:ln w="25400" algn="ctr">
            <a:solidFill>
              <a:schemeClr val="accent4"/>
            </a:solidFill>
            <a:prstDash val="dash"/>
            <a:miter lim="800000"/>
          </a:ln>
        </p:spPr>
      </p:cxnSp>
      <p:sp>
        <p:nvSpPr>
          <p:cNvPr id="115734" name="TextBox 42"/>
          <p:cNvSpPr txBox="1">
            <a:spLocks noChangeArrowheads="1"/>
          </p:cNvSpPr>
          <p:nvPr/>
        </p:nvSpPr>
        <p:spPr bwMode="auto">
          <a:xfrm>
            <a:off x="862015" y="1177199"/>
            <a:ext cx="1635919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5" name="TextBox 43"/>
          <p:cNvSpPr txBox="1">
            <a:spLocks noChangeArrowheads="1"/>
          </p:cNvSpPr>
          <p:nvPr/>
        </p:nvSpPr>
        <p:spPr bwMode="auto">
          <a:xfrm>
            <a:off x="852488" y="1485664"/>
            <a:ext cx="1664494" cy="74635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76830" name="TextBox 44"/>
          <p:cNvSpPr txBox="1">
            <a:spLocks noChangeArrowheads="1"/>
          </p:cNvSpPr>
          <p:nvPr/>
        </p:nvSpPr>
        <p:spPr bwMode="auto">
          <a:xfrm>
            <a:off x="1510904" y="2864835"/>
            <a:ext cx="1501378" cy="284693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491856" y="3173301"/>
            <a:ext cx="1663303" cy="746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115738" name="TextBox 46"/>
          <p:cNvSpPr txBox="1">
            <a:spLocks noChangeArrowheads="1"/>
          </p:cNvSpPr>
          <p:nvPr/>
        </p:nvSpPr>
        <p:spPr bwMode="auto">
          <a:xfrm>
            <a:off x="6098384" y="2798138"/>
            <a:ext cx="2378869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99575" y="3092312"/>
            <a:ext cx="1834753" cy="746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40" name="TextBox 48"/>
          <p:cNvSpPr txBox="1">
            <a:spLocks noChangeArrowheads="1"/>
          </p:cNvSpPr>
          <p:nvPr/>
        </p:nvSpPr>
        <p:spPr bwMode="auto">
          <a:xfrm>
            <a:off x="6719887" y="1131941"/>
            <a:ext cx="1796654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721080" y="1407057"/>
            <a:ext cx="1833563" cy="7463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42" name="TextBox 50"/>
          <p:cNvSpPr txBox="1">
            <a:spLocks noChangeArrowheads="1"/>
          </p:cNvSpPr>
          <p:nvPr/>
        </p:nvSpPr>
        <p:spPr bwMode="auto">
          <a:xfrm>
            <a:off x="4170762" y="3578238"/>
            <a:ext cx="1339453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43" name="TextBox 51"/>
          <p:cNvSpPr txBox="1">
            <a:spLocks noChangeArrowheads="1"/>
          </p:cNvSpPr>
          <p:nvPr/>
        </p:nvSpPr>
        <p:spPr bwMode="auto">
          <a:xfrm>
            <a:off x="3762377" y="3891468"/>
            <a:ext cx="1882379" cy="771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pPr algn="ctr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10" grpId="0" animBg="1"/>
      <p:bldP spid="76811" grpId="0" animBg="1"/>
      <p:bldP spid="76812" grpId="0" animBg="1"/>
      <p:bldP spid="76813" grpId="0" animBg="1"/>
      <p:bldP spid="115734" grpId="0"/>
      <p:bldP spid="16405" grpId="0"/>
      <p:bldP spid="76830" grpId="0"/>
      <p:bldP spid="46" grpId="0"/>
      <p:bldP spid="115738" grpId="0"/>
      <p:bldP spid="48" grpId="0"/>
      <p:bldP spid="115740" grpId="0"/>
      <p:bldP spid="50" grpId="0"/>
      <p:bldP spid="115742" grpId="0"/>
      <p:bldP spid="1157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96754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96754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202414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2024142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88583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88583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5228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52285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3289832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3738063"/>
            <a:ext cx="7772400" cy="0"/>
          </a:xfrm>
          <a:prstGeom prst="line">
            <a:avLst/>
          </a:prstGeom>
          <a:ln w="3175">
            <a:solidFill>
              <a:srgbClr val="7F8C8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80527" y="3674249"/>
            <a:ext cx="127591" cy="127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8755" y="3674249"/>
            <a:ext cx="127591" cy="1276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52320" y="3674249"/>
            <a:ext cx="127591" cy="127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5885" y="3674249"/>
            <a:ext cx="127591" cy="1276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8007" y="3866692"/>
            <a:ext cx="452627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6236" y="3866692"/>
            <a:ext cx="452627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9801" y="3866692"/>
            <a:ext cx="452627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3365" y="3866692"/>
            <a:ext cx="452627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800" y="3169714"/>
            <a:ext cx="2946748" cy="957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61390" y="2924199"/>
            <a:ext cx="2946748" cy="957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2930" y="2678684"/>
            <a:ext cx="2946748" cy="957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97252" y="2433170"/>
            <a:ext cx="2946748" cy="957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87" y="2528892"/>
            <a:ext cx="1713638" cy="60786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8794" y="2284476"/>
            <a:ext cx="1713638" cy="60786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8103" y="2024552"/>
            <a:ext cx="1713638" cy="60786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5067" y="1775866"/>
            <a:ext cx="1713638" cy="60786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688" y="2088207"/>
            <a:ext cx="439063" cy="392536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88794" y="1828283"/>
            <a:ext cx="439063" cy="392536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52931" y="1591969"/>
            <a:ext cx="439063" cy="392536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95068" y="1321193"/>
            <a:ext cx="439063" cy="392536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8442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84422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2011810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2011810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76251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76251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3995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39953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1333554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3" grpId="0" animBg="1"/>
      <p:bldP spid="33" grpId="1" animBg="1"/>
      <p:bldP spid="36" grpId="0" animBg="1"/>
      <p:bldP spid="36" grpId="1" animBg="1"/>
      <p:bldP spid="38" grpId="0" animBg="1"/>
      <p:bldP spid="38" grpId="1" animBg="1"/>
      <p:bldP spid="2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4"/>
          <p:cNvSpPr>
            <a:spLocks noChangeAspect="1" noChangeArrowheads="1" noTextEdit="1"/>
          </p:cNvSpPr>
          <p:nvPr/>
        </p:nvSpPr>
        <p:spPr bwMode="auto">
          <a:xfrm>
            <a:off x="971600" y="1511418"/>
            <a:ext cx="3667762" cy="29545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34085"/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组合 36"/>
          <p:cNvGrpSpPr/>
          <p:nvPr/>
        </p:nvGrpSpPr>
        <p:grpSpPr>
          <a:xfrm>
            <a:off x="1759138" y="3408063"/>
            <a:ext cx="685919" cy="1053162"/>
            <a:chOff x="1759137" y="3407011"/>
            <a:chExt cx="685919" cy="1052837"/>
          </a:xfrm>
          <a:solidFill>
            <a:schemeClr val="accent1"/>
          </a:solidFill>
        </p:grpSpPr>
        <p:sp>
          <p:nvSpPr>
            <p:cNvPr id="4" name="Rectangle 87"/>
            <p:cNvSpPr>
              <a:spLocks noChangeArrowheads="1"/>
            </p:cNvSpPr>
            <p:nvPr/>
          </p:nvSpPr>
          <p:spPr bwMode="auto">
            <a:xfrm>
              <a:off x="1759137" y="4162894"/>
              <a:ext cx="685919" cy="296954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Freeform 92"/>
            <p:cNvSpPr/>
            <p:nvPr/>
          </p:nvSpPr>
          <p:spPr bwMode="auto">
            <a:xfrm>
              <a:off x="1976662" y="3407011"/>
              <a:ext cx="249281" cy="246138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Freeform 93"/>
            <p:cNvSpPr/>
            <p:nvPr/>
          </p:nvSpPr>
          <p:spPr bwMode="auto">
            <a:xfrm>
              <a:off x="2187836" y="4032679"/>
              <a:ext cx="127022" cy="330302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Freeform 94"/>
            <p:cNvSpPr/>
            <p:nvPr/>
          </p:nvSpPr>
          <p:spPr bwMode="auto">
            <a:xfrm>
              <a:off x="1875044" y="4040619"/>
              <a:ext cx="133373" cy="32236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95"/>
            <p:cNvSpPr/>
            <p:nvPr/>
          </p:nvSpPr>
          <p:spPr bwMode="auto">
            <a:xfrm>
              <a:off x="1775015" y="3530874"/>
              <a:ext cx="654164" cy="617728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组合 35"/>
          <p:cNvGrpSpPr/>
          <p:nvPr/>
        </p:nvGrpSpPr>
        <p:grpSpPr>
          <a:xfrm>
            <a:off x="2440293" y="2372374"/>
            <a:ext cx="682744" cy="2088852"/>
            <a:chOff x="2440293" y="2371641"/>
            <a:chExt cx="682744" cy="208820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88"/>
            <p:cNvSpPr>
              <a:spLocks noChangeArrowheads="1"/>
            </p:cNvSpPr>
            <p:nvPr/>
          </p:nvSpPr>
          <p:spPr bwMode="auto">
            <a:xfrm>
              <a:off x="2440293" y="3931047"/>
              <a:ext cx="682744" cy="528801"/>
            </a:xfrm>
            <a:prstGeom prst="rect">
              <a:avLst/>
            </a:prstGeom>
            <a:grpFill/>
            <a:ln w="9525">
              <a:solidFill>
                <a:schemeClr val="accent2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Freeform 96"/>
            <p:cNvSpPr/>
            <p:nvPr/>
          </p:nvSpPr>
          <p:spPr bwMode="auto">
            <a:xfrm>
              <a:off x="2454583" y="2371641"/>
              <a:ext cx="668454" cy="1545114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>
              <a:off x="2667345" y="2503445"/>
              <a:ext cx="250869" cy="247726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9" name="组合 37"/>
          <p:cNvGrpSpPr/>
          <p:nvPr/>
        </p:nvGrpSpPr>
        <p:grpSpPr>
          <a:xfrm>
            <a:off x="3062702" y="2636062"/>
            <a:ext cx="755781" cy="1825163"/>
            <a:chOff x="3062701" y="2635248"/>
            <a:chExt cx="755781" cy="1824600"/>
          </a:xfrm>
          <a:solidFill>
            <a:schemeClr val="accent3"/>
          </a:solidFill>
        </p:grpSpPr>
        <p:sp>
          <p:nvSpPr>
            <p:cNvPr id="6" name="Rectangle 89"/>
            <p:cNvSpPr>
              <a:spLocks noChangeArrowheads="1"/>
            </p:cNvSpPr>
            <p:nvPr/>
          </p:nvSpPr>
          <p:spPr bwMode="auto">
            <a:xfrm>
              <a:off x="3123036" y="4080318"/>
              <a:ext cx="681156" cy="379530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Freeform 98"/>
            <p:cNvSpPr/>
            <p:nvPr/>
          </p:nvSpPr>
          <p:spPr bwMode="auto">
            <a:xfrm>
              <a:off x="3062701" y="2929026"/>
              <a:ext cx="755781" cy="1124297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99"/>
            <p:cNvSpPr/>
            <p:nvPr/>
          </p:nvSpPr>
          <p:spPr bwMode="auto">
            <a:xfrm>
              <a:off x="3313569" y="2635248"/>
              <a:ext cx="254044" cy="254078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3" name="Group 45"/>
          <p:cNvGrpSpPr/>
          <p:nvPr/>
        </p:nvGrpSpPr>
        <p:grpSpPr>
          <a:xfrm>
            <a:off x="1150271" y="2516440"/>
            <a:ext cx="900875" cy="1006322"/>
            <a:chOff x="1016839" y="2356953"/>
            <a:chExt cx="900719" cy="1005700"/>
          </a:xfrm>
        </p:grpSpPr>
        <p:sp>
          <p:nvSpPr>
            <p:cNvPr id="18" name="Freeform 1304"/>
            <p:cNvSpPr/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6" name="Title 1"/>
            <p:cNvSpPr txBox="1"/>
            <p:nvPr/>
          </p:nvSpPr>
          <p:spPr>
            <a:xfrm>
              <a:off x="1066800" y="2501235"/>
              <a:ext cx="685800" cy="30758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5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ontent Placeholder 2"/>
            <p:cNvSpPr txBox="1"/>
            <p:nvPr/>
          </p:nvSpPr>
          <p:spPr>
            <a:xfrm>
              <a:off x="1016839" y="2736858"/>
              <a:ext cx="793300" cy="2158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7" name="Group 47"/>
          <p:cNvGrpSpPr/>
          <p:nvPr/>
        </p:nvGrpSpPr>
        <p:grpSpPr>
          <a:xfrm>
            <a:off x="3527112" y="1787293"/>
            <a:ext cx="886003" cy="1006322"/>
            <a:chOff x="3393267" y="1628255"/>
            <a:chExt cx="885849" cy="1005700"/>
          </a:xfrm>
        </p:grpSpPr>
        <p:sp>
          <p:nvSpPr>
            <p:cNvPr id="22" name="Freeform 1304"/>
            <p:cNvSpPr/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0" name="Title 1"/>
            <p:cNvSpPr txBox="1"/>
            <p:nvPr/>
          </p:nvSpPr>
          <p:spPr>
            <a:xfrm>
              <a:off x="3581400" y="1781598"/>
              <a:ext cx="685800" cy="30758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1400" dirty="0">
                  <a:solidFill>
                    <a:schemeClr val="bg1"/>
                  </a:solidFill>
                </a:rPr>
                <a:t>12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Content Placeholder 2"/>
            <p:cNvSpPr txBox="1"/>
            <p:nvPr/>
          </p:nvSpPr>
          <p:spPr>
            <a:xfrm>
              <a:off x="3466034" y="1997820"/>
              <a:ext cx="798541" cy="2352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0" name="Group 46"/>
          <p:cNvGrpSpPr/>
          <p:nvPr/>
        </p:nvGrpSpPr>
        <p:grpSpPr>
          <a:xfrm>
            <a:off x="2371996" y="1420061"/>
            <a:ext cx="903859" cy="1006322"/>
            <a:chOff x="2238351" y="1261250"/>
            <a:chExt cx="903702" cy="1005700"/>
          </a:xfrm>
        </p:grpSpPr>
        <p:sp>
          <p:nvSpPr>
            <p:cNvPr id="26" name="Freeform 1304"/>
            <p:cNvSpPr/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2340165" y="1441514"/>
              <a:ext cx="685800" cy="30758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1400" dirty="0">
                  <a:solidFill>
                    <a:schemeClr val="bg1"/>
                  </a:solidFill>
                </a:rPr>
                <a:t>1</a:t>
              </a:r>
              <a:r>
                <a:rPr lang="en-US" sz="1400" dirty="0">
                  <a:solidFill>
                    <a:schemeClr val="bg1"/>
                  </a:solidFill>
                </a:rPr>
                <a:t>5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Content Placeholder 2"/>
            <p:cNvSpPr txBox="1"/>
            <p:nvPr/>
          </p:nvSpPr>
          <p:spPr>
            <a:xfrm>
              <a:off x="2290203" y="1657405"/>
              <a:ext cx="851850" cy="2158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3" name="Group 72"/>
          <p:cNvGrpSpPr/>
          <p:nvPr/>
        </p:nvGrpSpPr>
        <p:grpSpPr>
          <a:xfrm>
            <a:off x="5142016" y="1636440"/>
            <a:ext cx="3222268" cy="977085"/>
            <a:chOff x="740692" y="1365880"/>
            <a:chExt cx="3221708" cy="976482"/>
          </a:xfrm>
        </p:grpSpPr>
        <p:sp>
          <p:nvSpPr>
            <p:cNvPr id="28" name="TextBox 27"/>
            <p:cNvSpPr txBox="1"/>
            <p:nvPr/>
          </p:nvSpPr>
          <p:spPr>
            <a:xfrm>
              <a:off x="740692" y="1365880"/>
              <a:ext cx="582011" cy="46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4085"/>
              <a:r>
                <a:rPr lang="id-ID" sz="24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en-US" sz="24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>
            <a:xfrm>
              <a:off x="1238672" y="1448491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标题一文字</a:t>
              </a:r>
              <a:b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73"/>
          <p:cNvGrpSpPr/>
          <p:nvPr/>
        </p:nvGrpSpPr>
        <p:grpSpPr>
          <a:xfrm>
            <a:off x="5142016" y="2644552"/>
            <a:ext cx="3222268" cy="944864"/>
            <a:chOff x="740692" y="1407836"/>
            <a:chExt cx="3221708" cy="944281"/>
          </a:xfrm>
        </p:grpSpPr>
        <p:sp>
          <p:nvSpPr>
            <p:cNvPr id="31" name="TextBox 30"/>
            <p:cNvSpPr txBox="1"/>
            <p:nvPr/>
          </p:nvSpPr>
          <p:spPr>
            <a:xfrm>
              <a:off x="740692" y="1407836"/>
              <a:ext cx="510015" cy="46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4085"/>
              <a:r>
                <a:rPr lang="id-ID" sz="24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4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Content Placeholder 2"/>
            <p:cNvSpPr txBox="1"/>
            <p:nvPr/>
          </p:nvSpPr>
          <p:spPr>
            <a:xfrm>
              <a:off x="1238672" y="1458246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标题二文字</a:t>
              </a:r>
              <a:b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Group 76"/>
          <p:cNvGrpSpPr/>
          <p:nvPr/>
        </p:nvGrpSpPr>
        <p:grpSpPr>
          <a:xfrm>
            <a:off x="5186717" y="3623047"/>
            <a:ext cx="3177567" cy="957459"/>
            <a:chOff x="785386" y="1395126"/>
            <a:chExt cx="3177014" cy="956868"/>
          </a:xfrm>
        </p:grpSpPr>
        <p:sp>
          <p:nvSpPr>
            <p:cNvPr id="34" name="TextBox 33"/>
            <p:cNvSpPr txBox="1"/>
            <p:nvPr/>
          </p:nvSpPr>
          <p:spPr>
            <a:xfrm>
              <a:off x="785386" y="1395126"/>
              <a:ext cx="537317" cy="46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4085"/>
              <a:r>
                <a:rPr lang="id-ID" sz="2400" spc="-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03</a:t>
              </a:r>
              <a:endParaRPr lang="en-US" sz="24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1238672" y="1458123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标题三文字</a:t>
              </a:r>
              <a:b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4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658930" y="455737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511353" y="733549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sp>
        <p:nvSpPr>
          <p:cNvPr id="6" name="淘宝店chenying0907 6"/>
          <p:cNvSpPr/>
          <p:nvPr/>
        </p:nvSpPr>
        <p:spPr bwMode="auto">
          <a:xfrm>
            <a:off x="6804249" y="1246855"/>
            <a:ext cx="1400163" cy="1005052"/>
          </a:xfrm>
          <a:custGeom>
            <a:avLst/>
            <a:gdLst>
              <a:gd name="T0" fmla="*/ 1020 w 1297"/>
              <a:gd name="T1" fmla="*/ 394 h 931"/>
              <a:gd name="T2" fmla="*/ 1020 w 1297"/>
              <a:gd name="T3" fmla="*/ 0 h 931"/>
              <a:gd name="T4" fmla="*/ 1020 w 1297"/>
              <a:gd name="T5" fmla="*/ 0 h 931"/>
              <a:gd name="T6" fmla="*/ 647 w 1297"/>
              <a:gd name="T7" fmla="*/ 307 h 931"/>
              <a:gd name="T8" fmla="*/ 276 w 1297"/>
              <a:gd name="T9" fmla="*/ 0 h 931"/>
              <a:gd name="T10" fmla="*/ 276 w 1297"/>
              <a:gd name="T11" fmla="*/ 0 h 931"/>
              <a:gd name="T12" fmla="*/ 276 w 1297"/>
              <a:gd name="T13" fmla="*/ 394 h 931"/>
              <a:gd name="T14" fmla="*/ 0 w 1297"/>
              <a:gd name="T15" fmla="*/ 394 h 931"/>
              <a:gd name="T16" fmla="*/ 647 w 1297"/>
              <a:gd name="T17" fmla="*/ 931 h 931"/>
              <a:gd name="T18" fmla="*/ 1297 w 1297"/>
              <a:gd name="T19" fmla="*/ 394 h 931"/>
              <a:gd name="T20" fmla="*/ 1020 w 1297"/>
              <a:gd name="T21" fmla="*/ 394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1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1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淘宝店chenying0907 7"/>
          <p:cNvSpPr/>
          <p:nvPr/>
        </p:nvSpPr>
        <p:spPr bwMode="auto">
          <a:xfrm>
            <a:off x="6804249" y="2070544"/>
            <a:ext cx="1400163" cy="1003972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淘宝店chenying0907 8"/>
          <p:cNvSpPr/>
          <p:nvPr/>
        </p:nvSpPr>
        <p:spPr bwMode="auto">
          <a:xfrm>
            <a:off x="6804249" y="2894232"/>
            <a:ext cx="1400163" cy="1003972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淘宝店chenying0907 9"/>
          <p:cNvSpPr/>
          <p:nvPr/>
        </p:nvSpPr>
        <p:spPr bwMode="auto">
          <a:xfrm>
            <a:off x="6804249" y="3717921"/>
            <a:ext cx="1400163" cy="1003972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淘宝店chenying0907 18"/>
          <p:cNvSpPr>
            <a:spLocks noEditPoints="1"/>
          </p:cNvSpPr>
          <p:nvPr/>
        </p:nvSpPr>
        <p:spPr bwMode="auto">
          <a:xfrm>
            <a:off x="1113452" y="1501774"/>
            <a:ext cx="148612" cy="189684"/>
          </a:xfrm>
          <a:custGeom>
            <a:avLst/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126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淘宝店chenying0907 19"/>
          <p:cNvSpPr>
            <a:spLocks noEditPoints="1"/>
          </p:cNvSpPr>
          <p:nvPr/>
        </p:nvSpPr>
        <p:spPr bwMode="auto">
          <a:xfrm>
            <a:off x="1119311" y="3957001"/>
            <a:ext cx="203220" cy="186352"/>
          </a:xfrm>
          <a:custGeom>
            <a:avLst/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6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淘宝店chenying0907 20"/>
          <p:cNvSpPr>
            <a:spLocks noEditPoints="1"/>
          </p:cNvSpPr>
          <p:nvPr/>
        </p:nvSpPr>
        <p:spPr bwMode="auto">
          <a:xfrm>
            <a:off x="1124130" y="3134234"/>
            <a:ext cx="198401" cy="183139"/>
          </a:xfrm>
          <a:custGeom>
            <a:avLst/>
            <a:gdLst>
              <a:gd name="T0" fmla="*/ 95 w 123"/>
              <a:gd name="T1" fmla="*/ 54 h 113"/>
              <a:gd name="T2" fmla="*/ 122 w 123"/>
              <a:gd name="T3" fmla="*/ 38 h 113"/>
              <a:gd name="T4" fmla="*/ 111 w 123"/>
              <a:gd name="T5" fmla="*/ 36 h 113"/>
              <a:gd name="T6" fmla="*/ 96 w 123"/>
              <a:gd name="T7" fmla="*/ 28 h 113"/>
              <a:gd name="T8" fmla="*/ 105 w 123"/>
              <a:gd name="T9" fmla="*/ 14 h 113"/>
              <a:gd name="T10" fmla="*/ 114 w 123"/>
              <a:gd name="T11" fmla="*/ 7 h 113"/>
              <a:gd name="T12" fmla="*/ 74 w 123"/>
              <a:gd name="T13" fmla="*/ 14 h 113"/>
              <a:gd name="T14" fmla="*/ 72 w 123"/>
              <a:gd name="T15" fmla="*/ 35 h 113"/>
              <a:gd name="T16" fmla="*/ 50 w 123"/>
              <a:gd name="T17" fmla="*/ 21 h 113"/>
              <a:gd name="T18" fmla="*/ 55 w 123"/>
              <a:gd name="T19" fmla="*/ 13 h 113"/>
              <a:gd name="T20" fmla="*/ 64 w 123"/>
              <a:gd name="T21" fmla="*/ 7 h 113"/>
              <a:gd name="T22" fmla="*/ 33 w 123"/>
              <a:gd name="T23" fmla="*/ 6 h 113"/>
              <a:gd name="T24" fmla="*/ 30 w 123"/>
              <a:gd name="T25" fmla="*/ 6 h 113"/>
              <a:gd name="T26" fmla="*/ 13 w 123"/>
              <a:gd name="T27" fmla="*/ 22 h 113"/>
              <a:gd name="T28" fmla="*/ 14 w 123"/>
              <a:gd name="T29" fmla="*/ 25 h 113"/>
              <a:gd name="T30" fmla="*/ 10 w 123"/>
              <a:gd name="T31" fmla="*/ 27 h 113"/>
              <a:gd name="T32" fmla="*/ 1 w 123"/>
              <a:gd name="T33" fmla="*/ 39 h 113"/>
              <a:gd name="T34" fmla="*/ 9 w 123"/>
              <a:gd name="T35" fmla="*/ 46 h 113"/>
              <a:gd name="T36" fmla="*/ 9 w 123"/>
              <a:gd name="T37" fmla="*/ 46 h 113"/>
              <a:gd name="T38" fmla="*/ 9 w 123"/>
              <a:gd name="T39" fmla="*/ 47 h 113"/>
              <a:gd name="T40" fmla="*/ 27 w 123"/>
              <a:gd name="T41" fmla="*/ 48 h 113"/>
              <a:gd name="T42" fmla="*/ 28 w 123"/>
              <a:gd name="T43" fmla="*/ 42 h 113"/>
              <a:gd name="T44" fmla="*/ 49 w 123"/>
              <a:gd name="T45" fmla="*/ 58 h 113"/>
              <a:gd name="T46" fmla="*/ 25 w 123"/>
              <a:gd name="T47" fmla="*/ 111 h 113"/>
              <a:gd name="T48" fmla="*/ 103 w 123"/>
              <a:gd name="T49" fmla="*/ 112 h 113"/>
              <a:gd name="T50" fmla="*/ 120 w 123"/>
              <a:gd name="T51" fmla="*/ 95 h 113"/>
              <a:gd name="T52" fmla="*/ 34 w 123"/>
              <a:gd name="T53" fmla="*/ 35 h 113"/>
              <a:gd name="T54" fmla="*/ 28 w 123"/>
              <a:gd name="T55" fmla="*/ 36 h 113"/>
              <a:gd name="T56" fmla="*/ 24 w 123"/>
              <a:gd name="T57" fmla="*/ 38 h 113"/>
              <a:gd name="T58" fmla="*/ 18 w 123"/>
              <a:gd name="T59" fmla="*/ 48 h 113"/>
              <a:gd name="T60" fmla="*/ 13 w 123"/>
              <a:gd name="T61" fmla="*/ 42 h 113"/>
              <a:gd name="T62" fmla="*/ 13 w 123"/>
              <a:gd name="T63" fmla="*/ 42 h 113"/>
              <a:gd name="T64" fmla="*/ 13 w 123"/>
              <a:gd name="T65" fmla="*/ 42 h 113"/>
              <a:gd name="T66" fmla="*/ 11 w 123"/>
              <a:gd name="T67" fmla="*/ 33 h 113"/>
              <a:gd name="T68" fmla="*/ 18 w 123"/>
              <a:gd name="T69" fmla="*/ 30 h 113"/>
              <a:gd name="T70" fmla="*/ 21 w 123"/>
              <a:gd name="T71" fmla="*/ 25 h 113"/>
              <a:gd name="T72" fmla="*/ 28 w 123"/>
              <a:gd name="T73" fmla="*/ 12 h 113"/>
              <a:gd name="T74" fmla="*/ 36 w 123"/>
              <a:gd name="T75" fmla="*/ 11 h 113"/>
              <a:gd name="T76" fmla="*/ 40 w 123"/>
              <a:gd name="T77" fmla="*/ 10 h 113"/>
              <a:gd name="T78" fmla="*/ 53 w 123"/>
              <a:gd name="T79" fmla="*/ 7 h 113"/>
              <a:gd name="T80" fmla="*/ 45 w 123"/>
              <a:gd name="T81" fmla="*/ 19 h 113"/>
              <a:gd name="T82" fmla="*/ 43 w 123"/>
              <a:gd name="T83" fmla="*/ 26 h 113"/>
              <a:gd name="T84" fmla="*/ 34 w 123"/>
              <a:gd name="T85" fmla="*/ 35 h 113"/>
              <a:gd name="T86" fmla="*/ 19 w 123"/>
              <a:gd name="T87" fmla="*/ 96 h 113"/>
              <a:gd name="T88" fmla="*/ 78 w 123"/>
              <a:gd name="T89" fmla="*/ 35 h 113"/>
              <a:gd name="T90" fmla="*/ 77 w 123"/>
              <a:gd name="T91" fmla="*/ 33 h 113"/>
              <a:gd name="T92" fmla="*/ 102 w 123"/>
              <a:gd name="T93" fmla="*/ 7 h 113"/>
              <a:gd name="T94" fmla="*/ 96 w 123"/>
              <a:gd name="T95" fmla="*/ 10 h 113"/>
              <a:gd name="T96" fmla="*/ 90 w 123"/>
              <a:gd name="T97" fmla="*/ 31 h 113"/>
              <a:gd name="T98" fmla="*/ 105 w 123"/>
              <a:gd name="T99" fmla="*/ 43 h 113"/>
              <a:gd name="T100" fmla="*/ 111 w 123"/>
              <a:gd name="T101" fmla="*/ 43 h 113"/>
              <a:gd name="T102" fmla="*/ 88 w 123"/>
              <a:gd name="T103" fmla="*/ 47 h 113"/>
              <a:gd name="T104" fmla="*/ 105 w 123"/>
              <a:gd name="T105" fmla="*/ 106 h 113"/>
              <a:gd name="T106" fmla="*/ 78 w 123"/>
              <a:gd name="T107" fmla="*/ 6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13">
                <a:moveTo>
                  <a:pt x="82" y="58"/>
                </a:moveTo>
                <a:cubicBezTo>
                  <a:pt x="88" y="53"/>
                  <a:pt x="88" y="53"/>
                  <a:pt x="88" y="53"/>
                </a:cubicBezTo>
                <a:cubicBezTo>
                  <a:pt x="90" y="54"/>
                  <a:pt x="92" y="54"/>
                  <a:pt x="95" y="54"/>
                </a:cubicBezTo>
                <a:cubicBezTo>
                  <a:pt x="98" y="55"/>
                  <a:pt x="101" y="54"/>
                  <a:pt x="104" y="54"/>
                </a:cubicBezTo>
                <a:cubicBezTo>
                  <a:pt x="108" y="53"/>
                  <a:pt x="112" y="50"/>
                  <a:pt x="115" y="48"/>
                </a:cubicBezTo>
                <a:cubicBezTo>
                  <a:pt x="118" y="45"/>
                  <a:pt x="121" y="41"/>
                  <a:pt x="122" y="38"/>
                </a:cubicBezTo>
                <a:cubicBezTo>
                  <a:pt x="123" y="36"/>
                  <a:pt x="122" y="34"/>
                  <a:pt x="121" y="34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2"/>
                  <a:pt x="97" y="22"/>
                  <a:pt x="97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1"/>
                  <a:pt x="115" y="10"/>
                  <a:pt x="115" y="8"/>
                </a:cubicBezTo>
                <a:cubicBezTo>
                  <a:pt x="115" y="8"/>
                  <a:pt x="115" y="7"/>
                  <a:pt x="114" y="7"/>
                </a:cubicBezTo>
                <a:cubicBezTo>
                  <a:pt x="111" y="4"/>
                  <a:pt x="107" y="2"/>
                  <a:pt x="103" y="1"/>
                </a:cubicBezTo>
                <a:cubicBezTo>
                  <a:pt x="99" y="1"/>
                  <a:pt x="95" y="1"/>
                  <a:pt x="90" y="2"/>
                </a:cubicBezTo>
                <a:cubicBezTo>
                  <a:pt x="83" y="4"/>
                  <a:pt x="78" y="8"/>
                  <a:pt x="74" y="14"/>
                </a:cubicBezTo>
                <a:cubicBezTo>
                  <a:pt x="71" y="20"/>
                  <a:pt x="70" y="28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66" y="41"/>
                  <a:pt x="66" y="41"/>
                  <a:pt x="66" y="41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3"/>
                  <a:pt x="49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51" y="18"/>
                  <a:pt x="51" y="17"/>
                </a:cubicBezTo>
                <a:cubicBezTo>
                  <a:pt x="52" y="15"/>
                  <a:pt x="54" y="13"/>
                  <a:pt x="55" y="13"/>
                </a:cubicBezTo>
                <a:cubicBezTo>
                  <a:pt x="57" y="12"/>
                  <a:pt x="59" y="12"/>
                  <a:pt x="62" y="12"/>
                </a:cubicBezTo>
                <a:cubicBezTo>
                  <a:pt x="63" y="12"/>
                  <a:pt x="64" y="12"/>
                  <a:pt x="64" y="11"/>
                </a:cubicBezTo>
                <a:cubicBezTo>
                  <a:pt x="65" y="10"/>
                  <a:pt x="65" y="8"/>
                  <a:pt x="64" y="7"/>
                </a:cubicBezTo>
                <a:cubicBezTo>
                  <a:pt x="60" y="3"/>
                  <a:pt x="55" y="0"/>
                  <a:pt x="50" y="0"/>
                </a:cubicBezTo>
                <a:cubicBezTo>
                  <a:pt x="45" y="0"/>
                  <a:pt x="41" y="1"/>
                  <a:pt x="36" y="5"/>
                </a:cubicBezTo>
                <a:cubicBezTo>
                  <a:pt x="35" y="5"/>
                  <a:pt x="34" y="6"/>
                  <a:pt x="33" y="6"/>
                </a:cubicBezTo>
                <a:cubicBezTo>
                  <a:pt x="33" y="7"/>
                  <a:pt x="32" y="7"/>
                  <a:pt x="32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7" y="5"/>
                  <a:pt x="26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20"/>
                  <a:pt x="12" y="21"/>
                  <a:pt x="13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2" y="27"/>
                </a:cubicBezTo>
                <a:cubicBezTo>
                  <a:pt x="12" y="27"/>
                  <a:pt x="11" y="28"/>
                  <a:pt x="10" y="27"/>
                </a:cubicBezTo>
                <a:cubicBezTo>
                  <a:pt x="9" y="27"/>
                  <a:pt x="8" y="28"/>
                  <a:pt x="7" y="28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6" y="54"/>
                  <a:pt x="16" y="54"/>
                  <a:pt x="16" y="54"/>
                </a:cubicBezTo>
                <a:cubicBezTo>
                  <a:pt x="18" y="55"/>
                  <a:pt x="19" y="55"/>
                  <a:pt x="21" y="5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8" y="46"/>
                  <a:pt x="28" y="45"/>
                </a:cubicBezTo>
                <a:cubicBezTo>
                  <a:pt x="28" y="45"/>
                  <a:pt x="28" y="44"/>
                  <a:pt x="28" y="43"/>
                </a:cubicBezTo>
                <a:cubicBezTo>
                  <a:pt x="28" y="43"/>
                  <a:pt x="28" y="43"/>
                  <a:pt x="28" y="42"/>
                </a:cubicBezTo>
                <a:cubicBezTo>
                  <a:pt x="29" y="42"/>
                  <a:pt x="30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49" y="58"/>
                  <a:pt x="49" y="58"/>
                  <a:pt x="49" y="58"/>
                </a:cubicBezTo>
                <a:cubicBezTo>
                  <a:pt x="13" y="94"/>
                  <a:pt x="13" y="94"/>
                  <a:pt x="13" y="94"/>
                </a:cubicBezTo>
                <a:cubicBezTo>
                  <a:pt x="11" y="95"/>
                  <a:pt x="11" y="97"/>
                  <a:pt x="13" y="9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2"/>
                  <a:pt x="28" y="112"/>
                  <a:pt x="30" y="111"/>
                </a:cubicBezTo>
                <a:cubicBezTo>
                  <a:pt x="66" y="75"/>
                  <a:pt x="66" y="75"/>
                  <a:pt x="66" y="75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4" y="113"/>
                  <a:pt x="106" y="113"/>
                  <a:pt x="107" y="112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6"/>
                  <a:pt x="120" y="95"/>
                </a:cubicBezTo>
                <a:cubicBezTo>
                  <a:pt x="82" y="58"/>
                  <a:pt x="82" y="58"/>
                  <a:pt x="82" y="58"/>
                </a:cubicBezTo>
                <a:close/>
                <a:moveTo>
                  <a:pt x="3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1" y="34"/>
                  <a:pt x="30" y="35"/>
                </a:cubicBezTo>
                <a:cubicBezTo>
                  <a:pt x="29" y="35"/>
                  <a:pt x="29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8"/>
                  <a:pt x="24" y="38"/>
                </a:cubicBezTo>
                <a:cubicBezTo>
                  <a:pt x="24" y="39"/>
                  <a:pt x="23" y="40"/>
                  <a:pt x="22" y="41"/>
                </a:cubicBezTo>
                <a:cubicBezTo>
                  <a:pt x="22" y="42"/>
                  <a:pt x="22" y="43"/>
                  <a:pt x="22" y="45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3" y="33"/>
                  <a:pt x="14" y="33"/>
                </a:cubicBezTo>
                <a:cubicBezTo>
                  <a:pt x="15" y="32"/>
                  <a:pt x="17" y="32"/>
                  <a:pt x="18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9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1" y="22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4"/>
                  <a:pt x="32" y="14"/>
                  <a:pt x="33" y="13"/>
                </a:cubicBezTo>
                <a:cubicBezTo>
                  <a:pt x="34" y="12"/>
                  <a:pt x="35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8" y="11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3" y="7"/>
                  <a:pt x="46" y="6"/>
                  <a:pt x="50" y="6"/>
                </a:cubicBezTo>
                <a:cubicBezTo>
                  <a:pt x="51" y="6"/>
                  <a:pt x="53" y="6"/>
                  <a:pt x="54" y="7"/>
                </a:cubicBezTo>
                <a:cubicBezTo>
                  <a:pt x="54" y="7"/>
                  <a:pt x="53" y="7"/>
                  <a:pt x="53" y="7"/>
                </a:cubicBezTo>
                <a:cubicBezTo>
                  <a:pt x="50" y="9"/>
                  <a:pt x="48" y="11"/>
                  <a:pt x="46" y="14"/>
                </a:cubicBezTo>
                <a:cubicBezTo>
                  <a:pt x="46" y="14"/>
                  <a:pt x="46" y="15"/>
                  <a:pt x="46" y="15"/>
                </a:cubicBezTo>
                <a:cubicBezTo>
                  <a:pt x="46" y="16"/>
                  <a:pt x="45" y="17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3"/>
                </a:cubicBezTo>
                <a:cubicBezTo>
                  <a:pt x="41" y="24"/>
                  <a:pt x="42" y="25"/>
                  <a:pt x="4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53" y="54"/>
                  <a:pt x="53" y="54"/>
                  <a:pt x="53" y="54"/>
                </a:cubicBezTo>
                <a:cubicBezTo>
                  <a:pt x="34" y="35"/>
                  <a:pt x="34" y="35"/>
                  <a:pt x="34" y="35"/>
                </a:cubicBezTo>
                <a:close/>
                <a:moveTo>
                  <a:pt x="27" y="105"/>
                </a:moveTo>
                <a:cubicBezTo>
                  <a:pt x="27" y="105"/>
                  <a:pt x="27" y="105"/>
                  <a:pt x="27" y="105"/>
                </a:cubicBezTo>
                <a:cubicBezTo>
                  <a:pt x="19" y="96"/>
                  <a:pt x="19" y="96"/>
                  <a:pt x="19" y="96"/>
                </a:cubicBezTo>
                <a:cubicBezTo>
                  <a:pt x="55" y="60"/>
                  <a:pt x="55" y="60"/>
                  <a:pt x="55" y="60"/>
                </a:cubicBezTo>
                <a:cubicBezTo>
                  <a:pt x="77" y="38"/>
                  <a:pt x="77" y="38"/>
                  <a:pt x="77" y="38"/>
                </a:cubicBezTo>
                <a:cubicBezTo>
                  <a:pt x="78" y="37"/>
                  <a:pt x="78" y="36"/>
                  <a:pt x="78" y="35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28"/>
                  <a:pt x="76" y="22"/>
                  <a:pt x="79" y="17"/>
                </a:cubicBezTo>
                <a:cubicBezTo>
                  <a:pt x="82" y="13"/>
                  <a:pt x="86" y="9"/>
                  <a:pt x="92" y="7"/>
                </a:cubicBezTo>
                <a:cubicBezTo>
                  <a:pt x="95" y="7"/>
                  <a:pt x="99" y="6"/>
                  <a:pt x="102" y="7"/>
                </a:cubicBezTo>
                <a:cubicBezTo>
                  <a:pt x="103" y="7"/>
                  <a:pt x="104" y="8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1"/>
                  <a:pt x="94" y="11"/>
                  <a:pt x="94" y="12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9"/>
                  <a:pt x="90" y="30"/>
                  <a:pt x="90" y="31"/>
                </a:cubicBezTo>
                <a:cubicBezTo>
                  <a:pt x="96" y="37"/>
                  <a:pt x="96" y="37"/>
                  <a:pt x="96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4" y="44"/>
                  <a:pt x="105" y="43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3" y="42"/>
                  <a:pt x="112" y="43"/>
                  <a:pt x="111" y="43"/>
                </a:cubicBezTo>
                <a:cubicBezTo>
                  <a:pt x="109" y="46"/>
                  <a:pt x="106" y="47"/>
                  <a:pt x="103" y="48"/>
                </a:cubicBezTo>
                <a:cubicBezTo>
                  <a:pt x="100" y="49"/>
                  <a:pt x="98" y="49"/>
                  <a:pt x="95" y="49"/>
                </a:cubicBezTo>
                <a:cubicBezTo>
                  <a:pt x="93" y="48"/>
                  <a:pt x="91" y="48"/>
                  <a:pt x="88" y="47"/>
                </a:cubicBezTo>
                <a:cubicBezTo>
                  <a:pt x="87" y="46"/>
                  <a:pt x="86" y="46"/>
                  <a:pt x="85" y="47"/>
                </a:cubicBezTo>
                <a:cubicBezTo>
                  <a:pt x="27" y="105"/>
                  <a:pt x="27" y="105"/>
                  <a:pt x="27" y="105"/>
                </a:cubicBezTo>
                <a:close/>
                <a:moveTo>
                  <a:pt x="105" y="106"/>
                </a:moveTo>
                <a:cubicBezTo>
                  <a:pt x="105" y="106"/>
                  <a:pt x="105" y="106"/>
                  <a:pt x="105" y="106"/>
                </a:cubicBezTo>
                <a:cubicBezTo>
                  <a:pt x="70" y="71"/>
                  <a:pt x="70" y="71"/>
                  <a:pt x="70" y="71"/>
                </a:cubicBezTo>
                <a:cubicBezTo>
                  <a:pt x="78" y="62"/>
                  <a:pt x="78" y="62"/>
                  <a:pt x="78" y="6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5" y="106"/>
                  <a:pt x="105" y="106"/>
                  <a:pt x="105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淘宝店chenying0907 22"/>
          <p:cNvSpPr>
            <a:spLocks noEditPoints="1"/>
          </p:cNvSpPr>
          <p:nvPr/>
        </p:nvSpPr>
        <p:spPr bwMode="auto">
          <a:xfrm>
            <a:off x="1129623" y="2299236"/>
            <a:ext cx="170540" cy="196004"/>
          </a:xfrm>
          <a:custGeom>
            <a:avLst/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475657" y="148700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7" name="淘宝店chenying0907 26"/>
          <p:cNvSpPr/>
          <p:nvPr/>
        </p:nvSpPr>
        <p:spPr>
          <a:xfrm>
            <a:off x="1475656" y="1722877"/>
            <a:ext cx="525658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475657" y="2308911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475656" y="2550081"/>
            <a:ext cx="525658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475657" y="3123368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8" name="淘宝店chenying0907 27"/>
          <p:cNvSpPr/>
          <p:nvPr/>
        </p:nvSpPr>
        <p:spPr>
          <a:xfrm>
            <a:off x="1475656" y="3366147"/>
            <a:ext cx="525658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475657" y="3964329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1475656" y="4186725"/>
            <a:ext cx="525658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134415" y="1722877"/>
            <a:ext cx="73982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01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134415" y="2550081"/>
            <a:ext cx="73982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02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7134415" y="3366147"/>
            <a:ext cx="73982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03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134415" y="4186725"/>
            <a:ext cx="73982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04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475656" y="1673418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6" name="直接连接符 35"/>
          <p:cNvCxnSpPr/>
          <p:nvPr/>
        </p:nvCxnSpPr>
        <p:spPr>
          <a:xfrm>
            <a:off x="1475656" y="2493520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1475656" y="3318861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8" name="直接连接符 37"/>
          <p:cNvCxnSpPr/>
          <p:nvPr/>
        </p:nvCxnSpPr>
        <p:spPr>
          <a:xfrm>
            <a:off x="1475656" y="4146106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6" grpId="0"/>
      <p:bldP spid="27" grpId="0"/>
      <p:bldP spid="19" grpId="0"/>
      <p:bldP spid="20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ef09ac28eaae964ec9988a5cce77c8b8C1E4685C6E6B40CD7615480512384A61EE159C6FE0045D14B61E85D0A95589D558B81FFC809322ACC20DC2254D928200A3EA0841B8B1814961BE795024DFDEF45878460D5EEC04B3DB4C246007153409DEDE37CA726A66AF19B77CE744E11CADCFB09B3408DEC1F688348922E38CCEE" hidden="1"/>
          <p:cNvSpPr txBox="1"/>
          <p:nvPr/>
        </p:nvSpPr>
        <p:spPr>
          <a:xfrm>
            <a:off x="-266700" y="1352968"/>
            <a:ext cx="284180" cy="762235"/>
          </a:xfrm>
          <a:prstGeom prst="rect">
            <a:avLst/>
          </a:prstGeom>
          <a:noFill/>
        </p:spPr>
        <p:txBody>
          <a:bodyPr vert="wordArtVert" lIns="68580" tIns="34290" rIns="68580" bIns="34290" rtlCol="0">
            <a:spAutoFit/>
          </a:bodyPr>
          <a:lstStyle/>
          <a:p>
            <a:r>
              <a:rPr lang="en-US" altLang="zh-CN" sz="100" dirty="0"/>
              <a:t>e7d195523061f1c0cef09ac28eaae964ec9988a5cce77c8b8C1E4685C6E6B40CD7615480512384A61EE159C6FE0045D14B61E85D0A95589D558B81FFC809322ACC20DC2254D928200A3EA0841B8B1814961BE795024DFDEF45878460D5EEC04B3DB4C246007153409DEDE37CA726A66AF19B77CE744E11CADCFB09B3408DEC1F688348922E38CCEE</a:t>
            </a:r>
            <a:endParaRPr lang="zh-CN" altLang="en-US" sz="100" dirty="0"/>
          </a:p>
        </p:txBody>
      </p:sp>
      <p:sp>
        <p:nvSpPr>
          <p:cNvPr id="7" name="矩形 6"/>
          <p:cNvSpPr/>
          <p:nvPr/>
        </p:nvSpPr>
        <p:spPr>
          <a:xfrm>
            <a:off x="4360534" y="1"/>
            <a:ext cx="2731746" cy="51450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60232" y="0"/>
            <a:ext cx="2483769" cy="2541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60232" y="2603415"/>
            <a:ext cx="2483769" cy="2541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1143" y="1146386"/>
            <a:ext cx="3788908" cy="602729"/>
            <a:chOff x="561523" y="1528042"/>
            <a:chExt cx="5051877" cy="803391"/>
          </a:xfrm>
        </p:grpSpPr>
        <p:sp>
          <p:nvSpPr>
            <p:cNvPr id="12" name="文本框 66"/>
            <p:cNvSpPr txBox="1">
              <a:spLocks noChangeArrowheads="1"/>
            </p:cNvSpPr>
            <p:nvPr/>
          </p:nvSpPr>
          <p:spPr bwMode="auto">
            <a:xfrm flipH="1">
              <a:off x="1434532" y="1528042"/>
              <a:ext cx="4178868" cy="80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专业版式设计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900"/>
                </a:lnSpc>
                <a:spcBef>
                  <a:spcPts val="450"/>
                </a:spcBef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Clean, Minimalist, Flat, Powerful and Flexible PowerPoint template, perfect for business use. </a:t>
              </a: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561523" y="1568887"/>
              <a:ext cx="672366" cy="672366"/>
              <a:chOff x="561523" y="2258309"/>
              <a:chExt cx="672366" cy="672366"/>
            </a:xfrm>
          </p:grpSpPr>
          <p:sp>
            <p:nvSpPr>
              <p:cNvPr id="16" name="矩形 15"/>
              <p:cNvSpPr/>
              <p:nvPr/>
            </p:nvSpPr>
            <p:spPr>
              <a:xfrm flipH="1">
                <a:off x="561523" y="225830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719579" y="2416365"/>
                <a:ext cx="356254" cy="356254"/>
              </a:xfrm>
              <a:custGeom>
                <a:avLst/>
                <a:gdLst>
                  <a:gd name="T0" fmla="*/ 274 w 740"/>
                  <a:gd name="T1" fmla="*/ 555 h 740"/>
                  <a:gd name="T2" fmla="*/ 283 w 740"/>
                  <a:gd name="T3" fmla="*/ 562 h 740"/>
                  <a:gd name="T4" fmla="*/ 286 w 740"/>
                  <a:gd name="T5" fmla="*/ 571 h 740"/>
                  <a:gd name="T6" fmla="*/ 283 w 740"/>
                  <a:gd name="T7" fmla="*/ 580 h 740"/>
                  <a:gd name="T8" fmla="*/ 231 w 740"/>
                  <a:gd name="T9" fmla="*/ 634 h 740"/>
                  <a:gd name="T10" fmla="*/ 223 w 740"/>
                  <a:gd name="T11" fmla="*/ 638 h 740"/>
                  <a:gd name="T12" fmla="*/ 214 w 740"/>
                  <a:gd name="T13" fmla="*/ 638 h 740"/>
                  <a:gd name="T14" fmla="*/ 205 w 740"/>
                  <a:gd name="T15" fmla="*/ 631 h 740"/>
                  <a:gd name="T16" fmla="*/ 202 w 740"/>
                  <a:gd name="T17" fmla="*/ 622 h 740"/>
                  <a:gd name="T18" fmla="*/ 205 w 740"/>
                  <a:gd name="T19" fmla="*/ 613 h 740"/>
                  <a:gd name="T20" fmla="*/ 257 w 740"/>
                  <a:gd name="T21" fmla="*/ 559 h 740"/>
                  <a:gd name="T22" fmla="*/ 265 w 740"/>
                  <a:gd name="T23" fmla="*/ 555 h 740"/>
                  <a:gd name="T24" fmla="*/ 252 w 740"/>
                  <a:gd name="T25" fmla="*/ 470 h 740"/>
                  <a:gd name="T26" fmla="*/ 262 w 740"/>
                  <a:gd name="T27" fmla="*/ 474 h 740"/>
                  <a:gd name="T28" fmla="*/ 269 w 740"/>
                  <a:gd name="T29" fmla="*/ 482 h 740"/>
                  <a:gd name="T30" fmla="*/ 269 w 740"/>
                  <a:gd name="T31" fmla="*/ 491 h 740"/>
                  <a:gd name="T32" fmla="*/ 263 w 740"/>
                  <a:gd name="T33" fmla="*/ 499 h 740"/>
                  <a:gd name="T34" fmla="*/ 93 w 740"/>
                  <a:gd name="T35" fmla="*/ 669 h 740"/>
                  <a:gd name="T36" fmla="*/ 84 w 740"/>
                  <a:gd name="T37" fmla="*/ 672 h 740"/>
                  <a:gd name="T38" fmla="*/ 74 w 740"/>
                  <a:gd name="T39" fmla="*/ 669 h 740"/>
                  <a:gd name="T40" fmla="*/ 68 w 740"/>
                  <a:gd name="T41" fmla="*/ 660 h 740"/>
                  <a:gd name="T42" fmla="*/ 68 w 740"/>
                  <a:gd name="T43" fmla="*/ 651 h 740"/>
                  <a:gd name="T44" fmla="*/ 72 w 740"/>
                  <a:gd name="T45" fmla="*/ 643 h 740"/>
                  <a:gd name="T46" fmla="*/ 244 w 740"/>
                  <a:gd name="T47" fmla="*/ 473 h 740"/>
                  <a:gd name="T48" fmla="*/ 252 w 740"/>
                  <a:gd name="T49" fmla="*/ 470 h 740"/>
                  <a:gd name="T50" fmla="*/ 173 w 740"/>
                  <a:gd name="T51" fmla="*/ 455 h 740"/>
                  <a:gd name="T52" fmla="*/ 182 w 740"/>
                  <a:gd name="T53" fmla="*/ 461 h 740"/>
                  <a:gd name="T54" fmla="*/ 185 w 740"/>
                  <a:gd name="T55" fmla="*/ 470 h 740"/>
                  <a:gd name="T56" fmla="*/ 182 w 740"/>
                  <a:gd name="T57" fmla="*/ 479 h 740"/>
                  <a:gd name="T58" fmla="*/ 163 w 740"/>
                  <a:gd name="T59" fmla="*/ 499 h 740"/>
                  <a:gd name="T60" fmla="*/ 156 w 740"/>
                  <a:gd name="T61" fmla="*/ 503 h 740"/>
                  <a:gd name="T62" fmla="*/ 146 w 740"/>
                  <a:gd name="T63" fmla="*/ 503 h 740"/>
                  <a:gd name="T64" fmla="*/ 138 w 740"/>
                  <a:gd name="T65" fmla="*/ 498 h 740"/>
                  <a:gd name="T66" fmla="*/ 135 w 740"/>
                  <a:gd name="T67" fmla="*/ 487 h 740"/>
                  <a:gd name="T68" fmla="*/ 137 w 740"/>
                  <a:gd name="T69" fmla="*/ 479 h 740"/>
                  <a:gd name="T70" fmla="*/ 156 w 740"/>
                  <a:gd name="T71" fmla="*/ 458 h 740"/>
                  <a:gd name="T72" fmla="*/ 164 w 740"/>
                  <a:gd name="T73" fmla="*/ 455 h 740"/>
                  <a:gd name="T74" fmla="*/ 673 w 740"/>
                  <a:gd name="T75" fmla="*/ 91 h 740"/>
                  <a:gd name="T76" fmla="*/ 421 w 740"/>
                  <a:gd name="T77" fmla="*/ 680 h 740"/>
                  <a:gd name="T78" fmla="*/ 650 w 740"/>
                  <a:gd name="T79" fmla="*/ 67 h 740"/>
                  <a:gd name="T80" fmla="*/ 299 w 740"/>
                  <a:gd name="T81" fmla="*/ 418 h 740"/>
                  <a:gd name="T82" fmla="*/ 723 w 740"/>
                  <a:gd name="T83" fmla="*/ 0 h 740"/>
                  <a:gd name="T84" fmla="*/ 732 w 740"/>
                  <a:gd name="T85" fmla="*/ 3 h 740"/>
                  <a:gd name="T86" fmla="*/ 739 w 740"/>
                  <a:gd name="T87" fmla="*/ 12 h 740"/>
                  <a:gd name="T88" fmla="*/ 739 w 740"/>
                  <a:gd name="T89" fmla="*/ 21 h 740"/>
                  <a:gd name="T90" fmla="*/ 737 w 740"/>
                  <a:gd name="T91" fmla="*/ 24 h 740"/>
                  <a:gd name="T92" fmla="*/ 435 w 740"/>
                  <a:gd name="T93" fmla="*/ 729 h 740"/>
                  <a:gd name="T94" fmla="*/ 435 w 740"/>
                  <a:gd name="T95" fmla="*/ 729 h 740"/>
                  <a:gd name="T96" fmla="*/ 430 w 740"/>
                  <a:gd name="T97" fmla="*/ 737 h 740"/>
                  <a:gd name="T98" fmla="*/ 421 w 740"/>
                  <a:gd name="T99" fmla="*/ 740 h 740"/>
                  <a:gd name="T100" fmla="*/ 410 w 740"/>
                  <a:gd name="T101" fmla="*/ 736 h 740"/>
                  <a:gd name="T102" fmla="*/ 405 w 740"/>
                  <a:gd name="T103" fmla="*/ 727 h 740"/>
                  <a:gd name="T104" fmla="*/ 290 w 740"/>
                  <a:gd name="T105" fmla="*/ 449 h 740"/>
                  <a:gd name="T106" fmla="*/ 12 w 740"/>
                  <a:gd name="T107" fmla="*/ 335 h 740"/>
                  <a:gd name="T108" fmla="*/ 4 w 740"/>
                  <a:gd name="T109" fmla="*/ 329 h 740"/>
                  <a:gd name="T110" fmla="*/ 0 w 740"/>
                  <a:gd name="T111" fmla="*/ 320 h 740"/>
                  <a:gd name="T112" fmla="*/ 3 w 740"/>
                  <a:gd name="T113" fmla="*/ 311 h 740"/>
                  <a:gd name="T114" fmla="*/ 10 w 740"/>
                  <a:gd name="T115" fmla="*/ 304 h 740"/>
                  <a:gd name="T116" fmla="*/ 11 w 740"/>
                  <a:gd name="T117" fmla="*/ 304 h 740"/>
                  <a:gd name="T118" fmla="*/ 715 w 740"/>
                  <a:gd name="T119" fmla="*/ 2 h 740"/>
                  <a:gd name="T120" fmla="*/ 719 w 740"/>
                  <a:gd name="T121" fmla="*/ 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0" h="740">
                    <a:moveTo>
                      <a:pt x="269" y="554"/>
                    </a:moveTo>
                    <a:lnTo>
                      <a:pt x="274" y="555"/>
                    </a:lnTo>
                    <a:lnTo>
                      <a:pt x="279" y="558"/>
                    </a:lnTo>
                    <a:lnTo>
                      <a:pt x="283" y="562"/>
                    </a:lnTo>
                    <a:lnTo>
                      <a:pt x="284" y="566"/>
                    </a:lnTo>
                    <a:lnTo>
                      <a:pt x="286" y="571"/>
                    </a:lnTo>
                    <a:lnTo>
                      <a:pt x="286" y="576"/>
                    </a:lnTo>
                    <a:lnTo>
                      <a:pt x="283" y="580"/>
                    </a:lnTo>
                    <a:lnTo>
                      <a:pt x="281" y="583"/>
                    </a:lnTo>
                    <a:lnTo>
                      <a:pt x="231" y="634"/>
                    </a:lnTo>
                    <a:lnTo>
                      <a:pt x="227" y="637"/>
                    </a:lnTo>
                    <a:lnTo>
                      <a:pt x="223" y="638"/>
                    </a:lnTo>
                    <a:lnTo>
                      <a:pt x="219" y="639"/>
                    </a:lnTo>
                    <a:lnTo>
                      <a:pt x="214" y="638"/>
                    </a:lnTo>
                    <a:lnTo>
                      <a:pt x="209" y="635"/>
                    </a:lnTo>
                    <a:lnTo>
                      <a:pt x="205" y="631"/>
                    </a:lnTo>
                    <a:lnTo>
                      <a:pt x="203" y="627"/>
                    </a:lnTo>
                    <a:lnTo>
                      <a:pt x="202" y="622"/>
                    </a:lnTo>
                    <a:lnTo>
                      <a:pt x="202" y="617"/>
                    </a:lnTo>
                    <a:lnTo>
                      <a:pt x="205" y="613"/>
                    </a:lnTo>
                    <a:lnTo>
                      <a:pt x="207" y="610"/>
                    </a:lnTo>
                    <a:lnTo>
                      <a:pt x="257" y="559"/>
                    </a:lnTo>
                    <a:lnTo>
                      <a:pt x="261" y="557"/>
                    </a:lnTo>
                    <a:lnTo>
                      <a:pt x="265" y="555"/>
                    </a:lnTo>
                    <a:lnTo>
                      <a:pt x="269" y="554"/>
                    </a:lnTo>
                    <a:close/>
                    <a:moveTo>
                      <a:pt x="252" y="470"/>
                    </a:moveTo>
                    <a:lnTo>
                      <a:pt x="257" y="472"/>
                    </a:lnTo>
                    <a:lnTo>
                      <a:pt x="262" y="474"/>
                    </a:lnTo>
                    <a:lnTo>
                      <a:pt x="266" y="477"/>
                    </a:lnTo>
                    <a:lnTo>
                      <a:pt x="269" y="482"/>
                    </a:lnTo>
                    <a:lnTo>
                      <a:pt x="269" y="487"/>
                    </a:lnTo>
                    <a:lnTo>
                      <a:pt x="269" y="491"/>
                    </a:lnTo>
                    <a:lnTo>
                      <a:pt x="266" y="496"/>
                    </a:lnTo>
                    <a:lnTo>
                      <a:pt x="263" y="499"/>
                    </a:lnTo>
                    <a:lnTo>
                      <a:pt x="96" y="667"/>
                    </a:lnTo>
                    <a:lnTo>
                      <a:pt x="93" y="669"/>
                    </a:lnTo>
                    <a:lnTo>
                      <a:pt x="88" y="672"/>
                    </a:lnTo>
                    <a:lnTo>
                      <a:pt x="84" y="672"/>
                    </a:lnTo>
                    <a:lnTo>
                      <a:pt x="79" y="672"/>
                    </a:lnTo>
                    <a:lnTo>
                      <a:pt x="74" y="669"/>
                    </a:lnTo>
                    <a:lnTo>
                      <a:pt x="71" y="665"/>
                    </a:lnTo>
                    <a:lnTo>
                      <a:pt x="68" y="660"/>
                    </a:lnTo>
                    <a:lnTo>
                      <a:pt x="67" y="655"/>
                    </a:lnTo>
                    <a:lnTo>
                      <a:pt x="68" y="651"/>
                    </a:lnTo>
                    <a:lnTo>
                      <a:pt x="70" y="647"/>
                    </a:lnTo>
                    <a:lnTo>
                      <a:pt x="72" y="643"/>
                    </a:lnTo>
                    <a:lnTo>
                      <a:pt x="240" y="476"/>
                    </a:lnTo>
                    <a:lnTo>
                      <a:pt x="244" y="473"/>
                    </a:lnTo>
                    <a:lnTo>
                      <a:pt x="248" y="472"/>
                    </a:lnTo>
                    <a:lnTo>
                      <a:pt x="252" y="470"/>
                    </a:lnTo>
                    <a:close/>
                    <a:moveTo>
                      <a:pt x="168" y="453"/>
                    </a:moveTo>
                    <a:lnTo>
                      <a:pt x="173" y="455"/>
                    </a:lnTo>
                    <a:lnTo>
                      <a:pt x="178" y="457"/>
                    </a:lnTo>
                    <a:lnTo>
                      <a:pt x="182" y="461"/>
                    </a:lnTo>
                    <a:lnTo>
                      <a:pt x="184" y="465"/>
                    </a:lnTo>
                    <a:lnTo>
                      <a:pt x="185" y="470"/>
                    </a:lnTo>
                    <a:lnTo>
                      <a:pt x="185" y="476"/>
                    </a:lnTo>
                    <a:lnTo>
                      <a:pt x="182" y="479"/>
                    </a:lnTo>
                    <a:lnTo>
                      <a:pt x="180" y="482"/>
                    </a:lnTo>
                    <a:lnTo>
                      <a:pt x="163" y="499"/>
                    </a:lnTo>
                    <a:lnTo>
                      <a:pt x="160" y="502"/>
                    </a:lnTo>
                    <a:lnTo>
                      <a:pt x="156" y="503"/>
                    </a:lnTo>
                    <a:lnTo>
                      <a:pt x="151" y="504"/>
                    </a:lnTo>
                    <a:lnTo>
                      <a:pt x="146" y="503"/>
                    </a:lnTo>
                    <a:lnTo>
                      <a:pt x="142" y="500"/>
                    </a:lnTo>
                    <a:lnTo>
                      <a:pt x="138" y="498"/>
                    </a:lnTo>
                    <a:lnTo>
                      <a:pt x="135" y="493"/>
                    </a:lnTo>
                    <a:lnTo>
                      <a:pt x="135" y="487"/>
                    </a:lnTo>
                    <a:lnTo>
                      <a:pt x="135" y="483"/>
                    </a:lnTo>
                    <a:lnTo>
                      <a:pt x="137" y="479"/>
                    </a:lnTo>
                    <a:lnTo>
                      <a:pt x="139" y="476"/>
                    </a:lnTo>
                    <a:lnTo>
                      <a:pt x="156" y="458"/>
                    </a:lnTo>
                    <a:lnTo>
                      <a:pt x="160" y="456"/>
                    </a:lnTo>
                    <a:lnTo>
                      <a:pt x="164" y="455"/>
                    </a:lnTo>
                    <a:lnTo>
                      <a:pt x="168" y="453"/>
                    </a:lnTo>
                    <a:close/>
                    <a:moveTo>
                      <a:pt x="673" y="91"/>
                    </a:moveTo>
                    <a:lnTo>
                      <a:pt x="322" y="441"/>
                    </a:lnTo>
                    <a:lnTo>
                      <a:pt x="421" y="680"/>
                    </a:lnTo>
                    <a:lnTo>
                      <a:pt x="673" y="91"/>
                    </a:lnTo>
                    <a:close/>
                    <a:moveTo>
                      <a:pt x="650" y="67"/>
                    </a:moveTo>
                    <a:lnTo>
                      <a:pt x="61" y="320"/>
                    </a:lnTo>
                    <a:lnTo>
                      <a:pt x="299" y="418"/>
                    </a:lnTo>
                    <a:lnTo>
                      <a:pt x="650" y="67"/>
                    </a:lnTo>
                    <a:close/>
                    <a:moveTo>
                      <a:pt x="723" y="0"/>
                    </a:moveTo>
                    <a:lnTo>
                      <a:pt x="728" y="2"/>
                    </a:lnTo>
                    <a:lnTo>
                      <a:pt x="732" y="3"/>
                    </a:lnTo>
                    <a:lnTo>
                      <a:pt x="736" y="7"/>
                    </a:lnTo>
                    <a:lnTo>
                      <a:pt x="739" y="12"/>
                    </a:lnTo>
                    <a:lnTo>
                      <a:pt x="740" y="17"/>
                    </a:lnTo>
                    <a:lnTo>
                      <a:pt x="739" y="21"/>
                    </a:lnTo>
                    <a:lnTo>
                      <a:pt x="737" y="24"/>
                    </a:lnTo>
                    <a:lnTo>
                      <a:pt x="737" y="24"/>
                    </a:lnTo>
                    <a:lnTo>
                      <a:pt x="436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2" y="733"/>
                    </a:lnTo>
                    <a:lnTo>
                      <a:pt x="430" y="737"/>
                    </a:lnTo>
                    <a:lnTo>
                      <a:pt x="425" y="739"/>
                    </a:lnTo>
                    <a:lnTo>
                      <a:pt x="421" y="740"/>
                    </a:lnTo>
                    <a:lnTo>
                      <a:pt x="415" y="739"/>
                    </a:lnTo>
                    <a:lnTo>
                      <a:pt x="410" y="736"/>
                    </a:lnTo>
                    <a:lnTo>
                      <a:pt x="406" y="732"/>
                    </a:lnTo>
                    <a:lnTo>
                      <a:pt x="405" y="727"/>
                    </a:lnTo>
                    <a:lnTo>
                      <a:pt x="404" y="727"/>
                    </a:lnTo>
                    <a:lnTo>
                      <a:pt x="290" y="449"/>
                    </a:lnTo>
                    <a:lnTo>
                      <a:pt x="12" y="335"/>
                    </a:lnTo>
                    <a:lnTo>
                      <a:pt x="12" y="335"/>
                    </a:lnTo>
                    <a:lnTo>
                      <a:pt x="7" y="333"/>
                    </a:lnTo>
                    <a:lnTo>
                      <a:pt x="4" y="329"/>
                    </a:lnTo>
                    <a:lnTo>
                      <a:pt x="2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3" y="311"/>
                    </a:lnTo>
                    <a:lnTo>
                      <a:pt x="6" y="307"/>
                    </a:lnTo>
                    <a:lnTo>
                      <a:pt x="10" y="304"/>
                    </a:lnTo>
                    <a:lnTo>
                      <a:pt x="10" y="304"/>
                    </a:lnTo>
                    <a:lnTo>
                      <a:pt x="11" y="304"/>
                    </a:lnTo>
                    <a:lnTo>
                      <a:pt x="11" y="304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9" y="0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3"/>
          <p:cNvGrpSpPr/>
          <p:nvPr/>
        </p:nvGrpSpPr>
        <p:grpSpPr>
          <a:xfrm>
            <a:off x="421143" y="2296643"/>
            <a:ext cx="3788908" cy="602729"/>
            <a:chOff x="561523" y="3061243"/>
            <a:chExt cx="5051877" cy="803391"/>
          </a:xfrm>
        </p:grpSpPr>
        <p:sp>
          <p:nvSpPr>
            <p:cNvPr id="13" name="文本框 66"/>
            <p:cNvSpPr txBox="1">
              <a:spLocks noChangeArrowheads="1"/>
            </p:cNvSpPr>
            <p:nvPr/>
          </p:nvSpPr>
          <p:spPr bwMode="auto">
            <a:xfrm flipH="1">
              <a:off x="1434532" y="3061243"/>
              <a:ext cx="4178868" cy="80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完全一键换色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900"/>
                </a:lnSpc>
                <a:spcBef>
                  <a:spcPts val="450"/>
                </a:spcBef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Clean, Minimalist, Flat, Powerful and Flexible PowerPoint template, perfect for business use. </a:t>
              </a:r>
            </a:p>
          </p:txBody>
        </p:sp>
        <p:grpSp>
          <p:nvGrpSpPr>
            <p:cNvPr id="6" name="组合 17"/>
            <p:cNvGrpSpPr/>
            <p:nvPr/>
          </p:nvGrpSpPr>
          <p:grpSpPr>
            <a:xfrm>
              <a:off x="561523" y="3102088"/>
              <a:ext cx="672366" cy="672366"/>
              <a:chOff x="561523" y="3406884"/>
              <a:chExt cx="672366" cy="672366"/>
            </a:xfrm>
          </p:grpSpPr>
          <p:sp>
            <p:nvSpPr>
              <p:cNvPr id="19" name="矩形 18"/>
              <p:cNvSpPr/>
              <p:nvPr/>
            </p:nvSpPr>
            <p:spPr>
              <a:xfrm flipH="1">
                <a:off x="561523" y="3406884"/>
                <a:ext cx="672366" cy="67236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720060" y="3565181"/>
                <a:ext cx="355292" cy="355772"/>
              </a:xfrm>
              <a:custGeom>
                <a:avLst/>
                <a:gdLst>
                  <a:gd name="T0" fmla="*/ 264 w 738"/>
                  <a:gd name="T1" fmla="*/ 285 h 739"/>
                  <a:gd name="T2" fmla="*/ 249 w 738"/>
                  <a:gd name="T3" fmla="*/ 429 h 739"/>
                  <a:gd name="T4" fmla="*/ 369 w 738"/>
                  <a:gd name="T5" fmla="*/ 504 h 739"/>
                  <a:gd name="T6" fmla="*/ 490 w 738"/>
                  <a:gd name="T7" fmla="*/ 429 h 739"/>
                  <a:gd name="T8" fmla="*/ 474 w 738"/>
                  <a:gd name="T9" fmla="*/ 285 h 739"/>
                  <a:gd name="T10" fmla="*/ 369 w 738"/>
                  <a:gd name="T11" fmla="*/ 201 h 739"/>
                  <a:gd name="T12" fmla="*/ 508 w 738"/>
                  <a:gd name="T13" fmla="*/ 276 h 739"/>
                  <a:gd name="T14" fmla="*/ 524 w 738"/>
                  <a:gd name="T15" fmla="*/ 436 h 739"/>
                  <a:gd name="T16" fmla="*/ 403 w 738"/>
                  <a:gd name="T17" fmla="*/ 534 h 739"/>
                  <a:gd name="T18" fmla="*/ 250 w 738"/>
                  <a:gd name="T19" fmla="*/ 488 h 739"/>
                  <a:gd name="T20" fmla="*/ 204 w 738"/>
                  <a:gd name="T21" fmla="*/ 336 h 739"/>
                  <a:gd name="T22" fmla="*/ 304 w 738"/>
                  <a:gd name="T23" fmla="*/ 214 h 739"/>
                  <a:gd name="T24" fmla="*/ 314 w 738"/>
                  <a:gd name="T25" fmla="*/ 79 h 739"/>
                  <a:gd name="T26" fmla="*/ 220 w 738"/>
                  <a:gd name="T27" fmla="*/ 124 h 739"/>
                  <a:gd name="T28" fmla="*/ 192 w 738"/>
                  <a:gd name="T29" fmla="*/ 121 h 739"/>
                  <a:gd name="T30" fmla="*/ 124 w 738"/>
                  <a:gd name="T31" fmla="*/ 204 h 739"/>
                  <a:gd name="T32" fmla="*/ 86 w 738"/>
                  <a:gd name="T33" fmla="*/ 306 h 739"/>
                  <a:gd name="T34" fmla="*/ 34 w 738"/>
                  <a:gd name="T35" fmla="*/ 411 h 739"/>
                  <a:gd name="T36" fmla="*/ 105 w 738"/>
                  <a:gd name="T37" fmla="*/ 479 h 739"/>
                  <a:gd name="T38" fmla="*/ 102 w 738"/>
                  <a:gd name="T39" fmla="*/ 578 h 739"/>
                  <a:gd name="T40" fmla="*/ 203 w 738"/>
                  <a:gd name="T41" fmla="*/ 614 h 739"/>
                  <a:gd name="T42" fmla="*/ 259 w 738"/>
                  <a:gd name="T43" fmla="*/ 634 h 739"/>
                  <a:gd name="T44" fmla="*/ 327 w 738"/>
                  <a:gd name="T45" fmla="*/ 705 h 739"/>
                  <a:gd name="T46" fmla="*/ 432 w 738"/>
                  <a:gd name="T47" fmla="*/ 652 h 739"/>
                  <a:gd name="T48" fmla="*/ 524 w 738"/>
                  <a:gd name="T49" fmla="*/ 614 h 739"/>
                  <a:gd name="T50" fmla="*/ 577 w 738"/>
                  <a:gd name="T51" fmla="*/ 636 h 739"/>
                  <a:gd name="T52" fmla="*/ 613 w 738"/>
                  <a:gd name="T53" fmla="*/ 525 h 739"/>
                  <a:gd name="T54" fmla="*/ 660 w 738"/>
                  <a:gd name="T55" fmla="*/ 425 h 739"/>
                  <a:gd name="T56" fmla="*/ 670 w 738"/>
                  <a:gd name="T57" fmla="*/ 319 h 739"/>
                  <a:gd name="T58" fmla="*/ 618 w 738"/>
                  <a:gd name="T59" fmla="*/ 226 h 739"/>
                  <a:gd name="T60" fmla="*/ 636 w 738"/>
                  <a:gd name="T61" fmla="*/ 162 h 739"/>
                  <a:gd name="T62" fmla="*/ 529 w 738"/>
                  <a:gd name="T63" fmla="*/ 127 h 739"/>
                  <a:gd name="T64" fmla="*/ 444 w 738"/>
                  <a:gd name="T65" fmla="*/ 93 h 739"/>
                  <a:gd name="T66" fmla="*/ 411 w 738"/>
                  <a:gd name="T67" fmla="*/ 34 h 739"/>
                  <a:gd name="T68" fmla="*/ 435 w 738"/>
                  <a:gd name="T69" fmla="*/ 7 h 739"/>
                  <a:gd name="T70" fmla="*/ 529 w 738"/>
                  <a:gd name="T71" fmla="*/ 93 h 739"/>
                  <a:gd name="T72" fmla="*/ 585 w 738"/>
                  <a:gd name="T73" fmla="*/ 68 h 739"/>
                  <a:gd name="T74" fmla="*/ 672 w 738"/>
                  <a:gd name="T75" fmla="*/ 159 h 739"/>
                  <a:gd name="T76" fmla="*/ 678 w 738"/>
                  <a:gd name="T77" fmla="*/ 286 h 739"/>
                  <a:gd name="T78" fmla="*/ 738 w 738"/>
                  <a:gd name="T79" fmla="*/ 320 h 739"/>
                  <a:gd name="T80" fmla="*/ 713 w 738"/>
                  <a:gd name="T81" fmla="*/ 443 h 739"/>
                  <a:gd name="T82" fmla="*/ 669 w 738"/>
                  <a:gd name="T83" fmla="*/ 570 h 739"/>
                  <a:gd name="T84" fmla="*/ 590 w 738"/>
                  <a:gd name="T85" fmla="*/ 669 h 739"/>
                  <a:gd name="T86" fmla="*/ 560 w 738"/>
                  <a:gd name="T87" fmla="*/ 666 h 739"/>
                  <a:gd name="T88" fmla="*/ 440 w 738"/>
                  <a:gd name="T89" fmla="*/ 724 h 739"/>
                  <a:gd name="T90" fmla="*/ 310 w 738"/>
                  <a:gd name="T91" fmla="*/ 737 h 739"/>
                  <a:gd name="T92" fmla="*/ 246 w 738"/>
                  <a:gd name="T93" fmla="*/ 665 h 739"/>
                  <a:gd name="T94" fmla="*/ 157 w 738"/>
                  <a:gd name="T95" fmla="*/ 671 h 739"/>
                  <a:gd name="T96" fmla="*/ 68 w 738"/>
                  <a:gd name="T97" fmla="*/ 587 h 739"/>
                  <a:gd name="T98" fmla="*/ 73 w 738"/>
                  <a:gd name="T99" fmla="*/ 492 h 739"/>
                  <a:gd name="T100" fmla="*/ 1 w 738"/>
                  <a:gd name="T101" fmla="*/ 428 h 739"/>
                  <a:gd name="T102" fmla="*/ 16 w 738"/>
                  <a:gd name="T103" fmla="*/ 299 h 739"/>
                  <a:gd name="T104" fmla="*/ 73 w 738"/>
                  <a:gd name="T105" fmla="*/ 178 h 739"/>
                  <a:gd name="T106" fmla="*/ 143 w 738"/>
                  <a:gd name="T107" fmla="*/ 73 h 739"/>
                  <a:gd name="T108" fmla="*/ 171 w 738"/>
                  <a:gd name="T109" fmla="*/ 70 h 739"/>
                  <a:gd name="T110" fmla="*/ 295 w 738"/>
                  <a:gd name="T111" fmla="*/ 24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8" h="739">
                    <a:moveTo>
                      <a:pt x="369" y="235"/>
                    </a:moveTo>
                    <a:lnTo>
                      <a:pt x="338" y="239"/>
                    </a:lnTo>
                    <a:lnTo>
                      <a:pt x="310" y="248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49" y="310"/>
                    </a:lnTo>
                    <a:lnTo>
                      <a:pt x="238" y="339"/>
                    </a:lnTo>
                    <a:lnTo>
                      <a:pt x="234" y="370"/>
                    </a:lnTo>
                    <a:lnTo>
                      <a:pt x="238" y="400"/>
                    </a:lnTo>
                    <a:lnTo>
                      <a:pt x="249" y="429"/>
                    </a:lnTo>
                    <a:lnTo>
                      <a:pt x="264" y="454"/>
                    </a:lnTo>
                    <a:lnTo>
                      <a:pt x="285" y="475"/>
                    </a:lnTo>
                    <a:lnTo>
                      <a:pt x="310" y="490"/>
                    </a:lnTo>
                    <a:lnTo>
                      <a:pt x="338" y="501"/>
                    </a:lnTo>
                    <a:lnTo>
                      <a:pt x="369" y="504"/>
                    </a:lnTo>
                    <a:lnTo>
                      <a:pt x="399" y="501"/>
                    </a:lnTo>
                    <a:lnTo>
                      <a:pt x="428" y="490"/>
                    </a:lnTo>
                    <a:lnTo>
                      <a:pt x="453" y="475"/>
                    </a:lnTo>
                    <a:lnTo>
                      <a:pt x="474" y="454"/>
                    </a:lnTo>
                    <a:lnTo>
                      <a:pt x="490" y="429"/>
                    </a:lnTo>
                    <a:lnTo>
                      <a:pt x="500" y="400"/>
                    </a:lnTo>
                    <a:lnTo>
                      <a:pt x="504" y="370"/>
                    </a:lnTo>
                    <a:lnTo>
                      <a:pt x="500" y="339"/>
                    </a:lnTo>
                    <a:lnTo>
                      <a:pt x="490" y="310"/>
                    </a:lnTo>
                    <a:lnTo>
                      <a:pt x="474" y="285"/>
                    </a:lnTo>
                    <a:lnTo>
                      <a:pt x="453" y="264"/>
                    </a:lnTo>
                    <a:lnTo>
                      <a:pt x="428" y="248"/>
                    </a:lnTo>
                    <a:lnTo>
                      <a:pt x="399" y="239"/>
                    </a:lnTo>
                    <a:lnTo>
                      <a:pt x="369" y="235"/>
                    </a:lnTo>
                    <a:close/>
                    <a:moveTo>
                      <a:pt x="369" y="201"/>
                    </a:moveTo>
                    <a:lnTo>
                      <a:pt x="403" y="205"/>
                    </a:lnTo>
                    <a:lnTo>
                      <a:pt x="435" y="214"/>
                    </a:lnTo>
                    <a:lnTo>
                      <a:pt x="463" y="230"/>
                    </a:lnTo>
                    <a:lnTo>
                      <a:pt x="488" y="251"/>
                    </a:lnTo>
                    <a:lnTo>
                      <a:pt x="508" y="276"/>
                    </a:lnTo>
                    <a:lnTo>
                      <a:pt x="524" y="305"/>
                    </a:lnTo>
                    <a:lnTo>
                      <a:pt x="534" y="336"/>
                    </a:lnTo>
                    <a:lnTo>
                      <a:pt x="537" y="370"/>
                    </a:lnTo>
                    <a:lnTo>
                      <a:pt x="534" y="403"/>
                    </a:lnTo>
                    <a:lnTo>
                      <a:pt x="524" y="436"/>
                    </a:lnTo>
                    <a:lnTo>
                      <a:pt x="508" y="463"/>
                    </a:lnTo>
                    <a:lnTo>
                      <a:pt x="488" y="488"/>
                    </a:lnTo>
                    <a:lnTo>
                      <a:pt x="463" y="509"/>
                    </a:lnTo>
                    <a:lnTo>
                      <a:pt x="435" y="525"/>
                    </a:lnTo>
                    <a:lnTo>
                      <a:pt x="403" y="534"/>
                    </a:lnTo>
                    <a:lnTo>
                      <a:pt x="369" y="538"/>
                    </a:lnTo>
                    <a:lnTo>
                      <a:pt x="335" y="534"/>
                    </a:lnTo>
                    <a:lnTo>
                      <a:pt x="304" y="525"/>
                    </a:lnTo>
                    <a:lnTo>
                      <a:pt x="275" y="509"/>
                    </a:lnTo>
                    <a:lnTo>
                      <a:pt x="250" y="488"/>
                    </a:lnTo>
                    <a:lnTo>
                      <a:pt x="229" y="463"/>
                    </a:lnTo>
                    <a:lnTo>
                      <a:pt x="215" y="436"/>
                    </a:lnTo>
                    <a:lnTo>
                      <a:pt x="204" y="403"/>
                    </a:lnTo>
                    <a:lnTo>
                      <a:pt x="202" y="370"/>
                    </a:lnTo>
                    <a:lnTo>
                      <a:pt x="204" y="336"/>
                    </a:lnTo>
                    <a:lnTo>
                      <a:pt x="215" y="305"/>
                    </a:lnTo>
                    <a:lnTo>
                      <a:pt x="229" y="276"/>
                    </a:lnTo>
                    <a:lnTo>
                      <a:pt x="250" y="251"/>
                    </a:lnTo>
                    <a:lnTo>
                      <a:pt x="275" y="230"/>
                    </a:lnTo>
                    <a:lnTo>
                      <a:pt x="304" y="214"/>
                    </a:lnTo>
                    <a:lnTo>
                      <a:pt x="335" y="205"/>
                    </a:lnTo>
                    <a:lnTo>
                      <a:pt x="369" y="201"/>
                    </a:lnTo>
                    <a:close/>
                    <a:moveTo>
                      <a:pt x="327" y="34"/>
                    </a:moveTo>
                    <a:lnTo>
                      <a:pt x="319" y="69"/>
                    </a:lnTo>
                    <a:lnTo>
                      <a:pt x="314" y="79"/>
                    </a:lnTo>
                    <a:lnTo>
                      <a:pt x="305" y="87"/>
                    </a:lnTo>
                    <a:lnTo>
                      <a:pt x="295" y="93"/>
                    </a:lnTo>
                    <a:lnTo>
                      <a:pt x="259" y="104"/>
                    </a:lnTo>
                    <a:lnTo>
                      <a:pt x="226" y="121"/>
                    </a:lnTo>
                    <a:lnTo>
                      <a:pt x="220" y="124"/>
                    </a:lnTo>
                    <a:lnTo>
                      <a:pt x="215" y="125"/>
                    </a:lnTo>
                    <a:lnTo>
                      <a:pt x="209" y="127"/>
                    </a:lnTo>
                    <a:lnTo>
                      <a:pt x="203" y="125"/>
                    </a:lnTo>
                    <a:lnTo>
                      <a:pt x="198" y="124"/>
                    </a:lnTo>
                    <a:lnTo>
                      <a:pt x="192" y="121"/>
                    </a:lnTo>
                    <a:lnTo>
                      <a:pt x="161" y="103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20" y="192"/>
                    </a:lnTo>
                    <a:lnTo>
                      <a:pt x="124" y="204"/>
                    </a:lnTo>
                    <a:lnTo>
                      <a:pt x="124" y="216"/>
                    </a:lnTo>
                    <a:lnTo>
                      <a:pt x="120" y="226"/>
                    </a:lnTo>
                    <a:lnTo>
                      <a:pt x="105" y="260"/>
                    </a:lnTo>
                    <a:lnTo>
                      <a:pt x="92" y="295"/>
                    </a:lnTo>
                    <a:lnTo>
                      <a:pt x="86" y="306"/>
                    </a:lnTo>
                    <a:lnTo>
                      <a:pt x="79" y="315"/>
                    </a:lnTo>
                    <a:lnTo>
                      <a:pt x="68" y="319"/>
                    </a:lnTo>
                    <a:lnTo>
                      <a:pt x="33" y="328"/>
                    </a:lnTo>
                    <a:lnTo>
                      <a:pt x="33" y="411"/>
                    </a:lnTo>
                    <a:lnTo>
                      <a:pt x="34" y="411"/>
                    </a:lnTo>
                    <a:lnTo>
                      <a:pt x="68" y="420"/>
                    </a:lnTo>
                    <a:lnTo>
                      <a:pt x="79" y="425"/>
                    </a:lnTo>
                    <a:lnTo>
                      <a:pt x="86" y="433"/>
                    </a:lnTo>
                    <a:lnTo>
                      <a:pt x="92" y="443"/>
                    </a:lnTo>
                    <a:lnTo>
                      <a:pt x="105" y="479"/>
                    </a:lnTo>
                    <a:lnTo>
                      <a:pt x="120" y="513"/>
                    </a:lnTo>
                    <a:lnTo>
                      <a:pt x="124" y="525"/>
                    </a:lnTo>
                    <a:lnTo>
                      <a:pt x="124" y="536"/>
                    </a:lnTo>
                    <a:lnTo>
                      <a:pt x="120" y="547"/>
                    </a:lnTo>
                    <a:lnTo>
                      <a:pt x="102" y="578"/>
                    </a:lnTo>
                    <a:lnTo>
                      <a:pt x="161" y="636"/>
                    </a:lnTo>
                    <a:lnTo>
                      <a:pt x="161" y="636"/>
                    </a:lnTo>
                    <a:lnTo>
                      <a:pt x="192" y="617"/>
                    </a:lnTo>
                    <a:lnTo>
                      <a:pt x="198" y="615"/>
                    </a:lnTo>
                    <a:lnTo>
                      <a:pt x="203" y="614"/>
                    </a:lnTo>
                    <a:lnTo>
                      <a:pt x="209" y="614"/>
                    </a:lnTo>
                    <a:lnTo>
                      <a:pt x="215" y="614"/>
                    </a:lnTo>
                    <a:lnTo>
                      <a:pt x="220" y="615"/>
                    </a:lnTo>
                    <a:lnTo>
                      <a:pt x="226" y="617"/>
                    </a:lnTo>
                    <a:lnTo>
                      <a:pt x="259" y="634"/>
                    </a:lnTo>
                    <a:lnTo>
                      <a:pt x="295" y="646"/>
                    </a:lnTo>
                    <a:lnTo>
                      <a:pt x="305" y="652"/>
                    </a:lnTo>
                    <a:lnTo>
                      <a:pt x="314" y="659"/>
                    </a:lnTo>
                    <a:lnTo>
                      <a:pt x="319" y="670"/>
                    </a:lnTo>
                    <a:lnTo>
                      <a:pt x="327" y="705"/>
                    </a:lnTo>
                    <a:lnTo>
                      <a:pt x="411" y="705"/>
                    </a:lnTo>
                    <a:lnTo>
                      <a:pt x="411" y="705"/>
                    </a:lnTo>
                    <a:lnTo>
                      <a:pt x="419" y="670"/>
                    </a:lnTo>
                    <a:lnTo>
                      <a:pt x="424" y="659"/>
                    </a:lnTo>
                    <a:lnTo>
                      <a:pt x="432" y="652"/>
                    </a:lnTo>
                    <a:lnTo>
                      <a:pt x="444" y="646"/>
                    </a:lnTo>
                    <a:lnTo>
                      <a:pt x="479" y="634"/>
                    </a:lnTo>
                    <a:lnTo>
                      <a:pt x="512" y="617"/>
                    </a:lnTo>
                    <a:lnTo>
                      <a:pt x="517" y="615"/>
                    </a:lnTo>
                    <a:lnTo>
                      <a:pt x="524" y="614"/>
                    </a:lnTo>
                    <a:lnTo>
                      <a:pt x="529" y="614"/>
                    </a:lnTo>
                    <a:lnTo>
                      <a:pt x="535" y="614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77" y="636"/>
                    </a:lnTo>
                    <a:lnTo>
                      <a:pt x="577" y="636"/>
                    </a:lnTo>
                    <a:lnTo>
                      <a:pt x="636" y="578"/>
                    </a:lnTo>
                    <a:lnTo>
                      <a:pt x="618" y="547"/>
                    </a:lnTo>
                    <a:lnTo>
                      <a:pt x="613" y="536"/>
                    </a:lnTo>
                    <a:lnTo>
                      <a:pt x="613" y="525"/>
                    </a:lnTo>
                    <a:lnTo>
                      <a:pt x="618" y="513"/>
                    </a:lnTo>
                    <a:lnTo>
                      <a:pt x="634" y="479"/>
                    </a:lnTo>
                    <a:lnTo>
                      <a:pt x="645" y="443"/>
                    </a:lnTo>
                    <a:lnTo>
                      <a:pt x="651" y="433"/>
                    </a:lnTo>
                    <a:lnTo>
                      <a:pt x="660" y="425"/>
                    </a:lnTo>
                    <a:lnTo>
                      <a:pt x="670" y="420"/>
                    </a:lnTo>
                    <a:lnTo>
                      <a:pt x="704" y="411"/>
                    </a:lnTo>
                    <a:lnTo>
                      <a:pt x="706" y="411"/>
                    </a:lnTo>
                    <a:lnTo>
                      <a:pt x="706" y="328"/>
                    </a:lnTo>
                    <a:lnTo>
                      <a:pt x="670" y="319"/>
                    </a:lnTo>
                    <a:lnTo>
                      <a:pt x="660" y="315"/>
                    </a:lnTo>
                    <a:lnTo>
                      <a:pt x="651" y="306"/>
                    </a:lnTo>
                    <a:lnTo>
                      <a:pt x="645" y="295"/>
                    </a:lnTo>
                    <a:lnTo>
                      <a:pt x="634" y="260"/>
                    </a:lnTo>
                    <a:lnTo>
                      <a:pt x="618" y="226"/>
                    </a:lnTo>
                    <a:lnTo>
                      <a:pt x="613" y="216"/>
                    </a:lnTo>
                    <a:lnTo>
                      <a:pt x="613" y="204"/>
                    </a:lnTo>
                    <a:lnTo>
                      <a:pt x="618" y="192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577" y="103"/>
                    </a:lnTo>
                    <a:lnTo>
                      <a:pt x="546" y="121"/>
                    </a:lnTo>
                    <a:lnTo>
                      <a:pt x="541" y="124"/>
                    </a:lnTo>
                    <a:lnTo>
                      <a:pt x="535" y="125"/>
                    </a:lnTo>
                    <a:lnTo>
                      <a:pt x="529" y="127"/>
                    </a:lnTo>
                    <a:lnTo>
                      <a:pt x="524" y="125"/>
                    </a:lnTo>
                    <a:lnTo>
                      <a:pt x="517" y="124"/>
                    </a:lnTo>
                    <a:lnTo>
                      <a:pt x="512" y="121"/>
                    </a:lnTo>
                    <a:lnTo>
                      <a:pt x="479" y="104"/>
                    </a:lnTo>
                    <a:lnTo>
                      <a:pt x="444" y="93"/>
                    </a:lnTo>
                    <a:lnTo>
                      <a:pt x="432" y="87"/>
                    </a:lnTo>
                    <a:lnTo>
                      <a:pt x="424" y="79"/>
                    </a:lnTo>
                    <a:lnTo>
                      <a:pt x="419" y="69"/>
                    </a:lnTo>
                    <a:lnTo>
                      <a:pt x="411" y="34"/>
                    </a:lnTo>
                    <a:lnTo>
                      <a:pt x="411" y="34"/>
                    </a:lnTo>
                    <a:lnTo>
                      <a:pt x="327" y="34"/>
                    </a:lnTo>
                    <a:close/>
                    <a:moveTo>
                      <a:pt x="319" y="0"/>
                    </a:moveTo>
                    <a:lnTo>
                      <a:pt x="419" y="0"/>
                    </a:lnTo>
                    <a:lnTo>
                      <a:pt x="427" y="2"/>
                    </a:lnTo>
                    <a:lnTo>
                      <a:pt x="435" y="7"/>
                    </a:lnTo>
                    <a:lnTo>
                      <a:pt x="440" y="15"/>
                    </a:lnTo>
                    <a:lnTo>
                      <a:pt x="442" y="24"/>
                    </a:lnTo>
                    <a:lnTo>
                      <a:pt x="452" y="60"/>
                    </a:lnTo>
                    <a:lnTo>
                      <a:pt x="492" y="74"/>
                    </a:lnTo>
                    <a:lnTo>
                      <a:pt x="529" y="93"/>
                    </a:lnTo>
                    <a:lnTo>
                      <a:pt x="560" y="73"/>
                    </a:lnTo>
                    <a:lnTo>
                      <a:pt x="567" y="70"/>
                    </a:lnTo>
                    <a:lnTo>
                      <a:pt x="573" y="68"/>
                    </a:lnTo>
                    <a:lnTo>
                      <a:pt x="580" y="68"/>
                    </a:lnTo>
                    <a:lnTo>
                      <a:pt x="585" y="68"/>
                    </a:lnTo>
                    <a:lnTo>
                      <a:pt x="590" y="70"/>
                    </a:lnTo>
                    <a:lnTo>
                      <a:pt x="596" y="73"/>
                    </a:lnTo>
                    <a:lnTo>
                      <a:pt x="665" y="144"/>
                    </a:lnTo>
                    <a:lnTo>
                      <a:pt x="670" y="151"/>
                    </a:lnTo>
                    <a:lnTo>
                      <a:pt x="672" y="159"/>
                    </a:lnTo>
                    <a:lnTo>
                      <a:pt x="669" y="168"/>
                    </a:lnTo>
                    <a:lnTo>
                      <a:pt x="665" y="178"/>
                    </a:lnTo>
                    <a:lnTo>
                      <a:pt x="647" y="209"/>
                    </a:lnTo>
                    <a:lnTo>
                      <a:pt x="665" y="247"/>
                    </a:lnTo>
                    <a:lnTo>
                      <a:pt x="678" y="286"/>
                    </a:lnTo>
                    <a:lnTo>
                      <a:pt x="713" y="295"/>
                    </a:lnTo>
                    <a:lnTo>
                      <a:pt x="723" y="299"/>
                    </a:lnTo>
                    <a:lnTo>
                      <a:pt x="730" y="305"/>
                    </a:lnTo>
                    <a:lnTo>
                      <a:pt x="737" y="311"/>
                    </a:lnTo>
                    <a:lnTo>
                      <a:pt x="738" y="320"/>
                    </a:lnTo>
                    <a:lnTo>
                      <a:pt x="738" y="418"/>
                    </a:lnTo>
                    <a:lnTo>
                      <a:pt x="737" y="428"/>
                    </a:lnTo>
                    <a:lnTo>
                      <a:pt x="730" y="434"/>
                    </a:lnTo>
                    <a:lnTo>
                      <a:pt x="723" y="439"/>
                    </a:lnTo>
                    <a:lnTo>
                      <a:pt x="713" y="443"/>
                    </a:lnTo>
                    <a:lnTo>
                      <a:pt x="678" y="453"/>
                    </a:lnTo>
                    <a:lnTo>
                      <a:pt x="665" y="492"/>
                    </a:lnTo>
                    <a:lnTo>
                      <a:pt x="647" y="530"/>
                    </a:lnTo>
                    <a:lnTo>
                      <a:pt x="665" y="561"/>
                    </a:lnTo>
                    <a:lnTo>
                      <a:pt x="669" y="570"/>
                    </a:lnTo>
                    <a:lnTo>
                      <a:pt x="672" y="580"/>
                    </a:lnTo>
                    <a:lnTo>
                      <a:pt x="670" y="587"/>
                    </a:lnTo>
                    <a:lnTo>
                      <a:pt x="665" y="597"/>
                    </a:lnTo>
                    <a:lnTo>
                      <a:pt x="596" y="666"/>
                    </a:lnTo>
                    <a:lnTo>
                      <a:pt x="590" y="669"/>
                    </a:lnTo>
                    <a:lnTo>
                      <a:pt x="586" y="671"/>
                    </a:lnTo>
                    <a:lnTo>
                      <a:pt x="581" y="671"/>
                    </a:lnTo>
                    <a:lnTo>
                      <a:pt x="575" y="671"/>
                    </a:lnTo>
                    <a:lnTo>
                      <a:pt x="567" y="669"/>
                    </a:lnTo>
                    <a:lnTo>
                      <a:pt x="560" y="666"/>
                    </a:lnTo>
                    <a:lnTo>
                      <a:pt x="529" y="646"/>
                    </a:lnTo>
                    <a:lnTo>
                      <a:pt x="492" y="665"/>
                    </a:lnTo>
                    <a:lnTo>
                      <a:pt x="452" y="679"/>
                    </a:lnTo>
                    <a:lnTo>
                      <a:pt x="442" y="714"/>
                    </a:lnTo>
                    <a:lnTo>
                      <a:pt x="440" y="724"/>
                    </a:lnTo>
                    <a:lnTo>
                      <a:pt x="435" y="731"/>
                    </a:lnTo>
                    <a:lnTo>
                      <a:pt x="427" y="737"/>
                    </a:lnTo>
                    <a:lnTo>
                      <a:pt x="419" y="739"/>
                    </a:lnTo>
                    <a:lnTo>
                      <a:pt x="319" y="739"/>
                    </a:lnTo>
                    <a:lnTo>
                      <a:pt x="310" y="737"/>
                    </a:lnTo>
                    <a:lnTo>
                      <a:pt x="304" y="731"/>
                    </a:lnTo>
                    <a:lnTo>
                      <a:pt x="298" y="724"/>
                    </a:lnTo>
                    <a:lnTo>
                      <a:pt x="295" y="714"/>
                    </a:lnTo>
                    <a:lnTo>
                      <a:pt x="287" y="679"/>
                    </a:lnTo>
                    <a:lnTo>
                      <a:pt x="246" y="665"/>
                    </a:lnTo>
                    <a:lnTo>
                      <a:pt x="209" y="646"/>
                    </a:lnTo>
                    <a:lnTo>
                      <a:pt x="178" y="666"/>
                    </a:lnTo>
                    <a:lnTo>
                      <a:pt x="171" y="669"/>
                    </a:lnTo>
                    <a:lnTo>
                      <a:pt x="164" y="671"/>
                    </a:lnTo>
                    <a:lnTo>
                      <a:pt x="157" y="671"/>
                    </a:lnTo>
                    <a:lnTo>
                      <a:pt x="152" y="671"/>
                    </a:lnTo>
                    <a:lnTo>
                      <a:pt x="147" y="669"/>
                    </a:lnTo>
                    <a:lnTo>
                      <a:pt x="143" y="666"/>
                    </a:lnTo>
                    <a:lnTo>
                      <a:pt x="73" y="597"/>
                    </a:lnTo>
                    <a:lnTo>
                      <a:pt x="68" y="587"/>
                    </a:lnTo>
                    <a:lnTo>
                      <a:pt x="67" y="580"/>
                    </a:lnTo>
                    <a:lnTo>
                      <a:pt x="69" y="570"/>
                    </a:lnTo>
                    <a:lnTo>
                      <a:pt x="73" y="561"/>
                    </a:lnTo>
                    <a:lnTo>
                      <a:pt x="92" y="530"/>
                    </a:lnTo>
                    <a:lnTo>
                      <a:pt x="73" y="492"/>
                    </a:lnTo>
                    <a:lnTo>
                      <a:pt x="60" y="453"/>
                    </a:lnTo>
                    <a:lnTo>
                      <a:pt x="24" y="443"/>
                    </a:lnTo>
                    <a:lnTo>
                      <a:pt x="16" y="439"/>
                    </a:lnTo>
                    <a:lnTo>
                      <a:pt x="8" y="434"/>
                    </a:lnTo>
                    <a:lnTo>
                      <a:pt x="1" y="428"/>
                    </a:lnTo>
                    <a:lnTo>
                      <a:pt x="0" y="418"/>
                    </a:lnTo>
                    <a:lnTo>
                      <a:pt x="0" y="320"/>
                    </a:lnTo>
                    <a:lnTo>
                      <a:pt x="1" y="311"/>
                    </a:lnTo>
                    <a:lnTo>
                      <a:pt x="8" y="305"/>
                    </a:lnTo>
                    <a:lnTo>
                      <a:pt x="16" y="299"/>
                    </a:lnTo>
                    <a:lnTo>
                      <a:pt x="24" y="295"/>
                    </a:lnTo>
                    <a:lnTo>
                      <a:pt x="60" y="286"/>
                    </a:lnTo>
                    <a:lnTo>
                      <a:pt x="73" y="247"/>
                    </a:lnTo>
                    <a:lnTo>
                      <a:pt x="92" y="209"/>
                    </a:lnTo>
                    <a:lnTo>
                      <a:pt x="73" y="178"/>
                    </a:lnTo>
                    <a:lnTo>
                      <a:pt x="69" y="168"/>
                    </a:lnTo>
                    <a:lnTo>
                      <a:pt x="67" y="159"/>
                    </a:lnTo>
                    <a:lnTo>
                      <a:pt x="68" y="151"/>
                    </a:lnTo>
                    <a:lnTo>
                      <a:pt x="73" y="144"/>
                    </a:lnTo>
                    <a:lnTo>
                      <a:pt x="143" y="73"/>
                    </a:lnTo>
                    <a:lnTo>
                      <a:pt x="147" y="70"/>
                    </a:lnTo>
                    <a:lnTo>
                      <a:pt x="152" y="68"/>
                    </a:lnTo>
                    <a:lnTo>
                      <a:pt x="157" y="68"/>
                    </a:lnTo>
                    <a:lnTo>
                      <a:pt x="165" y="68"/>
                    </a:lnTo>
                    <a:lnTo>
                      <a:pt x="171" y="70"/>
                    </a:lnTo>
                    <a:lnTo>
                      <a:pt x="178" y="73"/>
                    </a:lnTo>
                    <a:lnTo>
                      <a:pt x="209" y="93"/>
                    </a:lnTo>
                    <a:lnTo>
                      <a:pt x="246" y="74"/>
                    </a:lnTo>
                    <a:lnTo>
                      <a:pt x="287" y="60"/>
                    </a:lnTo>
                    <a:lnTo>
                      <a:pt x="295" y="24"/>
                    </a:lnTo>
                    <a:lnTo>
                      <a:pt x="298" y="15"/>
                    </a:lnTo>
                    <a:lnTo>
                      <a:pt x="304" y="7"/>
                    </a:lnTo>
                    <a:lnTo>
                      <a:pt x="310" y="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4"/>
          <p:cNvGrpSpPr/>
          <p:nvPr/>
        </p:nvGrpSpPr>
        <p:grpSpPr>
          <a:xfrm>
            <a:off x="421143" y="3446899"/>
            <a:ext cx="3788908" cy="602729"/>
            <a:chOff x="561523" y="4594445"/>
            <a:chExt cx="5051877" cy="803391"/>
          </a:xfrm>
        </p:grpSpPr>
        <p:sp>
          <p:nvSpPr>
            <p:cNvPr id="14" name="文本框 66"/>
            <p:cNvSpPr txBox="1">
              <a:spLocks noChangeArrowheads="1"/>
            </p:cNvSpPr>
            <p:nvPr/>
          </p:nvSpPr>
          <p:spPr bwMode="auto">
            <a:xfrm flipH="1">
              <a:off x="1434532" y="4594445"/>
              <a:ext cx="4178868" cy="80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详细帮助文件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900"/>
                </a:lnSpc>
                <a:spcBef>
                  <a:spcPts val="450"/>
                </a:spcBef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Clean, Minimalist, Flat, Powerful and Flexible PowerPoint template, perfect for business use. </a:t>
              </a:r>
            </a:p>
          </p:txBody>
        </p:sp>
        <p:grpSp>
          <p:nvGrpSpPr>
            <p:cNvPr id="11" name="组合 20"/>
            <p:cNvGrpSpPr/>
            <p:nvPr/>
          </p:nvGrpSpPr>
          <p:grpSpPr>
            <a:xfrm>
              <a:off x="561523" y="4635290"/>
              <a:ext cx="672366" cy="672366"/>
              <a:chOff x="561523" y="4555459"/>
              <a:chExt cx="672366" cy="672366"/>
            </a:xfrm>
          </p:grpSpPr>
          <p:sp>
            <p:nvSpPr>
              <p:cNvPr id="22" name="矩形 21"/>
              <p:cNvSpPr/>
              <p:nvPr/>
            </p:nvSpPr>
            <p:spPr>
              <a:xfrm flipH="1">
                <a:off x="561523" y="455545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50"/>
              <p:cNvSpPr>
                <a:spLocks noEditPoints="1"/>
              </p:cNvSpPr>
              <p:nvPr/>
            </p:nvSpPr>
            <p:spPr bwMode="auto">
              <a:xfrm>
                <a:off x="719796" y="4746100"/>
                <a:ext cx="355820" cy="291084"/>
              </a:xfrm>
              <a:custGeom>
                <a:avLst/>
                <a:gdLst>
                  <a:gd name="T0" fmla="*/ 707 w 819"/>
                  <a:gd name="T1" fmla="*/ 107 h 670"/>
                  <a:gd name="T2" fmla="*/ 733 w 819"/>
                  <a:gd name="T3" fmla="*/ 246 h 670"/>
                  <a:gd name="T4" fmla="*/ 721 w 819"/>
                  <a:gd name="T5" fmla="*/ 326 h 670"/>
                  <a:gd name="T6" fmla="*/ 700 w 819"/>
                  <a:gd name="T7" fmla="*/ 420 h 670"/>
                  <a:gd name="T8" fmla="*/ 741 w 819"/>
                  <a:gd name="T9" fmla="*/ 465 h 670"/>
                  <a:gd name="T10" fmla="*/ 817 w 819"/>
                  <a:gd name="T11" fmla="*/ 551 h 670"/>
                  <a:gd name="T12" fmla="*/ 816 w 819"/>
                  <a:gd name="T13" fmla="*/ 589 h 670"/>
                  <a:gd name="T14" fmla="*/ 700 w 819"/>
                  <a:gd name="T15" fmla="*/ 558 h 670"/>
                  <a:gd name="T16" fmla="*/ 717 w 819"/>
                  <a:gd name="T17" fmla="*/ 496 h 670"/>
                  <a:gd name="T18" fmla="*/ 662 w 819"/>
                  <a:gd name="T19" fmla="*/ 376 h 670"/>
                  <a:gd name="T20" fmla="*/ 691 w 819"/>
                  <a:gd name="T21" fmla="*/ 304 h 670"/>
                  <a:gd name="T22" fmla="*/ 698 w 819"/>
                  <a:gd name="T23" fmla="*/ 233 h 670"/>
                  <a:gd name="T24" fmla="*/ 685 w 819"/>
                  <a:gd name="T25" fmla="*/ 137 h 670"/>
                  <a:gd name="T26" fmla="*/ 630 w 819"/>
                  <a:gd name="T27" fmla="*/ 113 h 670"/>
                  <a:gd name="T28" fmla="*/ 615 w 819"/>
                  <a:gd name="T29" fmla="*/ 75 h 670"/>
                  <a:gd name="T30" fmla="*/ 228 w 819"/>
                  <a:gd name="T31" fmla="*/ 116 h 670"/>
                  <a:gd name="T32" fmla="*/ 157 w 819"/>
                  <a:gd name="T33" fmla="*/ 124 h 670"/>
                  <a:gd name="T34" fmla="*/ 113 w 819"/>
                  <a:gd name="T35" fmla="*/ 190 h 670"/>
                  <a:gd name="T36" fmla="*/ 127 w 819"/>
                  <a:gd name="T37" fmla="*/ 284 h 670"/>
                  <a:gd name="T38" fmla="*/ 142 w 819"/>
                  <a:gd name="T39" fmla="*/ 323 h 670"/>
                  <a:gd name="T40" fmla="*/ 139 w 819"/>
                  <a:gd name="T41" fmla="*/ 466 h 670"/>
                  <a:gd name="T42" fmla="*/ 53 w 819"/>
                  <a:gd name="T43" fmla="*/ 525 h 670"/>
                  <a:gd name="T44" fmla="*/ 13 w 819"/>
                  <a:gd name="T45" fmla="*/ 594 h 670"/>
                  <a:gd name="T46" fmla="*/ 0 w 819"/>
                  <a:gd name="T47" fmla="*/ 579 h 670"/>
                  <a:gd name="T48" fmla="*/ 40 w 819"/>
                  <a:gd name="T49" fmla="*/ 486 h 670"/>
                  <a:gd name="T50" fmla="*/ 100 w 819"/>
                  <a:gd name="T51" fmla="*/ 454 h 670"/>
                  <a:gd name="T52" fmla="*/ 113 w 819"/>
                  <a:gd name="T53" fmla="*/ 349 h 670"/>
                  <a:gd name="T54" fmla="*/ 89 w 819"/>
                  <a:gd name="T55" fmla="*/ 300 h 670"/>
                  <a:gd name="T56" fmla="*/ 81 w 819"/>
                  <a:gd name="T57" fmla="*/ 161 h 670"/>
                  <a:gd name="T58" fmla="*/ 168 w 819"/>
                  <a:gd name="T59" fmla="*/ 80 h 670"/>
                  <a:gd name="T60" fmla="*/ 375 w 819"/>
                  <a:gd name="T61" fmla="*/ 51 h 670"/>
                  <a:gd name="T62" fmla="*/ 299 w 819"/>
                  <a:gd name="T63" fmla="*/ 145 h 670"/>
                  <a:gd name="T64" fmla="*/ 322 w 819"/>
                  <a:gd name="T65" fmla="*/ 238 h 670"/>
                  <a:gd name="T66" fmla="*/ 320 w 819"/>
                  <a:gd name="T67" fmla="*/ 300 h 670"/>
                  <a:gd name="T68" fmla="*/ 351 w 819"/>
                  <a:gd name="T69" fmla="*/ 346 h 670"/>
                  <a:gd name="T70" fmla="*/ 331 w 819"/>
                  <a:gd name="T71" fmla="*/ 507 h 670"/>
                  <a:gd name="T72" fmla="*/ 232 w 819"/>
                  <a:gd name="T73" fmla="*/ 559 h 670"/>
                  <a:gd name="T74" fmla="*/ 644 w 819"/>
                  <a:gd name="T75" fmla="*/ 613 h 670"/>
                  <a:gd name="T76" fmla="*/ 547 w 819"/>
                  <a:gd name="T77" fmla="*/ 542 h 670"/>
                  <a:gd name="T78" fmla="*/ 457 w 819"/>
                  <a:gd name="T79" fmla="*/ 448 h 670"/>
                  <a:gd name="T80" fmla="*/ 495 w 819"/>
                  <a:gd name="T81" fmla="*/ 306 h 670"/>
                  <a:gd name="T82" fmla="*/ 504 w 819"/>
                  <a:gd name="T83" fmla="*/ 289 h 670"/>
                  <a:gd name="T84" fmla="*/ 516 w 819"/>
                  <a:gd name="T85" fmla="*/ 203 h 670"/>
                  <a:gd name="T86" fmla="*/ 488 w 819"/>
                  <a:gd name="T87" fmla="*/ 67 h 670"/>
                  <a:gd name="T88" fmla="*/ 450 w 819"/>
                  <a:gd name="T89" fmla="*/ 1 h 670"/>
                  <a:gd name="T90" fmla="*/ 551 w 819"/>
                  <a:gd name="T91" fmla="*/ 119 h 670"/>
                  <a:gd name="T92" fmla="*/ 542 w 819"/>
                  <a:gd name="T93" fmla="*/ 285 h 670"/>
                  <a:gd name="T94" fmla="*/ 517 w 819"/>
                  <a:gd name="T95" fmla="*/ 338 h 670"/>
                  <a:gd name="T96" fmla="*/ 500 w 819"/>
                  <a:gd name="T97" fmla="*/ 459 h 670"/>
                  <a:gd name="T98" fmla="*/ 558 w 819"/>
                  <a:gd name="T99" fmla="*/ 507 h 670"/>
                  <a:gd name="T100" fmla="*/ 669 w 819"/>
                  <a:gd name="T101" fmla="*/ 579 h 670"/>
                  <a:gd name="T102" fmla="*/ 687 w 819"/>
                  <a:gd name="T103" fmla="*/ 658 h 670"/>
                  <a:gd name="T104" fmla="*/ 149 w 819"/>
                  <a:gd name="T105" fmla="*/ 670 h 670"/>
                  <a:gd name="T106" fmla="*/ 131 w 819"/>
                  <a:gd name="T107" fmla="*/ 656 h 670"/>
                  <a:gd name="T108" fmla="*/ 164 w 819"/>
                  <a:gd name="T109" fmla="*/ 562 h 670"/>
                  <a:gd name="T110" fmla="*/ 263 w 819"/>
                  <a:gd name="T111" fmla="*/ 505 h 670"/>
                  <a:gd name="T112" fmla="*/ 326 w 819"/>
                  <a:gd name="T113" fmla="*/ 442 h 670"/>
                  <a:gd name="T114" fmla="*/ 296 w 819"/>
                  <a:gd name="T115" fmla="*/ 330 h 670"/>
                  <a:gd name="T116" fmla="*/ 280 w 819"/>
                  <a:gd name="T117" fmla="*/ 264 h 670"/>
                  <a:gd name="T118" fmla="*/ 269 w 819"/>
                  <a:gd name="T119" fmla="*/ 110 h 670"/>
                  <a:gd name="T120" fmla="*/ 367 w 819"/>
                  <a:gd name="T121" fmla="*/ 13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9" h="670">
                    <a:moveTo>
                      <a:pt x="615" y="75"/>
                    </a:moveTo>
                    <a:lnTo>
                      <a:pt x="635" y="76"/>
                    </a:lnTo>
                    <a:lnTo>
                      <a:pt x="652" y="80"/>
                    </a:lnTo>
                    <a:lnTo>
                      <a:pt x="668" y="85"/>
                    </a:lnTo>
                    <a:lnTo>
                      <a:pt x="678" y="90"/>
                    </a:lnTo>
                    <a:lnTo>
                      <a:pt x="694" y="98"/>
                    </a:lnTo>
                    <a:lnTo>
                      <a:pt x="707" y="107"/>
                    </a:lnTo>
                    <a:lnTo>
                      <a:pt x="717" y="119"/>
                    </a:lnTo>
                    <a:lnTo>
                      <a:pt x="728" y="137"/>
                    </a:lnTo>
                    <a:lnTo>
                      <a:pt x="738" y="161"/>
                    </a:lnTo>
                    <a:lnTo>
                      <a:pt x="745" y="183"/>
                    </a:lnTo>
                    <a:lnTo>
                      <a:pt x="744" y="207"/>
                    </a:lnTo>
                    <a:lnTo>
                      <a:pt x="740" y="228"/>
                    </a:lnTo>
                    <a:lnTo>
                      <a:pt x="733" y="246"/>
                    </a:lnTo>
                    <a:lnTo>
                      <a:pt x="727" y="262"/>
                    </a:lnTo>
                    <a:lnTo>
                      <a:pt x="729" y="283"/>
                    </a:lnTo>
                    <a:lnTo>
                      <a:pt x="730" y="300"/>
                    </a:lnTo>
                    <a:lnTo>
                      <a:pt x="728" y="311"/>
                    </a:lnTo>
                    <a:lnTo>
                      <a:pt x="725" y="319"/>
                    </a:lnTo>
                    <a:lnTo>
                      <a:pt x="723" y="325"/>
                    </a:lnTo>
                    <a:lnTo>
                      <a:pt x="721" y="326"/>
                    </a:lnTo>
                    <a:lnTo>
                      <a:pt x="717" y="332"/>
                    </a:lnTo>
                    <a:lnTo>
                      <a:pt x="712" y="340"/>
                    </a:lnTo>
                    <a:lnTo>
                      <a:pt x="707" y="349"/>
                    </a:lnTo>
                    <a:lnTo>
                      <a:pt x="703" y="364"/>
                    </a:lnTo>
                    <a:lnTo>
                      <a:pt x="700" y="380"/>
                    </a:lnTo>
                    <a:lnTo>
                      <a:pt x="699" y="402"/>
                    </a:lnTo>
                    <a:lnTo>
                      <a:pt x="700" y="420"/>
                    </a:lnTo>
                    <a:lnTo>
                      <a:pt x="706" y="435"/>
                    </a:lnTo>
                    <a:lnTo>
                      <a:pt x="712" y="445"/>
                    </a:lnTo>
                    <a:lnTo>
                      <a:pt x="720" y="454"/>
                    </a:lnTo>
                    <a:lnTo>
                      <a:pt x="727" y="459"/>
                    </a:lnTo>
                    <a:lnTo>
                      <a:pt x="734" y="463"/>
                    </a:lnTo>
                    <a:lnTo>
                      <a:pt x="738" y="465"/>
                    </a:lnTo>
                    <a:lnTo>
                      <a:pt x="741" y="465"/>
                    </a:lnTo>
                    <a:lnTo>
                      <a:pt x="754" y="470"/>
                    </a:lnTo>
                    <a:lnTo>
                      <a:pt x="767" y="478"/>
                    </a:lnTo>
                    <a:lnTo>
                      <a:pt x="780" y="486"/>
                    </a:lnTo>
                    <a:lnTo>
                      <a:pt x="792" y="497"/>
                    </a:lnTo>
                    <a:lnTo>
                      <a:pt x="804" y="512"/>
                    </a:lnTo>
                    <a:lnTo>
                      <a:pt x="812" y="530"/>
                    </a:lnTo>
                    <a:lnTo>
                      <a:pt x="817" y="551"/>
                    </a:lnTo>
                    <a:lnTo>
                      <a:pt x="819" y="577"/>
                    </a:lnTo>
                    <a:lnTo>
                      <a:pt x="819" y="577"/>
                    </a:lnTo>
                    <a:lnTo>
                      <a:pt x="819" y="579"/>
                    </a:lnTo>
                    <a:lnTo>
                      <a:pt x="819" y="581"/>
                    </a:lnTo>
                    <a:lnTo>
                      <a:pt x="818" y="584"/>
                    </a:lnTo>
                    <a:lnTo>
                      <a:pt x="817" y="586"/>
                    </a:lnTo>
                    <a:lnTo>
                      <a:pt x="816" y="589"/>
                    </a:lnTo>
                    <a:lnTo>
                      <a:pt x="813" y="592"/>
                    </a:lnTo>
                    <a:lnTo>
                      <a:pt x="810" y="593"/>
                    </a:lnTo>
                    <a:lnTo>
                      <a:pt x="806" y="594"/>
                    </a:lnTo>
                    <a:lnTo>
                      <a:pt x="801" y="596"/>
                    </a:lnTo>
                    <a:lnTo>
                      <a:pt x="717" y="596"/>
                    </a:lnTo>
                    <a:lnTo>
                      <a:pt x="710" y="576"/>
                    </a:lnTo>
                    <a:lnTo>
                      <a:pt x="700" y="558"/>
                    </a:lnTo>
                    <a:lnTo>
                      <a:pt x="780" y="558"/>
                    </a:lnTo>
                    <a:lnTo>
                      <a:pt x="776" y="539"/>
                    </a:lnTo>
                    <a:lnTo>
                      <a:pt x="767" y="525"/>
                    </a:lnTo>
                    <a:lnTo>
                      <a:pt x="757" y="514"/>
                    </a:lnTo>
                    <a:lnTo>
                      <a:pt x="744" y="507"/>
                    </a:lnTo>
                    <a:lnTo>
                      <a:pt x="729" y="501"/>
                    </a:lnTo>
                    <a:lnTo>
                      <a:pt x="717" y="496"/>
                    </a:lnTo>
                    <a:lnTo>
                      <a:pt x="706" y="490"/>
                    </a:lnTo>
                    <a:lnTo>
                      <a:pt x="693" y="479"/>
                    </a:lnTo>
                    <a:lnTo>
                      <a:pt x="681" y="466"/>
                    </a:lnTo>
                    <a:lnTo>
                      <a:pt x="670" y="448"/>
                    </a:lnTo>
                    <a:lnTo>
                      <a:pt x="664" y="427"/>
                    </a:lnTo>
                    <a:lnTo>
                      <a:pt x="661" y="402"/>
                    </a:lnTo>
                    <a:lnTo>
                      <a:pt x="662" y="376"/>
                    </a:lnTo>
                    <a:lnTo>
                      <a:pt x="666" y="355"/>
                    </a:lnTo>
                    <a:lnTo>
                      <a:pt x="672" y="336"/>
                    </a:lnTo>
                    <a:lnTo>
                      <a:pt x="678" y="323"/>
                    </a:lnTo>
                    <a:lnTo>
                      <a:pt x="685" y="313"/>
                    </a:lnTo>
                    <a:lnTo>
                      <a:pt x="690" y="305"/>
                    </a:lnTo>
                    <a:lnTo>
                      <a:pt x="691" y="304"/>
                    </a:lnTo>
                    <a:lnTo>
                      <a:pt x="691" y="304"/>
                    </a:lnTo>
                    <a:lnTo>
                      <a:pt x="693" y="300"/>
                    </a:lnTo>
                    <a:lnTo>
                      <a:pt x="693" y="293"/>
                    </a:lnTo>
                    <a:lnTo>
                      <a:pt x="693" y="284"/>
                    </a:lnTo>
                    <a:lnTo>
                      <a:pt x="690" y="270"/>
                    </a:lnTo>
                    <a:lnTo>
                      <a:pt x="689" y="258"/>
                    </a:lnTo>
                    <a:lnTo>
                      <a:pt x="693" y="245"/>
                    </a:lnTo>
                    <a:lnTo>
                      <a:pt x="698" y="233"/>
                    </a:lnTo>
                    <a:lnTo>
                      <a:pt x="703" y="220"/>
                    </a:lnTo>
                    <a:lnTo>
                      <a:pt x="707" y="204"/>
                    </a:lnTo>
                    <a:lnTo>
                      <a:pt x="707" y="190"/>
                    </a:lnTo>
                    <a:lnTo>
                      <a:pt x="704" y="174"/>
                    </a:lnTo>
                    <a:lnTo>
                      <a:pt x="696" y="157"/>
                    </a:lnTo>
                    <a:lnTo>
                      <a:pt x="690" y="145"/>
                    </a:lnTo>
                    <a:lnTo>
                      <a:pt x="685" y="137"/>
                    </a:lnTo>
                    <a:lnTo>
                      <a:pt x="678" y="132"/>
                    </a:lnTo>
                    <a:lnTo>
                      <a:pt x="672" y="128"/>
                    </a:lnTo>
                    <a:lnTo>
                      <a:pt x="662" y="124"/>
                    </a:lnTo>
                    <a:lnTo>
                      <a:pt x="657" y="122"/>
                    </a:lnTo>
                    <a:lnTo>
                      <a:pt x="652" y="118"/>
                    </a:lnTo>
                    <a:lnTo>
                      <a:pt x="641" y="115"/>
                    </a:lnTo>
                    <a:lnTo>
                      <a:pt x="630" y="113"/>
                    </a:lnTo>
                    <a:lnTo>
                      <a:pt x="615" y="111"/>
                    </a:lnTo>
                    <a:lnTo>
                      <a:pt x="601" y="113"/>
                    </a:lnTo>
                    <a:lnTo>
                      <a:pt x="590" y="116"/>
                    </a:lnTo>
                    <a:lnTo>
                      <a:pt x="589" y="118"/>
                    </a:lnTo>
                    <a:lnTo>
                      <a:pt x="577" y="81"/>
                    </a:lnTo>
                    <a:lnTo>
                      <a:pt x="596" y="76"/>
                    </a:lnTo>
                    <a:lnTo>
                      <a:pt x="615" y="75"/>
                    </a:lnTo>
                    <a:close/>
                    <a:moveTo>
                      <a:pt x="204" y="75"/>
                    </a:moveTo>
                    <a:lnTo>
                      <a:pt x="223" y="76"/>
                    </a:lnTo>
                    <a:lnTo>
                      <a:pt x="241" y="81"/>
                    </a:lnTo>
                    <a:lnTo>
                      <a:pt x="237" y="89"/>
                    </a:lnTo>
                    <a:lnTo>
                      <a:pt x="235" y="97"/>
                    </a:lnTo>
                    <a:lnTo>
                      <a:pt x="231" y="106"/>
                    </a:lnTo>
                    <a:lnTo>
                      <a:pt x="228" y="116"/>
                    </a:lnTo>
                    <a:lnTo>
                      <a:pt x="218" y="113"/>
                    </a:lnTo>
                    <a:lnTo>
                      <a:pt x="204" y="111"/>
                    </a:lnTo>
                    <a:lnTo>
                      <a:pt x="190" y="113"/>
                    </a:lnTo>
                    <a:lnTo>
                      <a:pt x="178" y="115"/>
                    </a:lnTo>
                    <a:lnTo>
                      <a:pt x="168" y="118"/>
                    </a:lnTo>
                    <a:lnTo>
                      <a:pt x="163" y="122"/>
                    </a:lnTo>
                    <a:lnTo>
                      <a:pt x="157" y="124"/>
                    </a:lnTo>
                    <a:lnTo>
                      <a:pt x="148" y="128"/>
                    </a:lnTo>
                    <a:lnTo>
                      <a:pt x="142" y="132"/>
                    </a:lnTo>
                    <a:lnTo>
                      <a:pt x="135" y="137"/>
                    </a:lnTo>
                    <a:lnTo>
                      <a:pt x="130" y="145"/>
                    </a:lnTo>
                    <a:lnTo>
                      <a:pt x="123" y="157"/>
                    </a:lnTo>
                    <a:lnTo>
                      <a:pt x="115" y="174"/>
                    </a:lnTo>
                    <a:lnTo>
                      <a:pt x="113" y="190"/>
                    </a:lnTo>
                    <a:lnTo>
                      <a:pt x="113" y="204"/>
                    </a:lnTo>
                    <a:lnTo>
                      <a:pt x="117" y="220"/>
                    </a:lnTo>
                    <a:lnTo>
                      <a:pt x="122" y="233"/>
                    </a:lnTo>
                    <a:lnTo>
                      <a:pt x="127" y="245"/>
                    </a:lnTo>
                    <a:lnTo>
                      <a:pt x="131" y="258"/>
                    </a:lnTo>
                    <a:lnTo>
                      <a:pt x="130" y="270"/>
                    </a:lnTo>
                    <a:lnTo>
                      <a:pt x="127" y="284"/>
                    </a:lnTo>
                    <a:lnTo>
                      <a:pt x="127" y="293"/>
                    </a:lnTo>
                    <a:lnTo>
                      <a:pt x="127" y="300"/>
                    </a:lnTo>
                    <a:lnTo>
                      <a:pt x="129" y="304"/>
                    </a:lnTo>
                    <a:lnTo>
                      <a:pt x="129" y="304"/>
                    </a:lnTo>
                    <a:lnTo>
                      <a:pt x="130" y="305"/>
                    </a:lnTo>
                    <a:lnTo>
                      <a:pt x="135" y="313"/>
                    </a:lnTo>
                    <a:lnTo>
                      <a:pt x="142" y="323"/>
                    </a:lnTo>
                    <a:lnTo>
                      <a:pt x="148" y="336"/>
                    </a:lnTo>
                    <a:lnTo>
                      <a:pt x="153" y="355"/>
                    </a:lnTo>
                    <a:lnTo>
                      <a:pt x="157" y="376"/>
                    </a:lnTo>
                    <a:lnTo>
                      <a:pt x="159" y="402"/>
                    </a:lnTo>
                    <a:lnTo>
                      <a:pt x="156" y="427"/>
                    </a:lnTo>
                    <a:lnTo>
                      <a:pt x="149" y="448"/>
                    </a:lnTo>
                    <a:lnTo>
                      <a:pt x="139" y="466"/>
                    </a:lnTo>
                    <a:lnTo>
                      <a:pt x="127" y="479"/>
                    </a:lnTo>
                    <a:lnTo>
                      <a:pt x="114" y="490"/>
                    </a:lnTo>
                    <a:lnTo>
                      <a:pt x="102" y="496"/>
                    </a:lnTo>
                    <a:lnTo>
                      <a:pt x="91" y="501"/>
                    </a:lnTo>
                    <a:lnTo>
                      <a:pt x="76" y="507"/>
                    </a:lnTo>
                    <a:lnTo>
                      <a:pt x="63" y="514"/>
                    </a:lnTo>
                    <a:lnTo>
                      <a:pt x="53" y="525"/>
                    </a:lnTo>
                    <a:lnTo>
                      <a:pt x="43" y="539"/>
                    </a:lnTo>
                    <a:lnTo>
                      <a:pt x="40" y="558"/>
                    </a:lnTo>
                    <a:lnTo>
                      <a:pt x="119" y="558"/>
                    </a:lnTo>
                    <a:lnTo>
                      <a:pt x="110" y="576"/>
                    </a:lnTo>
                    <a:lnTo>
                      <a:pt x="102" y="596"/>
                    </a:lnTo>
                    <a:lnTo>
                      <a:pt x="19" y="596"/>
                    </a:lnTo>
                    <a:lnTo>
                      <a:pt x="13" y="594"/>
                    </a:lnTo>
                    <a:lnTo>
                      <a:pt x="9" y="593"/>
                    </a:lnTo>
                    <a:lnTo>
                      <a:pt x="7" y="592"/>
                    </a:lnTo>
                    <a:lnTo>
                      <a:pt x="4" y="589"/>
                    </a:lnTo>
                    <a:lnTo>
                      <a:pt x="3" y="586"/>
                    </a:lnTo>
                    <a:lnTo>
                      <a:pt x="2" y="584"/>
                    </a:lnTo>
                    <a:lnTo>
                      <a:pt x="0" y="581"/>
                    </a:lnTo>
                    <a:lnTo>
                      <a:pt x="0" y="579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3" y="551"/>
                    </a:lnTo>
                    <a:lnTo>
                      <a:pt x="8" y="530"/>
                    </a:lnTo>
                    <a:lnTo>
                      <a:pt x="16" y="512"/>
                    </a:lnTo>
                    <a:lnTo>
                      <a:pt x="28" y="497"/>
                    </a:lnTo>
                    <a:lnTo>
                      <a:pt x="40" y="486"/>
                    </a:lnTo>
                    <a:lnTo>
                      <a:pt x="53" y="478"/>
                    </a:lnTo>
                    <a:lnTo>
                      <a:pt x="66" y="470"/>
                    </a:lnTo>
                    <a:lnTo>
                      <a:pt x="79" y="465"/>
                    </a:lnTo>
                    <a:lnTo>
                      <a:pt x="81" y="465"/>
                    </a:lnTo>
                    <a:lnTo>
                      <a:pt x="85" y="463"/>
                    </a:lnTo>
                    <a:lnTo>
                      <a:pt x="93" y="459"/>
                    </a:lnTo>
                    <a:lnTo>
                      <a:pt x="100" y="454"/>
                    </a:lnTo>
                    <a:lnTo>
                      <a:pt x="108" y="445"/>
                    </a:lnTo>
                    <a:lnTo>
                      <a:pt x="114" y="435"/>
                    </a:lnTo>
                    <a:lnTo>
                      <a:pt x="119" y="420"/>
                    </a:lnTo>
                    <a:lnTo>
                      <a:pt x="121" y="402"/>
                    </a:lnTo>
                    <a:lnTo>
                      <a:pt x="119" y="380"/>
                    </a:lnTo>
                    <a:lnTo>
                      <a:pt x="117" y="364"/>
                    </a:lnTo>
                    <a:lnTo>
                      <a:pt x="113" y="349"/>
                    </a:lnTo>
                    <a:lnTo>
                      <a:pt x="108" y="340"/>
                    </a:lnTo>
                    <a:lnTo>
                      <a:pt x="102" y="332"/>
                    </a:lnTo>
                    <a:lnTo>
                      <a:pt x="98" y="326"/>
                    </a:lnTo>
                    <a:lnTo>
                      <a:pt x="97" y="325"/>
                    </a:lnTo>
                    <a:lnTo>
                      <a:pt x="95" y="319"/>
                    </a:lnTo>
                    <a:lnTo>
                      <a:pt x="92" y="311"/>
                    </a:lnTo>
                    <a:lnTo>
                      <a:pt x="89" y="300"/>
                    </a:lnTo>
                    <a:lnTo>
                      <a:pt x="91" y="283"/>
                    </a:lnTo>
                    <a:lnTo>
                      <a:pt x="93" y="262"/>
                    </a:lnTo>
                    <a:lnTo>
                      <a:pt x="87" y="246"/>
                    </a:lnTo>
                    <a:lnTo>
                      <a:pt x="80" y="228"/>
                    </a:lnTo>
                    <a:lnTo>
                      <a:pt x="76" y="207"/>
                    </a:lnTo>
                    <a:lnTo>
                      <a:pt x="75" y="183"/>
                    </a:lnTo>
                    <a:lnTo>
                      <a:pt x="81" y="161"/>
                    </a:lnTo>
                    <a:lnTo>
                      <a:pt x="92" y="137"/>
                    </a:lnTo>
                    <a:lnTo>
                      <a:pt x="102" y="119"/>
                    </a:lnTo>
                    <a:lnTo>
                      <a:pt x="113" y="107"/>
                    </a:lnTo>
                    <a:lnTo>
                      <a:pt x="126" y="98"/>
                    </a:lnTo>
                    <a:lnTo>
                      <a:pt x="142" y="90"/>
                    </a:lnTo>
                    <a:lnTo>
                      <a:pt x="152" y="85"/>
                    </a:lnTo>
                    <a:lnTo>
                      <a:pt x="168" y="80"/>
                    </a:lnTo>
                    <a:lnTo>
                      <a:pt x="185" y="76"/>
                    </a:lnTo>
                    <a:lnTo>
                      <a:pt x="204" y="75"/>
                    </a:lnTo>
                    <a:close/>
                    <a:moveTo>
                      <a:pt x="432" y="37"/>
                    </a:moveTo>
                    <a:lnTo>
                      <a:pt x="413" y="38"/>
                    </a:lnTo>
                    <a:lnTo>
                      <a:pt x="395" y="42"/>
                    </a:lnTo>
                    <a:lnTo>
                      <a:pt x="382" y="47"/>
                    </a:lnTo>
                    <a:lnTo>
                      <a:pt x="375" y="51"/>
                    </a:lnTo>
                    <a:lnTo>
                      <a:pt x="369" y="54"/>
                    </a:lnTo>
                    <a:lnTo>
                      <a:pt x="352" y="61"/>
                    </a:lnTo>
                    <a:lnTo>
                      <a:pt x="339" y="71"/>
                    </a:lnTo>
                    <a:lnTo>
                      <a:pt x="326" y="82"/>
                    </a:lnTo>
                    <a:lnTo>
                      <a:pt x="314" y="101"/>
                    </a:lnTo>
                    <a:lnTo>
                      <a:pt x="304" y="124"/>
                    </a:lnTo>
                    <a:lnTo>
                      <a:pt x="299" y="145"/>
                    </a:lnTo>
                    <a:lnTo>
                      <a:pt x="300" y="167"/>
                    </a:lnTo>
                    <a:lnTo>
                      <a:pt x="304" y="190"/>
                    </a:lnTo>
                    <a:lnTo>
                      <a:pt x="312" y="208"/>
                    </a:lnTo>
                    <a:lnTo>
                      <a:pt x="318" y="224"/>
                    </a:lnTo>
                    <a:lnTo>
                      <a:pt x="320" y="226"/>
                    </a:lnTo>
                    <a:lnTo>
                      <a:pt x="321" y="230"/>
                    </a:lnTo>
                    <a:lnTo>
                      <a:pt x="322" y="238"/>
                    </a:lnTo>
                    <a:lnTo>
                      <a:pt x="321" y="249"/>
                    </a:lnTo>
                    <a:lnTo>
                      <a:pt x="317" y="267"/>
                    </a:lnTo>
                    <a:lnTo>
                      <a:pt x="317" y="281"/>
                    </a:lnTo>
                    <a:lnTo>
                      <a:pt x="317" y="291"/>
                    </a:lnTo>
                    <a:lnTo>
                      <a:pt x="318" y="297"/>
                    </a:lnTo>
                    <a:lnTo>
                      <a:pt x="320" y="300"/>
                    </a:lnTo>
                    <a:lnTo>
                      <a:pt x="320" y="300"/>
                    </a:lnTo>
                    <a:lnTo>
                      <a:pt x="320" y="301"/>
                    </a:lnTo>
                    <a:lnTo>
                      <a:pt x="321" y="302"/>
                    </a:lnTo>
                    <a:lnTo>
                      <a:pt x="324" y="305"/>
                    </a:lnTo>
                    <a:lnTo>
                      <a:pt x="325" y="306"/>
                    </a:lnTo>
                    <a:lnTo>
                      <a:pt x="333" y="317"/>
                    </a:lnTo>
                    <a:lnTo>
                      <a:pt x="342" y="330"/>
                    </a:lnTo>
                    <a:lnTo>
                      <a:pt x="351" y="346"/>
                    </a:lnTo>
                    <a:lnTo>
                      <a:pt x="358" y="366"/>
                    </a:lnTo>
                    <a:lnTo>
                      <a:pt x="363" y="391"/>
                    </a:lnTo>
                    <a:lnTo>
                      <a:pt x="365" y="420"/>
                    </a:lnTo>
                    <a:lnTo>
                      <a:pt x="363" y="448"/>
                    </a:lnTo>
                    <a:lnTo>
                      <a:pt x="355" y="471"/>
                    </a:lnTo>
                    <a:lnTo>
                      <a:pt x="344" y="491"/>
                    </a:lnTo>
                    <a:lnTo>
                      <a:pt x="331" y="507"/>
                    </a:lnTo>
                    <a:lnTo>
                      <a:pt x="317" y="520"/>
                    </a:lnTo>
                    <a:lnTo>
                      <a:pt x="301" y="530"/>
                    </a:lnTo>
                    <a:lnTo>
                      <a:pt x="286" y="538"/>
                    </a:lnTo>
                    <a:lnTo>
                      <a:pt x="272" y="542"/>
                    </a:lnTo>
                    <a:lnTo>
                      <a:pt x="271" y="542"/>
                    </a:lnTo>
                    <a:lnTo>
                      <a:pt x="252" y="550"/>
                    </a:lnTo>
                    <a:lnTo>
                      <a:pt x="232" y="559"/>
                    </a:lnTo>
                    <a:lnTo>
                      <a:pt x="214" y="568"/>
                    </a:lnTo>
                    <a:lnTo>
                      <a:pt x="198" y="580"/>
                    </a:lnTo>
                    <a:lnTo>
                      <a:pt x="185" y="594"/>
                    </a:lnTo>
                    <a:lnTo>
                      <a:pt x="176" y="613"/>
                    </a:lnTo>
                    <a:lnTo>
                      <a:pt x="169" y="632"/>
                    </a:lnTo>
                    <a:lnTo>
                      <a:pt x="651" y="632"/>
                    </a:lnTo>
                    <a:lnTo>
                      <a:pt x="644" y="613"/>
                    </a:lnTo>
                    <a:lnTo>
                      <a:pt x="635" y="594"/>
                    </a:lnTo>
                    <a:lnTo>
                      <a:pt x="622" y="580"/>
                    </a:lnTo>
                    <a:lnTo>
                      <a:pt x="606" y="568"/>
                    </a:lnTo>
                    <a:lnTo>
                      <a:pt x="588" y="559"/>
                    </a:lnTo>
                    <a:lnTo>
                      <a:pt x="568" y="550"/>
                    </a:lnTo>
                    <a:lnTo>
                      <a:pt x="549" y="542"/>
                    </a:lnTo>
                    <a:lnTo>
                      <a:pt x="547" y="542"/>
                    </a:lnTo>
                    <a:lnTo>
                      <a:pt x="534" y="538"/>
                    </a:lnTo>
                    <a:lnTo>
                      <a:pt x="518" y="530"/>
                    </a:lnTo>
                    <a:lnTo>
                      <a:pt x="503" y="520"/>
                    </a:lnTo>
                    <a:lnTo>
                      <a:pt x="488" y="507"/>
                    </a:lnTo>
                    <a:lnTo>
                      <a:pt x="475" y="491"/>
                    </a:lnTo>
                    <a:lnTo>
                      <a:pt x="465" y="471"/>
                    </a:lnTo>
                    <a:lnTo>
                      <a:pt x="457" y="448"/>
                    </a:lnTo>
                    <a:lnTo>
                      <a:pt x="454" y="420"/>
                    </a:lnTo>
                    <a:lnTo>
                      <a:pt x="457" y="391"/>
                    </a:lnTo>
                    <a:lnTo>
                      <a:pt x="462" y="366"/>
                    </a:lnTo>
                    <a:lnTo>
                      <a:pt x="469" y="346"/>
                    </a:lnTo>
                    <a:lnTo>
                      <a:pt x="478" y="330"/>
                    </a:lnTo>
                    <a:lnTo>
                      <a:pt x="487" y="317"/>
                    </a:lnTo>
                    <a:lnTo>
                      <a:pt x="495" y="306"/>
                    </a:lnTo>
                    <a:lnTo>
                      <a:pt x="496" y="305"/>
                    </a:lnTo>
                    <a:lnTo>
                      <a:pt x="499" y="302"/>
                    </a:lnTo>
                    <a:lnTo>
                      <a:pt x="500" y="301"/>
                    </a:lnTo>
                    <a:lnTo>
                      <a:pt x="501" y="298"/>
                    </a:lnTo>
                    <a:lnTo>
                      <a:pt x="501" y="298"/>
                    </a:lnTo>
                    <a:lnTo>
                      <a:pt x="503" y="294"/>
                    </a:lnTo>
                    <a:lnTo>
                      <a:pt x="504" y="289"/>
                    </a:lnTo>
                    <a:lnTo>
                      <a:pt x="504" y="280"/>
                    </a:lnTo>
                    <a:lnTo>
                      <a:pt x="504" y="267"/>
                    </a:lnTo>
                    <a:lnTo>
                      <a:pt x="500" y="251"/>
                    </a:lnTo>
                    <a:lnTo>
                      <a:pt x="500" y="236"/>
                    </a:lnTo>
                    <a:lnTo>
                      <a:pt x="507" y="221"/>
                    </a:lnTo>
                    <a:lnTo>
                      <a:pt x="511" y="213"/>
                    </a:lnTo>
                    <a:lnTo>
                      <a:pt x="516" y="203"/>
                    </a:lnTo>
                    <a:lnTo>
                      <a:pt x="520" y="190"/>
                    </a:lnTo>
                    <a:lnTo>
                      <a:pt x="521" y="173"/>
                    </a:lnTo>
                    <a:lnTo>
                      <a:pt x="520" y="152"/>
                    </a:lnTo>
                    <a:lnTo>
                      <a:pt x="515" y="128"/>
                    </a:lnTo>
                    <a:lnTo>
                      <a:pt x="505" y="101"/>
                    </a:lnTo>
                    <a:lnTo>
                      <a:pt x="496" y="81"/>
                    </a:lnTo>
                    <a:lnTo>
                      <a:pt x="488" y="67"/>
                    </a:lnTo>
                    <a:lnTo>
                      <a:pt x="481" y="56"/>
                    </a:lnTo>
                    <a:lnTo>
                      <a:pt x="474" y="50"/>
                    </a:lnTo>
                    <a:lnTo>
                      <a:pt x="467" y="44"/>
                    </a:lnTo>
                    <a:lnTo>
                      <a:pt x="452" y="39"/>
                    </a:lnTo>
                    <a:lnTo>
                      <a:pt x="432" y="37"/>
                    </a:lnTo>
                    <a:close/>
                    <a:moveTo>
                      <a:pt x="432" y="0"/>
                    </a:moveTo>
                    <a:lnTo>
                      <a:pt x="450" y="1"/>
                    </a:lnTo>
                    <a:lnTo>
                      <a:pt x="469" y="5"/>
                    </a:lnTo>
                    <a:lnTo>
                      <a:pt x="486" y="12"/>
                    </a:lnTo>
                    <a:lnTo>
                      <a:pt x="501" y="23"/>
                    </a:lnTo>
                    <a:lnTo>
                      <a:pt x="515" y="39"/>
                    </a:lnTo>
                    <a:lnTo>
                      <a:pt x="528" y="60"/>
                    </a:lnTo>
                    <a:lnTo>
                      <a:pt x="539" y="86"/>
                    </a:lnTo>
                    <a:lnTo>
                      <a:pt x="551" y="119"/>
                    </a:lnTo>
                    <a:lnTo>
                      <a:pt x="558" y="149"/>
                    </a:lnTo>
                    <a:lnTo>
                      <a:pt x="558" y="177"/>
                    </a:lnTo>
                    <a:lnTo>
                      <a:pt x="555" y="202"/>
                    </a:lnTo>
                    <a:lnTo>
                      <a:pt x="547" y="224"/>
                    </a:lnTo>
                    <a:lnTo>
                      <a:pt x="537" y="242"/>
                    </a:lnTo>
                    <a:lnTo>
                      <a:pt x="541" y="266"/>
                    </a:lnTo>
                    <a:lnTo>
                      <a:pt x="542" y="285"/>
                    </a:lnTo>
                    <a:lnTo>
                      <a:pt x="539" y="300"/>
                    </a:lnTo>
                    <a:lnTo>
                      <a:pt x="537" y="310"/>
                    </a:lnTo>
                    <a:lnTo>
                      <a:pt x="534" y="318"/>
                    </a:lnTo>
                    <a:lnTo>
                      <a:pt x="530" y="322"/>
                    </a:lnTo>
                    <a:lnTo>
                      <a:pt x="529" y="323"/>
                    </a:lnTo>
                    <a:lnTo>
                      <a:pt x="524" y="330"/>
                    </a:lnTo>
                    <a:lnTo>
                      <a:pt x="517" y="338"/>
                    </a:lnTo>
                    <a:lnTo>
                      <a:pt x="511" y="348"/>
                    </a:lnTo>
                    <a:lnTo>
                      <a:pt x="503" y="361"/>
                    </a:lnTo>
                    <a:lnTo>
                      <a:pt x="498" y="377"/>
                    </a:lnTo>
                    <a:lnTo>
                      <a:pt x="494" y="397"/>
                    </a:lnTo>
                    <a:lnTo>
                      <a:pt x="491" y="420"/>
                    </a:lnTo>
                    <a:lnTo>
                      <a:pt x="494" y="442"/>
                    </a:lnTo>
                    <a:lnTo>
                      <a:pt x="500" y="459"/>
                    </a:lnTo>
                    <a:lnTo>
                      <a:pt x="509" y="474"/>
                    </a:lnTo>
                    <a:lnTo>
                      <a:pt x="520" y="486"/>
                    </a:lnTo>
                    <a:lnTo>
                      <a:pt x="530" y="493"/>
                    </a:lnTo>
                    <a:lnTo>
                      <a:pt x="541" y="500"/>
                    </a:lnTo>
                    <a:lnTo>
                      <a:pt x="550" y="504"/>
                    </a:lnTo>
                    <a:lnTo>
                      <a:pt x="556" y="505"/>
                    </a:lnTo>
                    <a:lnTo>
                      <a:pt x="558" y="507"/>
                    </a:lnTo>
                    <a:lnTo>
                      <a:pt x="572" y="512"/>
                    </a:lnTo>
                    <a:lnTo>
                      <a:pt x="588" y="517"/>
                    </a:lnTo>
                    <a:lnTo>
                      <a:pt x="605" y="525"/>
                    </a:lnTo>
                    <a:lnTo>
                      <a:pt x="623" y="535"/>
                    </a:lnTo>
                    <a:lnTo>
                      <a:pt x="640" y="547"/>
                    </a:lnTo>
                    <a:lnTo>
                      <a:pt x="656" y="562"/>
                    </a:lnTo>
                    <a:lnTo>
                      <a:pt x="669" y="579"/>
                    </a:lnTo>
                    <a:lnTo>
                      <a:pt x="679" y="599"/>
                    </a:lnTo>
                    <a:lnTo>
                      <a:pt x="686" y="623"/>
                    </a:lnTo>
                    <a:lnTo>
                      <a:pt x="689" y="652"/>
                    </a:lnTo>
                    <a:lnTo>
                      <a:pt x="689" y="652"/>
                    </a:lnTo>
                    <a:lnTo>
                      <a:pt x="689" y="653"/>
                    </a:lnTo>
                    <a:lnTo>
                      <a:pt x="689" y="656"/>
                    </a:lnTo>
                    <a:lnTo>
                      <a:pt x="687" y="658"/>
                    </a:lnTo>
                    <a:lnTo>
                      <a:pt x="687" y="661"/>
                    </a:lnTo>
                    <a:lnTo>
                      <a:pt x="685" y="664"/>
                    </a:lnTo>
                    <a:lnTo>
                      <a:pt x="683" y="666"/>
                    </a:lnTo>
                    <a:lnTo>
                      <a:pt x="679" y="668"/>
                    </a:lnTo>
                    <a:lnTo>
                      <a:pt x="676" y="669"/>
                    </a:lnTo>
                    <a:lnTo>
                      <a:pt x="670" y="670"/>
                    </a:lnTo>
                    <a:lnTo>
                      <a:pt x="149" y="670"/>
                    </a:lnTo>
                    <a:lnTo>
                      <a:pt x="144" y="669"/>
                    </a:lnTo>
                    <a:lnTo>
                      <a:pt x="140" y="668"/>
                    </a:lnTo>
                    <a:lnTo>
                      <a:pt x="136" y="666"/>
                    </a:lnTo>
                    <a:lnTo>
                      <a:pt x="135" y="664"/>
                    </a:lnTo>
                    <a:lnTo>
                      <a:pt x="132" y="661"/>
                    </a:lnTo>
                    <a:lnTo>
                      <a:pt x="132" y="658"/>
                    </a:lnTo>
                    <a:lnTo>
                      <a:pt x="131" y="656"/>
                    </a:lnTo>
                    <a:lnTo>
                      <a:pt x="131" y="653"/>
                    </a:lnTo>
                    <a:lnTo>
                      <a:pt x="131" y="652"/>
                    </a:lnTo>
                    <a:lnTo>
                      <a:pt x="131" y="652"/>
                    </a:lnTo>
                    <a:lnTo>
                      <a:pt x="134" y="623"/>
                    </a:lnTo>
                    <a:lnTo>
                      <a:pt x="140" y="599"/>
                    </a:lnTo>
                    <a:lnTo>
                      <a:pt x="151" y="579"/>
                    </a:lnTo>
                    <a:lnTo>
                      <a:pt x="164" y="562"/>
                    </a:lnTo>
                    <a:lnTo>
                      <a:pt x="180" y="547"/>
                    </a:lnTo>
                    <a:lnTo>
                      <a:pt x="197" y="535"/>
                    </a:lnTo>
                    <a:lnTo>
                      <a:pt x="215" y="525"/>
                    </a:lnTo>
                    <a:lnTo>
                      <a:pt x="232" y="517"/>
                    </a:lnTo>
                    <a:lnTo>
                      <a:pt x="248" y="512"/>
                    </a:lnTo>
                    <a:lnTo>
                      <a:pt x="262" y="507"/>
                    </a:lnTo>
                    <a:lnTo>
                      <a:pt x="263" y="505"/>
                    </a:lnTo>
                    <a:lnTo>
                      <a:pt x="270" y="504"/>
                    </a:lnTo>
                    <a:lnTo>
                      <a:pt x="279" y="500"/>
                    </a:lnTo>
                    <a:lnTo>
                      <a:pt x="289" y="493"/>
                    </a:lnTo>
                    <a:lnTo>
                      <a:pt x="300" y="486"/>
                    </a:lnTo>
                    <a:lnTo>
                      <a:pt x="310" y="474"/>
                    </a:lnTo>
                    <a:lnTo>
                      <a:pt x="320" y="459"/>
                    </a:lnTo>
                    <a:lnTo>
                      <a:pt x="326" y="442"/>
                    </a:lnTo>
                    <a:lnTo>
                      <a:pt x="329" y="420"/>
                    </a:lnTo>
                    <a:lnTo>
                      <a:pt x="326" y="397"/>
                    </a:lnTo>
                    <a:lnTo>
                      <a:pt x="322" y="377"/>
                    </a:lnTo>
                    <a:lnTo>
                      <a:pt x="317" y="361"/>
                    </a:lnTo>
                    <a:lnTo>
                      <a:pt x="309" y="348"/>
                    </a:lnTo>
                    <a:lnTo>
                      <a:pt x="303" y="338"/>
                    </a:lnTo>
                    <a:lnTo>
                      <a:pt x="296" y="330"/>
                    </a:lnTo>
                    <a:lnTo>
                      <a:pt x="291" y="323"/>
                    </a:lnTo>
                    <a:lnTo>
                      <a:pt x="289" y="322"/>
                    </a:lnTo>
                    <a:lnTo>
                      <a:pt x="287" y="317"/>
                    </a:lnTo>
                    <a:lnTo>
                      <a:pt x="283" y="310"/>
                    </a:lnTo>
                    <a:lnTo>
                      <a:pt x="280" y="298"/>
                    </a:lnTo>
                    <a:lnTo>
                      <a:pt x="279" y="284"/>
                    </a:lnTo>
                    <a:lnTo>
                      <a:pt x="280" y="264"/>
                    </a:lnTo>
                    <a:lnTo>
                      <a:pt x="284" y="241"/>
                    </a:lnTo>
                    <a:lnTo>
                      <a:pt x="278" y="225"/>
                    </a:lnTo>
                    <a:lnTo>
                      <a:pt x="271" y="205"/>
                    </a:lnTo>
                    <a:lnTo>
                      <a:pt x="265" y="183"/>
                    </a:lnTo>
                    <a:lnTo>
                      <a:pt x="261" y="160"/>
                    </a:lnTo>
                    <a:lnTo>
                      <a:pt x="262" y="135"/>
                    </a:lnTo>
                    <a:lnTo>
                      <a:pt x="269" y="110"/>
                    </a:lnTo>
                    <a:lnTo>
                      <a:pt x="280" y="85"/>
                    </a:lnTo>
                    <a:lnTo>
                      <a:pt x="293" y="64"/>
                    </a:lnTo>
                    <a:lnTo>
                      <a:pt x="307" y="50"/>
                    </a:lnTo>
                    <a:lnTo>
                      <a:pt x="321" y="38"/>
                    </a:lnTo>
                    <a:lnTo>
                      <a:pt x="337" y="29"/>
                    </a:lnTo>
                    <a:lnTo>
                      <a:pt x="355" y="20"/>
                    </a:lnTo>
                    <a:lnTo>
                      <a:pt x="367" y="13"/>
                    </a:lnTo>
                    <a:lnTo>
                      <a:pt x="386" y="6"/>
                    </a:lnTo>
                    <a:lnTo>
                      <a:pt x="409" y="1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756048" y="1203969"/>
            <a:ext cx="7866459" cy="3147794"/>
            <a:chOff x="0" y="0"/>
            <a:chExt cx="4955" cy="1982"/>
          </a:xfrm>
        </p:grpSpPr>
        <p:sp>
          <p:nvSpPr>
            <p:cNvPr id="17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4" name="直接连接符 5"/>
          <p:cNvSpPr>
            <a:spLocks noChangeShapeType="1"/>
          </p:cNvSpPr>
          <p:nvPr/>
        </p:nvSpPr>
        <p:spPr bwMode="auto">
          <a:xfrm>
            <a:off x="1985963" y="2263342"/>
            <a:ext cx="990600" cy="482352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285" name="直接连接符 158"/>
          <p:cNvSpPr>
            <a:spLocks noChangeShapeType="1"/>
          </p:cNvSpPr>
          <p:nvPr/>
        </p:nvSpPr>
        <p:spPr bwMode="auto">
          <a:xfrm flipV="1">
            <a:off x="3848100" y="2107323"/>
            <a:ext cx="1066800" cy="661001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286" name="直接连接符 159"/>
          <p:cNvSpPr>
            <a:spLocks noChangeShapeType="1"/>
          </p:cNvSpPr>
          <p:nvPr/>
        </p:nvSpPr>
        <p:spPr bwMode="auto">
          <a:xfrm>
            <a:off x="5948364" y="2107321"/>
            <a:ext cx="1088231" cy="540711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70410" y="1965593"/>
            <a:ext cx="647700" cy="682439"/>
            <a:chOff x="1370410" y="2278732"/>
            <a:chExt cx="647700" cy="682228"/>
          </a:xfrm>
        </p:grpSpPr>
        <p:sp>
          <p:nvSpPr>
            <p:cNvPr id="287" name="矩形 2"/>
            <p:cNvSpPr>
              <a:spLocks noChangeArrowheads="1"/>
            </p:cNvSpPr>
            <p:nvPr/>
          </p:nvSpPr>
          <p:spPr bwMode="auto">
            <a:xfrm>
              <a:off x="1370410" y="2278732"/>
              <a:ext cx="647700" cy="68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1" name="文本框 19"/>
            <p:cNvSpPr>
              <a:spLocks noChangeArrowheads="1"/>
            </p:cNvSpPr>
            <p:nvPr/>
          </p:nvSpPr>
          <p:spPr bwMode="auto">
            <a:xfrm>
              <a:off x="1403702" y="2407319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76564" y="2278823"/>
            <a:ext cx="885825" cy="933738"/>
            <a:chOff x="2976563" y="2591866"/>
            <a:chExt cx="885825" cy="933450"/>
          </a:xfrm>
        </p:grpSpPr>
        <p:sp>
          <p:nvSpPr>
            <p:cNvPr id="288" name="矩形 150"/>
            <p:cNvSpPr>
              <a:spLocks noChangeArrowheads="1"/>
            </p:cNvSpPr>
            <p:nvPr/>
          </p:nvSpPr>
          <p:spPr bwMode="auto">
            <a:xfrm>
              <a:off x="2976563" y="2591866"/>
              <a:ext cx="885825" cy="93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2" name="文本框 19"/>
            <p:cNvSpPr>
              <a:spLocks noChangeArrowheads="1"/>
            </p:cNvSpPr>
            <p:nvPr/>
          </p:nvSpPr>
          <p:spPr bwMode="auto">
            <a:xfrm>
              <a:off x="3101534" y="2876426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14900" y="1563038"/>
            <a:ext cx="1033463" cy="1089758"/>
            <a:chOff x="4914900" y="1876301"/>
            <a:chExt cx="1033463" cy="1089422"/>
          </a:xfrm>
        </p:grpSpPr>
        <p:sp>
          <p:nvSpPr>
            <p:cNvPr id="289" name="矩形 156"/>
            <p:cNvSpPr>
              <a:spLocks noChangeArrowheads="1"/>
            </p:cNvSpPr>
            <p:nvPr/>
          </p:nvSpPr>
          <p:spPr bwMode="auto">
            <a:xfrm>
              <a:off x="4914900" y="1876301"/>
              <a:ext cx="1033463" cy="10894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3" name="文本框 19"/>
            <p:cNvSpPr>
              <a:spLocks noChangeArrowheads="1"/>
            </p:cNvSpPr>
            <p:nvPr/>
          </p:nvSpPr>
          <p:spPr bwMode="auto">
            <a:xfrm>
              <a:off x="5154767" y="221086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34214" y="2162106"/>
            <a:ext cx="885825" cy="933738"/>
            <a:chOff x="7034213" y="2475185"/>
            <a:chExt cx="885825" cy="933450"/>
          </a:xfrm>
        </p:grpSpPr>
        <p:sp>
          <p:nvSpPr>
            <p:cNvPr id="290" name="矩形 157"/>
            <p:cNvSpPr>
              <a:spLocks noChangeArrowheads="1"/>
            </p:cNvSpPr>
            <p:nvPr/>
          </p:nvSpPr>
          <p:spPr bwMode="auto">
            <a:xfrm>
              <a:off x="7034213" y="2475185"/>
              <a:ext cx="885825" cy="93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4" name="文本框 19"/>
            <p:cNvSpPr>
              <a:spLocks noChangeArrowheads="1"/>
            </p:cNvSpPr>
            <p:nvPr/>
          </p:nvSpPr>
          <p:spPr bwMode="auto">
            <a:xfrm>
              <a:off x="7206809" y="277641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1176651" y="2762914"/>
            <a:ext cx="1107996" cy="27708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1184343" y="2988177"/>
            <a:ext cx="1155409" cy="86179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2862766" y="3362965"/>
            <a:ext cx="1107996" cy="27708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2870459" y="3588229"/>
            <a:ext cx="1155409" cy="86179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877633" y="2800721"/>
            <a:ext cx="1107996" cy="27708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4885326" y="3025984"/>
            <a:ext cx="1155409" cy="86179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011246" y="3242171"/>
            <a:ext cx="1107996" cy="27708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7018938" y="3467434"/>
            <a:ext cx="1155409" cy="86179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  <p:bldP spid="286" grpId="0" animBg="1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03548" y="1689284"/>
            <a:ext cx="41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演讲完毕    谢谢您的观看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t="18194" r="13228" b="15327"/>
          <a:stretch>
            <a:fillRect/>
          </a:stretch>
        </p:blipFill>
        <p:spPr>
          <a:xfrm>
            <a:off x="5148064" y="1384412"/>
            <a:ext cx="3788379" cy="3672408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52693" y="2356520"/>
            <a:ext cx="4104456" cy="2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企业策划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52693" y="2711934"/>
            <a:ext cx="2651155" cy="2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:xiazaii        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:20X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9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658930" y="455737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511353" y="733549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sp>
        <p:nvSpPr>
          <p:cNvPr id="31" name="淘宝店chenying0907 30"/>
          <p:cNvSpPr/>
          <p:nvPr/>
        </p:nvSpPr>
        <p:spPr>
          <a:xfrm>
            <a:off x="4067942" y="2576339"/>
            <a:ext cx="10081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淘宝店chenying0907 31"/>
          <p:cNvSpPr/>
          <p:nvPr/>
        </p:nvSpPr>
        <p:spPr>
          <a:xfrm>
            <a:off x="4211958" y="2364152"/>
            <a:ext cx="7200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00" b="1" dirty="0">
                <a:solidFill>
                  <a:schemeClr val="accent1"/>
                </a:solidFill>
              </a:rPr>
              <a:t>KEY WORD</a:t>
            </a:r>
            <a:endParaRPr lang="zh-CN" altLang="en-US" sz="1000" b="1" dirty="0">
              <a:solidFill>
                <a:schemeClr val="accent1"/>
              </a:solidFill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4612536" y="1652693"/>
            <a:ext cx="1054647" cy="1052264"/>
            <a:chOff x="4612535" y="1777908"/>
            <a:chExt cx="1054647" cy="1052264"/>
          </a:xfrm>
        </p:grpSpPr>
        <p:sp>
          <p:nvSpPr>
            <p:cNvPr id="17" name="淘宝店chenying0907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淘宝店chenying0907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3447062" y="1652693"/>
            <a:ext cx="1054647" cy="1052264"/>
            <a:chOff x="3447061" y="1777908"/>
            <a:chExt cx="1054647" cy="1052264"/>
          </a:xfrm>
        </p:grpSpPr>
        <p:sp>
          <p:nvSpPr>
            <p:cNvPr id="19" name="淘宝店chenying0907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淘宝店chenying0907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4612536" y="2816977"/>
            <a:ext cx="1054647" cy="1053455"/>
            <a:chOff x="4612535" y="2942191"/>
            <a:chExt cx="1054647" cy="1053455"/>
          </a:xfrm>
        </p:grpSpPr>
        <p:sp>
          <p:nvSpPr>
            <p:cNvPr id="21" name="淘宝店chenying0907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淘宝店chenying0907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4" name="组合 2053"/>
          <p:cNvGrpSpPr/>
          <p:nvPr/>
        </p:nvGrpSpPr>
        <p:grpSpPr>
          <a:xfrm>
            <a:off x="3447062" y="2816977"/>
            <a:ext cx="1054647" cy="1053455"/>
            <a:chOff x="3447061" y="2942191"/>
            <a:chExt cx="1054647" cy="1053455"/>
          </a:xfrm>
        </p:grpSpPr>
        <p:sp>
          <p:nvSpPr>
            <p:cNvPr id="23" name="淘宝店chenying0907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淘宝店chenying0907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淘宝店chenying0907 26"/>
          <p:cNvSpPr>
            <a:spLocks noEditPoints="1"/>
          </p:cNvSpPr>
          <p:nvPr/>
        </p:nvSpPr>
        <p:spPr bwMode="auto">
          <a:xfrm>
            <a:off x="5152372" y="3366345"/>
            <a:ext cx="193054" cy="194246"/>
          </a:xfrm>
          <a:custGeom>
            <a:avLst/>
            <a:gdLst>
              <a:gd name="T0" fmla="*/ 52 w 83"/>
              <a:gd name="T1" fmla="*/ 0 h 83"/>
              <a:gd name="T2" fmla="*/ 53 w 83"/>
              <a:gd name="T3" fmla="*/ 0 h 83"/>
              <a:gd name="T4" fmla="*/ 60 w 83"/>
              <a:gd name="T5" fmla="*/ 3 h 83"/>
              <a:gd name="T6" fmla="*/ 56 w 83"/>
              <a:gd name="T7" fmla="*/ 6 h 83"/>
              <a:gd name="T8" fmla="*/ 81 w 83"/>
              <a:gd name="T9" fmla="*/ 75 h 83"/>
              <a:gd name="T10" fmla="*/ 7 w 83"/>
              <a:gd name="T11" fmla="*/ 83 h 83"/>
              <a:gd name="T12" fmla="*/ 2 w 83"/>
              <a:gd name="T13" fmla="*/ 75 h 83"/>
              <a:gd name="T14" fmla="*/ 27 w 83"/>
              <a:gd name="T15" fmla="*/ 6 h 83"/>
              <a:gd name="T16" fmla="*/ 23 w 83"/>
              <a:gd name="T17" fmla="*/ 3 h 83"/>
              <a:gd name="T18" fmla="*/ 30 w 83"/>
              <a:gd name="T19" fmla="*/ 0 h 83"/>
              <a:gd name="T20" fmla="*/ 30 w 83"/>
              <a:gd name="T21" fmla="*/ 0 h 83"/>
              <a:gd name="T22" fmla="*/ 21 w 83"/>
              <a:gd name="T23" fmla="*/ 67 h 83"/>
              <a:gd name="T24" fmla="*/ 19 w 83"/>
              <a:gd name="T25" fmla="*/ 69 h 83"/>
              <a:gd name="T26" fmla="*/ 23 w 83"/>
              <a:gd name="T27" fmla="*/ 69 h 83"/>
              <a:gd name="T28" fmla="*/ 31 w 83"/>
              <a:gd name="T29" fmla="*/ 62 h 83"/>
              <a:gd name="T30" fmla="*/ 29 w 83"/>
              <a:gd name="T31" fmla="*/ 64 h 83"/>
              <a:gd name="T32" fmla="*/ 33 w 83"/>
              <a:gd name="T33" fmla="*/ 64 h 83"/>
              <a:gd name="T34" fmla="*/ 29 w 83"/>
              <a:gd name="T35" fmla="*/ 49 h 83"/>
              <a:gd name="T36" fmla="*/ 27 w 83"/>
              <a:gd name="T37" fmla="*/ 51 h 83"/>
              <a:gd name="T38" fmla="*/ 30 w 83"/>
              <a:gd name="T39" fmla="*/ 51 h 83"/>
              <a:gd name="T40" fmla="*/ 29 w 83"/>
              <a:gd name="T41" fmla="*/ 68 h 83"/>
              <a:gd name="T42" fmla="*/ 26 w 83"/>
              <a:gd name="T43" fmla="*/ 72 h 83"/>
              <a:gd name="T44" fmla="*/ 32 w 83"/>
              <a:gd name="T45" fmla="*/ 72 h 83"/>
              <a:gd name="T46" fmla="*/ 25 w 83"/>
              <a:gd name="T47" fmla="*/ 56 h 83"/>
              <a:gd name="T48" fmla="*/ 22 w 83"/>
              <a:gd name="T49" fmla="*/ 59 h 83"/>
              <a:gd name="T50" fmla="*/ 28 w 83"/>
              <a:gd name="T51" fmla="*/ 59 h 83"/>
              <a:gd name="T52" fmla="*/ 29 w 83"/>
              <a:gd name="T53" fmla="*/ 41 h 83"/>
              <a:gd name="T54" fmla="*/ 54 w 83"/>
              <a:gd name="T55" fmla="*/ 41 h 83"/>
              <a:gd name="T56" fmla="*/ 50 w 83"/>
              <a:gd name="T57" fmla="*/ 33 h 83"/>
              <a:gd name="T58" fmla="*/ 33 w 83"/>
              <a:gd name="T59" fmla="*/ 6 h 83"/>
              <a:gd name="T60" fmla="*/ 33 w 83"/>
              <a:gd name="T61" fmla="*/ 33 h 83"/>
              <a:gd name="T62" fmla="*/ 29 w 83"/>
              <a:gd name="T63" fmla="*/ 41 h 83"/>
              <a:gd name="T64" fmla="*/ 57 w 83"/>
              <a:gd name="T65" fmla="*/ 45 h 83"/>
              <a:gd name="T66" fmla="*/ 8 w 83"/>
              <a:gd name="T67" fmla="*/ 77 h 83"/>
              <a:gd name="T68" fmla="*/ 57 w 83"/>
              <a:gd name="T69" fmla="*/ 45 h 83"/>
              <a:gd name="T70" fmla="*/ 38 w 83"/>
              <a:gd name="T71" fmla="*/ 71 h 83"/>
              <a:gd name="T72" fmla="*/ 47 w 83"/>
              <a:gd name="T73" fmla="*/ 69 h 83"/>
              <a:gd name="T74" fmla="*/ 38 w 83"/>
              <a:gd name="T75" fmla="*/ 67 h 83"/>
              <a:gd name="T76" fmla="*/ 38 w 83"/>
              <a:gd name="T77" fmla="*/ 71 h 83"/>
              <a:gd name="T78" fmla="*/ 40 w 83"/>
              <a:gd name="T79" fmla="*/ 61 h 83"/>
              <a:gd name="T80" fmla="*/ 45 w 83"/>
              <a:gd name="T81" fmla="*/ 59 h 83"/>
              <a:gd name="T82" fmla="*/ 40 w 83"/>
              <a:gd name="T83" fmla="*/ 57 h 83"/>
              <a:gd name="T84" fmla="*/ 40 w 83"/>
              <a:gd name="T85" fmla="*/ 61 h 83"/>
              <a:gd name="T86" fmla="*/ 40 w 83"/>
              <a:gd name="T87" fmla="*/ 40 h 83"/>
              <a:gd name="T88" fmla="*/ 45 w 83"/>
              <a:gd name="T89" fmla="*/ 38 h 83"/>
              <a:gd name="T90" fmla="*/ 40 w 83"/>
              <a:gd name="T91" fmla="*/ 36 h 83"/>
              <a:gd name="T92" fmla="*/ 40 w 83"/>
              <a:gd name="T93" fmla="*/ 40 h 83"/>
              <a:gd name="T94" fmla="*/ 38 w 83"/>
              <a:gd name="T95" fmla="*/ 50 h 83"/>
              <a:gd name="T96" fmla="*/ 47 w 83"/>
              <a:gd name="T97" fmla="*/ 48 h 83"/>
              <a:gd name="T98" fmla="*/ 38 w 83"/>
              <a:gd name="T99" fmla="*/ 46 h 83"/>
              <a:gd name="T100" fmla="*/ 38 w 83"/>
              <a:gd name="T101" fmla="*/ 50 h 83"/>
              <a:gd name="T102" fmla="*/ 38 w 83"/>
              <a:gd name="T103" fmla="*/ 30 h 83"/>
              <a:gd name="T104" fmla="*/ 47 w 83"/>
              <a:gd name="T105" fmla="*/ 28 h 83"/>
              <a:gd name="T106" fmla="*/ 38 w 83"/>
              <a:gd name="T107" fmla="*/ 26 h 83"/>
              <a:gd name="T108" fmla="*/ 38 w 83"/>
              <a:gd name="T109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3">
                <a:moveTo>
                  <a:pt x="31" y="0"/>
                </a:move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1"/>
                  <a:pt x="60" y="3"/>
                </a:cubicBezTo>
                <a:cubicBezTo>
                  <a:pt x="60" y="5"/>
                  <a:pt x="59" y="6"/>
                  <a:pt x="5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2"/>
                  <a:pt x="56" y="32"/>
                  <a:pt x="56" y="32"/>
                </a:cubicBezTo>
                <a:cubicBezTo>
                  <a:pt x="81" y="75"/>
                  <a:pt x="81" y="75"/>
                  <a:pt x="81" y="75"/>
                </a:cubicBezTo>
                <a:cubicBezTo>
                  <a:pt x="83" y="79"/>
                  <a:pt x="80" y="83"/>
                  <a:pt x="7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3" y="83"/>
                  <a:pt x="0" y="7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5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21" y="67"/>
                </a:move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19" y="68"/>
                  <a:pt x="19" y="69"/>
                </a:cubicBezTo>
                <a:cubicBezTo>
                  <a:pt x="19" y="70"/>
                  <a:pt x="20" y="71"/>
                  <a:pt x="21" y="71"/>
                </a:cubicBezTo>
                <a:cubicBezTo>
                  <a:pt x="22" y="71"/>
                  <a:pt x="23" y="70"/>
                  <a:pt x="23" y="69"/>
                </a:cubicBezTo>
                <a:cubicBezTo>
                  <a:pt x="23" y="68"/>
                  <a:pt x="22" y="67"/>
                  <a:pt x="21" y="67"/>
                </a:cubicBezTo>
                <a:close/>
                <a:moveTo>
                  <a:pt x="31" y="62"/>
                </a:moveTo>
                <a:cubicBezTo>
                  <a:pt x="31" y="62"/>
                  <a:pt x="31" y="62"/>
                  <a:pt x="31" y="62"/>
                </a:cubicBezTo>
                <a:cubicBezTo>
                  <a:pt x="30" y="62"/>
                  <a:pt x="29" y="63"/>
                  <a:pt x="29" y="64"/>
                </a:cubicBezTo>
                <a:cubicBezTo>
                  <a:pt x="29" y="65"/>
                  <a:pt x="30" y="66"/>
                  <a:pt x="31" y="66"/>
                </a:cubicBezTo>
                <a:cubicBezTo>
                  <a:pt x="33" y="66"/>
                  <a:pt x="33" y="65"/>
                  <a:pt x="33" y="64"/>
                </a:cubicBezTo>
                <a:cubicBezTo>
                  <a:pt x="33" y="63"/>
                  <a:pt x="33" y="62"/>
                  <a:pt x="31" y="62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7" y="50"/>
                  <a:pt x="27" y="51"/>
                </a:cubicBezTo>
                <a:cubicBezTo>
                  <a:pt x="27" y="52"/>
                  <a:pt x="27" y="53"/>
                  <a:pt x="29" y="53"/>
                </a:cubicBezTo>
                <a:cubicBezTo>
                  <a:pt x="30" y="53"/>
                  <a:pt x="30" y="52"/>
                  <a:pt x="30" y="51"/>
                </a:cubicBezTo>
                <a:cubicBezTo>
                  <a:pt x="30" y="50"/>
                  <a:pt x="30" y="49"/>
                  <a:pt x="29" y="49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7" y="68"/>
                  <a:pt x="26" y="70"/>
                  <a:pt x="26" y="72"/>
                </a:cubicBezTo>
                <a:cubicBezTo>
                  <a:pt x="26" y="73"/>
                  <a:pt x="27" y="75"/>
                  <a:pt x="29" y="75"/>
                </a:cubicBezTo>
                <a:cubicBezTo>
                  <a:pt x="31" y="75"/>
                  <a:pt x="32" y="73"/>
                  <a:pt x="32" y="72"/>
                </a:cubicBezTo>
                <a:cubicBezTo>
                  <a:pt x="32" y="70"/>
                  <a:pt x="31" y="68"/>
                  <a:pt x="29" y="68"/>
                </a:cubicBezTo>
                <a:close/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56"/>
                  <a:pt x="22" y="57"/>
                  <a:pt x="22" y="59"/>
                </a:cubicBezTo>
                <a:cubicBezTo>
                  <a:pt x="22" y="61"/>
                  <a:pt x="23" y="62"/>
                  <a:pt x="25" y="62"/>
                </a:cubicBezTo>
                <a:cubicBezTo>
                  <a:pt x="27" y="62"/>
                  <a:pt x="28" y="61"/>
                  <a:pt x="28" y="59"/>
                </a:cubicBezTo>
                <a:cubicBezTo>
                  <a:pt x="28" y="57"/>
                  <a:pt x="27" y="56"/>
                  <a:pt x="25" y="56"/>
                </a:cubicBezTo>
                <a:close/>
                <a:moveTo>
                  <a:pt x="29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3"/>
                  <a:pt x="50" y="33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29" y="41"/>
                  <a:pt x="29" y="41"/>
                  <a:pt x="29" y="41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8" y="77"/>
                  <a:pt x="8" y="77"/>
                  <a:pt x="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38" y="71"/>
                </a:moveTo>
                <a:cubicBezTo>
                  <a:pt x="38" y="71"/>
                  <a:pt x="38" y="71"/>
                  <a:pt x="38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7" y="70"/>
                  <a:pt x="47" y="69"/>
                </a:cubicBezTo>
                <a:cubicBezTo>
                  <a:pt x="47" y="68"/>
                  <a:pt x="46" y="67"/>
                  <a:pt x="4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8"/>
                  <a:pt x="36" y="69"/>
                </a:cubicBezTo>
                <a:cubicBezTo>
                  <a:pt x="36" y="70"/>
                  <a:pt x="37" y="71"/>
                  <a:pt x="38" y="71"/>
                </a:cubicBezTo>
                <a:close/>
                <a:moveTo>
                  <a:pt x="40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0"/>
                  <a:pt x="45" y="59"/>
                </a:cubicBezTo>
                <a:cubicBezTo>
                  <a:pt x="45" y="57"/>
                  <a:pt x="44" y="57"/>
                  <a:pt x="4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8" y="57"/>
                  <a:pt x="38" y="59"/>
                </a:cubicBezTo>
                <a:cubicBezTo>
                  <a:pt x="38" y="60"/>
                  <a:pt x="39" y="61"/>
                  <a:pt x="40" y="61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39"/>
                  <a:pt x="45" y="38"/>
                </a:cubicBezTo>
                <a:cubicBezTo>
                  <a:pt x="45" y="37"/>
                  <a:pt x="44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8" y="37"/>
                  <a:pt x="38" y="38"/>
                </a:cubicBezTo>
                <a:cubicBezTo>
                  <a:pt x="38" y="39"/>
                  <a:pt x="39" y="40"/>
                  <a:pt x="40" y="40"/>
                </a:cubicBez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7" y="49"/>
                  <a:pt x="47" y="48"/>
                </a:cubicBezTo>
                <a:cubicBezTo>
                  <a:pt x="47" y="47"/>
                  <a:pt x="46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7"/>
                  <a:pt x="36" y="48"/>
                </a:cubicBezTo>
                <a:cubicBezTo>
                  <a:pt x="36" y="49"/>
                  <a:pt x="37" y="50"/>
                  <a:pt x="38" y="50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7"/>
                  <a:pt x="46" y="26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7"/>
                  <a:pt x="36" y="28"/>
                </a:cubicBezTo>
                <a:cubicBezTo>
                  <a:pt x="36" y="29"/>
                  <a:pt x="37" y="30"/>
                  <a:pt x="38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淘宝店chenying0907 27"/>
          <p:cNvSpPr>
            <a:spLocks noEditPoints="1"/>
          </p:cNvSpPr>
          <p:nvPr/>
        </p:nvSpPr>
        <p:spPr bwMode="auto">
          <a:xfrm>
            <a:off x="3766435" y="1981601"/>
            <a:ext cx="196629" cy="165645"/>
          </a:xfrm>
          <a:custGeom>
            <a:avLst/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淘宝店chenying0907 28"/>
          <p:cNvSpPr>
            <a:spLocks noEditPoints="1"/>
          </p:cNvSpPr>
          <p:nvPr/>
        </p:nvSpPr>
        <p:spPr bwMode="auto">
          <a:xfrm>
            <a:off x="3775968" y="3373495"/>
            <a:ext cx="179946" cy="179946"/>
          </a:xfrm>
          <a:custGeom>
            <a:avLst/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淘宝店chenying0907 29"/>
          <p:cNvSpPr>
            <a:spLocks noEditPoints="1"/>
          </p:cNvSpPr>
          <p:nvPr/>
        </p:nvSpPr>
        <p:spPr bwMode="auto">
          <a:xfrm>
            <a:off x="5149989" y="1962533"/>
            <a:ext cx="197821" cy="203780"/>
          </a:xfrm>
          <a:custGeom>
            <a:avLst/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5408586" y="1728962"/>
            <a:ext cx="652249" cy="15444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V="1">
            <a:off x="5408586" y="3636938"/>
            <a:ext cx="652249" cy="153172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2987716" y="1728962"/>
            <a:ext cx="717942" cy="15444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2987716" y="3636938"/>
            <a:ext cx="717942" cy="153172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114363" y="1663364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9" name="淘宝店chenying0907 38"/>
          <p:cNvSpPr/>
          <p:nvPr/>
        </p:nvSpPr>
        <p:spPr>
          <a:xfrm>
            <a:off x="6114363" y="1870848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6136459" y="371316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2" name="淘宝店chenying0907 41"/>
          <p:cNvSpPr/>
          <p:nvPr/>
        </p:nvSpPr>
        <p:spPr>
          <a:xfrm>
            <a:off x="6136459" y="3920650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463745" y="1663364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5" name="淘宝店chenying0907 44"/>
          <p:cNvSpPr/>
          <p:nvPr/>
        </p:nvSpPr>
        <p:spPr>
          <a:xfrm>
            <a:off x="955623" y="1870848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485841" y="371316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7" name="淘宝店chenying0907 46"/>
          <p:cNvSpPr/>
          <p:nvPr/>
        </p:nvSpPr>
        <p:spPr>
          <a:xfrm>
            <a:off x="977719" y="3920650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3658930" y="455737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511353" y="733549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3477369" y="1699074"/>
            <a:ext cx="2178637" cy="2632076"/>
            <a:chOff x="3477368" y="1809631"/>
            <a:chExt cx="2178637" cy="2632076"/>
          </a:xfrm>
        </p:grpSpPr>
        <p:sp>
          <p:nvSpPr>
            <p:cNvPr id="59" name="淘宝店chenying0907 5"/>
            <p:cNvSpPr/>
            <p:nvPr/>
          </p:nvSpPr>
          <p:spPr bwMode="auto">
            <a:xfrm>
              <a:off x="4433843" y="2367574"/>
              <a:ext cx="777579" cy="1381574"/>
            </a:xfrm>
            <a:custGeom>
              <a:avLst/>
              <a:gdLst>
                <a:gd name="T0" fmla="*/ 35 w 360"/>
                <a:gd name="T1" fmla="*/ 640 h 640"/>
                <a:gd name="T2" fmla="*/ 4 w 360"/>
                <a:gd name="T3" fmla="*/ 614 h 640"/>
                <a:gd name="T4" fmla="*/ 29 w 360"/>
                <a:gd name="T5" fmla="*/ 576 h 640"/>
                <a:gd name="T6" fmla="*/ 260 w 360"/>
                <a:gd name="T7" fmla="*/ 237 h 640"/>
                <a:gd name="T8" fmla="*/ 154 w 360"/>
                <a:gd name="T9" fmla="*/ 62 h 640"/>
                <a:gd name="T10" fmla="*/ 148 w 360"/>
                <a:gd name="T11" fmla="*/ 17 h 640"/>
                <a:gd name="T12" fmla="*/ 193 w 360"/>
                <a:gd name="T13" fmla="*/ 11 h 640"/>
                <a:gd name="T14" fmla="*/ 323 w 360"/>
                <a:gd name="T15" fmla="*/ 225 h 640"/>
                <a:gd name="T16" fmla="*/ 41 w 360"/>
                <a:gd name="T17" fmla="*/ 639 h 640"/>
                <a:gd name="T18" fmla="*/ 35 w 360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64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淘宝店chenying0907 6"/>
            <p:cNvSpPr/>
            <p:nvPr/>
          </p:nvSpPr>
          <p:spPr bwMode="auto">
            <a:xfrm>
              <a:off x="4304542" y="2489791"/>
              <a:ext cx="759867" cy="1392202"/>
            </a:xfrm>
            <a:custGeom>
              <a:avLst/>
              <a:gdLst>
                <a:gd name="T0" fmla="*/ 35 w 352"/>
                <a:gd name="T1" fmla="*/ 645 h 645"/>
                <a:gd name="T2" fmla="*/ 4 w 352"/>
                <a:gd name="T3" fmla="*/ 620 h 645"/>
                <a:gd name="T4" fmla="*/ 28 w 352"/>
                <a:gd name="T5" fmla="*/ 581 h 645"/>
                <a:gd name="T6" fmla="*/ 246 w 352"/>
                <a:gd name="T7" fmla="*/ 233 h 645"/>
                <a:gd name="T8" fmla="*/ 132 w 352"/>
                <a:gd name="T9" fmla="*/ 62 h 645"/>
                <a:gd name="T10" fmla="*/ 125 w 352"/>
                <a:gd name="T11" fmla="*/ 17 h 645"/>
                <a:gd name="T12" fmla="*/ 169 w 352"/>
                <a:gd name="T13" fmla="*/ 10 h 645"/>
                <a:gd name="T14" fmla="*/ 308 w 352"/>
                <a:gd name="T15" fmla="*/ 218 h 645"/>
                <a:gd name="T16" fmla="*/ 43 w 352"/>
                <a:gd name="T17" fmla="*/ 644 h 645"/>
                <a:gd name="T18" fmla="*/ 35 w 352"/>
                <a:gd name="T1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645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淘宝店chenying0907 7"/>
            <p:cNvSpPr/>
            <p:nvPr/>
          </p:nvSpPr>
          <p:spPr bwMode="auto">
            <a:xfrm>
              <a:off x="3805050" y="2146168"/>
              <a:ext cx="1188509" cy="1367404"/>
            </a:xfrm>
            <a:custGeom>
              <a:avLst/>
              <a:gdLst>
                <a:gd name="T0" fmla="*/ 146 w 550"/>
                <a:gd name="T1" fmla="*/ 633 h 633"/>
                <a:gd name="T2" fmla="*/ 125 w 550"/>
                <a:gd name="T3" fmla="*/ 625 h 633"/>
                <a:gd name="T4" fmla="*/ 0 w 550"/>
                <a:gd name="T5" fmla="*/ 355 h 633"/>
                <a:gd name="T6" fmla="*/ 355 w 550"/>
                <a:gd name="T7" fmla="*/ 0 h 633"/>
                <a:gd name="T8" fmla="*/ 529 w 550"/>
                <a:gd name="T9" fmla="*/ 46 h 633"/>
                <a:gd name="T10" fmla="*/ 541 w 550"/>
                <a:gd name="T11" fmla="*/ 90 h 633"/>
                <a:gd name="T12" fmla="*/ 498 w 550"/>
                <a:gd name="T13" fmla="*/ 102 h 633"/>
                <a:gd name="T14" fmla="*/ 355 w 550"/>
                <a:gd name="T15" fmla="*/ 64 h 633"/>
                <a:gd name="T16" fmla="*/ 64 w 550"/>
                <a:gd name="T17" fmla="*/ 355 h 633"/>
                <a:gd name="T18" fmla="*/ 166 w 550"/>
                <a:gd name="T19" fmla="*/ 576 h 633"/>
                <a:gd name="T20" fmla="*/ 170 w 550"/>
                <a:gd name="T21" fmla="*/ 621 h 633"/>
                <a:gd name="T22" fmla="*/ 146 w 550"/>
                <a:gd name="T2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633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淘宝店chenying0907 8"/>
            <p:cNvSpPr/>
            <p:nvPr/>
          </p:nvSpPr>
          <p:spPr bwMode="auto">
            <a:xfrm>
              <a:off x="4355908" y="2688170"/>
              <a:ext cx="485322" cy="1140684"/>
            </a:xfrm>
            <a:custGeom>
              <a:avLst/>
              <a:gdLst>
                <a:gd name="T0" fmla="*/ 212 w 225"/>
                <a:gd name="T1" fmla="*/ 235 h 528"/>
                <a:gd name="T2" fmla="*/ 99 w 225"/>
                <a:gd name="T3" fmla="*/ 12 h 528"/>
                <a:gd name="T4" fmla="*/ 54 w 225"/>
                <a:gd name="T5" fmla="*/ 14 h 528"/>
                <a:gd name="T6" fmla="*/ 56 w 225"/>
                <a:gd name="T7" fmla="*/ 59 h 528"/>
                <a:gd name="T8" fmla="*/ 110 w 225"/>
                <a:gd name="T9" fmla="*/ 126 h 528"/>
                <a:gd name="T10" fmla="*/ 117 w 225"/>
                <a:gd name="T11" fmla="*/ 212 h 528"/>
                <a:gd name="T12" fmla="*/ 62 w 225"/>
                <a:gd name="T13" fmla="*/ 309 h 528"/>
                <a:gd name="T14" fmla="*/ 0 w 225"/>
                <a:gd name="T15" fmla="*/ 528 h 528"/>
                <a:gd name="T16" fmla="*/ 52 w 225"/>
                <a:gd name="T17" fmla="*/ 528 h 528"/>
                <a:gd name="T18" fmla="*/ 107 w 225"/>
                <a:gd name="T19" fmla="*/ 528 h 528"/>
                <a:gd name="T20" fmla="*/ 212 w 225"/>
                <a:gd name="T21" fmla="*/ 23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528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淘宝店chenying0907 9"/>
            <p:cNvSpPr/>
            <p:nvPr/>
          </p:nvSpPr>
          <p:spPr bwMode="auto">
            <a:xfrm>
              <a:off x="4247862" y="2374659"/>
              <a:ext cx="1091090" cy="1546301"/>
            </a:xfrm>
            <a:custGeom>
              <a:avLst/>
              <a:gdLst>
                <a:gd name="T0" fmla="*/ 505 w 505"/>
                <a:gd name="T1" fmla="*/ 249 h 716"/>
                <a:gd name="T2" fmla="*/ 416 w 505"/>
                <a:gd name="T3" fmla="*/ 15 h 716"/>
                <a:gd name="T4" fmla="*/ 371 w 505"/>
                <a:gd name="T5" fmla="*/ 12 h 716"/>
                <a:gd name="T6" fmla="*/ 368 w 505"/>
                <a:gd name="T7" fmla="*/ 57 h 716"/>
                <a:gd name="T8" fmla="*/ 440 w 505"/>
                <a:gd name="T9" fmla="*/ 234 h 716"/>
                <a:gd name="T10" fmla="*/ 356 w 505"/>
                <a:gd name="T11" fmla="*/ 386 h 716"/>
                <a:gd name="T12" fmla="*/ 288 w 505"/>
                <a:gd name="T13" fmla="*/ 361 h 716"/>
                <a:gd name="T14" fmla="*/ 318 w 505"/>
                <a:gd name="T15" fmla="*/ 205 h 716"/>
                <a:gd name="T16" fmla="*/ 311 w 505"/>
                <a:gd name="T17" fmla="*/ 139 h 716"/>
                <a:gd name="T18" fmla="*/ 247 w 505"/>
                <a:gd name="T19" fmla="*/ 171 h 716"/>
                <a:gd name="T20" fmla="*/ 186 w 505"/>
                <a:gd name="T21" fmla="*/ 351 h 716"/>
                <a:gd name="T22" fmla="*/ 53 w 505"/>
                <a:gd name="T23" fmla="*/ 479 h 716"/>
                <a:gd name="T24" fmla="*/ 0 w 505"/>
                <a:gd name="T25" fmla="*/ 618 h 716"/>
                <a:gd name="T26" fmla="*/ 0 w 505"/>
                <a:gd name="T27" fmla="*/ 716 h 716"/>
                <a:gd name="T28" fmla="*/ 299 w 505"/>
                <a:gd name="T29" fmla="*/ 716 h 716"/>
                <a:gd name="T30" fmla="*/ 306 w 505"/>
                <a:gd name="T31" fmla="*/ 617 h 716"/>
                <a:gd name="T32" fmla="*/ 384 w 505"/>
                <a:gd name="T33" fmla="*/ 515 h 716"/>
                <a:gd name="T34" fmla="*/ 389 w 505"/>
                <a:gd name="T35" fmla="*/ 511 h 716"/>
                <a:gd name="T36" fmla="*/ 390 w 505"/>
                <a:gd name="T37" fmla="*/ 511 h 716"/>
                <a:gd name="T38" fmla="*/ 390 w 505"/>
                <a:gd name="T39" fmla="*/ 510 h 716"/>
                <a:gd name="T40" fmla="*/ 505 w 505"/>
                <a:gd name="T41" fmla="*/ 24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716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淘宝店chenying0907 10"/>
            <p:cNvSpPr/>
            <p:nvPr/>
          </p:nvSpPr>
          <p:spPr bwMode="auto">
            <a:xfrm>
              <a:off x="4219522" y="3995352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淘宝店chenying0907 11"/>
            <p:cNvSpPr/>
            <p:nvPr/>
          </p:nvSpPr>
          <p:spPr bwMode="auto">
            <a:xfrm>
              <a:off x="4219522" y="4167163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淘宝店chenying0907 12"/>
            <p:cNvSpPr/>
            <p:nvPr/>
          </p:nvSpPr>
          <p:spPr bwMode="auto">
            <a:xfrm>
              <a:off x="4375392" y="4340745"/>
              <a:ext cx="393217" cy="100962"/>
            </a:xfrm>
            <a:custGeom>
              <a:avLst/>
              <a:gdLst>
                <a:gd name="T0" fmla="*/ 182 w 182"/>
                <a:gd name="T1" fmla="*/ 24 h 47"/>
                <a:gd name="T2" fmla="*/ 159 w 182"/>
                <a:gd name="T3" fmla="*/ 47 h 47"/>
                <a:gd name="T4" fmla="*/ 24 w 182"/>
                <a:gd name="T5" fmla="*/ 47 h 47"/>
                <a:gd name="T6" fmla="*/ 0 w 182"/>
                <a:gd name="T7" fmla="*/ 24 h 47"/>
                <a:gd name="T8" fmla="*/ 0 w 182"/>
                <a:gd name="T9" fmla="*/ 24 h 47"/>
                <a:gd name="T10" fmla="*/ 24 w 182"/>
                <a:gd name="T11" fmla="*/ 0 h 47"/>
                <a:gd name="T12" fmla="*/ 159 w 182"/>
                <a:gd name="T13" fmla="*/ 0 h 47"/>
                <a:gd name="T14" fmla="*/ 182 w 182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47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淘宝店chenying0907 13"/>
            <p:cNvSpPr/>
            <p:nvPr/>
          </p:nvSpPr>
          <p:spPr bwMode="auto">
            <a:xfrm>
              <a:off x="4550745" y="1809631"/>
              <a:ext cx="42510" cy="216092"/>
            </a:xfrm>
            <a:custGeom>
              <a:avLst/>
              <a:gdLst>
                <a:gd name="T0" fmla="*/ 20 w 20"/>
                <a:gd name="T1" fmla="*/ 90 h 100"/>
                <a:gd name="T2" fmla="*/ 10 w 20"/>
                <a:gd name="T3" fmla="*/ 100 h 100"/>
                <a:gd name="T4" fmla="*/ 10 w 20"/>
                <a:gd name="T5" fmla="*/ 100 h 100"/>
                <a:gd name="T6" fmla="*/ 0 w 20"/>
                <a:gd name="T7" fmla="*/ 90 h 100"/>
                <a:gd name="T8" fmla="*/ 0 w 20"/>
                <a:gd name="T9" fmla="*/ 10 h 100"/>
                <a:gd name="T10" fmla="*/ 10 w 20"/>
                <a:gd name="T11" fmla="*/ 0 h 100"/>
                <a:gd name="T12" fmla="*/ 10 w 20"/>
                <a:gd name="T13" fmla="*/ 0 h 100"/>
                <a:gd name="T14" fmla="*/ 20 w 20"/>
                <a:gd name="T15" fmla="*/ 10 h 100"/>
                <a:gd name="T16" fmla="*/ 20 w 20"/>
                <a:gd name="T1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淘宝店chenying0907 14"/>
            <p:cNvSpPr/>
            <p:nvPr/>
          </p:nvSpPr>
          <p:spPr bwMode="auto">
            <a:xfrm>
              <a:off x="4362993" y="1822029"/>
              <a:ext cx="77935" cy="216092"/>
            </a:xfrm>
            <a:custGeom>
              <a:avLst/>
              <a:gdLst>
                <a:gd name="T0" fmla="*/ 35 w 36"/>
                <a:gd name="T1" fmla="*/ 88 h 100"/>
                <a:gd name="T2" fmla="*/ 27 w 36"/>
                <a:gd name="T3" fmla="*/ 100 h 100"/>
                <a:gd name="T4" fmla="*/ 27 w 36"/>
                <a:gd name="T5" fmla="*/ 100 h 100"/>
                <a:gd name="T6" fmla="*/ 15 w 36"/>
                <a:gd name="T7" fmla="*/ 91 h 100"/>
                <a:gd name="T8" fmla="*/ 1 w 36"/>
                <a:gd name="T9" fmla="*/ 13 h 100"/>
                <a:gd name="T10" fmla="*/ 9 w 36"/>
                <a:gd name="T11" fmla="*/ 1 h 100"/>
                <a:gd name="T12" fmla="*/ 9 w 36"/>
                <a:gd name="T13" fmla="*/ 1 h 100"/>
                <a:gd name="T14" fmla="*/ 21 w 36"/>
                <a:gd name="T15" fmla="*/ 9 h 100"/>
                <a:gd name="T16" fmla="*/ 35 w 36"/>
                <a:gd name="T17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35" y="88"/>
                  </a:moveTo>
                  <a:cubicBezTo>
                    <a:pt x="36" y="93"/>
                    <a:pt x="32" y="99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1" y="100"/>
                    <a:pt x="16" y="97"/>
                    <a:pt x="15" y="9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lnTo>
                    <a:pt x="35" y="8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淘宝店chenying0907 15"/>
            <p:cNvSpPr/>
            <p:nvPr/>
          </p:nvSpPr>
          <p:spPr bwMode="auto">
            <a:xfrm>
              <a:off x="4180555" y="1868082"/>
              <a:ext cx="108047" cy="210779"/>
            </a:xfrm>
            <a:custGeom>
              <a:avLst/>
              <a:gdLst>
                <a:gd name="T0" fmla="*/ 48 w 50"/>
                <a:gd name="T1" fmla="*/ 83 h 98"/>
                <a:gd name="T2" fmla="*/ 42 w 50"/>
                <a:gd name="T3" fmla="*/ 96 h 98"/>
                <a:gd name="T4" fmla="*/ 42 w 50"/>
                <a:gd name="T5" fmla="*/ 96 h 98"/>
                <a:gd name="T6" fmla="*/ 29 w 50"/>
                <a:gd name="T7" fmla="*/ 90 h 98"/>
                <a:gd name="T8" fmla="*/ 2 w 50"/>
                <a:gd name="T9" fmla="*/ 15 h 98"/>
                <a:gd name="T10" fmla="*/ 8 w 50"/>
                <a:gd name="T11" fmla="*/ 2 h 98"/>
                <a:gd name="T12" fmla="*/ 8 w 50"/>
                <a:gd name="T13" fmla="*/ 2 h 98"/>
                <a:gd name="T14" fmla="*/ 21 w 50"/>
                <a:gd name="T15" fmla="*/ 8 h 98"/>
                <a:gd name="T16" fmla="*/ 48 w 50"/>
                <a:gd name="T17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48" y="83"/>
                  </a:moveTo>
                  <a:cubicBezTo>
                    <a:pt x="50" y="89"/>
                    <a:pt x="48" y="94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7" y="98"/>
                    <a:pt x="31" y="96"/>
                    <a:pt x="29" y="9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lnTo>
                    <a:pt x="48" y="8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淘宝店chenying0907 16"/>
            <p:cNvSpPr/>
            <p:nvPr/>
          </p:nvSpPr>
          <p:spPr bwMode="auto">
            <a:xfrm>
              <a:off x="3727115" y="2183364"/>
              <a:ext cx="182439" cy="159412"/>
            </a:xfrm>
            <a:custGeom>
              <a:avLst/>
              <a:gdLst>
                <a:gd name="T0" fmla="*/ 79 w 84"/>
                <a:gd name="T1" fmla="*/ 55 h 74"/>
                <a:gd name="T2" fmla="*/ 80 w 84"/>
                <a:gd name="T3" fmla="*/ 69 h 74"/>
                <a:gd name="T4" fmla="*/ 80 w 84"/>
                <a:gd name="T5" fmla="*/ 69 h 74"/>
                <a:gd name="T6" fmla="*/ 66 w 84"/>
                <a:gd name="T7" fmla="*/ 71 h 74"/>
                <a:gd name="T8" fmla="*/ 5 w 84"/>
                <a:gd name="T9" fmla="*/ 19 h 74"/>
                <a:gd name="T10" fmla="*/ 3 w 84"/>
                <a:gd name="T11" fmla="*/ 5 h 74"/>
                <a:gd name="T12" fmla="*/ 3 w 84"/>
                <a:gd name="T13" fmla="*/ 5 h 74"/>
                <a:gd name="T14" fmla="*/ 18 w 84"/>
                <a:gd name="T15" fmla="*/ 4 h 74"/>
                <a:gd name="T16" fmla="*/ 79 w 84"/>
                <a:gd name="T1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4">
                  <a:moveTo>
                    <a:pt x="79" y="55"/>
                  </a:moveTo>
                  <a:cubicBezTo>
                    <a:pt x="83" y="59"/>
                    <a:pt x="84" y="65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74"/>
                    <a:pt x="70" y="74"/>
                    <a:pt x="66" y="7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淘宝店chenying0907 17"/>
            <p:cNvSpPr/>
            <p:nvPr/>
          </p:nvSpPr>
          <p:spPr bwMode="auto">
            <a:xfrm>
              <a:off x="3619068" y="2333921"/>
              <a:ext cx="198380" cy="136387"/>
            </a:xfrm>
            <a:custGeom>
              <a:avLst/>
              <a:gdLst>
                <a:gd name="T0" fmla="*/ 85 w 92"/>
                <a:gd name="T1" fmla="*/ 43 h 63"/>
                <a:gd name="T2" fmla="*/ 89 w 92"/>
                <a:gd name="T3" fmla="*/ 57 h 63"/>
                <a:gd name="T4" fmla="*/ 89 w 92"/>
                <a:gd name="T5" fmla="*/ 57 h 63"/>
                <a:gd name="T6" fmla="*/ 75 w 92"/>
                <a:gd name="T7" fmla="*/ 61 h 63"/>
                <a:gd name="T8" fmla="*/ 6 w 92"/>
                <a:gd name="T9" fmla="*/ 21 h 63"/>
                <a:gd name="T10" fmla="*/ 2 w 92"/>
                <a:gd name="T11" fmla="*/ 7 h 63"/>
                <a:gd name="T12" fmla="*/ 2 w 92"/>
                <a:gd name="T13" fmla="*/ 7 h 63"/>
                <a:gd name="T14" fmla="*/ 16 w 92"/>
                <a:gd name="T15" fmla="*/ 3 h 63"/>
                <a:gd name="T16" fmla="*/ 85 w 92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3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淘宝店chenying0907 18"/>
            <p:cNvSpPr/>
            <p:nvPr/>
          </p:nvSpPr>
          <p:spPr bwMode="auto">
            <a:xfrm>
              <a:off x="3539362" y="2502189"/>
              <a:ext cx="212550" cy="111589"/>
            </a:xfrm>
            <a:custGeom>
              <a:avLst/>
              <a:gdLst>
                <a:gd name="T0" fmla="*/ 90 w 98"/>
                <a:gd name="T1" fmla="*/ 30 h 51"/>
                <a:gd name="T2" fmla="*/ 96 w 98"/>
                <a:gd name="T3" fmla="*/ 43 h 51"/>
                <a:gd name="T4" fmla="*/ 96 w 98"/>
                <a:gd name="T5" fmla="*/ 43 h 51"/>
                <a:gd name="T6" fmla="*/ 83 w 98"/>
                <a:gd name="T7" fmla="*/ 49 h 51"/>
                <a:gd name="T8" fmla="*/ 8 w 98"/>
                <a:gd name="T9" fmla="*/ 22 h 51"/>
                <a:gd name="T10" fmla="*/ 2 w 98"/>
                <a:gd name="T11" fmla="*/ 8 h 51"/>
                <a:gd name="T12" fmla="*/ 2 w 98"/>
                <a:gd name="T13" fmla="*/ 8 h 51"/>
                <a:gd name="T14" fmla="*/ 15 w 98"/>
                <a:gd name="T15" fmla="*/ 2 h 51"/>
                <a:gd name="T16" fmla="*/ 90 w 98"/>
                <a:gd name="T1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淘宝店chenying0907 19"/>
            <p:cNvSpPr/>
            <p:nvPr/>
          </p:nvSpPr>
          <p:spPr bwMode="auto">
            <a:xfrm>
              <a:off x="3491538" y="2684628"/>
              <a:ext cx="216092" cy="77935"/>
            </a:xfrm>
            <a:custGeom>
              <a:avLst/>
              <a:gdLst>
                <a:gd name="T0" fmla="*/ 91 w 100"/>
                <a:gd name="T1" fmla="*/ 15 h 36"/>
                <a:gd name="T2" fmla="*/ 99 w 100"/>
                <a:gd name="T3" fmla="*/ 27 h 36"/>
                <a:gd name="T4" fmla="*/ 99 w 100"/>
                <a:gd name="T5" fmla="*/ 27 h 36"/>
                <a:gd name="T6" fmla="*/ 87 w 100"/>
                <a:gd name="T7" fmla="*/ 35 h 36"/>
                <a:gd name="T8" fmla="*/ 9 w 100"/>
                <a:gd name="T9" fmla="*/ 21 h 36"/>
                <a:gd name="T10" fmla="*/ 1 w 100"/>
                <a:gd name="T11" fmla="*/ 9 h 36"/>
                <a:gd name="T12" fmla="*/ 1 w 100"/>
                <a:gd name="T13" fmla="*/ 9 h 36"/>
                <a:gd name="T14" fmla="*/ 12 w 100"/>
                <a:gd name="T15" fmla="*/ 1 h 36"/>
                <a:gd name="T16" fmla="*/ 91 w 100"/>
                <a:gd name="T1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1" y="15"/>
                  </a:move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20"/>
                    <a:pt x="0" y="1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lnTo>
                    <a:pt x="91" y="1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淘宝店chenying0907 20"/>
            <p:cNvSpPr/>
            <p:nvPr/>
          </p:nvSpPr>
          <p:spPr bwMode="auto">
            <a:xfrm>
              <a:off x="3477368" y="2872380"/>
              <a:ext cx="216092" cy="42510"/>
            </a:xfrm>
            <a:custGeom>
              <a:avLst/>
              <a:gdLst>
                <a:gd name="T0" fmla="*/ 89 w 100"/>
                <a:gd name="T1" fmla="*/ 0 h 20"/>
                <a:gd name="T2" fmla="*/ 99 w 100"/>
                <a:gd name="T3" fmla="*/ 10 h 20"/>
                <a:gd name="T4" fmla="*/ 99 w 100"/>
                <a:gd name="T5" fmla="*/ 10 h 20"/>
                <a:gd name="T6" fmla="*/ 89 w 100"/>
                <a:gd name="T7" fmla="*/ 20 h 20"/>
                <a:gd name="T8" fmla="*/ 10 w 100"/>
                <a:gd name="T9" fmla="*/ 20 h 20"/>
                <a:gd name="T10" fmla="*/ 0 w 100"/>
                <a:gd name="T11" fmla="*/ 10 h 20"/>
                <a:gd name="T12" fmla="*/ 0 w 100"/>
                <a:gd name="T13" fmla="*/ 10 h 20"/>
                <a:gd name="T14" fmla="*/ 10 w 100"/>
                <a:gd name="T15" fmla="*/ 0 h 20"/>
                <a:gd name="T16" fmla="*/ 89 w 10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淘宝店chenying0907 21"/>
            <p:cNvSpPr/>
            <p:nvPr/>
          </p:nvSpPr>
          <p:spPr bwMode="auto">
            <a:xfrm>
              <a:off x="3489767" y="3024708"/>
              <a:ext cx="216092" cy="77935"/>
            </a:xfrm>
            <a:custGeom>
              <a:avLst/>
              <a:gdLst>
                <a:gd name="T0" fmla="*/ 87 w 100"/>
                <a:gd name="T1" fmla="*/ 1 h 36"/>
                <a:gd name="T2" fmla="*/ 99 w 100"/>
                <a:gd name="T3" fmla="*/ 9 h 36"/>
                <a:gd name="T4" fmla="*/ 99 w 100"/>
                <a:gd name="T5" fmla="*/ 9 h 36"/>
                <a:gd name="T6" fmla="*/ 91 w 100"/>
                <a:gd name="T7" fmla="*/ 21 h 36"/>
                <a:gd name="T8" fmla="*/ 12 w 100"/>
                <a:gd name="T9" fmla="*/ 35 h 36"/>
                <a:gd name="T10" fmla="*/ 1 w 100"/>
                <a:gd name="T11" fmla="*/ 27 h 36"/>
                <a:gd name="T12" fmla="*/ 1 w 100"/>
                <a:gd name="T13" fmla="*/ 27 h 36"/>
                <a:gd name="T14" fmla="*/ 9 w 100"/>
                <a:gd name="T15" fmla="*/ 15 h 36"/>
                <a:gd name="T16" fmla="*/ 87 w 100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87" y="1"/>
                  </a:moveTo>
                  <a:cubicBezTo>
                    <a:pt x="93" y="0"/>
                    <a:pt x="98" y="4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5"/>
                    <a:pt x="96" y="20"/>
                    <a:pt x="91" y="2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7" y="36"/>
                    <a:pt x="2" y="3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淘宝店chenying0907 22"/>
            <p:cNvSpPr/>
            <p:nvPr/>
          </p:nvSpPr>
          <p:spPr bwMode="auto">
            <a:xfrm>
              <a:off x="3535820" y="3177035"/>
              <a:ext cx="210779" cy="108047"/>
            </a:xfrm>
            <a:custGeom>
              <a:avLst/>
              <a:gdLst>
                <a:gd name="T0" fmla="*/ 83 w 98"/>
                <a:gd name="T1" fmla="*/ 2 h 50"/>
                <a:gd name="T2" fmla="*/ 96 w 98"/>
                <a:gd name="T3" fmla="*/ 8 h 50"/>
                <a:gd name="T4" fmla="*/ 96 w 98"/>
                <a:gd name="T5" fmla="*/ 8 h 50"/>
                <a:gd name="T6" fmla="*/ 90 w 98"/>
                <a:gd name="T7" fmla="*/ 21 h 50"/>
                <a:gd name="T8" fmla="*/ 15 w 98"/>
                <a:gd name="T9" fmla="*/ 48 h 50"/>
                <a:gd name="T10" fmla="*/ 2 w 98"/>
                <a:gd name="T11" fmla="*/ 42 h 50"/>
                <a:gd name="T12" fmla="*/ 2 w 98"/>
                <a:gd name="T13" fmla="*/ 42 h 50"/>
                <a:gd name="T14" fmla="*/ 8 w 98"/>
                <a:gd name="T15" fmla="*/ 29 h 50"/>
                <a:gd name="T16" fmla="*/ 83 w 98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淘宝店chenying0907 23"/>
            <p:cNvSpPr/>
            <p:nvPr/>
          </p:nvSpPr>
          <p:spPr bwMode="auto">
            <a:xfrm>
              <a:off x="3851102" y="3556083"/>
              <a:ext cx="159412" cy="180667"/>
            </a:xfrm>
            <a:custGeom>
              <a:avLst/>
              <a:gdLst>
                <a:gd name="T0" fmla="*/ 55 w 74"/>
                <a:gd name="T1" fmla="*/ 5 h 84"/>
                <a:gd name="T2" fmla="*/ 69 w 74"/>
                <a:gd name="T3" fmla="*/ 4 h 84"/>
                <a:gd name="T4" fmla="*/ 69 w 74"/>
                <a:gd name="T5" fmla="*/ 4 h 84"/>
                <a:gd name="T6" fmla="*/ 70 w 74"/>
                <a:gd name="T7" fmla="*/ 18 h 84"/>
                <a:gd name="T8" fmla="*/ 19 w 74"/>
                <a:gd name="T9" fmla="*/ 79 h 84"/>
                <a:gd name="T10" fmla="*/ 5 w 74"/>
                <a:gd name="T11" fmla="*/ 81 h 84"/>
                <a:gd name="T12" fmla="*/ 5 w 74"/>
                <a:gd name="T13" fmla="*/ 81 h 84"/>
                <a:gd name="T14" fmla="*/ 4 w 74"/>
                <a:gd name="T15" fmla="*/ 66 h 84"/>
                <a:gd name="T16" fmla="*/ 55 w 74"/>
                <a:gd name="T17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淘宝店chenying0907 24"/>
            <p:cNvSpPr/>
            <p:nvPr/>
          </p:nvSpPr>
          <p:spPr bwMode="auto">
            <a:xfrm>
              <a:off x="4001658" y="3646416"/>
              <a:ext cx="136387" cy="198380"/>
            </a:xfrm>
            <a:custGeom>
              <a:avLst/>
              <a:gdLst>
                <a:gd name="T0" fmla="*/ 43 w 63"/>
                <a:gd name="T1" fmla="*/ 7 h 92"/>
                <a:gd name="T2" fmla="*/ 57 w 63"/>
                <a:gd name="T3" fmla="*/ 3 h 92"/>
                <a:gd name="T4" fmla="*/ 57 w 63"/>
                <a:gd name="T5" fmla="*/ 3 h 92"/>
                <a:gd name="T6" fmla="*/ 60 w 63"/>
                <a:gd name="T7" fmla="*/ 17 h 92"/>
                <a:gd name="T8" fmla="*/ 20 w 63"/>
                <a:gd name="T9" fmla="*/ 86 h 92"/>
                <a:gd name="T10" fmla="*/ 7 w 63"/>
                <a:gd name="T11" fmla="*/ 90 h 92"/>
                <a:gd name="T12" fmla="*/ 7 w 63"/>
                <a:gd name="T13" fmla="*/ 90 h 92"/>
                <a:gd name="T14" fmla="*/ 3 w 63"/>
                <a:gd name="T15" fmla="*/ 76 h 92"/>
                <a:gd name="T16" fmla="*/ 43 w 63"/>
                <a:gd name="T17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淘宝店chenying0907 25"/>
            <p:cNvSpPr/>
            <p:nvPr/>
          </p:nvSpPr>
          <p:spPr bwMode="auto">
            <a:xfrm>
              <a:off x="4984702" y="3653501"/>
              <a:ext cx="136387" cy="198380"/>
            </a:xfrm>
            <a:custGeom>
              <a:avLst/>
              <a:gdLst>
                <a:gd name="T0" fmla="*/ 3 w 63"/>
                <a:gd name="T1" fmla="*/ 16 h 92"/>
                <a:gd name="T2" fmla="*/ 6 w 63"/>
                <a:gd name="T3" fmla="*/ 3 h 92"/>
                <a:gd name="T4" fmla="*/ 6 w 63"/>
                <a:gd name="T5" fmla="*/ 3 h 92"/>
                <a:gd name="T6" fmla="*/ 20 w 63"/>
                <a:gd name="T7" fmla="*/ 6 h 92"/>
                <a:gd name="T8" fmla="*/ 60 w 63"/>
                <a:gd name="T9" fmla="*/ 75 h 92"/>
                <a:gd name="T10" fmla="*/ 56 w 63"/>
                <a:gd name="T11" fmla="*/ 89 h 92"/>
                <a:gd name="T12" fmla="*/ 56 w 63"/>
                <a:gd name="T13" fmla="*/ 89 h 92"/>
                <a:gd name="T14" fmla="*/ 43 w 63"/>
                <a:gd name="T15" fmla="*/ 85 h 92"/>
                <a:gd name="T16" fmla="*/ 3 w 63"/>
                <a:gd name="T1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淘宝店chenying0907 26"/>
            <p:cNvSpPr/>
            <p:nvPr/>
          </p:nvSpPr>
          <p:spPr bwMode="auto">
            <a:xfrm>
              <a:off x="5114003" y="3564938"/>
              <a:ext cx="159412" cy="180667"/>
            </a:xfrm>
            <a:custGeom>
              <a:avLst/>
              <a:gdLst>
                <a:gd name="T0" fmla="*/ 3 w 74"/>
                <a:gd name="T1" fmla="*/ 18 h 84"/>
                <a:gd name="T2" fmla="*/ 5 w 74"/>
                <a:gd name="T3" fmla="*/ 3 h 84"/>
                <a:gd name="T4" fmla="*/ 5 w 74"/>
                <a:gd name="T5" fmla="*/ 3 h 84"/>
                <a:gd name="T6" fmla="*/ 19 w 74"/>
                <a:gd name="T7" fmla="*/ 5 h 84"/>
                <a:gd name="T8" fmla="*/ 70 w 74"/>
                <a:gd name="T9" fmla="*/ 66 h 84"/>
                <a:gd name="T10" fmla="*/ 69 w 74"/>
                <a:gd name="T11" fmla="*/ 80 h 84"/>
                <a:gd name="T12" fmla="*/ 69 w 74"/>
                <a:gd name="T13" fmla="*/ 80 h 84"/>
                <a:gd name="T14" fmla="*/ 54 w 74"/>
                <a:gd name="T15" fmla="*/ 79 h 84"/>
                <a:gd name="T16" fmla="*/ 3 w 74"/>
                <a:gd name="T17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3" y="18"/>
                  </a:moveTo>
                  <a:cubicBezTo>
                    <a:pt x="0" y="14"/>
                    <a:pt x="0" y="7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0"/>
                    <a:pt x="19" y="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70"/>
                    <a:pt x="73" y="76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5" y="84"/>
                    <a:pt x="58" y="83"/>
                    <a:pt x="54" y="79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淘宝店chenying0907 27"/>
            <p:cNvSpPr/>
            <p:nvPr/>
          </p:nvSpPr>
          <p:spPr bwMode="auto">
            <a:xfrm>
              <a:off x="5381462" y="3187663"/>
              <a:ext cx="212550" cy="108047"/>
            </a:xfrm>
            <a:custGeom>
              <a:avLst/>
              <a:gdLst>
                <a:gd name="T0" fmla="*/ 8 w 98"/>
                <a:gd name="T1" fmla="*/ 21 h 50"/>
                <a:gd name="T2" fmla="*/ 2 w 98"/>
                <a:gd name="T3" fmla="*/ 8 h 50"/>
                <a:gd name="T4" fmla="*/ 2 w 98"/>
                <a:gd name="T5" fmla="*/ 8 h 50"/>
                <a:gd name="T6" fmla="*/ 15 w 98"/>
                <a:gd name="T7" fmla="*/ 2 h 50"/>
                <a:gd name="T8" fmla="*/ 90 w 98"/>
                <a:gd name="T9" fmla="*/ 29 h 50"/>
                <a:gd name="T10" fmla="*/ 96 w 98"/>
                <a:gd name="T11" fmla="*/ 42 h 50"/>
                <a:gd name="T12" fmla="*/ 96 w 98"/>
                <a:gd name="T13" fmla="*/ 42 h 50"/>
                <a:gd name="T14" fmla="*/ 83 w 98"/>
                <a:gd name="T15" fmla="*/ 48 h 50"/>
                <a:gd name="T16" fmla="*/ 8 w 98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淘宝店chenying0907 28"/>
            <p:cNvSpPr/>
            <p:nvPr/>
          </p:nvSpPr>
          <p:spPr bwMode="auto">
            <a:xfrm>
              <a:off x="5425743" y="3035335"/>
              <a:ext cx="216092" cy="77935"/>
            </a:xfrm>
            <a:custGeom>
              <a:avLst/>
              <a:gdLst>
                <a:gd name="T0" fmla="*/ 9 w 100"/>
                <a:gd name="T1" fmla="*/ 21 h 36"/>
                <a:gd name="T2" fmla="*/ 1 w 100"/>
                <a:gd name="T3" fmla="*/ 10 h 36"/>
                <a:gd name="T4" fmla="*/ 1 w 100"/>
                <a:gd name="T5" fmla="*/ 10 h 36"/>
                <a:gd name="T6" fmla="*/ 12 w 100"/>
                <a:gd name="T7" fmla="*/ 1 h 36"/>
                <a:gd name="T8" fmla="*/ 91 w 100"/>
                <a:gd name="T9" fmla="*/ 15 h 36"/>
                <a:gd name="T10" fmla="*/ 99 w 100"/>
                <a:gd name="T11" fmla="*/ 27 h 36"/>
                <a:gd name="T12" fmla="*/ 99 w 100"/>
                <a:gd name="T13" fmla="*/ 27 h 36"/>
                <a:gd name="T14" fmla="*/ 87 w 100"/>
                <a:gd name="T15" fmla="*/ 35 h 36"/>
                <a:gd name="T16" fmla="*/ 9 w 100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" y="21"/>
                  </a:moveTo>
                  <a:cubicBezTo>
                    <a:pt x="3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lnTo>
                    <a:pt x="9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淘宝店chenying0907 29"/>
            <p:cNvSpPr/>
            <p:nvPr/>
          </p:nvSpPr>
          <p:spPr bwMode="auto">
            <a:xfrm>
              <a:off x="5439913" y="2883008"/>
              <a:ext cx="216092" cy="42510"/>
            </a:xfrm>
            <a:custGeom>
              <a:avLst/>
              <a:gdLst>
                <a:gd name="T0" fmla="*/ 10 w 100"/>
                <a:gd name="T1" fmla="*/ 20 h 20"/>
                <a:gd name="T2" fmla="*/ 0 w 100"/>
                <a:gd name="T3" fmla="*/ 10 h 20"/>
                <a:gd name="T4" fmla="*/ 0 w 100"/>
                <a:gd name="T5" fmla="*/ 10 h 20"/>
                <a:gd name="T6" fmla="*/ 10 w 100"/>
                <a:gd name="T7" fmla="*/ 0 h 20"/>
                <a:gd name="T8" fmla="*/ 90 w 100"/>
                <a:gd name="T9" fmla="*/ 0 h 20"/>
                <a:gd name="T10" fmla="*/ 100 w 100"/>
                <a:gd name="T11" fmla="*/ 10 h 20"/>
                <a:gd name="T12" fmla="*/ 100 w 100"/>
                <a:gd name="T13" fmla="*/ 10 h 20"/>
                <a:gd name="T14" fmla="*/ 90 w 100"/>
                <a:gd name="T15" fmla="*/ 20 h 20"/>
                <a:gd name="T16" fmla="*/ 10 w 10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淘宝店chenying0907 30"/>
            <p:cNvSpPr/>
            <p:nvPr/>
          </p:nvSpPr>
          <p:spPr bwMode="auto">
            <a:xfrm>
              <a:off x="5427515" y="2695255"/>
              <a:ext cx="216092" cy="77935"/>
            </a:xfrm>
            <a:custGeom>
              <a:avLst/>
              <a:gdLst>
                <a:gd name="T0" fmla="*/ 12 w 100"/>
                <a:gd name="T1" fmla="*/ 35 h 36"/>
                <a:gd name="T2" fmla="*/ 1 w 100"/>
                <a:gd name="T3" fmla="*/ 27 h 36"/>
                <a:gd name="T4" fmla="*/ 1 w 100"/>
                <a:gd name="T5" fmla="*/ 27 h 36"/>
                <a:gd name="T6" fmla="*/ 9 w 100"/>
                <a:gd name="T7" fmla="*/ 15 h 36"/>
                <a:gd name="T8" fmla="*/ 87 w 100"/>
                <a:gd name="T9" fmla="*/ 1 h 36"/>
                <a:gd name="T10" fmla="*/ 99 w 100"/>
                <a:gd name="T11" fmla="*/ 10 h 36"/>
                <a:gd name="T12" fmla="*/ 99 w 100"/>
                <a:gd name="T13" fmla="*/ 10 h 36"/>
                <a:gd name="T14" fmla="*/ 91 w 100"/>
                <a:gd name="T15" fmla="*/ 21 h 36"/>
                <a:gd name="T16" fmla="*/ 12 w 100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淘宝店chenying0907 31"/>
            <p:cNvSpPr/>
            <p:nvPr/>
          </p:nvSpPr>
          <p:spPr bwMode="auto">
            <a:xfrm>
              <a:off x="5386775" y="2512816"/>
              <a:ext cx="210779" cy="111589"/>
            </a:xfrm>
            <a:custGeom>
              <a:avLst/>
              <a:gdLst>
                <a:gd name="T0" fmla="*/ 15 w 98"/>
                <a:gd name="T1" fmla="*/ 49 h 51"/>
                <a:gd name="T2" fmla="*/ 2 w 98"/>
                <a:gd name="T3" fmla="*/ 43 h 51"/>
                <a:gd name="T4" fmla="*/ 2 w 98"/>
                <a:gd name="T5" fmla="*/ 43 h 51"/>
                <a:gd name="T6" fmla="*/ 8 w 98"/>
                <a:gd name="T7" fmla="*/ 30 h 51"/>
                <a:gd name="T8" fmla="*/ 83 w 98"/>
                <a:gd name="T9" fmla="*/ 2 h 51"/>
                <a:gd name="T10" fmla="*/ 96 w 98"/>
                <a:gd name="T11" fmla="*/ 8 h 51"/>
                <a:gd name="T12" fmla="*/ 96 w 98"/>
                <a:gd name="T13" fmla="*/ 8 h 51"/>
                <a:gd name="T14" fmla="*/ 90 w 98"/>
                <a:gd name="T15" fmla="*/ 22 h 51"/>
                <a:gd name="T16" fmla="*/ 15 w 98"/>
                <a:gd name="T1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15" y="49"/>
                  </a:moveTo>
                  <a:cubicBezTo>
                    <a:pt x="9" y="51"/>
                    <a:pt x="4" y="48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37"/>
                    <a:pt x="3" y="32"/>
                    <a:pt x="8" y="3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8" y="0"/>
                    <a:pt x="94" y="3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4"/>
                    <a:pt x="95" y="20"/>
                    <a:pt x="90" y="22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淘宝店chenying0907 32"/>
            <p:cNvSpPr/>
            <p:nvPr/>
          </p:nvSpPr>
          <p:spPr bwMode="auto">
            <a:xfrm>
              <a:off x="5319468" y="2344548"/>
              <a:ext cx="200152" cy="136387"/>
            </a:xfrm>
            <a:custGeom>
              <a:avLst/>
              <a:gdLst>
                <a:gd name="T0" fmla="*/ 17 w 93"/>
                <a:gd name="T1" fmla="*/ 60 h 63"/>
                <a:gd name="T2" fmla="*/ 3 w 93"/>
                <a:gd name="T3" fmla="*/ 57 h 63"/>
                <a:gd name="T4" fmla="*/ 3 w 93"/>
                <a:gd name="T5" fmla="*/ 57 h 63"/>
                <a:gd name="T6" fmla="*/ 7 w 93"/>
                <a:gd name="T7" fmla="*/ 43 h 63"/>
                <a:gd name="T8" fmla="*/ 76 w 93"/>
                <a:gd name="T9" fmla="*/ 3 h 63"/>
                <a:gd name="T10" fmla="*/ 90 w 93"/>
                <a:gd name="T11" fmla="*/ 7 h 63"/>
                <a:gd name="T12" fmla="*/ 90 w 93"/>
                <a:gd name="T13" fmla="*/ 7 h 63"/>
                <a:gd name="T14" fmla="*/ 86 w 93"/>
                <a:gd name="T15" fmla="*/ 20 h 63"/>
                <a:gd name="T16" fmla="*/ 17 w 93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淘宝店chenying0907 33"/>
            <p:cNvSpPr/>
            <p:nvPr/>
          </p:nvSpPr>
          <p:spPr bwMode="auto">
            <a:xfrm>
              <a:off x="5232677" y="2192221"/>
              <a:ext cx="178897" cy="159412"/>
            </a:xfrm>
            <a:custGeom>
              <a:avLst/>
              <a:gdLst>
                <a:gd name="T0" fmla="*/ 17 w 83"/>
                <a:gd name="T1" fmla="*/ 71 h 74"/>
                <a:gd name="T2" fmla="*/ 3 w 83"/>
                <a:gd name="T3" fmla="*/ 69 h 74"/>
                <a:gd name="T4" fmla="*/ 3 w 83"/>
                <a:gd name="T5" fmla="*/ 69 h 74"/>
                <a:gd name="T6" fmla="*/ 4 w 83"/>
                <a:gd name="T7" fmla="*/ 55 h 74"/>
                <a:gd name="T8" fmla="*/ 65 w 83"/>
                <a:gd name="T9" fmla="*/ 4 h 74"/>
                <a:gd name="T10" fmla="*/ 80 w 83"/>
                <a:gd name="T11" fmla="*/ 5 h 74"/>
                <a:gd name="T12" fmla="*/ 80 w 83"/>
                <a:gd name="T13" fmla="*/ 5 h 74"/>
                <a:gd name="T14" fmla="*/ 79 w 83"/>
                <a:gd name="T15" fmla="*/ 20 h 74"/>
                <a:gd name="T16" fmla="*/ 17 w 83"/>
                <a:gd name="T1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4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淘宝店chenying0907 34"/>
            <p:cNvSpPr/>
            <p:nvPr/>
          </p:nvSpPr>
          <p:spPr bwMode="auto">
            <a:xfrm>
              <a:off x="4853630" y="1871624"/>
              <a:ext cx="106275" cy="212550"/>
            </a:xfrm>
            <a:custGeom>
              <a:avLst/>
              <a:gdLst>
                <a:gd name="T0" fmla="*/ 21 w 50"/>
                <a:gd name="T1" fmla="*/ 90 h 98"/>
                <a:gd name="T2" fmla="*/ 8 w 50"/>
                <a:gd name="T3" fmla="*/ 96 h 98"/>
                <a:gd name="T4" fmla="*/ 8 w 50"/>
                <a:gd name="T5" fmla="*/ 96 h 98"/>
                <a:gd name="T6" fmla="*/ 2 w 50"/>
                <a:gd name="T7" fmla="*/ 83 h 98"/>
                <a:gd name="T8" fmla="*/ 29 w 50"/>
                <a:gd name="T9" fmla="*/ 8 h 98"/>
                <a:gd name="T10" fmla="*/ 42 w 50"/>
                <a:gd name="T11" fmla="*/ 2 h 98"/>
                <a:gd name="T12" fmla="*/ 42 w 50"/>
                <a:gd name="T13" fmla="*/ 2 h 98"/>
                <a:gd name="T14" fmla="*/ 49 w 50"/>
                <a:gd name="T15" fmla="*/ 15 h 98"/>
                <a:gd name="T16" fmla="*/ 21 w 50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淘宝店chenying0907 35"/>
            <p:cNvSpPr/>
            <p:nvPr/>
          </p:nvSpPr>
          <p:spPr bwMode="auto">
            <a:xfrm>
              <a:off x="4703073" y="1825572"/>
              <a:ext cx="77935" cy="216092"/>
            </a:xfrm>
            <a:custGeom>
              <a:avLst/>
              <a:gdLst>
                <a:gd name="T0" fmla="*/ 21 w 36"/>
                <a:gd name="T1" fmla="*/ 91 h 100"/>
                <a:gd name="T2" fmla="*/ 9 w 36"/>
                <a:gd name="T3" fmla="*/ 99 h 100"/>
                <a:gd name="T4" fmla="*/ 9 w 36"/>
                <a:gd name="T5" fmla="*/ 99 h 100"/>
                <a:gd name="T6" fmla="*/ 1 w 36"/>
                <a:gd name="T7" fmla="*/ 88 h 100"/>
                <a:gd name="T8" fmla="*/ 15 w 36"/>
                <a:gd name="T9" fmla="*/ 9 h 100"/>
                <a:gd name="T10" fmla="*/ 27 w 36"/>
                <a:gd name="T11" fmla="*/ 1 h 100"/>
                <a:gd name="T12" fmla="*/ 27 w 36"/>
                <a:gd name="T13" fmla="*/ 1 h 100"/>
                <a:gd name="T14" fmla="*/ 35 w 36"/>
                <a:gd name="T15" fmla="*/ 13 h 100"/>
                <a:gd name="T16" fmla="*/ 21 w 36"/>
                <a:gd name="T17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0" name="Oval 36"/>
          <p:cNvSpPr>
            <a:spLocks noChangeArrowheads="1"/>
          </p:cNvSpPr>
          <p:nvPr/>
        </p:nvSpPr>
        <p:spPr bwMode="auto">
          <a:xfrm>
            <a:off x="3827500" y="1790603"/>
            <a:ext cx="360716" cy="360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Oval 37"/>
          <p:cNvSpPr>
            <a:spLocks noChangeArrowheads="1"/>
          </p:cNvSpPr>
          <p:nvPr/>
        </p:nvSpPr>
        <p:spPr bwMode="auto">
          <a:xfrm>
            <a:off x="3563584" y="3177612"/>
            <a:ext cx="360716" cy="35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38"/>
          <p:cNvSpPr>
            <a:spLocks noChangeArrowheads="1"/>
          </p:cNvSpPr>
          <p:nvPr/>
        </p:nvSpPr>
        <p:spPr bwMode="auto">
          <a:xfrm>
            <a:off x="5219702" y="3177612"/>
            <a:ext cx="360716" cy="358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4955786" y="1790603"/>
            <a:ext cx="360716" cy="360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 flipH="1">
            <a:off x="1842505" y="1971846"/>
            <a:ext cx="1984995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Line 41"/>
          <p:cNvSpPr>
            <a:spLocks noChangeShapeType="1"/>
          </p:cNvSpPr>
          <p:nvPr/>
        </p:nvSpPr>
        <p:spPr bwMode="auto">
          <a:xfrm flipH="1">
            <a:off x="5316502" y="1971846"/>
            <a:ext cx="1984994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淘宝店chenying0907 42"/>
          <p:cNvSpPr/>
          <p:nvPr/>
        </p:nvSpPr>
        <p:spPr bwMode="auto">
          <a:xfrm>
            <a:off x="1842505" y="3535859"/>
            <a:ext cx="1902322" cy="345394"/>
          </a:xfrm>
          <a:custGeom>
            <a:avLst/>
            <a:gdLst>
              <a:gd name="T0" fmla="*/ 881 w 881"/>
              <a:gd name="T1" fmla="*/ 0 h 160"/>
              <a:gd name="T2" fmla="*/ 881 w 881"/>
              <a:gd name="T3" fmla="*/ 110 h 160"/>
              <a:gd name="T4" fmla="*/ 830 w 881"/>
              <a:gd name="T5" fmla="*/ 160 h 160"/>
              <a:gd name="T6" fmla="*/ 0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881" y="0"/>
                </a:moveTo>
                <a:cubicBezTo>
                  <a:pt x="881" y="110"/>
                  <a:pt x="881" y="110"/>
                  <a:pt x="881" y="110"/>
                </a:cubicBezTo>
                <a:cubicBezTo>
                  <a:pt x="881" y="138"/>
                  <a:pt x="858" y="160"/>
                  <a:pt x="830" y="160"/>
                </a:cubicBezTo>
                <a:cubicBezTo>
                  <a:pt x="0" y="160"/>
                  <a:pt x="0" y="160"/>
                  <a:pt x="0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淘宝店chenying0907 43"/>
          <p:cNvSpPr/>
          <p:nvPr/>
        </p:nvSpPr>
        <p:spPr bwMode="auto">
          <a:xfrm>
            <a:off x="5399175" y="3535859"/>
            <a:ext cx="1902322" cy="345394"/>
          </a:xfrm>
          <a:custGeom>
            <a:avLst/>
            <a:gdLst>
              <a:gd name="T0" fmla="*/ 0 w 881"/>
              <a:gd name="T1" fmla="*/ 0 h 160"/>
              <a:gd name="T2" fmla="*/ 0 w 881"/>
              <a:gd name="T3" fmla="*/ 110 h 160"/>
              <a:gd name="T4" fmla="*/ 51 w 881"/>
              <a:gd name="T5" fmla="*/ 160 h 160"/>
              <a:gd name="T6" fmla="*/ 881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38"/>
                  <a:pt x="23" y="160"/>
                  <a:pt x="51" y="160"/>
                </a:cubicBezTo>
                <a:cubicBezTo>
                  <a:pt x="881" y="160"/>
                  <a:pt x="881" y="160"/>
                  <a:pt x="881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Rectangle 49"/>
          <p:cNvSpPr>
            <a:spLocks noChangeArrowheads="1"/>
          </p:cNvSpPr>
          <p:nvPr/>
        </p:nvSpPr>
        <p:spPr bwMode="auto">
          <a:xfrm>
            <a:off x="6084169" y="2036326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6084169" y="1790398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6084169" y="3930831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Rectangle 49"/>
          <p:cNvSpPr>
            <a:spLocks noChangeArrowheads="1"/>
          </p:cNvSpPr>
          <p:nvPr/>
        </p:nvSpPr>
        <p:spPr bwMode="auto">
          <a:xfrm>
            <a:off x="6084169" y="3684903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1842369" y="2036326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4" name="Rectangle 49"/>
          <p:cNvSpPr>
            <a:spLocks noChangeArrowheads="1"/>
          </p:cNvSpPr>
          <p:nvPr/>
        </p:nvSpPr>
        <p:spPr bwMode="auto">
          <a:xfrm>
            <a:off x="1842369" y="1790398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105" name="Rectangle 49"/>
          <p:cNvSpPr>
            <a:spLocks noChangeArrowheads="1"/>
          </p:cNvSpPr>
          <p:nvPr/>
        </p:nvSpPr>
        <p:spPr bwMode="auto">
          <a:xfrm>
            <a:off x="1842369" y="3930831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6" name="Rectangle 49"/>
          <p:cNvSpPr>
            <a:spLocks noChangeArrowheads="1"/>
          </p:cNvSpPr>
          <p:nvPr/>
        </p:nvSpPr>
        <p:spPr bwMode="auto">
          <a:xfrm>
            <a:off x="1842369" y="3684903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107" name="淘宝店chenying0907 106"/>
          <p:cNvSpPr/>
          <p:nvPr/>
        </p:nvSpPr>
        <p:spPr>
          <a:xfrm>
            <a:off x="1156288" y="1850826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淘宝店chenying0907 107"/>
          <p:cNvSpPr/>
          <p:nvPr/>
        </p:nvSpPr>
        <p:spPr>
          <a:xfrm>
            <a:off x="1156288" y="3719383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ln w="6350">
                <a:noFill/>
              </a:ln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淘宝店chenying0907 108"/>
          <p:cNvSpPr/>
          <p:nvPr/>
        </p:nvSpPr>
        <p:spPr>
          <a:xfrm>
            <a:off x="7348963" y="1850826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ln w="6350">
                <a:noFill/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淘宝店chenying0907 109"/>
          <p:cNvSpPr/>
          <p:nvPr/>
        </p:nvSpPr>
        <p:spPr>
          <a:xfrm>
            <a:off x="7348963" y="3719383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ln w="6350">
                <a:noFill/>
              </a:ln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淘宝店chenying0907 21"/>
          <p:cNvSpPr>
            <a:spLocks noEditPoints="1"/>
          </p:cNvSpPr>
          <p:nvPr/>
        </p:nvSpPr>
        <p:spPr bwMode="auto">
          <a:xfrm>
            <a:off x="5318722" y="3274721"/>
            <a:ext cx="160906" cy="16448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淘宝店chenying0907 23"/>
          <p:cNvSpPr>
            <a:spLocks noEditPoints="1"/>
          </p:cNvSpPr>
          <p:nvPr/>
        </p:nvSpPr>
        <p:spPr bwMode="auto">
          <a:xfrm>
            <a:off x="3671534" y="3270251"/>
            <a:ext cx="144816" cy="173422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淘宝店chenying0907 24"/>
          <p:cNvSpPr>
            <a:spLocks noEditPoints="1"/>
          </p:cNvSpPr>
          <p:nvPr/>
        </p:nvSpPr>
        <p:spPr bwMode="auto">
          <a:xfrm>
            <a:off x="3923470" y="1902152"/>
            <a:ext cx="176104" cy="16627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淘宝店chenying0907 26"/>
          <p:cNvSpPr>
            <a:spLocks noEditPoints="1"/>
          </p:cNvSpPr>
          <p:nvPr/>
        </p:nvSpPr>
        <p:spPr bwMode="auto">
          <a:xfrm>
            <a:off x="5055763" y="1887295"/>
            <a:ext cx="160762" cy="16151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rot="5400000">
            <a:off x="1807455" y="2817910"/>
            <a:ext cx="26785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4312822" y="2817910"/>
            <a:ext cx="26785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1 Rectángulo"/>
          <p:cNvSpPr/>
          <p:nvPr/>
        </p:nvSpPr>
        <p:spPr>
          <a:xfrm>
            <a:off x="868234" y="1636440"/>
            <a:ext cx="1976209" cy="630256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1" tIns="34285" rIns="68571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868236" y="2733337"/>
            <a:ext cx="1833514" cy="1065421"/>
            <a:chOff x="503238" y="2548492"/>
            <a:chExt cx="2191599" cy="1065093"/>
          </a:xfrm>
        </p:grpSpPr>
        <p:sp>
          <p:nvSpPr>
            <p:cNvPr id="22" name="矩形 21"/>
            <p:cNvSpPr/>
            <p:nvPr/>
          </p:nvSpPr>
          <p:spPr>
            <a:xfrm>
              <a:off x="503238" y="2548492"/>
              <a:ext cx="1079130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3238" y="2905917"/>
              <a:ext cx="2191599" cy="70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42 Rectángulo"/>
          <p:cNvSpPr/>
          <p:nvPr/>
        </p:nvSpPr>
        <p:spPr>
          <a:xfrm>
            <a:off x="3393147" y="1636441"/>
            <a:ext cx="1976210" cy="630256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4"/>
          <p:cNvGrpSpPr/>
          <p:nvPr/>
        </p:nvGrpSpPr>
        <p:grpSpPr>
          <a:xfrm>
            <a:off x="3393149" y="2733335"/>
            <a:ext cx="1833514" cy="1065422"/>
            <a:chOff x="471218" y="2548491"/>
            <a:chExt cx="2191599" cy="1065094"/>
          </a:xfrm>
        </p:grpSpPr>
        <p:sp>
          <p:nvSpPr>
            <p:cNvPr id="26" name="矩形 25"/>
            <p:cNvSpPr/>
            <p:nvPr/>
          </p:nvSpPr>
          <p:spPr>
            <a:xfrm>
              <a:off x="471218" y="2548491"/>
              <a:ext cx="1079130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71218" y="2905917"/>
              <a:ext cx="2191599" cy="70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51 Rectángulo"/>
          <p:cNvSpPr/>
          <p:nvPr/>
        </p:nvSpPr>
        <p:spPr>
          <a:xfrm>
            <a:off x="5906837" y="1636439"/>
            <a:ext cx="1977532" cy="630255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28"/>
          <p:cNvGrpSpPr/>
          <p:nvPr/>
        </p:nvGrpSpPr>
        <p:grpSpPr>
          <a:xfrm>
            <a:off x="5906839" y="2733335"/>
            <a:ext cx="1833514" cy="1065422"/>
            <a:chOff x="467746" y="2548491"/>
            <a:chExt cx="2191599" cy="1065094"/>
          </a:xfrm>
        </p:grpSpPr>
        <p:sp>
          <p:nvSpPr>
            <p:cNvPr id="30" name="矩形 29"/>
            <p:cNvSpPr/>
            <p:nvPr/>
          </p:nvSpPr>
          <p:spPr>
            <a:xfrm>
              <a:off x="467746" y="2548491"/>
              <a:ext cx="1079130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67746" y="2905917"/>
              <a:ext cx="2191599" cy="70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24"/>
          <p:cNvSpPr/>
          <p:nvPr/>
        </p:nvSpPr>
        <p:spPr bwMode="auto">
          <a:xfrm>
            <a:off x="4752976" y="1807786"/>
            <a:ext cx="1336325" cy="2406650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淘宝店chenying0907 25"/>
          <p:cNvSpPr/>
          <p:nvPr/>
        </p:nvSpPr>
        <p:spPr bwMode="auto">
          <a:xfrm>
            <a:off x="5089526" y="2630112"/>
            <a:ext cx="999775" cy="1584325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淘宝店chenying0907 26"/>
          <p:cNvSpPr/>
          <p:nvPr/>
        </p:nvSpPr>
        <p:spPr bwMode="auto">
          <a:xfrm>
            <a:off x="5438776" y="3452436"/>
            <a:ext cx="650525" cy="762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089300" y="3190498"/>
            <a:ext cx="510520" cy="51052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89300" y="2385636"/>
            <a:ext cx="510520" cy="5105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89300" y="1550611"/>
            <a:ext cx="510520" cy="51052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淘宝店chenying0907 30"/>
          <p:cNvSpPr/>
          <p:nvPr/>
        </p:nvSpPr>
        <p:spPr bwMode="auto">
          <a:xfrm>
            <a:off x="3059061" y="1807786"/>
            <a:ext cx="1331964" cy="2406650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淘宝店chenying0907 31"/>
          <p:cNvSpPr/>
          <p:nvPr/>
        </p:nvSpPr>
        <p:spPr bwMode="auto">
          <a:xfrm>
            <a:off x="3059061" y="2630112"/>
            <a:ext cx="995414" cy="1584325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淘宝店chenying0907 32"/>
          <p:cNvSpPr/>
          <p:nvPr/>
        </p:nvSpPr>
        <p:spPr bwMode="auto">
          <a:xfrm>
            <a:off x="3059062" y="3452436"/>
            <a:ext cx="647751" cy="762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548541" y="3190498"/>
            <a:ext cx="510520" cy="51052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548541" y="2385636"/>
            <a:ext cx="510520" cy="5105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548541" y="1550611"/>
            <a:ext cx="510520" cy="51052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8" name="淘宝店chenying0907 33"/>
          <p:cNvSpPr>
            <a:spLocks noEditPoints="1"/>
          </p:cNvSpPr>
          <p:nvPr/>
        </p:nvSpPr>
        <p:spPr bwMode="auto">
          <a:xfrm>
            <a:off x="2681311" y="1703020"/>
            <a:ext cx="223090" cy="206358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淘宝店chenying0907 34"/>
          <p:cNvSpPr>
            <a:spLocks noEditPoints="1"/>
          </p:cNvSpPr>
          <p:nvPr/>
        </p:nvSpPr>
        <p:spPr bwMode="auto">
          <a:xfrm>
            <a:off x="6275948" y="2545803"/>
            <a:ext cx="151980" cy="214722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淘宝店chenying0907 35"/>
          <p:cNvSpPr>
            <a:spLocks noEditPoints="1"/>
          </p:cNvSpPr>
          <p:nvPr/>
        </p:nvSpPr>
        <p:spPr bwMode="auto">
          <a:xfrm>
            <a:off x="6244174" y="1682009"/>
            <a:ext cx="193810" cy="246792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淘宝店chenying0907 36"/>
          <p:cNvSpPr>
            <a:spLocks noEditPoints="1"/>
          </p:cNvSpPr>
          <p:nvPr/>
        </p:nvSpPr>
        <p:spPr bwMode="auto">
          <a:xfrm>
            <a:off x="6268880" y="3342383"/>
            <a:ext cx="164528" cy="221694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淘宝店chenying0907 37"/>
          <p:cNvSpPr>
            <a:spLocks noEditPoints="1"/>
          </p:cNvSpPr>
          <p:nvPr/>
        </p:nvSpPr>
        <p:spPr bwMode="auto">
          <a:xfrm>
            <a:off x="2703095" y="2529352"/>
            <a:ext cx="193810" cy="22308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淘宝店chenying0907 38"/>
          <p:cNvSpPr>
            <a:spLocks noEditPoints="1"/>
          </p:cNvSpPr>
          <p:nvPr/>
        </p:nvSpPr>
        <p:spPr bwMode="auto">
          <a:xfrm>
            <a:off x="2708671" y="3343680"/>
            <a:ext cx="182656" cy="217512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oup 39"/>
          <p:cNvGrpSpPr/>
          <p:nvPr/>
        </p:nvGrpSpPr>
        <p:grpSpPr bwMode="auto">
          <a:xfrm>
            <a:off x="3238500" y="2919036"/>
            <a:ext cx="2667000" cy="1797050"/>
            <a:chOff x="0" y="0"/>
            <a:chExt cx="2724" cy="1835"/>
          </a:xfrm>
        </p:grpSpPr>
        <p:sp>
          <p:nvSpPr>
            <p:cNvPr id="35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0000"/>
                    <a:lumOff val="10000"/>
                    <a:alpha val="50000"/>
                  </a:schemeClr>
                </a:gs>
                <a:gs pos="100000">
                  <a:schemeClr val="tx1">
                    <a:lumMod val="90000"/>
                    <a:lumOff val="1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7" name="Picture 42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t="-14753" b="-2070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45" name="淘宝店chenying0907 44"/>
          <p:cNvSpPr/>
          <p:nvPr/>
        </p:nvSpPr>
        <p:spPr>
          <a:xfrm>
            <a:off x="6725614" y="1510734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淘宝店chenying0907 46"/>
          <p:cNvSpPr/>
          <p:nvPr/>
        </p:nvSpPr>
        <p:spPr>
          <a:xfrm>
            <a:off x="6725614" y="2357699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淘宝店chenying0907 48"/>
          <p:cNvSpPr/>
          <p:nvPr/>
        </p:nvSpPr>
        <p:spPr>
          <a:xfrm>
            <a:off x="6725614" y="3150293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淘宝店chenying0907 49"/>
          <p:cNvSpPr/>
          <p:nvPr/>
        </p:nvSpPr>
        <p:spPr>
          <a:xfrm>
            <a:off x="622988" y="1510734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淘宝店chenying0907 50"/>
          <p:cNvSpPr/>
          <p:nvPr/>
        </p:nvSpPr>
        <p:spPr>
          <a:xfrm>
            <a:off x="622988" y="2357699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淘宝店chenying0907 51"/>
          <p:cNvSpPr/>
          <p:nvPr/>
        </p:nvSpPr>
        <p:spPr>
          <a:xfrm>
            <a:off x="622988" y="3150293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7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4841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48418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197580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1975806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40247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40247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0395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03949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1945672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淘宝店chenying0907 8"/>
          <p:cNvSpPr/>
          <p:nvPr/>
        </p:nvSpPr>
        <p:spPr bwMode="auto">
          <a:xfrm>
            <a:off x="665164" y="2650333"/>
            <a:ext cx="1781175" cy="688975"/>
          </a:xfrm>
          <a:custGeom>
            <a:avLst/>
            <a:gdLst>
              <a:gd name="T0" fmla="*/ 930 w 1122"/>
              <a:gd name="T1" fmla="*/ 434 h 434"/>
              <a:gd name="T2" fmla="*/ 0 w 1122"/>
              <a:gd name="T3" fmla="*/ 434 h 434"/>
              <a:gd name="T4" fmla="*/ 0 w 1122"/>
              <a:gd name="T5" fmla="*/ 0 h 434"/>
              <a:gd name="T6" fmla="*/ 930 w 1122"/>
              <a:gd name="T7" fmla="*/ 0 h 434"/>
              <a:gd name="T8" fmla="*/ 1122 w 1122"/>
              <a:gd name="T9" fmla="*/ 217 h 434"/>
              <a:gd name="T10" fmla="*/ 930 w 1122"/>
              <a:gd name="T11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2" h="434">
                <a:moveTo>
                  <a:pt x="930" y="434"/>
                </a:moveTo>
                <a:lnTo>
                  <a:pt x="0" y="434"/>
                </a:lnTo>
                <a:lnTo>
                  <a:pt x="0" y="0"/>
                </a:lnTo>
                <a:lnTo>
                  <a:pt x="930" y="0"/>
                </a:lnTo>
                <a:lnTo>
                  <a:pt x="1122" y="217"/>
                </a:lnTo>
                <a:lnTo>
                  <a:pt x="930" y="43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2" name="淘宝店chenying0907 9"/>
          <p:cNvSpPr/>
          <p:nvPr/>
        </p:nvSpPr>
        <p:spPr bwMode="auto">
          <a:xfrm>
            <a:off x="2244725" y="2650333"/>
            <a:ext cx="1708150" cy="688975"/>
          </a:xfrm>
          <a:custGeom>
            <a:avLst/>
            <a:gdLst>
              <a:gd name="T0" fmla="*/ 885 w 1076"/>
              <a:gd name="T1" fmla="*/ 0 h 434"/>
              <a:gd name="T2" fmla="*/ 0 w 1076"/>
              <a:gd name="T3" fmla="*/ 0 h 434"/>
              <a:gd name="T4" fmla="*/ 191 w 1076"/>
              <a:gd name="T5" fmla="*/ 217 h 434"/>
              <a:gd name="T6" fmla="*/ 0 w 1076"/>
              <a:gd name="T7" fmla="*/ 434 h 434"/>
              <a:gd name="T8" fmla="*/ 885 w 1076"/>
              <a:gd name="T9" fmla="*/ 434 h 434"/>
              <a:gd name="T10" fmla="*/ 1076 w 1076"/>
              <a:gd name="T11" fmla="*/ 217 h 434"/>
              <a:gd name="T12" fmla="*/ 885 w 1076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434">
                <a:moveTo>
                  <a:pt x="885" y="0"/>
                </a:moveTo>
                <a:lnTo>
                  <a:pt x="0" y="0"/>
                </a:lnTo>
                <a:lnTo>
                  <a:pt x="191" y="217"/>
                </a:lnTo>
                <a:lnTo>
                  <a:pt x="0" y="434"/>
                </a:lnTo>
                <a:lnTo>
                  <a:pt x="885" y="434"/>
                </a:lnTo>
                <a:lnTo>
                  <a:pt x="1076" y="217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3" name="淘宝店chenying0907 10"/>
          <p:cNvSpPr/>
          <p:nvPr/>
        </p:nvSpPr>
        <p:spPr bwMode="auto">
          <a:xfrm>
            <a:off x="3751263" y="2650333"/>
            <a:ext cx="1712912" cy="688975"/>
          </a:xfrm>
          <a:custGeom>
            <a:avLst/>
            <a:gdLst>
              <a:gd name="T0" fmla="*/ 887 w 1079"/>
              <a:gd name="T1" fmla="*/ 0 h 434"/>
              <a:gd name="T2" fmla="*/ 0 w 1079"/>
              <a:gd name="T3" fmla="*/ 0 h 434"/>
              <a:gd name="T4" fmla="*/ 192 w 1079"/>
              <a:gd name="T5" fmla="*/ 217 h 434"/>
              <a:gd name="T6" fmla="*/ 0 w 1079"/>
              <a:gd name="T7" fmla="*/ 434 h 434"/>
              <a:gd name="T8" fmla="*/ 887 w 1079"/>
              <a:gd name="T9" fmla="*/ 434 h 434"/>
              <a:gd name="T10" fmla="*/ 1079 w 1079"/>
              <a:gd name="T11" fmla="*/ 217 h 434"/>
              <a:gd name="T12" fmla="*/ 887 w 1079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9" h="434">
                <a:moveTo>
                  <a:pt x="887" y="0"/>
                </a:moveTo>
                <a:lnTo>
                  <a:pt x="0" y="0"/>
                </a:lnTo>
                <a:lnTo>
                  <a:pt x="192" y="217"/>
                </a:lnTo>
                <a:lnTo>
                  <a:pt x="0" y="434"/>
                </a:lnTo>
                <a:lnTo>
                  <a:pt x="887" y="434"/>
                </a:lnTo>
                <a:lnTo>
                  <a:pt x="1079" y="217"/>
                </a:lnTo>
                <a:lnTo>
                  <a:pt x="88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4" name="淘宝店chenying0907 11"/>
          <p:cNvSpPr/>
          <p:nvPr/>
        </p:nvSpPr>
        <p:spPr bwMode="auto">
          <a:xfrm>
            <a:off x="5262563" y="2650333"/>
            <a:ext cx="1708150" cy="688975"/>
          </a:xfrm>
          <a:custGeom>
            <a:avLst/>
            <a:gdLst>
              <a:gd name="T0" fmla="*/ 885 w 1076"/>
              <a:gd name="T1" fmla="*/ 0 h 434"/>
              <a:gd name="T2" fmla="*/ 0 w 1076"/>
              <a:gd name="T3" fmla="*/ 0 h 434"/>
              <a:gd name="T4" fmla="*/ 191 w 1076"/>
              <a:gd name="T5" fmla="*/ 217 h 434"/>
              <a:gd name="T6" fmla="*/ 0 w 1076"/>
              <a:gd name="T7" fmla="*/ 434 h 434"/>
              <a:gd name="T8" fmla="*/ 885 w 1076"/>
              <a:gd name="T9" fmla="*/ 434 h 434"/>
              <a:gd name="T10" fmla="*/ 1076 w 1076"/>
              <a:gd name="T11" fmla="*/ 217 h 434"/>
              <a:gd name="T12" fmla="*/ 885 w 1076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434">
                <a:moveTo>
                  <a:pt x="885" y="0"/>
                </a:moveTo>
                <a:lnTo>
                  <a:pt x="0" y="0"/>
                </a:lnTo>
                <a:lnTo>
                  <a:pt x="191" y="217"/>
                </a:lnTo>
                <a:lnTo>
                  <a:pt x="0" y="434"/>
                </a:lnTo>
                <a:lnTo>
                  <a:pt x="885" y="434"/>
                </a:lnTo>
                <a:lnTo>
                  <a:pt x="1076" y="217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5" name="淘宝店chenying0907 12"/>
          <p:cNvSpPr/>
          <p:nvPr/>
        </p:nvSpPr>
        <p:spPr bwMode="auto">
          <a:xfrm>
            <a:off x="6769100" y="2650333"/>
            <a:ext cx="1709738" cy="688975"/>
          </a:xfrm>
          <a:custGeom>
            <a:avLst/>
            <a:gdLst>
              <a:gd name="T0" fmla="*/ 885 w 1077"/>
              <a:gd name="T1" fmla="*/ 0 h 434"/>
              <a:gd name="T2" fmla="*/ 0 w 1077"/>
              <a:gd name="T3" fmla="*/ 0 h 434"/>
              <a:gd name="T4" fmla="*/ 192 w 1077"/>
              <a:gd name="T5" fmla="*/ 217 h 434"/>
              <a:gd name="T6" fmla="*/ 0 w 1077"/>
              <a:gd name="T7" fmla="*/ 434 h 434"/>
              <a:gd name="T8" fmla="*/ 885 w 1077"/>
              <a:gd name="T9" fmla="*/ 434 h 434"/>
              <a:gd name="T10" fmla="*/ 1077 w 1077"/>
              <a:gd name="T11" fmla="*/ 217 h 434"/>
              <a:gd name="T12" fmla="*/ 885 w 1077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7" h="434">
                <a:moveTo>
                  <a:pt x="885" y="0"/>
                </a:moveTo>
                <a:lnTo>
                  <a:pt x="0" y="0"/>
                </a:lnTo>
                <a:lnTo>
                  <a:pt x="192" y="217"/>
                </a:lnTo>
                <a:lnTo>
                  <a:pt x="0" y="434"/>
                </a:lnTo>
                <a:lnTo>
                  <a:pt x="885" y="434"/>
                </a:lnTo>
                <a:lnTo>
                  <a:pt x="1077" y="217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6" name="淘宝店chenying0907 13"/>
          <p:cNvSpPr>
            <a:spLocks noEditPoints="1"/>
          </p:cNvSpPr>
          <p:nvPr/>
        </p:nvSpPr>
        <p:spPr bwMode="auto">
          <a:xfrm>
            <a:off x="6027204" y="2815514"/>
            <a:ext cx="337618" cy="290350"/>
          </a:xfrm>
          <a:custGeom>
            <a:avLst/>
            <a:gdLst>
              <a:gd name="T0" fmla="*/ 4 w 116"/>
              <a:gd name="T1" fmla="*/ 24 h 100"/>
              <a:gd name="T2" fmla="*/ 4 w 116"/>
              <a:gd name="T3" fmla="*/ 24 h 100"/>
              <a:gd name="T4" fmla="*/ 65 w 116"/>
              <a:gd name="T5" fmla="*/ 24 h 100"/>
              <a:gd name="T6" fmla="*/ 68 w 116"/>
              <a:gd name="T7" fmla="*/ 28 h 100"/>
              <a:gd name="T8" fmla="*/ 65 w 116"/>
              <a:gd name="T9" fmla="*/ 31 h 100"/>
              <a:gd name="T10" fmla="*/ 7 w 116"/>
              <a:gd name="T11" fmla="*/ 31 h 100"/>
              <a:gd name="T12" fmla="*/ 7 w 116"/>
              <a:gd name="T13" fmla="*/ 85 h 100"/>
              <a:gd name="T14" fmla="*/ 85 w 116"/>
              <a:gd name="T15" fmla="*/ 85 h 100"/>
              <a:gd name="T16" fmla="*/ 85 w 116"/>
              <a:gd name="T17" fmla="*/ 48 h 100"/>
              <a:gd name="T18" fmla="*/ 88 w 116"/>
              <a:gd name="T19" fmla="*/ 45 h 100"/>
              <a:gd name="T20" fmla="*/ 92 w 116"/>
              <a:gd name="T21" fmla="*/ 48 h 100"/>
              <a:gd name="T22" fmla="*/ 92 w 116"/>
              <a:gd name="T23" fmla="*/ 88 h 100"/>
              <a:gd name="T24" fmla="*/ 88 w 116"/>
              <a:gd name="T25" fmla="*/ 92 h 100"/>
              <a:gd name="T26" fmla="*/ 88 w 116"/>
              <a:gd name="T27" fmla="*/ 92 h 100"/>
              <a:gd name="T28" fmla="*/ 50 w 116"/>
              <a:gd name="T29" fmla="*/ 92 h 100"/>
              <a:gd name="T30" fmla="*/ 50 w 116"/>
              <a:gd name="T31" fmla="*/ 96 h 100"/>
              <a:gd name="T32" fmla="*/ 50 w 116"/>
              <a:gd name="T33" fmla="*/ 96 h 100"/>
              <a:gd name="T34" fmla="*/ 69 w 116"/>
              <a:gd name="T35" fmla="*/ 96 h 100"/>
              <a:gd name="T36" fmla="*/ 71 w 116"/>
              <a:gd name="T37" fmla="*/ 98 h 100"/>
              <a:gd name="T38" fmla="*/ 69 w 116"/>
              <a:gd name="T39" fmla="*/ 100 h 100"/>
              <a:gd name="T40" fmla="*/ 23 w 116"/>
              <a:gd name="T41" fmla="*/ 100 h 100"/>
              <a:gd name="T42" fmla="*/ 21 w 116"/>
              <a:gd name="T43" fmla="*/ 98 h 100"/>
              <a:gd name="T44" fmla="*/ 23 w 116"/>
              <a:gd name="T45" fmla="*/ 96 h 100"/>
              <a:gd name="T46" fmla="*/ 43 w 116"/>
              <a:gd name="T47" fmla="*/ 96 h 100"/>
              <a:gd name="T48" fmla="*/ 42 w 116"/>
              <a:gd name="T49" fmla="*/ 96 h 100"/>
              <a:gd name="T50" fmla="*/ 42 w 116"/>
              <a:gd name="T51" fmla="*/ 92 h 100"/>
              <a:gd name="T52" fmla="*/ 4 w 116"/>
              <a:gd name="T53" fmla="*/ 92 h 100"/>
              <a:gd name="T54" fmla="*/ 0 w 116"/>
              <a:gd name="T55" fmla="*/ 88 h 100"/>
              <a:gd name="T56" fmla="*/ 0 w 116"/>
              <a:gd name="T57" fmla="*/ 88 h 100"/>
              <a:gd name="T58" fmla="*/ 0 w 116"/>
              <a:gd name="T59" fmla="*/ 28 h 100"/>
              <a:gd name="T60" fmla="*/ 4 w 116"/>
              <a:gd name="T61" fmla="*/ 24 h 100"/>
              <a:gd name="T62" fmla="*/ 82 w 116"/>
              <a:gd name="T63" fmla="*/ 10 h 100"/>
              <a:gd name="T64" fmla="*/ 82 w 116"/>
              <a:gd name="T65" fmla="*/ 10 h 100"/>
              <a:gd name="T66" fmla="*/ 77 w 116"/>
              <a:gd name="T67" fmla="*/ 20 h 100"/>
              <a:gd name="T68" fmla="*/ 81 w 116"/>
              <a:gd name="T69" fmla="*/ 28 h 100"/>
              <a:gd name="T70" fmla="*/ 81 w 116"/>
              <a:gd name="T71" fmla="*/ 30 h 100"/>
              <a:gd name="T72" fmla="*/ 82 w 116"/>
              <a:gd name="T73" fmla="*/ 36 h 100"/>
              <a:gd name="T74" fmla="*/ 89 w 116"/>
              <a:gd name="T75" fmla="*/ 33 h 100"/>
              <a:gd name="T76" fmla="*/ 90 w 116"/>
              <a:gd name="T77" fmla="*/ 33 h 100"/>
              <a:gd name="T78" fmla="*/ 94 w 116"/>
              <a:gd name="T79" fmla="*/ 34 h 100"/>
              <a:gd name="T80" fmla="*/ 112 w 116"/>
              <a:gd name="T81" fmla="*/ 20 h 100"/>
              <a:gd name="T82" fmla="*/ 107 w 116"/>
              <a:gd name="T83" fmla="*/ 10 h 100"/>
              <a:gd name="T84" fmla="*/ 82 w 116"/>
              <a:gd name="T85" fmla="*/ 10 h 100"/>
              <a:gd name="T86" fmla="*/ 79 w 116"/>
              <a:gd name="T87" fmla="*/ 7 h 100"/>
              <a:gd name="T88" fmla="*/ 79 w 116"/>
              <a:gd name="T89" fmla="*/ 7 h 100"/>
              <a:gd name="T90" fmla="*/ 109 w 116"/>
              <a:gd name="T91" fmla="*/ 7 h 100"/>
              <a:gd name="T92" fmla="*/ 116 w 116"/>
              <a:gd name="T93" fmla="*/ 20 h 100"/>
              <a:gd name="T94" fmla="*/ 94 w 116"/>
              <a:gd name="T95" fmla="*/ 38 h 100"/>
              <a:gd name="T96" fmla="*/ 90 w 116"/>
              <a:gd name="T97" fmla="*/ 38 h 100"/>
              <a:gd name="T98" fmla="*/ 80 w 116"/>
              <a:gd name="T99" fmla="*/ 41 h 100"/>
              <a:gd name="T100" fmla="*/ 79 w 116"/>
              <a:gd name="T101" fmla="*/ 42 h 100"/>
              <a:gd name="T102" fmla="*/ 77 w 116"/>
              <a:gd name="T103" fmla="*/ 40 h 100"/>
              <a:gd name="T104" fmla="*/ 77 w 116"/>
              <a:gd name="T105" fmla="*/ 31 h 100"/>
              <a:gd name="T106" fmla="*/ 73 w 116"/>
              <a:gd name="T107" fmla="*/ 20 h 100"/>
              <a:gd name="T108" fmla="*/ 79 w 116"/>
              <a:gd name="T109" fmla="*/ 7 h 100"/>
              <a:gd name="T110" fmla="*/ 78 w 116"/>
              <a:gd name="T111" fmla="*/ 75 h 100"/>
              <a:gd name="T112" fmla="*/ 78 w 116"/>
              <a:gd name="T113" fmla="*/ 75 h 100"/>
              <a:gd name="T114" fmla="*/ 82 w 116"/>
              <a:gd name="T115" fmla="*/ 79 h 100"/>
              <a:gd name="T116" fmla="*/ 78 w 116"/>
              <a:gd name="T117" fmla="*/ 82 h 100"/>
              <a:gd name="T118" fmla="*/ 75 w 116"/>
              <a:gd name="T119" fmla="*/ 79 h 100"/>
              <a:gd name="T120" fmla="*/ 78 w 116"/>
              <a:gd name="T121" fmla="*/ 7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6" h="100"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7" y="24"/>
                  <a:pt x="68" y="26"/>
                  <a:pt x="68" y="28"/>
                </a:cubicBezTo>
                <a:cubicBezTo>
                  <a:pt x="68" y="30"/>
                  <a:pt x="67" y="31"/>
                  <a:pt x="6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49"/>
                  <a:pt x="7" y="67"/>
                  <a:pt x="7" y="85"/>
                </a:cubicBezTo>
                <a:cubicBezTo>
                  <a:pt x="33" y="85"/>
                  <a:pt x="59" y="85"/>
                  <a:pt x="85" y="85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6"/>
                  <a:pt x="86" y="45"/>
                  <a:pt x="88" y="45"/>
                </a:cubicBezTo>
                <a:cubicBezTo>
                  <a:pt x="90" y="45"/>
                  <a:pt x="92" y="46"/>
                  <a:pt x="92" y="4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90"/>
                  <a:pt x="90" y="92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6"/>
                  <a:pt x="50" y="96"/>
                  <a:pt x="50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96"/>
                  <a:pt x="71" y="97"/>
                  <a:pt x="71" y="98"/>
                </a:cubicBezTo>
                <a:cubicBezTo>
                  <a:pt x="71" y="99"/>
                  <a:pt x="70" y="100"/>
                  <a:pt x="69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2" y="100"/>
                  <a:pt x="21" y="99"/>
                  <a:pt x="21" y="98"/>
                </a:cubicBezTo>
                <a:cubicBezTo>
                  <a:pt x="21" y="97"/>
                  <a:pt x="22" y="96"/>
                  <a:pt x="2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2"/>
                  <a:pt x="42" y="92"/>
                  <a:pt x="42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0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2" y="24"/>
                  <a:pt x="4" y="24"/>
                </a:cubicBezTo>
                <a:close/>
                <a:moveTo>
                  <a:pt x="82" y="10"/>
                </a:moveTo>
                <a:cubicBezTo>
                  <a:pt x="82" y="10"/>
                  <a:pt x="82" y="10"/>
                  <a:pt x="82" y="10"/>
                </a:cubicBezTo>
                <a:cubicBezTo>
                  <a:pt x="79" y="12"/>
                  <a:pt x="77" y="16"/>
                  <a:pt x="77" y="20"/>
                </a:cubicBezTo>
                <a:cubicBezTo>
                  <a:pt x="77" y="23"/>
                  <a:pt x="79" y="26"/>
                  <a:pt x="81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2" y="36"/>
                  <a:pt x="82" y="36"/>
                  <a:pt x="82" y="36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3"/>
                  <a:pt x="90" y="33"/>
                  <a:pt x="90" y="33"/>
                </a:cubicBezTo>
                <a:cubicBezTo>
                  <a:pt x="92" y="34"/>
                  <a:pt x="93" y="34"/>
                  <a:pt x="94" y="34"/>
                </a:cubicBezTo>
                <a:cubicBezTo>
                  <a:pt x="102" y="34"/>
                  <a:pt x="112" y="29"/>
                  <a:pt x="112" y="20"/>
                </a:cubicBezTo>
                <a:cubicBezTo>
                  <a:pt x="112" y="16"/>
                  <a:pt x="110" y="12"/>
                  <a:pt x="107" y="10"/>
                </a:cubicBezTo>
                <a:cubicBezTo>
                  <a:pt x="100" y="4"/>
                  <a:pt x="89" y="4"/>
                  <a:pt x="82" y="10"/>
                </a:cubicBezTo>
                <a:close/>
                <a:moveTo>
                  <a:pt x="79" y="7"/>
                </a:moveTo>
                <a:cubicBezTo>
                  <a:pt x="79" y="7"/>
                  <a:pt x="79" y="7"/>
                  <a:pt x="79" y="7"/>
                </a:cubicBezTo>
                <a:cubicBezTo>
                  <a:pt x="88" y="0"/>
                  <a:pt x="101" y="0"/>
                  <a:pt x="109" y="7"/>
                </a:cubicBezTo>
                <a:cubicBezTo>
                  <a:pt x="113" y="10"/>
                  <a:pt x="116" y="15"/>
                  <a:pt x="116" y="20"/>
                </a:cubicBezTo>
                <a:cubicBezTo>
                  <a:pt x="116" y="31"/>
                  <a:pt x="105" y="38"/>
                  <a:pt x="94" y="38"/>
                </a:cubicBezTo>
                <a:cubicBezTo>
                  <a:pt x="93" y="38"/>
                  <a:pt x="91" y="38"/>
                  <a:pt x="90" y="38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2"/>
                  <a:pt x="80" y="42"/>
                  <a:pt x="79" y="42"/>
                </a:cubicBezTo>
                <a:cubicBezTo>
                  <a:pt x="78" y="42"/>
                  <a:pt x="77" y="41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5" y="28"/>
                  <a:pt x="73" y="24"/>
                  <a:pt x="73" y="20"/>
                </a:cubicBezTo>
                <a:cubicBezTo>
                  <a:pt x="73" y="15"/>
                  <a:pt x="75" y="10"/>
                  <a:pt x="79" y="7"/>
                </a:cubicBezTo>
                <a:close/>
                <a:moveTo>
                  <a:pt x="78" y="75"/>
                </a:moveTo>
                <a:cubicBezTo>
                  <a:pt x="78" y="75"/>
                  <a:pt x="78" y="75"/>
                  <a:pt x="78" y="75"/>
                </a:cubicBezTo>
                <a:cubicBezTo>
                  <a:pt x="80" y="75"/>
                  <a:pt x="82" y="77"/>
                  <a:pt x="82" y="79"/>
                </a:cubicBezTo>
                <a:cubicBezTo>
                  <a:pt x="82" y="80"/>
                  <a:pt x="80" y="82"/>
                  <a:pt x="78" y="82"/>
                </a:cubicBezTo>
                <a:cubicBezTo>
                  <a:pt x="76" y="82"/>
                  <a:pt x="75" y="80"/>
                  <a:pt x="75" y="79"/>
                </a:cubicBezTo>
                <a:cubicBezTo>
                  <a:pt x="75" y="77"/>
                  <a:pt x="76" y="75"/>
                  <a:pt x="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淘宝店chenying0907 14"/>
          <p:cNvSpPr>
            <a:spLocks noEditPoints="1"/>
          </p:cNvSpPr>
          <p:nvPr/>
        </p:nvSpPr>
        <p:spPr bwMode="auto">
          <a:xfrm>
            <a:off x="7541723" y="2828261"/>
            <a:ext cx="229580" cy="272794"/>
          </a:xfrm>
          <a:custGeom>
            <a:avLst/>
            <a:gdLst>
              <a:gd name="T0" fmla="*/ 27 w 79"/>
              <a:gd name="T1" fmla="*/ 40 h 94"/>
              <a:gd name="T2" fmla="*/ 60 w 79"/>
              <a:gd name="T3" fmla="*/ 38 h 94"/>
              <a:gd name="T4" fmla="*/ 60 w 79"/>
              <a:gd name="T5" fmla="*/ 43 h 94"/>
              <a:gd name="T6" fmla="*/ 19 w 79"/>
              <a:gd name="T7" fmla="*/ 67 h 94"/>
              <a:gd name="T8" fmla="*/ 22 w 79"/>
              <a:gd name="T9" fmla="*/ 70 h 94"/>
              <a:gd name="T10" fmla="*/ 15 w 79"/>
              <a:gd name="T11" fmla="*/ 70 h 94"/>
              <a:gd name="T12" fmla="*/ 19 w 79"/>
              <a:gd name="T13" fmla="*/ 52 h 94"/>
              <a:gd name="T14" fmla="*/ 22 w 79"/>
              <a:gd name="T15" fmla="*/ 55 h 94"/>
              <a:gd name="T16" fmla="*/ 15 w 79"/>
              <a:gd name="T17" fmla="*/ 55 h 94"/>
              <a:gd name="T18" fmla="*/ 19 w 79"/>
              <a:gd name="T19" fmla="*/ 37 h 94"/>
              <a:gd name="T20" fmla="*/ 22 w 79"/>
              <a:gd name="T21" fmla="*/ 40 h 94"/>
              <a:gd name="T22" fmla="*/ 15 w 79"/>
              <a:gd name="T23" fmla="*/ 40 h 94"/>
              <a:gd name="T24" fmla="*/ 40 w 79"/>
              <a:gd name="T25" fmla="*/ 0 h 94"/>
              <a:gd name="T26" fmla="*/ 49 w 79"/>
              <a:gd name="T27" fmla="*/ 4 h 94"/>
              <a:gd name="T28" fmla="*/ 64 w 79"/>
              <a:gd name="T29" fmla="*/ 11 h 94"/>
              <a:gd name="T30" fmla="*/ 66 w 79"/>
              <a:gd name="T31" fmla="*/ 13 h 94"/>
              <a:gd name="T32" fmla="*/ 76 w 79"/>
              <a:gd name="T33" fmla="*/ 15 h 94"/>
              <a:gd name="T34" fmla="*/ 79 w 79"/>
              <a:gd name="T35" fmla="*/ 18 h 94"/>
              <a:gd name="T36" fmla="*/ 76 w 79"/>
              <a:gd name="T37" fmla="*/ 94 h 94"/>
              <a:gd name="T38" fmla="*/ 3 w 79"/>
              <a:gd name="T39" fmla="*/ 94 h 94"/>
              <a:gd name="T40" fmla="*/ 0 w 79"/>
              <a:gd name="T41" fmla="*/ 90 h 94"/>
              <a:gd name="T42" fmla="*/ 3 w 79"/>
              <a:gd name="T43" fmla="*/ 15 h 94"/>
              <a:gd name="T44" fmla="*/ 13 w 79"/>
              <a:gd name="T45" fmla="*/ 15 h 94"/>
              <a:gd name="T46" fmla="*/ 15 w 79"/>
              <a:gd name="T47" fmla="*/ 11 h 94"/>
              <a:gd name="T48" fmla="*/ 26 w 79"/>
              <a:gd name="T49" fmla="*/ 11 h 94"/>
              <a:gd name="T50" fmla="*/ 40 w 79"/>
              <a:gd name="T51" fmla="*/ 0 h 94"/>
              <a:gd name="T52" fmla="*/ 49 w 79"/>
              <a:gd name="T53" fmla="*/ 11 h 94"/>
              <a:gd name="T54" fmla="*/ 40 w 79"/>
              <a:gd name="T55" fmla="*/ 4 h 94"/>
              <a:gd name="T56" fmla="*/ 30 w 79"/>
              <a:gd name="T57" fmla="*/ 11 h 94"/>
              <a:gd name="T58" fmla="*/ 49 w 79"/>
              <a:gd name="T59" fmla="*/ 11 h 94"/>
              <a:gd name="T60" fmla="*/ 66 w 79"/>
              <a:gd name="T61" fmla="*/ 22 h 94"/>
              <a:gd name="T62" fmla="*/ 64 w 79"/>
              <a:gd name="T63" fmla="*/ 26 h 94"/>
              <a:gd name="T64" fmla="*/ 40 w 79"/>
              <a:gd name="T65" fmla="*/ 26 h 94"/>
              <a:gd name="T66" fmla="*/ 13 w 79"/>
              <a:gd name="T67" fmla="*/ 24 h 94"/>
              <a:gd name="T68" fmla="*/ 13 w 79"/>
              <a:gd name="T69" fmla="*/ 22 h 94"/>
              <a:gd name="T70" fmla="*/ 7 w 79"/>
              <a:gd name="T71" fmla="*/ 87 h 94"/>
              <a:gd name="T72" fmla="*/ 72 w 79"/>
              <a:gd name="T73" fmla="*/ 22 h 94"/>
              <a:gd name="T74" fmla="*/ 40 w 79"/>
              <a:gd name="T75" fmla="*/ 15 h 94"/>
              <a:gd name="T76" fmla="*/ 17 w 79"/>
              <a:gd name="T77" fmla="*/ 15 h 94"/>
              <a:gd name="T78" fmla="*/ 17 w 79"/>
              <a:gd name="T79" fmla="*/ 22 h 94"/>
              <a:gd name="T80" fmla="*/ 62 w 79"/>
              <a:gd name="T81" fmla="*/ 22 h 94"/>
              <a:gd name="T82" fmla="*/ 62 w 79"/>
              <a:gd name="T83" fmla="*/ 15 h 94"/>
              <a:gd name="T84" fmla="*/ 29 w 79"/>
              <a:gd name="T85" fmla="*/ 72 h 94"/>
              <a:gd name="T86" fmla="*/ 27 w 79"/>
              <a:gd name="T87" fmla="*/ 70 h 94"/>
              <a:gd name="T88" fmla="*/ 60 w 79"/>
              <a:gd name="T89" fmla="*/ 68 h 94"/>
              <a:gd name="T90" fmla="*/ 60 w 79"/>
              <a:gd name="T91" fmla="*/ 72 h 94"/>
              <a:gd name="T92" fmla="*/ 29 w 79"/>
              <a:gd name="T93" fmla="*/ 57 h 94"/>
              <a:gd name="T94" fmla="*/ 27 w 79"/>
              <a:gd name="T95" fmla="*/ 55 h 94"/>
              <a:gd name="T96" fmla="*/ 60 w 79"/>
              <a:gd name="T97" fmla="*/ 53 h 94"/>
              <a:gd name="T98" fmla="*/ 60 w 79"/>
              <a:gd name="T99" fmla="*/ 5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" h="94">
                <a:moveTo>
                  <a:pt x="29" y="43"/>
                </a:moveTo>
                <a:cubicBezTo>
                  <a:pt x="28" y="43"/>
                  <a:pt x="27" y="42"/>
                  <a:pt x="27" y="40"/>
                </a:cubicBezTo>
                <a:cubicBezTo>
                  <a:pt x="27" y="39"/>
                  <a:pt x="28" y="38"/>
                  <a:pt x="2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62" y="42"/>
                  <a:pt x="61" y="43"/>
                  <a:pt x="60" y="43"/>
                </a:cubicBezTo>
                <a:cubicBezTo>
                  <a:pt x="29" y="43"/>
                  <a:pt x="29" y="43"/>
                  <a:pt x="29" y="43"/>
                </a:cubicBezTo>
                <a:close/>
                <a:moveTo>
                  <a:pt x="19" y="67"/>
                </a:move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2" y="68"/>
                  <a:pt x="22" y="70"/>
                </a:cubicBezTo>
                <a:cubicBezTo>
                  <a:pt x="22" y="72"/>
                  <a:pt x="21" y="74"/>
                  <a:pt x="19" y="74"/>
                </a:cubicBezTo>
                <a:cubicBezTo>
                  <a:pt x="17" y="74"/>
                  <a:pt x="15" y="72"/>
                  <a:pt x="15" y="70"/>
                </a:cubicBezTo>
                <a:cubicBezTo>
                  <a:pt x="15" y="68"/>
                  <a:pt x="17" y="67"/>
                  <a:pt x="19" y="67"/>
                </a:cubicBezTo>
                <a:close/>
                <a:moveTo>
                  <a:pt x="19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21" y="52"/>
                  <a:pt x="22" y="53"/>
                  <a:pt x="22" y="55"/>
                </a:cubicBezTo>
                <a:cubicBezTo>
                  <a:pt x="22" y="57"/>
                  <a:pt x="21" y="59"/>
                  <a:pt x="19" y="59"/>
                </a:cubicBezTo>
                <a:cubicBezTo>
                  <a:pt x="17" y="59"/>
                  <a:pt x="15" y="57"/>
                  <a:pt x="15" y="55"/>
                </a:cubicBezTo>
                <a:cubicBezTo>
                  <a:pt x="15" y="53"/>
                  <a:pt x="17" y="52"/>
                  <a:pt x="19" y="52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2" y="39"/>
                  <a:pt x="22" y="40"/>
                </a:cubicBezTo>
                <a:cubicBezTo>
                  <a:pt x="22" y="42"/>
                  <a:pt x="21" y="44"/>
                  <a:pt x="19" y="44"/>
                </a:cubicBezTo>
                <a:cubicBezTo>
                  <a:pt x="17" y="44"/>
                  <a:pt x="15" y="42"/>
                  <a:pt x="15" y="40"/>
                </a:cubicBezTo>
                <a:cubicBezTo>
                  <a:pt x="15" y="39"/>
                  <a:pt x="17" y="37"/>
                  <a:pt x="19" y="37"/>
                </a:cubicBezTo>
                <a:close/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7" y="2"/>
                  <a:pt x="49" y="4"/>
                </a:cubicBezTo>
                <a:cubicBezTo>
                  <a:pt x="51" y="6"/>
                  <a:pt x="52" y="8"/>
                  <a:pt x="53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5" y="11"/>
                  <a:pt x="66" y="12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5"/>
                  <a:pt x="66" y="15"/>
                  <a:pt x="6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8" y="15"/>
                  <a:pt x="79" y="16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2"/>
                  <a:pt x="78" y="94"/>
                  <a:pt x="76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1" y="94"/>
                  <a:pt x="0" y="92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4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8"/>
                  <a:pt x="28" y="6"/>
                  <a:pt x="30" y="4"/>
                </a:cubicBezTo>
                <a:cubicBezTo>
                  <a:pt x="32" y="2"/>
                  <a:pt x="36" y="0"/>
                  <a:pt x="40" y="0"/>
                </a:cubicBezTo>
                <a:close/>
                <a:moveTo>
                  <a:pt x="49" y="11"/>
                </a:moveTo>
                <a:cubicBezTo>
                  <a:pt x="49" y="11"/>
                  <a:pt x="49" y="11"/>
                  <a:pt x="49" y="11"/>
                </a:cubicBezTo>
                <a:cubicBezTo>
                  <a:pt x="48" y="9"/>
                  <a:pt x="47" y="8"/>
                  <a:pt x="46" y="7"/>
                </a:cubicBezTo>
                <a:cubicBezTo>
                  <a:pt x="45" y="6"/>
                  <a:pt x="42" y="4"/>
                  <a:pt x="40" y="4"/>
                </a:cubicBezTo>
                <a:cubicBezTo>
                  <a:pt x="37" y="4"/>
                  <a:pt x="34" y="6"/>
                  <a:pt x="33" y="7"/>
                </a:cubicBezTo>
                <a:cubicBezTo>
                  <a:pt x="32" y="8"/>
                  <a:pt x="31" y="9"/>
                  <a:pt x="3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9" y="11"/>
                  <a:pt x="49" y="11"/>
                  <a:pt x="49" y="11"/>
                </a:cubicBezTo>
                <a:close/>
                <a:moveTo>
                  <a:pt x="66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72" y="22"/>
                  <a:pt x="72" y="22"/>
                  <a:pt x="72" y="22"/>
                </a:cubicBezTo>
                <a:cubicBezTo>
                  <a:pt x="66" y="22"/>
                  <a:pt x="66" y="22"/>
                  <a:pt x="66" y="22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5"/>
                  <a:pt x="62" y="15"/>
                  <a:pt x="62" y="15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9" y="72"/>
                </a:moveTo>
                <a:cubicBezTo>
                  <a:pt x="29" y="72"/>
                  <a:pt x="29" y="72"/>
                  <a:pt x="29" y="72"/>
                </a:cubicBezTo>
                <a:cubicBezTo>
                  <a:pt x="28" y="72"/>
                  <a:pt x="27" y="71"/>
                  <a:pt x="27" y="70"/>
                </a:cubicBezTo>
                <a:cubicBezTo>
                  <a:pt x="27" y="69"/>
                  <a:pt x="28" y="68"/>
                  <a:pt x="29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8"/>
                  <a:pt x="62" y="69"/>
                  <a:pt x="62" y="70"/>
                </a:cubicBezTo>
                <a:cubicBezTo>
                  <a:pt x="62" y="71"/>
                  <a:pt x="61" y="72"/>
                  <a:pt x="60" y="72"/>
                </a:cubicBezTo>
                <a:cubicBezTo>
                  <a:pt x="29" y="72"/>
                  <a:pt x="29" y="72"/>
                  <a:pt x="29" y="72"/>
                </a:cubicBezTo>
                <a:close/>
                <a:moveTo>
                  <a:pt x="29" y="57"/>
                </a:moveTo>
                <a:cubicBezTo>
                  <a:pt x="29" y="57"/>
                  <a:pt x="29" y="57"/>
                  <a:pt x="29" y="57"/>
                </a:cubicBezTo>
                <a:cubicBezTo>
                  <a:pt x="28" y="57"/>
                  <a:pt x="27" y="56"/>
                  <a:pt x="27" y="55"/>
                </a:cubicBezTo>
                <a:cubicBezTo>
                  <a:pt x="27" y="54"/>
                  <a:pt x="28" y="53"/>
                  <a:pt x="29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3"/>
                  <a:pt x="62" y="54"/>
                  <a:pt x="62" y="55"/>
                </a:cubicBezTo>
                <a:cubicBezTo>
                  <a:pt x="62" y="56"/>
                  <a:pt x="61" y="57"/>
                  <a:pt x="60" y="57"/>
                </a:cubicBezTo>
                <a:cubicBezTo>
                  <a:pt x="29" y="57"/>
                  <a:pt x="29" y="57"/>
                  <a:pt x="2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淘宝店chenying0907 15"/>
          <p:cNvSpPr>
            <a:spLocks noEditPoints="1"/>
          </p:cNvSpPr>
          <p:nvPr/>
        </p:nvSpPr>
        <p:spPr bwMode="auto">
          <a:xfrm>
            <a:off x="1270272" y="2853022"/>
            <a:ext cx="310608" cy="283596"/>
          </a:xfrm>
          <a:custGeom>
            <a:avLst/>
            <a:gdLst>
              <a:gd name="T0" fmla="*/ 70 w 107"/>
              <a:gd name="T1" fmla="*/ 66 h 98"/>
              <a:gd name="T2" fmla="*/ 70 w 107"/>
              <a:gd name="T3" fmla="*/ 59 h 98"/>
              <a:gd name="T4" fmla="*/ 67 w 107"/>
              <a:gd name="T5" fmla="*/ 46 h 98"/>
              <a:gd name="T6" fmla="*/ 54 w 107"/>
              <a:gd name="T7" fmla="*/ 39 h 98"/>
              <a:gd name="T8" fmla="*/ 70 w 107"/>
              <a:gd name="T9" fmla="*/ 42 h 98"/>
              <a:gd name="T10" fmla="*/ 75 w 107"/>
              <a:gd name="T11" fmla="*/ 61 h 98"/>
              <a:gd name="T12" fmla="*/ 54 w 107"/>
              <a:gd name="T13" fmla="*/ 0 h 98"/>
              <a:gd name="T14" fmla="*/ 61 w 107"/>
              <a:gd name="T15" fmla="*/ 3 h 98"/>
              <a:gd name="T16" fmla="*/ 63 w 107"/>
              <a:gd name="T17" fmla="*/ 17 h 98"/>
              <a:gd name="T18" fmla="*/ 107 w 107"/>
              <a:gd name="T19" fmla="*/ 21 h 98"/>
              <a:gd name="T20" fmla="*/ 100 w 107"/>
              <a:gd name="T21" fmla="*/ 25 h 98"/>
              <a:gd name="T22" fmla="*/ 103 w 107"/>
              <a:gd name="T23" fmla="*/ 90 h 98"/>
              <a:gd name="T24" fmla="*/ 103 w 107"/>
              <a:gd name="T25" fmla="*/ 98 h 98"/>
              <a:gd name="T26" fmla="*/ 0 w 107"/>
              <a:gd name="T27" fmla="*/ 94 h 98"/>
              <a:gd name="T28" fmla="*/ 7 w 107"/>
              <a:gd name="T29" fmla="*/ 90 h 98"/>
              <a:gd name="T30" fmla="*/ 4 w 107"/>
              <a:gd name="T31" fmla="*/ 25 h 98"/>
              <a:gd name="T32" fmla="*/ 4 w 107"/>
              <a:gd name="T33" fmla="*/ 17 h 98"/>
              <a:gd name="T34" fmla="*/ 43 w 107"/>
              <a:gd name="T35" fmla="*/ 11 h 98"/>
              <a:gd name="T36" fmla="*/ 54 w 107"/>
              <a:gd name="T37" fmla="*/ 0 h 98"/>
              <a:gd name="T38" fmla="*/ 58 w 107"/>
              <a:gd name="T39" fmla="*/ 7 h 98"/>
              <a:gd name="T40" fmla="*/ 49 w 107"/>
              <a:gd name="T41" fmla="*/ 7 h 98"/>
              <a:gd name="T42" fmla="*/ 49 w 107"/>
              <a:gd name="T43" fmla="*/ 15 h 98"/>
              <a:gd name="T44" fmla="*/ 54 w 107"/>
              <a:gd name="T45" fmla="*/ 17 h 98"/>
              <a:gd name="T46" fmla="*/ 58 w 107"/>
              <a:gd name="T47" fmla="*/ 15 h 98"/>
              <a:gd name="T48" fmla="*/ 58 w 107"/>
              <a:gd name="T49" fmla="*/ 7 h 98"/>
              <a:gd name="T50" fmla="*/ 12 w 107"/>
              <a:gd name="T51" fmla="*/ 25 h 98"/>
              <a:gd name="T52" fmla="*/ 95 w 107"/>
              <a:gd name="T53" fmla="*/ 90 h 98"/>
              <a:gd name="T54" fmla="*/ 12 w 107"/>
              <a:gd name="T55" fmla="*/ 25 h 98"/>
              <a:gd name="T56" fmla="*/ 53 w 107"/>
              <a:gd name="T57" fmla="*/ 58 h 98"/>
              <a:gd name="T58" fmla="*/ 67 w 107"/>
              <a:gd name="T59" fmla="*/ 69 h 98"/>
              <a:gd name="T60" fmla="*/ 60 w 107"/>
              <a:gd name="T61" fmla="*/ 76 h 98"/>
              <a:gd name="T62" fmla="*/ 37 w 107"/>
              <a:gd name="T63" fmla="*/ 72 h 98"/>
              <a:gd name="T64" fmla="*/ 37 w 107"/>
              <a:gd name="T65" fmla="*/ 46 h 98"/>
              <a:gd name="T66" fmla="*/ 53 w 107"/>
              <a:gd name="T67" fmla="*/ 42 h 98"/>
              <a:gd name="T68" fmla="*/ 53 w 107"/>
              <a:gd name="T69" fmla="*/ 58 h 98"/>
              <a:gd name="T70" fmla="*/ 61 w 107"/>
              <a:gd name="T71" fmla="*/ 68 h 98"/>
              <a:gd name="T72" fmla="*/ 48 w 107"/>
              <a:gd name="T73" fmla="*/ 59 h 98"/>
              <a:gd name="T74" fmla="*/ 40 w 107"/>
              <a:gd name="T75" fmla="*/ 49 h 98"/>
              <a:gd name="T76" fmla="*/ 40 w 107"/>
              <a:gd name="T77" fmla="*/ 69 h 98"/>
              <a:gd name="T78" fmla="*/ 57 w 107"/>
              <a:gd name="T79" fmla="*/ 71 h 98"/>
              <a:gd name="T80" fmla="*/ 61 w 107"/>
              <a:gd name="T81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" h="98">
                <a:moveTo>
                  <a:pt x="73" y="65"/>
                </a:moveTo>
                <a:cubicBezTo>
                  <a:pt x="73" y="66"/>
                  <a:pt x="71" y="67"/>
                  <a:pt x="70" y="66"/>
                </a:cubicBezTo>
                <a:cubicBezTo>
                  <a:pt x="69" y="65"/>
                  <a:pt x="68" y="64"/>
                  <a:pt x="69" y="63"/>
                </a:cubicBezTo>
                <a:cubicBezTo>
                  <a:pt x="70" y="62"/>
                  <a:pt x="70" y="61"/>
                  <a:pt x="70" y="59"/>
                </a:cubicBezTo>
                <a:cubicBezTo>
                  <a:pt x="71" y="58"/>
                  <a:pt x="71" y="57"/>
                  <a:pt x="71" y="56"/>
                </a:cubicBezTo>
                <a:cubicBezTo>
                  <a:pt x="71" y="52"/>
                  <a:pt x="69" y="48"/>
                  <a:pt x="67" y="46"/>
                </a:cubicBezTo>
                <a:cubicBezTo>
                  <a:pt x="64" y="43"/>
                  <a:pt x="61" y="42"/>
                  <a:pt x="57" y="42"/>
                </a:cubicBezTo>
                <a:cubicBezTo>
                  <a:pt x="55" y="42"/>
                  <a:pt x="54" y="40"/>
                  <a:pt x="54" y="39"/>
                </a:cubicBezTo>
                <a:cubicBezTo>
                  <a:pt x="54" y="38"/>
                  <a:pt x="55" y="37"/>
                  <a:pt x="57" y="37"/>
                </a:cubicBezTo>
                <a:cubicBezTo>
                  <a:pt x="62" y="37"/>
                  <a:pt x="67" y="39"/>
                  <a:pt x="70" y="42"/>
                </a:cubicBezTo>
                <a:cubicBezTo>
                  <a:pt x="74" y="46"/>
                  <a:pt x="76" y="50"/>
                  <a:pt x="76" y="56"/>
                </a:cubicBezTo>
                <a:cubicBezTo>
                  <a:pt x="76" y="57"/>
                  <a:pt x="76" y="59"/>
                  <a:pt x="75" y="61"/>
                </a:cubicBezTo>
                <a:cubicBezTo>
                  <a:pt x="75" y="62"/>
                  <a:pt x="74" y="64"/>
                  <a:pt x="73" y="65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56" y="0"/>
                  <a:pt x="59" y="1"/>
                  <a:pt x="61" y="3"/>
                </a:cubicBezTo>
                <a:cubicBezTo>
                  <a:pt x="63" y="5"/>
                  <a:pt x="64" y="8"/>
                  <a:pt x="64" y="11"/>
                </a:cubicBezTo>
                <a:cubicBezTo>
                  <a:pt x="64" y="13"/>
                  <a:pt x="64" y="15"/>
                  <a:pt x="63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5" y="17"/>
                  <a:pt x="107" y="19"/>
                  <a:pt x="107" y="21"/>
                </a:cubicBezTo>
                <a:cubicBezTo>
                  <a:pt x="107" y="23"/>
                  <a:pt x="105" y="25"/>
                  <a:pt x="103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5" y="90"/>
                  <a:pt x="107" y="91"/>
                  <a:pt x="107" y="94"/>
                </a:cubicBezTo>
                <a:cubicBezTo>
                  <a:pt x="107" y="96"/>
                  <a:pt x="105" y="98"/>
                  <a:pt x="103" y="98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8"/>
                  <a:pt x="0" y="96"/>
                  <a:pt x="0" y="94"/>
                </a:cubicBezTo>
                <a:cubicBezTo>
                  <a:pt x="0" y="91"/>
                  <a:pt x="2" y="90"/>
                  <a:pt x="4" y="90"/>
                </a:cubicBezTo>
                <a:cubicBezTo>
                  <a:pt x="7" y="90"/>
                  <a:pt x="7" y="90"/>
                  <a:pt x="7" y="90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3"/>
                  <a:pt x="0" y="21"/>
                </a:cubicBezTo>
                <a:cubicBezTo>
                  <a:pt x="0" y="19"/>
                  <a:pt x="2" y="17"/>
                  <a:pt x="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5"/>
                  <a:pt x="43" y="13"/>
                  <a:pt x="43" y="11"/>
                </a:cubicBezTo>
                <a:cubicBezTo>
                  <a:pt x="43" y="8"/>
                  <a:pt x="44" y="5"/>
                  <a:pt x="46" y="3"/>
                </a:cubicBezTo>
                <a:cubicBezTo>
                  <a:pt x="48" y="1"/>
                  <a:pt x="51" y="0"/>
                  <a:pt x="54" y="0"/>
                </a:cubicBez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5" y="5"/>
                  <a:pt x="54" y="5"/>
                </a:cubicBezTo>
                <a:cubicBezTo>
                  <a:pt x="52" y="5"/>
                  <a:pt x="50" y="6"/>
                  <a:pt x="49" y="7"/>
                </a:cubicBezTo>
                <a:cubicBezTo>
                  <a:pt x="48" y="8"/>
                  <a:pt x="48" y="9"/>
                  <a:pt x="48" y="11"/>
                </a:cubicBezTo>
                <a:cubicBezTo>
                  <a:pt x="48" y="13"/>
                  <a:pt x="48" y="14"/>
                  <a:pt x="49" y="15"/>
                </a:cubicBezTo>
                <a:cubicBezTo>
                  <a:pt x="50" y="16"/>
                  <a:pt x="52" y="17"/>
                  <a:pt x="53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5" y="17"/>
                  <a:pt x="57" y="16"/>
                  <a:pt x="58" y="15"/>
                </a:cubicBezTo>
                <a:cubicBezTo>
                  <a:pt x="59" y="14"/>
                  <a:pt x="59" y="13"/>
                  <a:pt x="59" y="11"/>
                </a:cubicBezTo>
                <a:cubicBezTo>
                  <a:pt x="59" y="9"/>
                  <a:pt x="59" y="8"/>
                  <a:pt x="58" y="7"/>
                </a:cubicBezTo>
                <a:close/>
                <a:moveTo>
                  <a:pt x="12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90"/>
                  <a:pt x="12" y="90"/>
                  <a:pt x="1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25"/>
                  <a:pt x="95" y="25"/>
                  <a:pt x="95" y="25"/>
                </a:cubicBezTo>
                <a:cubicBezTo>
                  <a:pt x="12" y="25"/>
                  <a:pt x="12" y="25"/>
                  <a:pt x="12" y="25"/>
                </a:cubicBezTo>
                <a:close/>
                <a:moveTo>
                  <a:pt x="53" y="58"/>
                </a:moveTo>
                <a:cubicBezTo>
                  <a:pt x="53" y="58"/>
                  <a:pt x="53" y="58"/>
                  <a:pt x="53" y="58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6"/>
                  <a:pt x="67" y="67"/>
                  <a:pt x="67" y="69"/>
                </a:cubicBezTo>
                <a:cubicBezTo>
                  <a:pt x="65" y="71"/>
                  <a:pt x="63" y="74"/>
                  <a:pt x="60" y="75"/>
                </a:cubicBezTo>
                <a:cubicBezTo>
                  <a:pt x="60" y="76"/>
                  <a:pt x="60" y="76"/>
                  <a:pt x="60" y="76"/>
                </a:cubicBezTo>
                <a:cubicBezTo>
                  <a:pt x="57" y="77"/>
                  <a:pt x="54" y="78"/>
                  <a:pt x="50" y="78"/>
                </a:cubicBezTo>
                <a:cubicBezTo>
                  <a:pt x="45" y="78"/>
                  <a:pt x="40" y="76"/>
                  <a:pt x="37" y="72"/>
                </a:cubicBezTo>
                <a:cubicBezTo>
                  <a:pt x="33" y="69"/>
                  <a:pt x="31" y="64"/>
                  <a:pt x="31" y="59"/>
                </a:cubicBezTo>
                <a:cubicBezTo>
                  <a:pt x="31" y="54"/>
                  <a:pt x="33" y="49"/>
                  <a:pt x="37" y="46"/>
                </a:cubicBezTo>
                <a:cubicBezTo>
                  <a:pt x="40" y="42"/>
                  <a:pt x="45" y="40"/>
                  <a:pt x="50" y="40"/>
                </a:cubicBezTo>
                <a:cubicBezTo>
                  <a:pt x="52" y="40"/>
                  <a:pt x="53" y="41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58"/>
                  <a:pt x="53" y="58"/>
                  <a:pt x="53" y="58"/>
                </a:cubicBezTo>
                <a:close/>
                <a:moveTo>
                  <a:pt x="61" y="68"/>
                </a:moveTo>
                <a:cubicBezTo>
                  <a:pt x="61" y="68"/>
                  <a:pt x="61" y="68"/>
                  <a:pt x="61" y="68"/>
                </a:cubicBezTo>
                <a:cubicBezTo>
                  <a:pt x="49" y="61"/>
                  <a:pt x="49" y="61"/>
                  <a:pt x="49" y="61"/>
                </a:cubicBezTo>
                <a:cubicBezTo>
                  <a:pt x="48" y="61"/>
                  <a:pt x="48" y="60"/>
                  <a:pt x="48" y="59"/>
                </a:cubicBezTo>
                <a:cubicBezTo>
                  <a:pt x="48" y="45"/>
                  <a:pt x="48" y="45"/>
                  <a:pt x="48" y="45"/>
                </a:cubicBezTo>
                <a:cubicBezTo>
                  <a:pt x="45" y="46"/>
                  <a:pt x="42" y="47"/>
                  <a:pt x="40" y="49"/>
                </a:cubicBezTo>
                <a:cubicBezTo>
                  <a:pt x="38" y="52"/>
                  <a:pt x="36" y="55"/>
                  <a:pt x="36" y="59"/>
                </a:cubicBezTo>
                <a:cubicBezTo>
                  <a:pt x="36" y="63"/>
                  <a:pt x="38" y="66"/>
                  <a:pt x="40" y="69"/>
                </a:cubicBezTo>
                <a:cubicBezTo>
                  <a:pt x="43" y="72"/>
                  <a:pt x="46" y="73"/>
                  <a:pt x="50" y="73"/>
                </a:cubicBezTo>
                <a:cubicBezTo>
                  <a:pt x="53" y="73"/>
                  <a:pt x="55" y="72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70"/>
                  <a:pt x="60" y="69"/>
                  <a:pt x="61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淘宝店chenying0907 16"/>
          <p:cNvSpPr>
            <a:spLocks noEditPoints="1"/>
          </p:cNvSpPr>
          <p:nvPr/>
        </p:nvSpPr>
        <p:spPr bwMode="auto">
          <a:xfrm>
            <a:off x="3029268" y="2843568"/>
            <a:ext cx="293052" cy="302504"/>
          </a:xfrm>
          <a:custGeom>
            <a:avLst/>
            <a:gdLst>
              <a:gd name="T0" fmla="*/ 66 w 101"/>
              <a:gd name="T1" fmla="*/ 96 h 104"/>
              <a:gd name="T2" fmla="*/ 51 w 101"/>
              <a:gd name="T3" fmla="*/ 104 h 104"/>
              <a:gd name="T4" fmla="*/ 35 w 101"/>
              <a:gd name="T5" fmla="*/ 96 h 104"/>
              <a:gd name="T6" fmla="*/ 26 w 101"/>
              <a:gd name="T7" fmla="*/ 75 h 104"/>
              <a:gd name="T8" fmla="*/ 51 w 101"/>
              <a:gd name="T9" fmla="*/ 16 h 104"/>
              <a:gd name="T10" fmla="*/ 75 w 101"/>
              <a:gd name="T11" fmla="*/ 75 h 104"/>
              <a:gd name="T12" fmla="*/ 51 w 101"/>
              <a:gd name="T13" fmla="*/ 47 h 104"/>
              <a:gd name="T14" fmla="*/ 62 w 101"/>
              <a:gd name="T15" fmla="*/ 46 h 104"/>
              <a:gd name="T16" fmla="*/ 63 w 101"/>
              <a:gd name="T17" fmla="*/ 52 h 104"/>
              <a:gd name="T18" fmla="*/ 55 w 101"/>
              <a:gd name="T19" fmla="*/ 50 h 104"/>
              <a:gd name="T20" fmla="*/ 46 w 101"/>
              <a:gd name="T21" fmla="*/ 50 h 104"/>
              <a:gd name="T22" fmla="*/ 39 w 101"/>
              <a:gd name="T23" fmla="*/ 52 h 104"/>
              <a:gd name="T24" fmla="*/ 39 w 101"/>
              <a:gd name="T25" fmla="*/ 46 h 104"/>
              <a:gd name="T26" fmla="*/ 51 w 101"/>
              <a:gd name="T27" fmla="*/ 47 h 104"/>
              <a:gd name="T28" fmla="*/ 51 w 101"/>
              <a:gd name="T29" fmla="*/ 13 h 104"/>
              <a:gd name="T30" fmla="*/ 51 w 101"/>
              <a:gd name="T31" fmla="*/ 0 h 104"/>
              <a:gd name="T32" fmla="*/ 73 w 101"/>
              <a:gd name="T33" fmla="*/ 17 h 104"/>
              <a:gd name="T34" fmla="*/ 69 w 101"/>
              <a:gd name="T35" fmla="*/ 15 h 104"/>
              <a:gd name="T36" fmla="*/ 77 w 101"/>
              <a:gd name="T37" fmla="*/ 10 h 104"/>
              <a:gd name="T38" fmla="*/ 87 w 101"/>
              <a:gd name="T39" fmla="*/ 33 h 104"/>
              <a:gd name="T40" fmla="*/ 91 w 101"/>
              <a:gd name="T41" fmla="*/ 25 h 104"/>
              <a:gd name="T42" fmla="*/ 87 w 101"/>
              <a:gd name="T43" fmla="*/ 33 h 104"/>
              <a:gd name="T44" fmla="*/ 88 w 101"/>
              <a:gd name="T45" fmla="*/ 51 h 104"/>
              <a:gd name="T46" fmla="*/ 101 w 101"/>
              <a:gd name="T47" fmla="*/ 51 h 104"/>
              <a:gd name="T48" fmla="*/ 84 w 101"/>
              <a:gd name="T49" fmla="*/ 73 h 104"/>
              <a:gd name="T50" fmla="*/ 87 w 101"/>
              <a:gd name="T51" fmla="*/ 69 h 104"/>
              <a:gd name="T52" fmla="*/ 91 w 101"/>
              <a:gd name="T53" fmla="*/ 77 h 104"/>
              <a:gd name="T54" fmla="*/ 14 w 101"/>
              <a:gd name="T55" fmla="*/ 69 h 104"/>
              <a:gd name="T56" fmla="*/ 10 w 101"/>
              <a:gd name="T57" fmla="*/ 77 h 104"/>
              <a:gd name="T58" fmla="*/ 14 w 101"/>
              <a:gd name="T59" fmla="*/ 69 h 104"/>
              <a:gd name="T60" fmla="*/ 13 w 101"/>
              <a:gd name="T61" fmla="*/ 51 h 104"/>
              <a:gd name="T62" fmla="*/ 0 w 101"/>
              <a:gd name="T63" fmla="*/ 51 h 104"/>
              <a:gd name="T64" fmla="*/ 17 w 101"/>
              <a:gd name="T65" fmla="*/ 29 h 104"/>
              <a:gd name="T66" fmla="*/ 14 w 101"/>
              <a:gd name="T67" fmla="*/ 33 h 104"/>
              <a:gd name="T68" fmla="*/ 10 w 101"/>
              <a:gd name="T69" fmla="*/ 25 h 104"/>
              <a:gd name="T70" fmla="*/ 33 w 101"/>
              <a:gd name="T71" fmla="*/ 15 h 104"/>
              <a:gd name="T72" fmla="*/ 24 w 101"/>
              <a:gd name="T73" fmla="*/ 10 h 104"/>
              <a:gd name="T74" fmla="*/ 33 w 101"/>
              <a:gd name="T75" fmla="*/ 15 h 104"/>
              <a:gd name="T76" fmla="*/ 64 w 101"/>
              <a:gd name="T77" fmla="*/ 73 h 104"/>
              <a:gd name="T78" fmla="*/ 69 w 101"/>
              <a:gd name="T79" fmla="*/ 32 h 104"/>
              <a:gd name="T80" fmla="*/ 24 w 101"/>
              <a:gd name="T81" fmla="*/ 51 h 104"/>
              <a:gd name="T82" fmla="*/ 37 w 101"/>
              <a:gd name="T83" fmla="*/ 74 h 104"/>
              <a:gd name="T84" fmla="*/ 39 w 101"/>
              <a:gd name="T85" fmla="*/ 84 h 104"/>
              <a:gd name="T86" fmla="*/ 43 w 101"/>
              <a:gd name="T87" fmla="*/ 88 h 104"/>
              <a:gd name="T88" fmla="*/ 48 w 101"/>
              <a:gd name="T89" fmla="*/ 95 h 104"/>
              <a:gd name="T90" fmla="*/ 53 w 101"/>
              <a:gd name="T91" fmla="*/ 95 h 104"/>
              <a:gd name="T92" fmla="*/ 54 w 101"/>
              <a:gd name="T93" fmla="*/ 92 h 104"/>
              <a:gd name="T94" fmla="*/ 62 w 101"/>
              <a:gd name="T95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4">
                <a:moveTo>
                  <a:pt x="71" y="79"/>
                </a:moveTo>
                <a:cubicBezTo>
                  <a:pt x="71" y="92"/>
                  <a:pt x="71" y="92"/>
                  <a:pt x="71" y="92"/>
                </a:cubicBezTo>
                <a:cubicBezTo>
                  <a:pt x="71" y="95"/>
                  <a:pt x="69" y="96"/>
                  <a:pt x="66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0" y="98"/>
                  <a:pt x="60" y="99"/>
                  <a:pt x="59" y="100"/>
                </a:cubicBezTo>
                <a:cubicBezTo>
                  <a:pt x="56" y="102"/>
                  <a:pt x="54" y="104"/>
                  <a:pt x="51" y="104"/>
                </a:cubicBezTo>
                <a:cubicBezTo>
                  <a:pt x="48" y="104"/>
                  <a:pt x="45" y="102"/>
                  <a:pt x="43" y="100"/>
                </a:cubicBezTo>
                <a:cubicBezTo>
                  <a:pt x="41" y="99"/>
                  <a:pt x="41" y="98"/>
                  <a:pt x="40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2" y="96"/>
                  <a:pt x="31" y="95"/>
                  <a:pt x="31" y="92"/>
                </a:cubicBezTo>
                <a:cubicBezTo>
                  <a:pt x="31" y="79"/>
                  <a:pt x="31" y="79"/>
                  <a:pt x="31" y="79"/>
                </a:cubicBezTo>
                <a:cubicBezTo>
                  <a:pt x="29" y="78"/>
                  <a:pt x="27" y="77"/>
                  <a:pt x="26" y="75"/>
                </a:cubicBezTo>
                <a:cubicBezTo>
                  <a:pt x="20" y="69"/>
                  <a:pt x="16" y="60"/>
                  <a:pt x="16" y="51"/>
                </a:cubicBezTo>
                <a:cubicBezTo>
                  <a:pt x="16" y="42"/>
                  <a:pt x="20" y="33"/>
                  <a:pt x="26" y="26"/>
                </a:cubicBezTo>
                <a:cubicBezTo>
                  <a:pt x="33" y="20"/>
                  <a:pt x="41" y="16"/>
                  <a:pt x="51" y="16"/>
                </a:cubicBezTo>
                <a:cubicBezTo>
                  <a:pt x="60" y="16"/>
                  <a:pt x="68" y="20"/>
                  <a:pt x="75" y="26"/>
                </a:cubicBezTo>
                <a:cubicBezTo>
                  <a:pt x="82" y="33"/>
                  <a:pt x="85" y="42"/>
                  <a:pt x="85" y="51"/>
                </a:cubicBezTo>
                <a:cubicBezTo>
                  <a:pt x="85" y="60"/>
                  <a:pt x="82" y="69"/>
                  <a:pt x="75" y="75"/>
                </a:cubicBezTo>
                <a:cubicBezTo>
                  <a:pt x="74" y="77"/>
                  <a:pt x="72" y="78"/>
                  <a:pt x="71" y="79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2" y="46"/>
                  <a:pt x="53" y="46"/>
                </a:cubicBezTo>
                <a:cubicBezTo>
                  <a:pt x="54" y="45"/>
                  <a:pt x="56" y="45"/>
                  <a:pt x="57" y="45"/>
                </a:cubicBezTo>
                <a:cubicBezTo>
                  <a:pt x="59" y="45"/>
                  <a:pt x="61" y="45"/>
                  <a:pt x="62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7" y="49"/>
                  <a:pt x="67" y="51"/>
                  <a:pt x="66" y="52"/>
                </a:cubicBezTo>
                <a:cubicBezTo>
                  <a:pt x="65" y="53"/>
                  <a:pt x="63" y="53"/>
                  <a:pt x="63" y="52"/>
                </a:cubicBezTo>
                <a:cubicBezTo>
                  <a:pt x="62" y="51"/>
                  <a:pt x="61" y="51"/>
                  <a:pt x="60" y="50"/>
                </a:cubicBezTo>
                <a:cubicBezTo>
                  <a:pt x="59" y="50"/>
                  <a:pt x="58" y="50"/>
                  <a:pt x="57" y="50"/>
                </a:cubicBezTo>
                <a:cubicBezTo>
                  <a:pt x="56" y="50"/>
                  <a:pt x="55" y="50"/>
                  <a:pt x="55" y="50"/>
                </a:cubicBezTo>
                <a:cubicBezTo>
                  <a:pt x="54" y="51"/>
                  <a:pt x="53" y="51"/>
                  <a:pt x="52" y="52"/>
                </a:cubicBezTo>
                <a:cubicBezTo>
                  <a:pt x="51" y="53"/>
                  <a:pt x="50" y="53"/>
                  <a:pt x="49" y="52"/>
                </a:cubicBezTo>
                <a:cubicBezTo>
                  <a:pt x="48" y="51"/>
                  <a:pt x="47" y="51"/>
                  <a:pt x="46" y="50"/>
                </a:cubicBezTo>
                <a:cubicBezTo>
                  <a:pt x="46" y="50"/>
                  <a:pt x="45" y="50"/>
                  <a:pt x="44" y="50"/>
                </a:cubicBezTo>
                <a:cubicBezTo>
                  <a:pt x="43" y="50"/>
                  <a:pt x="42" y="50"/>
                  <a:pt x="41" y="50"/>
                </a:cubicBezTo>
                <a:cubicBezTo>
                  <a:pt x="40" y="51"/>
                  <a:pt x="39" y="51"/>
                  <a:pt x="39" y="52"/>
                </a:cubicBezTo>
                <a:cubicBezTo>
                  <a:pt x="38" y="53"/>
                  <a:pt x="36" y="53"/>
                  <a:pt x="35" y="52"/>
                </a:cubicBezTo>
                <a:cubicBezTo>
                  <a:pt x="34" y="51"/>
                  <a:pt x="34" y="49"/>
                  <a:pt x="35" y="48"/>
                </a:cubicBezTo>
                <a:cubicBezTo>
                  <a:pt x="36" y="47"/>
                  <a:pt x="38" y="46"/>
                  <a:pt x="39" y="46"/>
                </a:cubicBezTo>
                <a:cubicBezTo>
                  <a:pt x="41" y="45"/>
                  <a:pt x="42" y="45"/>
                  <a:pt x="44" y="45"/>
                </a:cubicBezTo>
                <a:cubicBezTo>
                  <a:pt x="45" y="45"/>
                  <a:pt x="47" y="45"/>
                  <a:pt x="48" y="46"/>
                </a:cubicBezTo>
                <a:cubicBezTo>
                  <a:pt x="49" y="46"/>
                  <a:pt x="50" y="46"/>
                  <a:pt x="51" y="47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53" y="12"/>
                  <a:pt x="52" y="13"/>
                  <a:pt x="51" y="13"/>
                </a:cubicBezTo>
                <a:cubicBezTo>
                  <a:pt x="49" y="13"/>
                  <a:pt x="48" y="12"/>
                  <a:pt x="48" y="11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1"/>
                  <a:pt x="49" y="0"/>
                  <a:pt x="51" y="0"/>
                </a:cubicBezTo>
                <a:cubicBezTo>
                  <a:pt x="52" y="0"/>
                  <a:pt x="53" y="1"/>
                  <a:pt x="53" y="3"/>
                </a:cubicBezTo>
                <a:cubicBezTo>
                  <a:pt x="53" y="11"/>
                  <a:pt x="53" y="11"/>
                  <a:pt x="53" y="11"/>
                </a:cubicBezTo>
                <a:close/>
                <a:moveTo>
                  <a:pt x="73" y="17"/>
                </a:moveTo>
                <a:cubicBezTo>
                  <a:pt x="73" y="17"/>
                  <a:pt x="73" y="17"/>
                  <a:pt x="73" y="17"/>
                </a:cubicBezTo>
                <a:cubicBezTo>
                  <a:pt x="72" y="18"/>
                  <a:pt x="71" y="19"/>
                  <a:pt x="69" y="18"/>
                </a:cubicBezTo>
                <a:cubicBezTo>
                  <a:pt x="68" y="18"/>
                  <a:pt x="68" y="16"/>
                  <a:pt x="69" y="15"/>
                </a:cubicBezTo>
                <a:cubicBezTo>
                  <a:pt x="72" y="8"/>
                  <a:pt x="72" y="8"/>
                  <a:pt x="72" y="8"/>
                </a:cubicBezTo>
                <a:cubicBezTo>
                  <a:pt x="73" y="7"/>
                  <a:pt x="75" y="6"/>
                  <a:pt x="76" y="7"/>
                </a:cubicBezTo>
                <a:cubicBezTo>
                  <a:pt x="77" y="8"/>
                  <a:pt x="77" y="9"/>
                  <a:pt x="77" y="10"/>
                </a:cubicBezTo>
                <a:cubicBezTo>
                  <a:pt x="73" y="17"/>
                  <a:pt x="73" y="17"/>
                  <a:pt x="73" y="17"/>
                </a:cubicBezTo>
                <a:close/>
                <a:moveTo>
                  <a:pt x="87" y="33"/>
                </a:moveTo>
                <a:cubicBezTo>
                  <a:pt x="87" y="33"/>
                  <a:pt x="87" y="33"/>
                  <a:pt x="87" y="33"/>
                </a:cubicBezTo>
                <a:cubicBezTo>
                  <a:pt x="85" y="34"/>
                  <a:pt x="84" y="33"/>
                  <a:pt x="83" y="32"/>
                </a:cubicBezTo>
                <a:cubicBezTo>
                  <a:pt x="83" y="31"/>
                  <a:pt x="83" y="29"/>
                  <a:pt x="84" y="29"/>
                </a:cubicBezTo>
                <a:cubicBezTo>
                  <a:pt x="91" y="25"/>
                  <a:pt x="91" y="25"/>
                  <a:pt x="91" y="25"/>
                </a:cubicBezTo>
                <a:cubicBezTo>
                  <a:pt x="92" y="24"/>
                  <a:pt x="94" y="24"/>
                  <a:pt x="94" y="26"/>
                </a:cubicBezTo>
                <a:cubicBezTo>
                  <a:pt x="95" y="27"/>
                  <a:pt x="95" y="28"/>
                  <a:pt x="93" y="29"/>
                </a:cubicBezTo>
                <a:cubicBezTo>
                  <a:pt x="87" y="33"/>
                  <a:pt x="87" y="33"/>
                  <a:pt x="87" y="33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3"/>
                  <a:pt x="88" y="52"/>
                  <a:pt x="88" y="51"/>
                </a:cubicBezTo>
                <a:cubicBezTo>
                  <a:pt x="88" y="50"/>
                  <a:pt x="89" y="48"/>
                  <a:pt x="91" y="48"/>
                </a:cubicBezTo>
                <a:cubicBezTo>
                  <a:pt x="99" y="48"/>
                  <a:pt x="99" y="48"/>
                  <a:pt x="99" y="48"/>
                </a:cubicBezTo>
                <a:cubicBezTo>
                  <a:pt x="100" y="48"/>
                  <a:pt x="101" y="50"/>
                  <a:pt x="101" y="51"/>
                </a:cubicBezTo>
                <a:cubicBezTo>
                  <a:pt x="101" y="52"/>
                  <a:pt x="100" y="53"/>
                  <a:pt x="99" y="53"/>
                </a:cubicBezTo>
                <a:cubicBezTo>
                  <a:pt x="91" y="53"/>
                  <a:pt x="91" y="53"/>
                  <a:pt x="91" y="53"/>
                </a:cubicBezTo>
                <a:close/>
                <a:moveTo>
                  <a:pt x="84" y="73"/>
                </a:moveTo>
                <a:cubicBezTo>
                  <a:pt x="84" y="73"/>
                  <a:pt x="84" y="73"/>
                  <a:pt x="84" y="73"/>
                </a:cubicBezTo>
                <a:cubicBezTo>
                  <a:pt x="83" y="73"/>
                  <a:pt x="83" y="71"/>
                  <a:pt x="83" y="70"/>
                </a:cubicBezTo>
                <a:cubicBezTo>
                  <a:pt x="84" y="69"/>
                  <a:pt x="85" y="68"/>
                  <a:pt x="87" y="69"/>
                </a:cubicBezTo>
                <a:cubicBezTo>
                  <a:pt x="93" y="73"/>
                  <a:pt x="93" y="73"/>
                  <a:pt x="93" y="73"/>
                </a:cubicBezTo>
                <a:cubicBezTo>
                  <a:pt x="95" y="74"/>
                  <a:pt x="95" y="75"/>
                  <a:pt x="94" y="76"/>
                </a:cubicBezTo>
                <a:cubicBezTo>
                  <a:pt x="94" y="77"/>
                  <a:pt x="92" y="78"/>
                  <a:pt x="91" y="77"/>
                </a:cubicBezTo>
                <a:cubicBezTo>
                  <a:pt x="84" y="73"/>
                  <a:pt x="84" y="73"/>
                  <a:pt x="84" y="73"/>
                </a:cubicBezTo>
                <a:close/>
                <a:moveTo>
                  <a:pt x="14" y="69"/>
                </a:moveTo>
                <a:cubicBezTo>
                  <a:pt x="14" y="69"/>
                  <a:pt x="14" y="69"/>
                  <a:pt x="14" y="69"/>
                </a:cubicBezTo>
                <a:cubicBezTo>
                  <a:pt x="16" y="68"/>
                  <a:pt x="17" y="69"/>
                  <a:pt x="18" y="70"/>
                </a:cubicBezTo>
                <a:cubicBezTo>
                  <a:pt x="18" y="71"/>
                  <a:pt x="18" y="73"/>
                  <a:pt x="17" y="73"/>
                </a:cubicBezTo>
                <a:cubicBezTo>
                  <a:pt x="10" y="77"/>
                  <a:pt x="10" y="77"/>
                  <a:pt x="10" y="77"/>
                </a:cubicBezTo>
                <a:cubicBezTo>
                  <a:pt x="9" y="78"/>
                  <a:pt x="7" y="77"/>
                  <a:pt x="7" y="76"/>
                </a:cubicBezTo>
                <a:cubicBezTo>
                  <a:pt x="6" y="75"/>
                  <a:pt x="6" y="74"/>
                  <a:pt x="8" y="73"/>
                </a:cubicBezTo>
                <a:cubicBezTo>
                  <a:pt x="14" y="69"/>
                  <a:pt x="14" y="69"/>
                  <a:pt x="14" y="69"/>
                </a:cubicBezTo>
                <a:close/>
                <a:moveTo>
                  <a:pt x="1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2" y="48"/>
                  <a:pt x="13" y="50"/>
                  <a:pt x="13" y="51"/>
                </a:cubicBezTo>
                <a:cubicBezTo>
                  <a:pt x="13" y="52"/>
                  <a:pt x="12" y="53"/>
                  <a:pt x="10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50"/>
                  <a:pt x="1" y="48"/>
                  <a:pt x="2" y="48"/>
                </a:cubicBezTo>
                <a:cubicBezTo>
                  <a:pt x="10" y="48"/>
                  <a:pt x="10" y="48"/>
                  <a:pt x="10" y="48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31"/>
                  <a:pt x="18" y="32"/>
                </a:cubicBezTo>
                <a:cubicBezTo>
                  <a:pt x="17" y="33"/>
                  <a:pt x="16" y="34"/>
                  <a:pt x="14" y="33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8"/>
                  <a:pt x="6" y="27"/>
                  <a:pt x="7" y="26"/>
                </a:cubicBezTo>
                <a:cubicBezTo>
                  <a:pt x="7" y="24"/>
                  <a:pt x="9" y="24"/>
                  <a:pt x="10" y="25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8"/>
                  <a:pt x="32" y="18"/>
                </a:cubicBezTo>
                <a:cubicBezTo>
                  <a:pt x="30" y="19"/>
                  <a:pt x="29" y="18"/>
                  <a:pt x="28" y="1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8"/>
                  <a:pt x="25" y="7"/>
                </a:cubicBezTo>
                <a:cubicBezTo>
                  <a:pt x="26" y="6"/>
                  <a:pt x="28" y="7"/>
                  <a:pt x="29" y="8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64" y="73"/>
                </a:move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6" y="72"/>
                  <a:pt x="68" y="71"/>
                  <a:pt x="69" y="70"/>
                </a:cubicBezTo>
                <a:cubicBezTo>
                  <a:pt x="74" y="65"/>
                  <a:pt x="77" y="58"/>
                  <a:pt x="77" y="51"/>
                </a:cubicBezTo>
                <a:cubicBezTo>
                  <a:pt x="77" y="44"/>
                  <a:pt x="74" y="37"/>
                  <a:pt x="69" y="32"/>
                </a:cubicBezTo>
                <a:cubicBezTo>
                  <a:pt x="64" y="27"/>
                  <a:pt x="58" y="25"/>
                  <a:pt x="51" y="25"/>
                </a:cubicBezTo>
                <a:cubicBezTo>
                  <a:pt x="44" y="25"/>
                  <a:pt x="37" y="27"/>
                  <a:pt x="32" y="32"/>
                </a:cubicBezTo>
                <a:cubicBezTo>
                  <a:pt x="27" y="37"/>
                  <a:pt x="24" y="44"/>
                  <a:pt x="24" y="51"/>
                </a:cubicBezTo>
                <a:cubicBezTo>
                  <a:pt x="24" y="58"/>
                  <a:pt x="27" y="65"/>
                  <a:pt x="32" y="70"/>
                </a:cubicBezTo>
                <a:cubicBezTo>
                  <a:pt x="33" y="71"/>
                  <a:pt x="35" y="72"/>
                  <a:pt x="37" y="73"/>
                </a:cubicBezTo>
                <a:cubicBezTo>
                  <a:pt x="37" y="74"/>
                  <a:pt x="37" y="74"/>
                  <a:pt x="37" y="74"/>
                </a:cubicBezTo>
                <a:cubicBezTo>
                  <a:pt x="41" y="76"/>
                  <a:pt x="46" y="77"/>
                  <a:pt x="51" y="77"/>
                </a:cubicBezTo>
                <a:cubicBezTo>
                  <a:pt x="55" y="77"/>
                  <a:pt x="60" y="76"/>
                  <a:pt x="64" y="73"/>
                </a:cubicBezTo>
                <a:close/>
                <a:moveTo>
                  <a:pt x="39" y="84"/>
                </a:moveTo>
                <a:cubicBezTo>
                  <a:pt x="39" y="84"/>
                  <a:pt x="39" y="84"/>
                  <a:pt x="39" y="84"/>
                </a:cubicBezTo>
                <a:cubicBezTo>
                  <a:pt x="39" y="88"/>
                  <a:pt x="39" y="88"/>
                  <a:pt x="39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6" y="88"/>
                  <a:pt x="48" y="90"/>
                  <a:pt x="4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93"/>
                  <a:pt x="48" y="94"/>
                  <a:pt x="48" y="95"/>
                </a:cubicBezTo>
                <a:cubicBezTo>
                  <a:pt x="48" y="95"/>
                  <a:pt x="48" y="95"/>
                  <a:pt x="48" y="95"/>
                </a:cubicBezTo>
                <a:cubicBezTo>
                  <a:pt x="49" y="95"/>
                  <a:pt x="50" y="95"/>
                  <a:pt x="51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4" y="93"/>
                  <a:pt x="54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54" y="90"/>
                  <a:pt x="55" y="88"/>
                  <a:pt x="58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4"/>
                  <a:pt x="62" y="84"/>
                  <a:pt x="62" y="84"/>
                </a:cubicBezTo>
                <a:cubicBezTo>
                  <a:pt x="59" y="85"/>
                  <a:pt x="55" y="86"/>
                  <a:pt x="51" y="86"/>
                </a:cubicBezTo>
                <a:cubicBezTo>
                  <a:pt x="47" y="86"/>
                  <a:pt x="43" y="85"/>
                  <a:pt x="39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淘宝店chenying0907 17"/>
          <p:cNvSpPr>
            <a:spLocks noEditPoints="1"/>
          </p:cNvSpPr>
          <p:nvPr/>
        </p:nvSpPr>
        <p:spPr bwMode="auto">
          <a:xfrm>
            <a:off x="4552650" y="2838165"/>
            <a:ext cx="249838" cy="313310"/>
          </a:xfrm>
          <a:custGeom>
            <a:avLst/>
            <a:gdLst>
              <a:gd name="T0" fmla="*/ 6 w 86"/>
              <a:gd name="T1" fmla="*/ 72 h 108"/>
              <a:gd name="T2" fmla="*/ 4 w 86"/>
              <a:gd name="T3" fmla="*/ 58 h 108"/>
              <a:gd name="T4" fmla="*/ 0 w 86"/>
              <a:gd name="T5" fmla="*/ 53 h 108"/>
              <a:gd name="T6" fmla="*/ 7 w 86"/>
              <a:gd name="T7" fmla="*/ 41 h 108"/>
              <a:gd name="T8" fmla="*/ 7 w 86"/>
              <a:gd name="T9" fmla="*/ 35 h 108"/>
              <a:gd name="T10" fmla="*/ 9 w 86"/>
              <a:gd name="T11" fmla="*/ 20 h 108"/>
              <a:gd name="T12" fmla="*/ 83 w 86"/>
              <a:gd name="T13" fmla="*/ 28 h 108"/>
              <a:gd name="T14" fmla="*/ 67 w 86"/>
              <a:gd name="T15" fmla="*/ 78 h 108"/>
              <a:gd name="T16" fmla="*/ 66 w 86"/>
              <a:gd name="T17" fmla="*/ 105 h 108"/>
              <a:gd name="T18" fmla="*/ 62 w 86"/>
              <a:gd name="T19" fmla="*/ 68 h 108"/>
              <a:gd name="T20" fmla="*/ 46 w 86"/>
              <a:gd name="T21" fmla="*/ 9 h 108"/>
              <a:gd name="T22" fmla="*/ 15 w 86"/>
              <a:gd name="T23" fmla="*/ 31 h 108"/>
              <a:gd name="T24" fmla="*/ 16 w 86"/>
              <a:gd name="T25" fmla="*/ 40 h 108"/>
              <a:gd name="T26" fmla="*/ 11 w 86"/>
              <a:gd name="T27" fmla="*/ 49 h 108"/>
              <a:gd name="T28" fmla="*/ 11 w 86"/>
              <a:gd name="T29" fmla="*/ 51 h 108"/>
              <a:gd name="T30" fmla="*/ 12 w 86"/>
              <a:gd name="T31" fmla="*/ 62 h 108"/>
              <a:gd name="T32" fmla="*/ 13 w 86"/>
              <a:gd name="T33" fmla="*/ 68 h 108"/>
              <a:gd name="T34" fmla="*/ 14 w 86"/>
              <a:gd name="T35" fmla="*/ 78 h 108"/>
              <a:gd name="T36" fmla="*/ 37 w 86"/>
              <a:gd name="T37" fmla="*/ 103 h 108"/>
              <a:gd name="T38" fmla="*/ 23 w 86"/>
              <a:gd name="T39" fmla="*/ 88 h 108"/>
              <a:gd name="T40" fmla="*/ 6 w 86"/>
              <a:gd name="T41" fmla="*/ 77 h 108"/>
              <a:gd name="T42" fmla="*/ 57 w 86"/>
              <a:gd name="T43" fmla="*/ 26 h 108"/>
              <a:gd name="T44" fmla="*/ 68 w 86"/>
              <a:gd name="T45" fmla="*/ 31 h 108"/>
              <a:gd name="T46" fmla="*/ 63 w 86"/>
              <a:gd name="T47" fmla="*/ 37 h 108"/>
              <a:gd name="T48" fmla="*/ 68 w 86"/>
              <a:gd name="T49" fmla="*/ 48 h 108"/>
              <a:gd name="T50" fmla="*/ 57 w 86"/>
              <a:gd name="T51" fmla="*/ 54 h 108"/>
              <a:gd name="T52" fmla="*/ 49 w 86"/>
              <a:gd name="T53" fmla="*/ 64 h 108"/>
              <a:gd name="T54" fmla="*/ 33 w 86"/>
              <a:gd name="T55" fmla="*/ 54 h 108"/>
              <a:gd name="T56" fmla="*/ 22 w 86"/>
              <a:gd name="T57" fmla="*/ 48 h 108"/>
              <a:gd name="T58" fmla="*/ 27 w 86"/>
              <a:gd name="T59" fmla="*/ 37 h 108"/>
              <a:gd name="T60" fmla="*/ 29 w 86"/>
              <a:gd name="T61" fmla="*/ 23 h 108"/>
              <a:gd name="T62" fmla="*/ 38 w 86"/>
              <a:gd name="T63" fmla="*/ 18 h 108"/>
              <a:gd name="T64" fmla="*/ 51 w 86"/>
              <a:gd name="T65" fmla="*/ 22 h 108"/>
              <a:gd name="T66" fmla="*/ 46 w 86"/>
              <a:gd name="T67" fmla="*/ 24 h 108"/>
              <a:gd name="T68" fmla="*/ 41 w 86"/>
              <a:gd name="T69" fmla="*/ 27 h 108"/>
              <a:gd name="T70" fmla="*/ 29 w 86"/>
              <a:gd name="T71" fmla="*/ 29 h 108"/>
              <a:gd name="T72" fmla="*/ 32 w 86"/>
              <a:gd name="T73" fmla="*/ 44 h 108"/>
              <a:gd name="T74" fmla="*/ 29 w 86"/>
              <a:gd name="T75" fmla="*/ 51 h 108"/>
              <a:gd name="T76" fmla="*/ 41 w 86"/>
              <a:gd name="T77" fmla="*/ 53 h 108"/>
              <a:gd name="T78" fmla="*/ 47 w 86"/>
              <a:gd name="T79" fmla="*/ 59 h 108"/>
              <a:gd name="T80" fmla="*/ 58 w 86"/>
              <a:gd name="T81" fmla="*/ 49 h 108"/>
              <a:gd name="T82" fmla="*/ 58 w 86"/>
              <a:gd name="T83" fmla="*/ 44 h 108"/>
              <a:gd name="T84" fmla="*/ 62 w 86"/>
              <a:gd name="T85" fmla="*/ 32 h 108"/>
              <a:gd name="T86" fmla="*/ 55 w 86"/>
              <a:gd name="T87" fmla="*/ 30 h 108"/>
              <a:gd name="T88" fmla="*/ 51 w 86"/>
              <a:gd name="T89" fmla="*/ 34 h 108"/>
              <a:gd name="T90" fmla="*/ 45 w 86"/>
              <a:gd name="T91" fmla="*/ 48 h 108"/>
              <a:gd name="T92" fmla="*/ 37 w 86"/>
              <a:gd name="T93" fmla="*/ 40 h 108"/>
              <a:gd name="T94" fmla="*/ 47 w 86"/>
              <a:gd name="T95" fmla="*/ 37 h 108"/>
              <a:gd name="T96" fmla="*/ 43 w 86"/>
              <a:gd name="T97" fmla="*/ 37 h 108"/>
              <a:gd name="T98" fmla="*/ 45 w 86"/>
              <a:gd name="T99" fmla="*/ 43 h 108"/>
              <a:gd name="T100" fmla="*/ 48 w 86"/>
              <a:gd name="T101" fmla="*/ 4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108">
                <a:moveTo>
                  <a:pt x="7" y="74"/>
                </a:moveTo>
                <a:cubicBezTo>
                  <a:pt x="7" y="74"/>
                  <a:pt x="7" y="73"/>
                  <a:pt x="6" y="73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6" y="72"/>
                  <a:pt x="6" y="72"/>
                </a:cubicBezTo>
                <a:cubicBezTo>
                  <a:pt x="5" y="71"/>
                  <a:pt x="4" y="69"/>
                  <a:pt x="4" y="68"/>
                </a:cubicBezTo>
                <a:cubicBezTo>
                  <a:pt x="4" y="67"/>
                  <a:pt x="4" y="66"/>
                  <a:pt x="4" y="65"/>
                </a:cubicBezTo>
                <a:cubicBezTo>
                  <a:pt x="4" y="64"/>
                  <a:pt x="3" y="62"/>
                  <a:pt x="3" y="61"/>
                </a:cubicBezTo>
                <a:cubicBezTo>
                  <a:pt x="3" y="60"/>
                  <a:pt x="3" y="59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0" y="56"/>
                  <a:pt x="0" y="54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0"/>
                  <a:pt x="2" y="47"/>
                  <a:pt x="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5" y="43"/>
                  <a:pt x="6" y="42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0"/>
                  <a:pt x="7" y="40"/>
                  <a:pt x="7" y="39"/>
                </a:cubicBezTo>
                <a:cubicBezTo>
                  <a:pt x="7" y="39"/>
                  <a:pt x="7" y="38"/>
                  <a:pt x="7" y="37"/>
                </a:cubicBezTo>
                <a:cubicBezTo>
                  <a:pt x="7" y="37"/>
                  <a:pt x="7" y="36"/>
                  <a:pt x="7" y="35"/>
                </a:cubicBezTo>
                <a:cubicBezTo>
                  <a:pt x="7" y="35"/>
                  <a:pt x="7" y="34"/>
                  <a:pt x="7" y="34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1"/>
                  <a:pt x="7" y="28"/>
                  <a:pt x="7" y="26"/>
                </a:cubicBezTo>
                <a:cubicBezTo>
                  <a:pt x="8" y="24"/>
                  <a:pt x="8" y="22"/>
                  <a:pt x="9" y="20"/>
                </a:cubicBezTo>
                <a:cubicBezTo>
                  <a:pt x="12" y="13"/>
                  <a:pt x="17" y="8"/>
                  <a:pt x="23" y="5"/>
                </a:cubicBezTo>
                <a:cubicBezTo>
                  <a:pt x="30" y="1"/>
                  <a:pt x="39" y="0"/>
                  <a:pt x="47" y="0"/>
                </a:cubicBezTo>
                <a:cubicBezTo>
                  <a:pt x="55" y="1"/>
                  <a:pt x="63" y="3"/>
                  <a:pt x="69" y="8"/>
                </a:cubicBezTo>
                <a:cubicBezTo>
                  <a:pt x="76" y="13"/>
                  <a:pt x="81" y="20"/>
                  <a:pt x="83" y="28"/>
                </a:cubicBezTo>
                <a:cubicBezTo>
                  <a:pt x="86" y="37"/>
                  <a:pt x="85" y="45"/>
                  <a:pt x="82" y="53"/>
                </a:cubicBezTo>
                <a:cubicBezTo>
                  <a:pt x="78" y="61"/>
                  <a:pt x="73" y="67"/>
                  <a:pt x="68" y="73"/>
                </a:cubicBezTo>
                <a:cubicBezTo>
                  <a:pt x="68" y="73"/>
                  <a:pt x="67" y="74"/>
                  <a:pt x="67" y="75"/>
                </a:cubicBezTo>
                <a:cubicBezTo>
                  <a:pt x="67" y="75"/>
                  <a:pt x="67" y="77"/>
                  <a:pt x="67" y="78"/>
                </a:cubicBezTo>
                <a:cubicBezTo>
                  <a:pt x="68" y="82"/>
                  <a:pt x="69" y="86"/>
                  <a:pt x="70" y="90"/>
                </a:cubicBezTo>
                <a:cubicBezTo>
                  <a:pt x="71" y="94"/>
                  <a:pt x="72" y="98"/>
                  <a:pt x="73" y="102"/>
                </a:cubicBezTo>
                <a:cubicBezTo>
                  <a:pt x="74" y="104"/>
                  <a:pt x="73" y="107"/>
                  <a:pt x="71" y="107"/>
                </a:cubicBezTo>
                <a:cubicBezTo>
                  <a:pt x="69" y="108"/>
                  <a:pt x="66" y="107"/>
                  <a:pt x="66" y="105"/>
                </a:cubicBezTo>
                <a:cubicBezTo>
                  <a:pt x="64" y="100"/>
                  <a:pt x="63" y="96"/>
                  <a:pt x="62" y="92"/>
                </a:cubicBezTo>
                <a:cubicBezTo>
                  <a:pt x="61" y="88"/>
                  <a:pt x="60" y="83"/>
                  <a:pt x="59" y="79"/>
                </a:cubicBezTo>
                <a:cubicBezTo>
                  <a:pt x="59" y="77"/>
                  <a:pt x="59" y="75"/>
                  <a:pt x="59" y="73"/>
                </a:cubicBezTo>
                <a:cubicBezTo>
                  <a:pt x="60" y="71"/>
                  <a:pt x="61" y="69"/>
                  <a:pt x="62" y="68"/>
                </a:cubicBezTo>
                <a:cubicBezTo>
                  <a:pt x="67" y="63"/>
                  <a:pt x="71" y="57"/>
                  <a:pt x="74" y="50"/>
                </a:cubicBezTo>
                <a:cubicBezTo>
                  <a:pt x="77" y="44"/>
                  <a:pt x="77" y="38"/>
                  <a:pt x="75" y="31"/>
                </a:cubicBezTo>
                <a:cubicBezTo>
                  <a:pt x="73" y="25"/>
                  <a:pt x="70" y="19"/>
                  <a:pt x="64" y="15"/>
                </a:cubicBezTo>
                <a:cubicBezTo>
                  <a:pt x="59" y="11"/>
                  <a:pt x="53" y="9"/>
                  <a:pt x="46" y="9"/>
                </a:cubicBezTo>
                <a:cubicBezTo>
                  <a:pt x="40" y="8"/>
                  <a:pt x="33" y="9"/>
                  <a:pt x="27" y="12"/>
                </a:cubicBezTo>
                <a:cubicBezTo>
                  <a:pt x="22" y="15"/>
                  <a:pt x="19" y="18"/>
                  <a:pt x="17" y="23"/>
                </a:cubicBezTo>
                <a:cubicBezTo>
                  <a:pt x="16" y="25"/>
                  <a:pt x="15" y="26"/>
                  <a:pt x="15" y="28"/>
                </a:cubicBezTo>
                <a:cubicBezTo>
                  <a:pt x="15" y="29"/>
                  <a:pt x="15" y="30"/>
                  <a:pt x="15" y="31"/>
                </a:cubicBezTo>
                <a:cubicBezTo>
                  <a:pt x="15" y="31"/>
                  <a:pt x="15" y="32"/>
                  <a:pt x="15" y="32"/>
                </a:cubicBezTo>
                <a:cubicBezTo>
                  <a:pt x="15" y="33"/>
                  <a:pt x="15" y="34"/>
                  <a:pt x="15" y="34"/>
                </a:cubicBezTo>
                <a:cubicBezTo>
                  <a:pt x="16" y="35"/>
                  <a:pt x="16" y="36"/>
                  <a:pt x="16" y="37"/>
                </a:cubicBezTo>
                <a:cubicBezTo>
                  <a:pt x="16" y="38"/>
                  <a:pt x="16" y="39"/>
                  <a:pt x="16" y="40"/>
                </a:cubicBezTo>
                <a:cubicBezTo>
                  <a:pt x="15" y="42"/>
                  <a:pt x="15" y="43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6"/>
                  <a:pt x="12" y="48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51"/>
                  <a:pt x="9" y="51"/>
                </a:cubicBezTo>
                <a:cubicBezTo>
                  <a:pt x="10" y="51"/>
                  <a:pt x="10" y="51"/>
                  <a:pt x="11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54"/>
                  <a:pt x="14" y="57"/>
                  <a:pt x="12" y="60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2"/>
                  <a:pt x="11" y="60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3" y="63"/>
                  <a:pt x="13" y="63"/>
                  <a:pt x="13" y="64"/>
                </a:cubicBezTo>
                <a:cubicBezTo>
                  <a:pt x="13" y="65"/>
                  <a:pt x="13" y="66"/>
                  <a:pt x="13" y="66"/>
                </a:cubicBezTo>
                <a:cubicBezTo>
                  <a:pt x="13" y="67"/>
                  <a:pt x="13" y="67"/>
                  <a:pt x="12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68"/>
                  <a:pt x="14" y="69"/>
                  <a:pt x="14" y="70"/>
                </a:cubicBezTo>
                <a:cubicBezTo>
                  <a:pt x="16" y="72"/>
                  <a:pt x="16" y="74"/>
                  <a:pt x="15" y="77"/>
                </a:cubicBezTo>
                <a:cubicBezTo>
                  <a:pt x="15" y="77"/>
                  <a:pt x="14" y="78"/>
                  <a:pt x="14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79"/>
                  <a:pt x="20" y="80"/>
                  <a:pt x="23" y="80"/>
                </a:cubicBezTo>
                <a:cubicBezTo>
                  <a:pt x="33" y="80"/>
                  <a:pt x="36" y="84"/>
                  <a:pt x="37" y="95"/>
                </a:cubicBezTo>
                <a:cubicBezTo>
                  <a:pt x="37" y="98"/>
                  <a:pt x="37" y="101"/>
                  <a:pt x="37" y="103"/>
                </a:cubicBezTo>
                <a:cubicBezTo>
                  <a:pt x="37" y="106"/>
                  <a:pt x="35" y="108"/>
                  <a:pt x="33" y="108"/>
                </a:cubicBezTo>
                <a:cubicBezTo>
                  <a:pt x="31" y="108"/>
                  <a:pt x="29" y="106"/>
                  <a:pt x="29" y="103"/>
                </a:cubicBezTo>
                <a:cubicBezTo>
                  <a:pt x="29" y="101"/>
                  <a:pt x="29" y="98"/>
                  <a:pt x="28" y="96"/>
                </a:cubicBezTo>
                <a:cubicBezTo>
                  <a:pt x="28" y="91"/>
                  <a:pt x="28" y="88"/>
                  <a:pt x="23" y="88"/>
                </a:cubicBezTo>
                <a:cubicBezTo>
                  <a:pt x="18" y="88"/>
                  <a:pt x="14" y="87"/>
                  <a:pt x="10" y="85"/>
                </a:cubicBezTo>
                <a:cubicBezTo>
                  <a:pt x="9" y="84"/>
                  <a:pt x="8" y="83"/>
                  <a:pt x="7" y="81"/>
                </a:cubicBezTo>
                <a:cubicBezTo>
                  <a:pt x="6" y="80"/>
                  <a:pt x="6" y="79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6"/>
                  <a:pt x="7" y="75"/>
                  <a:pt x="7" y="74"/>
                </a:cubicBezTo>
                <a:close/>
                <a:moveTo>
                  <a:pt x="51" y="22"/>
                </a:moveTo>
                <a:cubicBezTo>
                  <a:pt x="51" y="22"/>
                  <a:pt x="51" y="22"/>
                  <a:pt x="51" y="22"/>
                </a:cubicBezTo>
                <a:cubicBezTo>
                  <a:pt x="53" y="23"/>
                  <a:pt x="55" y="24"/>
                  <a:pt x="57" y="26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3"/>
                  <a:pt x="64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33"/>
                  <a:pt x="68" y="34"/>
                  <a:pt x="67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9"/>
                  <a:pt x="64" y="41"/>
                  <a:pt x="63" y="42"/>
                </a:cubicBezTo>
                <a:cubicBezTo>
                  <a:pt x="63" y="43"/>
                  <a:pt x="63" y="43"/>
                  <a:pt x="63" y="43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6"/>
                  <a:pt x="69" y="47"/>
                  <a:pt x="68" y="48"/>
                </a:cubicBezTo>
                <a:cubicBezTo>
                  <a:pt x="64" y="55"/>
                  <a:pt x="64" y="55"/>
                  <a:pt x="64" y="55"/>
                </a:cubicBezTo>
                <a:cubicBezTo>
                  <a:pt x="63" y="57"/>
                  <a:pt x="62" y="57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7" y="54"/>
                  <a:pt x="57" y="54"/>
                  <a:pt x="57" y="54"/>
                </a:cubicBezTo>
                <a:cubicBezTo>
                  <a:pt x="55" y="56"/>
                  <a:pt x="53" y="57"/>
                  <a:pt x="51" y="57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3"/>
                  <a:pt x="50" y="64"/>
                  <a:pt x="4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9" y="64"/>
                  <a:pt x="38" y="63"/>
                  <a:pt x="38" y="61"/>
                </a:cubicBezTo>
                <a:cubicBezTo>
                  <a:pt x="38" y="57"/>
                  <a:pt x="38" y="57"/>
                  <a:pt x="38" y="57"/>
                </a:cubicBezTo>
                <a:cubicBezTo>
                  <a:pt x="36" y="57"/>
                  <a:pt x="35" y="56"/>
                  <a:pt x="33" y="54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7"/>
                  <a:pt x="27" y="57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7"/>
                  <a:pt x="22" y="46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1"/>
                  <a:pt x="26" y="39"/>
                  <a:pt x="27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4"/>
                  <a:pt x="21" y="33"/>
                  <a:pt x="22" y="31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3"/>
                  <a:pt x="28" y="23"/>
                  <a:pt x="29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3" y="26"/>
                  <a:pt x="33" y="26"/>
                  <a:pt x="33" y="26"/>
                </a:cubicBezTo>
                <a:cubicBezTo>
                  <a:pt x="35" y="24"/>
                  <a:pt x="36" y="23"/>
                  <a:pt x="38" y="22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7"/>
                  <a:pt x="40" y="16"/>
                  <a:pt x="41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1" y="17"/>
                  <a:pt x="51" y="1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6"/>
                  <a:pt x="46" y="25"/>
                  <a:pt x="46" y="24"/>
                </a:cubicBezTo>
                <a:cubicBezTo>
                  <a:pt x="46" y="21"/>
                  <a:pt x="46" y="21"/>
                  <a:pt x="46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5"/>
                  <a:pt x="43" y="26"/>
                  <a:pt x="41" y="27"/>
                </a:cubicBezTo>
                <a:cubicBezTo>
                  <a:pt x="39" y="27"/>
                  <a:pt x="37" y="28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1"/>
                  <a:pt x="33" y="31"/>
                  <a:pt x="32" y="31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4"/>
                  <a:pt x="32" y="35"/>
                  <a:pt x="32" y="36"/>
                </a:cubicBezTo>
                <a:cubicBezTo>
                  <a:pt x="31" y="39"/>
                  <a:pt x="31" y="41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5"/>
                  <a:pt x="32" y="46"/>
                  <a:pt x="31" y="46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4" y="49"/>
                  <a:pt x="35" y="49"/>
                </a:cubicBezTo>
                <a:cubicBezTo>
                  <a:pt x="37" y="51"/>
                  <a:pt x="39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3" y="53"/>
                  <a:pt x="43" y="54"/>
                  <a:pt x="43" y="56"/>
                </a:cubicBezTo>
                <a:cubicBezTo>
                  <a:pt x="43" y="59"/>
                  <a:pt x="43" y="59"/>
                  <a:pt x="43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5"/>
                  <a:pt x="47" y="53"/>
                  <a:pt x="48" y="53"/>
                </a:cubicBezTo>
                <a:cubicBezTo>
                  <a:pt x="51" y="53"/>
                  <a:pt x="53" y="51"/>
                  <a:pt x="55" y="49"/>
                </a:cubicBezTo>
                <a:cubicBezTo>
                  <a:pt x="55" y="49"/>
                  <a:pt x="57" y="49"/>
                  <a:pt x="58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48"/>
                  <a:pt x="62" y="48"/>
                  <a:pt x="62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6"/>
                  <a:pt x="58" y="45"/>
                  <a:pt x="58" y="44"/>
                </a:cubicBezTo>
                <a:cubicBezTo>
                  <a:pt x="59" y="41"/>
                  <a:pt x="59" y="39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5"/>
                  <a:pt x="58" y="34"/>
                  <a:pt x="59" y="33"/>
                </a:cubicBezTo>
                <a:cubicBezTo>
                  <a:pt x="62" y="32"/>
                  <a:pt x="62" y="32"/>
                  <a:pt x="62" y="32"/>
                </a:cubicBezTo>
                <a:cubicBezTo>
                  <a:pt x="61" y="29"/>
                  <a:pt x="61" y="29"/>
                  <a:pt x="61" y="29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1"/>
                  <a:pt x="56" y="31"/>
                  <a:pt x="55" y="30"/>
                </a:cubicBezTo>
                <a:cubicBezTo>
                  <a:pt x="53" y="28"/>
                  <a:pt x="51" y="27"/>
                  <a:pt x="48" y="27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47" y="32"/>
                  <a:pt x="49" y="33"/>
                  <a:pt x="51" y="34"/>
                </a:cubicBezTo>
                <a:cubicBezTo>
                  <a:pt x="52" y="36"/>
                  <a:pt x="53" y="38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2"/>
                  <a:pt x="52" y="44"/>
                  <a:pt x="51" y="46"/>
                </a:cubicBezTo>
                <a:cubicBezTo>
                  <a:pt x="49" y="47"/>
                  <a:pt x="47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8"/>
                  <a:pt x="41" y="47"/>
                  <a:pt x="39" y="46"/>
                </a:cubicBezTo>
                <a:cubicBezTo>
                  <a:pt x="38" y="44"/>
                  <a:pt x="37" y="42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37"/>
                  <a:pt x="38" y="35"/>
                  <a:pt x="39" y="34"/>
                </a:cubicBezTo>
                <a:cubicBezTo>
                  <a:pt x="41" y="33"/>
                  <a:pt x="43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lose/>
                <a:moveTo>
                  <a:pt x="47" y="37"/>
                </a:move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6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4" y="37"/>
                  <a:pt x="43" y="37"/>
                  <a:pt x="43" y="37"/>
                </a:cubicBezTo>
                <a:cubicBezTo>
                  <a:pt x="42" y="38"/>
                  <a:pt x="42" y="39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1"/>
                  <a:pt x="42" y="42"/>
                  <a:pt x="43" y="42"/>
                </a:cubicBezTo>
                <a:cubicBezTo>
                  <a:pt x="43" y="43"/>
                  <a:pt x="44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7" y="43"/>
                  <a:pt x="47" y="42"/>
                </a:cubicBezTo>
                <a:cubicBezTo>
                  <a:pt x="48" y="42"/>
                  <a:pt x="48" y="41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8"/>
                  <a:pt x="47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827088" y="3485358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890963" y="3485358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6985000" y="3485358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</a:rPr>
              <a:t> 05</a:t>
            </a:r>
            <a:endParaRPr lang="zh-CN" altLang="zh-CN" sz="8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2484438" y="1764508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540375" y="1764508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5085926" y="4041670"/>
            <a:ext cx="2582419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/>
          <p:nvPr/>
        </p:nvCxnSpPr>
        <p:spPr>
          <a:xfrm flipH="1">
            <a:off x="755577" y="3227963"/>
            <a:ext cx="2520281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/>
          <p:nvPr/>
        </p:nvCxnSpPr>
        <p:spPr>
          <a:xfrm flipH="1">
            <a:off x="5567022" y="2859716"/>
            <a:ext cx="2749395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/>
          <p:nvPr/>
        </p:nvCxnSpPr>
        <p:spPr>
          <a:xfrm flipH="1">
            <a:off x="5364090" y="1808431"/>
            <a:ext cx="2592287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 flipH="1">
            <a:off x="1187625" y="2040071"/>
            <a:ext cx="2564171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淘宝店chenying0907 4"/>
          <p:cNvSpPr>
            <a:spLocks noEditPoints="1"/>
          </p:cNvSpPr>
          <p:nvPr/>
        </p:nvSpPr>
        <p:spPr bwMode="auto">
          <a:xfrm>
            <a:off x="4210854" y="3539740"/>
            <a:ext cx="1053265" cy="1053265"/>
          </a:xfrm>
          <a:custGeom>
            <a:avLst/>
            <a:gdLst>
              <a:gd name="T0" fmla="*/ 1122518 w 971"/>
              <a:gd name="T1" fmla="*/ 639107 h 971"/>
              <a:gd name="T2" fmla="*/ 1216689 w 971"/>
              <a:gd name="T3" fmla="*/ 554981 h 971"/>
              <a:gd name="T4" fmla="*/ 1108706 w 971"/>
              <a:gd name="T5" fmla="*/ 489689 h 971"/>
              <a:gd name="T6" fmla="*/ 1177765 w 971"/>
              <a:gd name="T7" fmla="*/ 387984 h 971"/>
              <a:gd name="T8" fmla="*/ 1052204 w 971"/>
              <a:gd name="T9" fmla="*/ 350316 h 971"/>
              <a:gd name="T10" fmla="*/ 1007001 w 971"/>
              <a:gd name="T11" fmla="*/ 285024 h 971"/>
              <a:gd name="T12" fmla="*/ 1020813 w 971"/>
              <a:gd name="T13" fmla="*/ 159463 h 971"/>
              <a:gd name="T14" fmla="*/ 896508 w 971"/>
              <a:gd name="T15" fmla="*/ 183319 h 971"/>
              <a:gd name="T16" fmla="*/ 878929 w 971"/>
              <a:gd name="T17" fmla="*/ 62781 h 971"/>
              <a:gd name="T18" fmla="*/ 760901 w 971"/>
              <a:gd name="T19" fmla="*/ 119283 h 971"/>
              <a:gd name="T20" fmla="*/ 684309 w 971"/>
              <a:gd name="T21" fmla="*/ 101705 h 971"/>
              <a:gd name="T22" fmla="*/ 608972 w 971"/>
              <a:gd name="T23" fmla="*/ 0 h 971"/>
              <a:gd name="T24" fmla="*/ 533635 w 971"/>
              <a:gd name="T25" fmla="*/ 100449 h 971"/>
              <a:gd name="T26" fmla="*/ 439464 w 971"/>
              <a:gd name="T27" fmla="*/ 23857 h 971"/>
              <a:gd name="T28" fmla="*/ 390496 w 971"/>
              <a:gd name="T29" fmla="*/ 144395 h 971"/>
              <a:gd name="T30" fmla="*/ 321437 w 971"/>
              <a:gd name="T31" fmla="*/ 183319 h 971"/>
              <a:gd name="T32" fmla="*/ 197131 w 971"/>
              <a:gd name="T33" fmla="*/ 158207 h 971"/>
              <a:gd name="T34" fmla="*/ 209687 w 971"/>
              <a:gd name="T35" fmla="*/ 283768 h 971"/>
              <a:gd name="T36" fmla="*/ 87893 w 971"/>
              <a:gd name="T37" fmla="*/ 291302 h 971"/>
              <a:gd name="T38" fmla="*/ 133095 w 971"/>
              <a:gd name="T39" fmla="*/ 413097 h 971"/>
              <a:gd name="T40" fmla="*/ 107983 w 971"/>
              <a:gd name="T41" fmla="*/ 488433 h 971"/>
              <a:gd name="T42" fmla="*/ 0 w 971"/>
              <a:gd name="T43" fmla="*/ 553725 h 971"/>
              <a:gd name="T44" fmla="*/ 94171 w 971"/>
              <a:gd name="T45" fmla="*/ 637851 h 971"/>
              <a:gd name="T46" fmla="*/ 7534 w 971"/>
              <a:gd name="T47" fmla="*/ 724489 h 971"/>
              <a:gd name="T48" fmla="*/ 123050 w 971"/>
              <a:gd name="T49" fmla="*/ 784758 h 971"/>
              <a:gd name="T50" fmla="*/ 155696 w 971"/>
              <a:gd name="T51" fmla="*/ 857584 h 971"/>
              <a:gd name="T52" fmla="*/ 120539 w 971"/>
              <a:gd name="T53" fmla="*/ 978122 h 971"/>
              <a:gd name="T54" fmla="*/ 246100 w 971"/>
              <a:gd name="T55" fmla="*/ 976867 h 971"/>
              <a:gd name="T56" fmla="*/ 241078 w 971"/>
              <a:gd name="T57" fmla="*/ 1099917 h 971"/>
              <a:gd name="T58" fmla="*/ 367895 w 971"/>
              <a:gd name="T59" fmla="*/ 1066015 h 971"/>
              <a:gd name="T60" fmla="*/ 440720 w 971"/>
              <a:gd name="T61" fmla="*/ 1097406 h 971"/>
              <a:gd name="T62" fmla="*/ 494711 w 971"/>
              <a:gd name="T63" fmla="*/ 1211666 h 971"/>
              <a:gd name="T64" fmla="*/ 587627 w 971"/>
              <a:gd name="T65" fmla="*/ 1125029 h 971"/>
              <a:gd name="T66" fmla="*/ 666730 w 971"/>
              <a:gd name="T67" fmla="*/ 1219200 h 971"/>
              <a:gd name="T68" fmla="*/ 737045 w 971"/>
              <a:gd name="T69" fmla="*/ 1109962 h 971"/>
              <a:gd name="T70" fmla="*/ 812381 w 971"/>
              <a:gd name="T71" fmla="*/ 1083594 h 971"/>
              <a:gd name="T72" fmla="*/ 929153 w 971"/>
              <a:gd name="T73" fmla="*/ 1130051 h 971"/>
              <a:gd name="T74" fmla="*/ 939198 w 971"/>
              <a:gd name="T75" fmla="*/ 1004490 h 971"/>
              <a:gd name="T76" fmla="*/ 1060993 w 971"/>
              <a:gd name="T77" fmla="*/ 1020813 h 971"/>
              <a:gd name="T78" fmla="*/ 1039647 w 971"/>
              <a:gd name="T79" fmla="*/ 892741 h 971"/>
              <a:gd name="T80" fmla="*/ 1077316 w 971"/>
              <a:gd name="T81" fmla="*/ 822426 h 971"/>
              <a:gd name="T82" fmla="*/ 1195343 w 971"/>
              <a:gd name="T83" fmla="*/ 778480 h 971"/>
              <a:gd name="T84" fmla="*/ 1118751 w 971"/>
              <a:gd name="T85" fmla="*/ 679287 h 971"/>
              <a:gd name="T86" fmla="*/ 961799 w 971"/>
              <a:gd name="T87" fmla="*/ 804848 h 971"/>
              <a:gd name="T88" fmla="*/ 738300 w 971"/>
              <a:gd name="T89" fmla="*/ 991934 h 971"/>
              <a:gd name="T90" fmla="*/ 448254 w 971"/>
              <a:gd name="T91" fmla="*/ 980634 h 971"/>
              <a:gd name="T92" fmla="*/ 239822 w 971"/>
              <a:gd name="T93" fmla="*/ 775969 h 971"/>
              <a:gd name="T94" fmla="*/ 224755 w 971"/>
              <a:gd name="T95" fmla="*/ 484667 h 971"/>
              <a:gd name="T96" fmla="*/ 409330 w 971"/>
              <a:gd name="T97" fmla="*/ 259912 h 971"/>
              <a:gd name="T98" fmla="*/ 698121 w 971"/>
              <a:gd name="T99" fmla="*/ 217221 h 971"/>
              <a:gd name="T100" fmla="*/ 939198 w 971"/>
              <a:gd name="T101" fmla="*/ 380451 h 971"/>
              <a:gd name="T102" fmla="*/ 1008257 w 971"/>
              <a:gd name="T103" fmla="*/ 664219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18555" y="3747295"/>
            <a:ext cx="638158" cy="63815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1" name="淘宝店chenying0907 2"/>
          <p:cNvSpPr>
            <a:spLocks noEditPoints="1"/>
          </p:cNvSpPr>
          <p:nvPr/>
        </p:nvSpPr>
        <p:spPr bwMode="auto">
          <a:xfrm>
            <a:off x="3145245" y="2664762"/>
            <a:ext cx="1298752" cy="1298753"/>
          </a:xfrm>
          <a:custGeom>
            <a:avLst/>
            <a:gdLst>
              <a:gd name="T0" fmla="*/ 1384777 w 971"/>
              <a:gd name="T1" fmla="*/ 788425 h 971"/>
              <a:gd name="T2" fmla="*/ 1500950 w 971"/>
              <a:gd name="T3" fmla="*/ 684644 h 971"/>
              <a:gd name="T4" fmla="*/ 1367739 w 971"/>
              <a:gd name="T5" fmla="*/ 604098 h 971"/>
              <a:gd name="T6" fmla="*/ 1452932 w 971"/>
              <a:gd name="T7" fmla="*/ 478631 h 971"/>
              <a:gd name="T8" fmla="*/ 1298035 w 971"/>
              <a:gd name="T9" fmla="*/ 432162 h 971"/>
              <a:gd name="T10" fmla="*/ 1242272 w 971"/>
              <a:gd name="T11" fmla="*/ 351616 h 971"/>
              <a:gd name="T12" fmla="*/ 1259311 w 971"/>
              <a:gd name="T13" fmla="*/ 196719 h 971"/>
              <a:gd name="T14" fmla="*/ 1105963 w 971"/>
              <a:gd name="T15" fmla="*/ 226149 h 971"/>
              <a:gd name="T16" fmla="*/ 1084278 w 971"/>
              <a:gd name="T17" fmla="*/ 77448 h 971"/>
              <a:gd name="T18" fmla="*/ 938675 w 971"/>
              <a:gd name="T19" fmla="*/ 147152 h 971"/>
              <a:gd name="T20" fmla="*/ 844188 w 971"/>
              <a:gd name="T21" fmla="*/ 125466 h 971"/>
              <a:gd name="T22" fmla="*/ 751250 w 971"/>
              <a:gd name="T23" fmla="*/ 0 h 971"/>
              <a:gd name="T24" fmla="*/ 658311 w 971"/>
              <a:gd name="T25" fmla="*/ 123917 h 971"/>
              <a:gd name="T26" fmla="*/ 542139 w 971"/>
              <a:gd name="T27" fmla="*/ 29430 h 971"/>
              <a:gd name="T28" fmla="*/ 481729 w 971"/>
              <a:gd name="T29" fmla="*/ 178131 h 971"/>
              <a:gd name="T30" fmla="*/ 396536 w 971"/>
              <a:gd name="T31" fmla="*/ 226149 h 971"/>
              <a:gd name="T32" fmla="*/ 243188 w 971"/>
              <a:gd name="T33" fmla="*/ 195170 h 971"/>
              <a:gd name="T34" fmla="*/ 258678 w 971"/>
              <a:gd name="T35" fmla="*/ 350067 h 971"/>
              <a:gd name="T36" fmla="*/ 108428 w 971"/>
              <a:gd name="T37" fmla="*/ 359361 h 971"/>
              <a:gd name="T38" fmla="*/ 164191 w 971"/>
              <a:gd name="T39" fmla="*/ 509610 h 971"/>
              <a:gd name="T40" fmla="*/ 133211 w 971"/>
              <a:gd name="T41" fmla="*/ 602549 h 971"/>
              <a:gd name="T42" fmla="*/ 0 w 971"/>
              <a:gd name="T43" fmla="*/ 683095 h 971"/>
              <a:gd name="T44" fmla="*/ 116173 w 971"/>
              <a:gd name="T45" fmla="*/ 786876 h 971"/>
              <a:gd name="T46" fmla="*/ 9294 w 971"/>
              <a:gd name="T47" fmla="*/ 893755 h 971"/>
              <a:gd name="T48" fmla="*/ 151799 w 971"/>
              <a:gd name="T49" fmla="*/ 968105 h 971"/>
              <a:gd name="T50" fmla="*/ 192072 w 971"/>
              <a:gd name="T51" fmla="*/ 1057945 h 971"/>
              <a:gd name="T52" fmla="*/ 148701 w 971"/>
              <a:gd name="T53" fmla="*/ 1206646 h 971"/>
              <a:gd name="T54" fmla="*/ 303598 w 971"/>
              <a:gd name="T55" fmla="*/ 1205097 h 971"/>
              <a:gd name="T56" fmla="*/ 297402 w 971"/>
              <a:gd name="T57" fmla="*/ 1356896 h 971"/>
              <a:gd name="T58" fmla="*/ 453848 w 971"/>
              <a:gd name="T59" fmla="*/ 1315074 h 971"/>
              <a:gd name="T60" fmla="*/ 543688 w 971"/>
              <a:gd name="T61" fmla="*/ 1353798 h 971"/>
              <a:gd name="T62" fmla="*/ 610293 w 971"/>
              <a:gd name="T63" fmla="*/ 1494754 h 971"/>
              <a:gd name="T64" fmla="*/ 724917 w 971"/>
              <a:gd name="T65" fmla="*/ 1387875 h 971"/>
              <a:gd name="T66" fmla="*/ 822502 w 971"/>
              <a:gd name="T67" fmla="*/ 1504048 h 971"/>
              <a:gd name="T68" fmla="*/ 909244 w 971"/>
              <a:gd name="T69" fmla="*/ 1369288 h 971"/>
              <a:gd name="T70" fmla="*/ 1002182 w 971"/>
              <a:gd name="T71" fmla="*/ 1336759 h 971"/>
              <a:gd name="T72" fmla="*/ 1146236 w 971"/>
              <a:gd name="T73" fmla="*/ 1394071 h 971"/>
              <a:gd name="T74" fmla="*/ 1158628 w 971"/>
              <a:gd name="T75" fmla="*/ 1239174 h 971"/>
              <a:gd name="T76" fmla="*/ 1308878 w 971"/>
              <a:gd name="T77" fmla="*/ 1259311 h 971"/>
              <a:gd name="T78" fmla="*/ 1282546 w 971"/>
              <a:gd name="T79" fmla="*/ 1101316 h 971"/>
              <a:gd name="T80" fmla="*/ 1329015 w 971"/>
              <a:gd name="T81" fmla="*/ 1014574 h 971"/>
              <a:gd name="T82" fmla="*/ 1474618 w 971"/>
              <a:gd name="T83" fmla="*/ 960360 h 971"/>
              <a:gd name="T84" fmla="*/ 1380131 w 971"/>
              <a:gd name="T85" fmla="*/ 837992 h 971"/>
              <a:gd name="T86" fmla="*/ 1186510 w 971"/>
              <a:gd name="T87" fmla="*/ 992889 h 971"/>
              <a:gd name="T88" fmla="*/ 910793 w 971"/>
              <a:gd name="T89" fmla="*/ 1223685 h 971"/>
              <a:gd name="T90" fmla="*/ 552982 w 971"/>
              <a:gd name="T91" fmla="*/ 1209744 h 971"/>
              <a:gd name="T92" fmla="*/ 295853 w 971"/>
              <a:gd name="T93" fmla="*/ 957262 h 971"/>
              <a:gd name="T94" fmla="*/ 277265 w 971"/>
              <a:gd name="T95" fmla="*/ 597902 h 971"/>
              <a:gd name="T96" fmla="*/ 504964 w 971"/>
              <a:gd name="T97" fmla="*/ 320636 h 971"/>
              <a:gd name="T98" fmla="*/ 861226 w 971"/>
              <a:gd name="T99" fmla="*/ 267971 h 971"/>
              <a:gd name="T100" fmla="*/ 1158628 w 971"/>
              <a:gd name="T101" fmla="*/ 469337 h 971"/>
              <a:gd name="T102" fmla="*/ 1243821 w 971"/>
              <a:gd name="T103" fmla="*/ 819404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98101" y="2917619"/>
            <a:ext cx="793040" cy="79303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3" name="淘宝店chenying0907 3"/>
          <p:cNvSpPr>
            <a:spLocks noEditPoints="1"/>
          </p:cNvSpPr>
          <p:nvPr/>
        </p:nvSpPr>
        <p:spPr bwMode="auto">
          <a:xfrm>
            <a:off x="4443997" y="2240987"/>
            <a:ext cx="1300124" cy="1298752"/>
          </a:xfrm>
          <a:custGeom>
            <a:avLst/>
            <a:gdLst>
              <a:gd name="T0" fmla="*/ 1384777 w 971"/>
              <a:gd name="T1" fmla="*/ 788425 h 971"/>
              <a:gd name="T2" fmla="*/ 1500950 w 971"/>
              <a:gd name="T3" fmla="*/ 684644 h 971"/>
              <a:gd name="T4" fmla="*/ 1367739 w 971"/>
              <a:gd name="T5" fmla="*/ 604098 h 971"/>
              <a:gd name="T6" fmla="*/ 1452932 w 971"/>
              <a:gd name="T7" fmla="*/ 478631 h 971"/>
              <a:gd name="T8" fmla="*/ 1298035 w 971"/>
              <a:gd name="T9" fmla="*/ 432162 h 971"/>
              <a:gd name="T10" fmla="*/ 1242272 w 971"/>
              <a:gd name="T11" fmla="*/ 351616 h 971"/>
              <a:gd name="T12" fmla="*/ 1259311 w 971"/>
              <a:gd name="T13" fmla="*/ 196719 h 971"/>
              <a:gd name="T14" fmla="*/ 1105963 w 971"/>
              <a:gd name="T15" fmla="*/ 226149 h 971"/>
              <a:gd name="T16" fmla="*/ 1084278 w 971"/>
              <a:gd name="T17" fmla="*/ 77448 h 971"/>
              <a:gd name="T18" fmla="*/ 938675 w 971"/>
              <a:gd name="T19" fmla="*/ 147152 h 971"/>
              <a:gd name="T20" fmla="*/ 844188 w 971"/>
              <a:gd name="T21" fmla="*/ 125466 h 971"/>
              <a:gd name="T22" fmla="*/ 751250 w 971"/>
              <a:gd name="T23" fmla="*/ 0 h 971"/>
              <a:gd name="T24" fmla="*/ 658311 w 971"/>
              <a:gd name="T25" fmla="*/ 123917 h 971"/>
              <a:gd name="T26" fmla="*/ 542139 w 971"/>
              <a:gd name="T27" fmla="*/ 29430 h 971"/>
              <a:gd name="T28" fmla="*/ 481729 w 971"/>
              <a:gd name="T29" fmla="*/ 178131 h 971"/>
              <a:gd name="T30" fmla="*/ 396536 w 971"/>
              <a:gd name="T31" fmla="*/ 226149 h 971"/>
              <a:gd name="T32" fmla="*/ 243188 w 971"/>
              <a:gd name="T33" fmla="*/ 195170 h 971"/>
              <a:gd name="T34" fmla="*/ 258678 w 971"/>
              <a:gd name="T35" fmla="*/ 350067 h 971"/>
              <a:gd name="T36" fmla="*/ 108428 w 971"/>
              <a:gd name="T37" fmla="*/ 359361 h 971"/>
              <a:gd name="T38" fmla="*/ 164191 w 971"/>
              <a:gd name="T39" fmla="*/ 509610 h 971"/>
              <a:gd name="T40" fmla="*/ 133211 w 971"/>
              <a:gd name="T41" fmla="*/ 602549 h 971"/>
              <a:gd name="T42" fmla="*/ 0 w 971"/>
              <a:gd name="T43" fmla="*/ 683095 h 971"/>
              <a:gd name="T44" fmla="*/ 116173 w 971"/>
              <a:gd name="T45" fmla="*/ 786876 h 971"/>
              <a:gd name="T46" fmla="*/ 9294 w 971"/>
              <a:gd name="T47" fmla="*/ 893755 h 971"/>
              <a:gd name="T48" fmla="*/ 151799 w 971"/>
              <a:gd name="T49" fmla="*/ 968105 h 971"/>
              <a:gd name="T50" fmla="*/ 192072 w 971"/>
              <a:gd name="T51" fmla="*/ 1057945 h 971"/>
              <a:gd name="T52" fmla="*/ 148701 w 971"/>
              <a:gd name="T53" fmla="*/ 1206646 h 971"/>
              <a:gd name="T54" fmla="*/ 303598 w 971"/>
              <a:gd name="T55" fmla="*/ 1205097 h 971"/>
              <a:gd name="T56" fmla="*/ 297402 w 971"/>
              <a:gd name="T57" fmla="*/ 1356896 h 971"/>
              <a:gd name="T58" fmla="*/ 453848 w 971"/>
              <a:gd name="T59" fmla="*/ 1315074 h 971"/>
              <a:gd name="T60" fmla="*/ 543688 w 971"/>
              <a:gd name="T61" fmla="*/ 1353798 h 971"/>
              <a:gd name="T62" fmla="*/ 610293 w 971"/>
              <a:gd name="T63" fmla="*/ 1494754 h 971"/>
              <a:gd name="T64" fmla="*/ 724917 w 971"/>
              <a:gd name="T65" fmla="*/ 1387875 h 971"/>
              <a:gd name="T66" fmla="*/ 822502 w 971"/>
              <a:gd name="T67" fmla="*/ 1504048 h 971"/>
              <a:gd name="T68" fmla="*/ 909244 w 971"/>
              <a:gd name="T69" fmla="*/ 1369288 h 971"/>
              <a:gd name="T70" fmla="*/ 1002182 w 971"/>
              <a:gd name="T71" fmla="*/ 1336759 h 971"/>
              <a:gd name="T72" fmla="*/ 1146236 w 971"/>
              <a:gd name="T73" fmla="*/ 1394071 h 971"/>
              <a:gd name="T74" fmla="*/ 1158628 w 971"/>
              <a:gd name="T75" fmla="*/ 1239174 h 971"/>
              <a:gd name="T76" fmla="*/ 1308878 w 971"/>
              <a:gd name="T77" fmla="*/ 1259311 h 971"/>
              <a:gd name="T78" fmla="*/ 1282546 w 971"/>
              <a:gd name="T79" fmla="*/ 1101316 h 971"/>
              <a:gd name="T80" fmla="*/ 1329015 w 971"/>
              <a:gd name="T81" fmla="*/ 1014574 h 971"/>
              <a:gd name="T82" fmla="*/ 1474618 w 971"/>
              <a:gd name="T83" fmla="*/ 960360 h 971"/>
              <a:gd name="T84" fmla="*/ 1380131 w 971"/>
              <a:gd name="T85" fmla="*/ 837992 h 971"/>
              <a:gd name="T86" fmla="*/ 1186510 w 971"/>
              <a:gd name="T87" fmla="*/ 992889 h 971"/>
              <a:gd name="T88" fmla="*/ 910793 w 971"/>
              <a:gd name="T89" fmla="*/ 1223685 h 971"/>
              <a:gd name="T90" fmla="*/ 552982 w 971"/>
              <a:gd name="T91" fmla="*/ 1209744 h 971"/>
              <a:gd name="T92" fmla="*/ 295853 w 971"/>
              <a:gd name="T93" fmla="*/ 957262 h 971"/>
              <a:gd name="T94" fmla="*/ 277265 w 971"/>
              <a:gd name="T95" fmla="*/ 597902 h 971"/>
              <a:gd name="T96" fmla="*/ 504964 w 971"/>
              <a:gd name="T97" fmla="*/ 320636 h 971"/>
              <a:gd name="T98" fmla="*/ 861226 w 971"/>
              <a:gd name="T99" fmla="*/ 267971 h 971"/>
              <a:gd name="T100" fmla="*/ 1158628 w 971"/>
              <a:gd name="T101" fmla="*/ 469337 h 971"/>
              <a:gd name="T102" fmla="*/ 1243821 w 971"/>
              <a:gd name="T103" fmla="*/ 819404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96853" y="2493845"/>
            <a:ext cx="793040" cy="79303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淘宝店chenying0907 6"/>
          <p:cNvSpPr>
            <a:spLocks noEditPoints="1"/>
          </p:cNvSpPr>
          <p:nvPr/>
        </p:nvSpPr>
        <p:spPr bwMode="auto">
          <a:xfrm>
            <a:off x="4715996" y="1463834"/>
            <a:ext cx="724120" cy="724120"/>
          </a:xfrm>
          <a:custGeom>
            <a:avLst/>
            <a:gdLst>
              <a:gd name="T0" fmla="*/ 771731 w 971"/>
              <a:gd name="T1" fmla="*/ 439386 h 971"/>
              <a:gd name="T2" fmla="*/ 836474 w 971"/>
              <a:gd name="T3" fmla="*/ 381549 h 971"/>
              <a:gd name="T4" fmla="*/ 762235 w 971"/>
              <a:gd name="T5" fmla="*/ 336661 h 971"/>
              <a:gd name="T6" fmla="*/ 809713 w 971"/>
              <a:gd name="T7" fmla="*/ 266739 h 971"/>
              <a:gd name="T8" fmla="*/ 723390 w 971"/>
              <a:gd name="T9" fmla="*/ 240842 h 971"/>
              <a:gd name="T10" fmla="*/ 692313 w 971"/>
              <a:gd name="T11" fmla="*/ 195954 h 971"/>
              <a:gd name="T12" fmla="*/ 701809 w 971"/>
              <a:gd name="T13" fmla="*/ 109631 h 971"/>
              <a:gd name="T14" fmla="*/ 616349 w 971"/>
              <a:gd name="T15" fmla="*/ 126032 h 971"/>
              <a:gd name="T16" fmla="*/ 604264 w 971"/>
              <a:gd name="T17" fmla="*/ 43162 h 971"/>
              <a:gd name="T18" fmla="*/ 523120 w 971"/>
              <a:gd name="T19" fmla="*/ 82007 h 971"/>
              <a:gd name="T20" fmla="*/ 470462 w 971"/>
              <a:gd name="T21" fmla="*/ 69922 h 971"/>
              <a:gd name="T22" fmla="*/ 418668 w 971"/>
              <a:gd name="T23" fmla="*/ 0 h 971"/>
              <a:gd name="T24" fmla="*/ 366874 w 971"/>
              <a:gd name="T25" fmla="*/ 69059 h 971"/>
              <a:gd name="T26" fmla="*/ 302132 w 971"/>
              <a:gd name="T27" fmla="*/ 16401 h 971"/>
              <a:gd name="T28" fmla="*/ 268466 w 971"/>
              <a:gd name="T29" fmla="*/ 99272 h 971"/>
              <a:gd name="T30" fmla="*/ 220988 w 971"/>
              <a:gd name="T31" fmla="*/ 126032 h 971"/>
              <a:gd name="T32" fmla="*/ 135528 w 971"/>
              <a:gd name="T33" fmla="*/ 108767 h 971"/>
              <a:gd name="T34" fmla="*/ 144160 w 971"/>
              <a:gd name="T35" fmla="*/ 195091 h 971"/>
              <a:gd name="T36" fmla="*/ 60426 w 971"/>
              <a:gd name="T37" fmla="*/ 200270 h 971"/>
              <a:gd name="T38" fmla="*/ 91503 w 971"/>
              <a:gd name="T39" fmla="*/ 284004 h 971"/>
              <a:gd name="T40" fmla="*/ 74238 w 971"/>
              <a:gd name="T41" fmla="*/ 335798 h 971"/>
              <a:gd name="T42" fmla="*/ 0 w 971"/>
              <a:gd name="T43" fmla="*/ 380686 h 971"/>
              <a:gd name="T44" fmla="*/ 64743 w 971"/>
              <a:gd name="T45" fmla="*/ 438523 h 971"/>
              <a:gd name="T46" fmla="*/ 5179 w 971"/>
              <a:gd name="T47" fmla="*/ 498086 h 971"/>
              <a:gd name="T48" fmla="*/ 84597 w 971"/>
              <a:gd name="T49" fmla="*/ 539521 h 971"/>
              <a:gd name="T50" fmla="*/ 107041 w 971"/>
              <a:gd name="T51" fmla="*/ 589589 h 971"/>
              <a:gd name="T52" fmla="*/ 82870 w 971"/>
              <a:gd name="T53" fmla="*/ 672459 h 971"/>
              <a:gd name="T54" fmla="*/ 169194 w 971"/>
              <a:gd name="T55" fmla="*/ 671596 h 971"/>
              <a:gd name="T56" fmla="*/ 165741 w 971"/>
              <a:gd name="T57" fmla="*/ 756193 h 971"/>
              <a:gd name="T58" fmla="*/ 252927 w 971"/>
              <a:gd name="T59" fmla="*/ 732885 h 971"/>
              <a:gd name="T60" fmla="*/ 302995 w 971"/>
              <a:gd name="T61" fmla="*/ 754466 h 971"/>
              <a:gd name="T62" fmla="*/ 340114 w 971"/>
              <a:gd name="T63" fmla="*/ 833021 h 971"/>
              <a:gd name="T64" fmla="*/ 403993 w 971"/>
              <a:gd name="T65" fmla="*/ 773457 h 971"/>
              <a:gd name="T66" fmla="*/ 458377 w 971"/>
              <a:gd name="T67" fmla="*/ 838200 h 971"/>
              <a:gd name="T68" fmla="*/ 506718 w 971"/>
              <a:gd name="T69" fmla="*/ 763099 h 971"/>
              <a:gd name="T70" fmla="*/ 558512 w 971"/>
              <a:gd name="T71" fmla="*/ 744971 h 971"/>
              <a:gd name="T72" fmla="*/ 638793 w 971"/>
              <a:gd name="T73" fmla="*/ 776910 h 971"/>
              <a:gd name="T74" fmla="*/ 645699 w 971"/>
              <a:gd name="T75" fmla="*/ 690587 h 971"/>
              <a:gd name="T76" fmla="*/ 729433 w 971"/>
              <a:gd name="T77" fmla="*/ 701809 h 971"/>
              <a:gd name="T78" fmla="*/ 714758 w 971"/>
              <a:gd name="T79" fmla="*/ 613759 h 971"/>
              <a:gd name="T80" fmla="*/ 740655 w 971"/>
              <a:gd name="T81" fmla="*/ 565418 h 971"/>
              <a:gd name="T82" fmla="*/ 821799 w 971"/>
              <a:gd name="T83" fmla="*/ 535205 h 971"/>
              <a:gd name="T84" fmla="*/ 769141 w 971"/>
              <a:gd name="T85" fmla="*/ 467009 h 971"/>
              <a:gd name="T86" fmla="*/ 661237 w 971"/>
              <a:gd name="T87" fmla="*/ 553333 h 971"/>
              <a:gd name="T88" fmla="*/ 507581 w 971"/>
              <a:gd name="T89" fmla="*/ 681955 h 971"/>
              <a:gd name="T90" fmla="*/ 308174 w 971"/>
              <a:gd name="T91" fmla="*/ 674186 h 971"/>
              <a:gd name="T92" fmla="*/ 164878 w 971"/>
              <a:gd name="T93" fmla="*/ 533478 h 971"/>
              <a:gd name="T94" fmla="*/ 154519 w 971"/>
              <a:gd name="T95" fmla="*/ 333208 h 971"/>
              <a:gd name="T96" fmla="*/ 281414 w 971"/>
              <a:gd name="T97" fmla="*/ 178689 h 971"/>
              <a:gd name="T98" fmla="*/ 479958 w 971"/>
              <a:gd name="T99" fmla="*/ 149339 h 971"/>
              <a:gd name="T100" fmla="*/ 645699 w 971"/>
              <a:gd name="T101" fmla="*/ 261560 h 971"/>
              <a:gd name="T102" fmla="*/ 693177 w 971"/>
              <a:gd name="T103" fmla="*/ 456651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62304" y="1610519"/>
            <a:ext cx="431504" cy="43150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7" name="淘宝店chenying0907 5"/>
          <p:cNvSpPr>
            <a:spLocks noEditPoints="1"/>
          </p:cNvSpPr>
          <p:nvPr/>
        </p:nvSpPr>
        <p:spPr bwMode="auto">
          <a:xfrm>
            <a:off x="3631228" y="1590926"/>
            <a:ext cx="1053265" cy="1053265"/>
          </a:xfrm>
          <a:custGeom>
            <a:avLst/>
            <a:gdLst>
              <a:gd name="T0" fmla="*/ 1122518 w 971"/>
              <a:gd name="T1" fmla="*/ 639107 h 971"/>
              <a:gd name="T2" fmla="*/ 1216689 w 971"/>
              <a:gd name="T3" fmla="*/ 554981 h 971"/>
              <a:gd name="T4" fmla="*/ 1108706 w 971"/>
              <a:gd name="T5" fmla="*/ 489689 h 971"/>
              <a:gd name="T6" fmla="*/ 1177765 w 971"/>
              <a:gd name="T7" fmla="*/ 387984 h 971"/>
              <a:gd name="T8" fmla="*/ 1052204 w 971"/>
              <a:gd name="T9" fmla="*/ 350316 h 971"/>
              <a:gd name="T10" fmla="*/ 1007001 w 971"/>
              <a:gd name="T11" fmla="*/ 285024 h 971"/>
              <a:gd name="T12" fmla="*/ 1020813 w 971"/>
              <a:gd name="T13" fmla="*/ 159463 h 971"/>
              <a:gd name="T14" fmla="*/ 896508 w 971"/>
              <a:gd name="T15" fmla="*/ 183319 h 971"/>
              <a:gd name="T16" fmla="*/ 878929 w 971"/>
              <a:gd name="T17" fmla="*/ 62781 h 971"/>
              <a:gd name="T18" fmla="*/ 760901 w 971"/>
              <a:gd name="T19" fmla="*/ 119283 h 971"/>
              <a:gd name="T20" fmla="*/ 684309 w 971"/>
              <a:gd name="T21" fmla="*/ 101705 h 971"/>
              <a:gd name="T22" fmla="*/ 608972 w 971"/>
              <a:gd name="T23" fmla="*/ 0 h 971"/>
              <a:gd name="T24" fmla="*/ 533635 w 971"/>
              <a:gd name="T25" fmla="*/ 100449 h 971"/>
              <a:gd name="T26" fmla="*/ 439464 w 971"/>
              <a:gd name="T27" fmla="*/ 23857 h 971"/>
              <a:gd name="T28" fmla="*/ 390496 w 971"/>
              <a:gd name="T29" fmla="*/ 144395 h 971"/>
              <a:gd name="T30" fmla="*/ 321437 w 971"/>
              <a:gd name="T31" fmla="*/ 183319 h 971"/>
              <a:gd name="T32" fmla="*/ 197131 w 971"/>
              <a:gd name="T33" fmla="*/ 158207 h 971"/>
              <a:gd name="T34" fmla="*/ 209687 w 971"/>
              <a:gd name="T35" fmla="*/ 283768 h 971"/>
              <a:gd name="T36" fmla="*/ 87893 w 971"/>
              <a:gd name="T37" fmla="*/ 291302 h 971"/>
              <a:gd name="T38" fmla="*/ 133095 w 971"/>
              <a:gd name="T39" fmla="*/ 413097 h 971"/>
              <a:gd name="T40" fmla="*/ 107983 w 971"/>
              <a:gd name="T41" fmla="*/ 488433 h 971"/>
              <a:gd name="T42" fmla="*/ 0 w 971"/>
              <a:gd name="T43" fmla="*/ 553725 h 971"/>
              <a:gd name="T44" fmla="*/ 94171 w 971"/>
              <a:gd name="T45" fmla="*/ 637851 h 971"/>
              <a:gd name="T46" fmla="*/ 7534 w 971"/>
              <a:gd name="T47" fmla="*/ 724489 h 971"/>
              <a:gd name="T48" fmla="*/ 123050 w 971"/>
              <a:gd name="T49" fmla="*/ 784758 h 971"/>
              <a:gd name="T50" fmla="*/ 155696 w 971"/>
              <a:gd name="T51" fmla="*/ 857584 h 971"/>
              <a:gd name="T52" fmla="*/ 120539 w 971"/>
              <a:gd name="T53" fmla="*/ 978122 h 971"/>
              <a:gd name="T54" fmla="*/ 246100 w 971"/>
              <a:gd name="T55" fmla="*/ 976867 h 971"/>
              <a:gd name="T56" fmla="*/ 241078 w 971"/>
              <a:gd name="T57" fmla="*/ 1099917 h 971"/>
              <a:gd name="T58" fmla="*/ 367895 w 971"/>
              <a:gd name="T59" fmla="*/ 1066015 h 971"/>
              <a:gd name="T60" fmla="*/ 440720 w 971"/>
              <a:gd name="T61" fmla="*/ 1097406 h 971"/>
              <a:gd name="T62" fmla="*/ 494711 w 971"/>
              <a:gd name="T63" fmla="*/ 1211666 h 971"/>
              <a:gd name="T64" fmla="*/ 587627 w 971"/>
              <a:gd name="T65" fmla="*/ 1125029 h 971"/>
              <a:gd name="T66" fmla="*/ 666730 w 971"/>
              <a:gd name="T67" fmla="*/ 1219200 h 971"/>
              <a:gd name="T68" fmla="*/ 737045 w 971"/>
              <a:gd name="T69" fmla="*/ 1109962 h 971"/>
              <a:gd name="T70" fmla="*/ 812381 w 971"/>
              <a:gd name="T71" fmla="*/ 1083594 h 971"/>
              <a:gd name="T72" fmla="*/ 929153 w 971"/>
              <a:gd name="T73" fmla="*/ 1130051 h 971"/>
              <a:gd name="T74" fmla="*/ 939198 w 971"/>
              <a:gd name="T75" fmla="*/ 1004490 h 971"/>
              <a:gd name="T76" fmla="*/ 1060993 w 971"/>
              <a:gd name="T77" fmla="*/ 1020813 h 971"/>
              <a:gd name="T78" fmla="*/ 1039647 w 971"/>
              <a:gd name="T79" fmla="*/ 892741 h 971"/>
              <a:gd name="T80" fmla="*/ 1077316 w 971"/>
              <a:gd name="T81" fmla="*/ 822426 h 971"/>
              <a:gd name="T82" fmla="*/ 1195343 w 971"/>
              <a:gd name="T83" fmla="*/ 778480 h 971"/>
              <a:gd name="T84" fmla="*/ 1118751 w 971"/>
              <a:gd name="T85" fmla="*/ 679287 h 971"/>
              <a:gd name="T86" fmla="*/ 961799 w 971"/>
              <a:gd name="T87" fmla="*/ 804848 h 971"/>
              <a:gd name="T88" fmla="*/ 738300 w 971"/>
              <a:gd name="T89" fmla="*/ 991934 h 971"/>
              <a:gd name="T90" fmla="*/ 448254 w 971"/>
              <a:gd name="T91" fmla="*/ 980634 h 971"/>
              <a:gd name="T92" fmla="*/ 239822 w 971"/>
              <a:gd name="T93" fmla="*/ 775969 h 971"/>
              <a:gd name="T94" fmla="*/ 224755 w 971"/>
              <a:gd name="T95" fmla="*/ 484667 h 971"/>
              <a:gd name="T96" fmla="*/ 409330 w 971"/>
              <a:gd name="T97" fmla="*/ 259912 h 971"/>
              <a:gd name="T98" fmla="*/ 698121 w 971"/>
              <a:gd name="T99" fmla="*/ 217221 h 971"/>
              <a:gd name="T100" fmla="*/ 939198 w 971"/>
              <a:gd name="T101" fmla="*/ 380451 h 971"/>
              <a:gd name="T102" fmla="*/ 1008257 w 971"/>
              <a:gd name="T103" fmla="*/ 664219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18" name="Group 39"/>
          <p:cNvGrpSpPr/>
          <p:nvPr/>
        </p:nvGrpSpPr>
        <p:grpSpPr>
          <a:xfrm>
            <a:off x="4603379" y="3956336"/>
            <a:ext cx="270448" cy="220070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9" name="淘宝店chenying0907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淘宝店chenying0907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淘宝店chenying0907 34"/>
          <p:cNvSpPr/>
          <p:nvPr/>
        </p:nvSpPr>
        <p:spPr bwMode="auto">
          <a:xfrm>
            <a:off x="4987593" y="1734344"/>
            <a:ext cx="196010" cy="173502"/>
          </a:xfrm>
          <a:custGeom>
            <a:avLst/>
            <a:gdLst>
              <a:gd name="T0" fmla="*/ 331787 w 136"/>
              <a:gd name="T1" fmla="*/ 117317 h 120"/>
              <a:gd name="T2" fmla="*/ 165894 w 136"/>
              <a:gd name="T3" fmla="*/ 0 h 120"/>
              <a:gd name="T4" fmla="*/ 0 w 136"/>
              <a:gd name="T5" fmla="*/ 117317 h 120"/>
              <a:gd name="T6" fmla="*/ 90266 w 136"/>
              <a:gd name="T7" fmla="*/ 222413 h 120"/>
              <a:gd name="T8" fmla="*/ 53671 w 136"/>
              <a:gd name="T9" fmla="*/ 293292 h 120"/>
              <a:gd name="T10" fmla="*/ 178092 w 136"/>
              <a:gd name="T11" fmla="*/ 234634 h 120"/>
              <a:gd name="T12" fmla="*/ 331787 w 136"/>
              <a:gd name="T13" fmla="*/ 11731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淘宝店chenying0907 55"/>
          <p:cNvSpPr>
            <a:spLocks noEditPoints="1"/>
          </p:cNvSpPr>
          <p:nvPr/>
        </p:nvSpPr>
        <p:spPr bwMode="auto">
          <a:xfrm>
            <a:off x="4939098" y="2762654"/>
            <a:ext cx="308552" cy="322620"/>
          </a:xfrm>
          <a:custGeom>
            <a:avLst/>
            <a:gdLst>
              <a:gd name="T0" fmla="*/ 335960 w 129"/>
              <a:gd name="T1" fmla="*/ 372391 h 135"/>
              <a:gd name="T2" fmla="*/ 514060 w 129"/>
              <a:gd name="T3" fmla="*/ 105241 h 135"/>
              <a:gd name="T4" fmla="*/ 514060 w 129"/>
              <a:gd name="T5" fmla="*/ 85002 h 135"/>
              <a:gd name="T6" fmla="*/ 473582 w 129"/>
              <a:gd name="T7" fmla="*/ 40477 h 135"/>
              <a:gd name="T8" fmla="*/ 453344 w 129"/>
              <a:gd name="T9" fmla="*/ 40477 h 135"/>
              <a:gd name="T10" fmla="*/ 433105 w 129"/>
              <a:gd name="T11" fmla="*/ 64764 h 135"/>
              <a:gd name="T12" fmla="*/ 408819 w 129"/>
              <a:gd name="T13" fmla="*/ 64764 h 135"/>
              <a:gd name="T14" fmla="*/ 408819 w 129"/>
              <a:gd name="T15" fmla="*/ 0 h 135"/>
              <a:gd name="T16" fmla="*/ 109288 w 129"/>
              <a:gd name="T17" fmla="*/ 0 h 135"/>
              <a:gd name="T18" fmla="*/ 109288 w 129"/>
              <a:gd name="T19" fmla="*/ 64764 h 135"/>
              <a:gd name="T20" fmla="*/ 89050 w 129"/>
              <a:gd name="T21" fmla="*/ 64764 h 135"/>
              <a:gd name="T22" fmla="*/ 68811 w 129"/>
              <a:gd name="T23" fmla="*/ 40477 h 135"/>
              <a:gd name="T24" fmla="*/ 48573 w 129"/>
              <a:gd name="T25" fmla="*/ 40477 h 135"/>
              <a:gd name="T26" fmla="*/ 4048 w 129"/>
              <a:gd name="T27" fmla="*/ 85002 h 135"/>
              <a:gd name="T28" fmla="*/ 4048 w 129"/>
              <a:gd name="T29" fmla="*/ 105241 h 135"/>
              <a:gd name="T30" fmla="*/ 186195 w 129"/>
              <a:gd name="T31" fmla="*/ 372391 h 135"/>
              <a:gd name="T32" fmla="*/ 238815 w 129"/>
              <a:gd name="T33" fmla="*/ 396677 h 135"/>
              <a:gd name="T34" fmla="*/ 238815 w 129"/>
              <a:gd name="T35" fmla="*/ 416916 h 135"/>
              <a:gd name="T36" fmla="*/ 218577 w 129"/>
              <a:gd name="T37" fmla="*/ 429059 h 135"/>
              <a:gd name="T38" fmla="*/ 238815 w 129"/>
              <a:gd name="T39" fmla="*/ 437154 h 135"/>
              <a:gd name="T40" fmla="*/ 238815 w 129"/>
              <a:gd name="T41" fmla="*/ 461441 h 135"/>
              <a:gd name="T42" fmla="*/ 218577 w 129"/>
              <a:gd name="T43" fmla="*/ 481679 h 135"/>
              <a:gd name="T44" fmla="*/ 194290 w 129"/>
              <a:gd name="T45" fmla="*/ 501918 h 135"/>
              <a:gd name="T46" fmla="*/ 174052 w 129"/>
              <a:gd name="T47" fmla="*/ 522157 h 135"/>
              <a:gd name="T48" fmla="*/ 198338 w 129"/>
              <a:gd name="T49" fmla="*/ 546443 h 135"/>
              <a:gd name="T50" fmla="*/ 323817 w 129"/>
              <a:gd name="T51" fmla="*/ 546443 h 135"/>
              <a:gd name="T52" fmla="*/ 344056 w 129"/>
              <a:gd name="T53" fmla="*/ 522157 h 135"/>
              <a:gd name="T54" fmla="*/ 323817 w 129"/>
              <a:gd name="T55" fmla="*/ 501918 h 135"/>
              <a:gd name="T56" fmla="*/ 299531 w 129"/>
              <a:gd name="T57" fmla="*/ 481679 h 135"/>
              <a:gd name="T58" fmla="*/ 279292 w 129"/>
              <a:gd name="T59" fmla="*/ 461441 h 135"/>
              <a:gd name="T60" fmla="*/ 279292 w 129"/>
              <a:gd name="T61" fmla="*/ 437154 h 135"/>
              <a:gd name="T62" fmla="*/ 303578 w 129"/>
              <a:gd name="T63" fmla="*/ 429059 h 135"/>
              <a:gd name="T64" fmla="*/ 279292 w 129"/>
              <a:gd name="T65" fmla="*/ 416916 h 135"/>
              <a:gd name="T66" fmla="*/ 279292 w 129"/>
              <a:gd name="T67" fmla="*/ 396677 h 135"/>
              <a:gd name="T68" fmla="*/ 335960 w 129"/>
              <a:gd name="T69" fmla="*/ 372391 h 135"/>
              <a:gd name="T70" fmla="*/ 408819 w 129"/>
              <a:gd name="T71" fmla="*/ 85002 h 135"/>
              <a:gd name="T72" fmla="*/ 433105 w 129"/>
              <a:gd name="T73" fmla="*/ 85002 h 135"/>
              <a:gd name="T74" fmla="*/ 453344 w 129"/>
              <a:gd name="T75" fmla="*/ 64764 h 135"/>
              <a:gd name="T76" fmla="*/ 473582 w 129"/>
              <a:gd name="T77" fmla="*/ 85002 h 135"/>
              <a:gd name="T78" fmla="*/ 473582 w 129"/>
              <a:gd name="T79" fmla="*/ 105241 h 135"/>
              <a:gd name="T80" fmla="*/ 368342 w 129"/>
              <a:gd name="T81" fmla="*/ 287389 h 135"/>
              <a:gd name="T82" fmla="*/ 408819 w 129"/>
              <a:gd name="T83" fmla="*/ 85002 h 135"/>
              <a:gd name="T84" fmla="*/ 145718 w 129"/>
              <a:gd name="T85" fmla="*/ 291436 h 135"/>
              <a:gd name="T86" fmla="*/ 40477 w 129"/>
              <a:gd name="T87" fmla="*/ 109289 h 135"/>
              <a:gd name="T88" fmla="*/ 40477 w 129"/>
              <a:gd name="T89" fmla="*/ 89050 h 135"/>
              <a:gd name="T90" fmla="*/ 60716 w 129"/>
              <a:gd name="T91" fmla="*/ 68811 h 135"/>
              <a:gd name="T92" fmla="*/ 80954 w 129"/>
              <a:gd name="T93" fmla="*/ 89050 h 135"/>
              <a:gd name="T94" fmla="*/ 105241 w 129"/>
              <a:gd name="T95" fmla="*/ 89050 h 135"/>
              <a:gd name="T96" fmla="*/ 145718 w 129"/>
              <a:gd name="T97" fmla="*/ 291436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Group 48"/>
          <p:cNvGrpSpPr/>
          <p:nvPr/>
        </p:nvGrpSpPr>
        <p:grpSpPr>
          <a:xfrm>
            <a:off x="3638552" y="3137694"/>
            <a:ext cx="312138" cy="352066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5" name="淘宝店chenying0907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淘宝店chenying0907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淘宝店chenying0907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椭圆 27"/>
          <p:cNvSpPr/>
          <p:nvPr/>
        </p:nvSpPr>
        <p:spPr>
          <a:xfrm>
            <a:off x="3835288" y="1794987"/>
            <a:ext cx="645142" cy="6451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4006073" y="1968180"/>
            <a:ext cx="303572" cy="298754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30" name="淘宝店chenying0907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" name="淘宝店chenying0907 34"/>
          <p:cNvSpPr/>
          <p:nvPr/>
        </p:nvSpPr>
        <p:spPr>
          <a:xfrm>
            <a:off x="6174046" y="1842592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6174047" y="1626567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7" name="淘宝店chenying0907 36"/>
          <p:cNvSpPr/>
          <p:nvPr/>
        </p:nvSpPr>
        <p:spPr>
          <a:xfrm>
            <a:off x="6531701" y="2880786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531702" y="2664761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2" name="淘宝店chenying0907 41"/>
          <p:cNvSpPr/>
          <p:nvPr/>
        </p:nvSpPr>
        <p:spPr>
          <a:xfrm>
            <a:off x="5868144" y="4073769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5868145" y="3857744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5" name="淘宝店chenying0907 44"/>
          <p:cNvSpPr/>
          <p:nvPr/>
        </p:nvSpPr>
        <p:spPr>
          <a:xfrm>
            <a:off x="1187624" y="2074004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187625" y="1857979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9" name="淘宝店chenying0907 48"/>
          <p:cNvSpPr/>
          <p:nvPr/>
        </p:nvSpPr>
        <p:spPr>
          <a:xfrm>
            <a:off x="760760" y="3263348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760761" y="3047323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22" grpId="0" animBg="1"/>
      <p:bldP spid="23" grpId="0" animBg="1"/>
      <p:bldP spid="28" grpId="0" animBg="1"/>
      <p:bldP spid="35" grpId="0"/>
      <p:bldP spid="36" grpId="0"/>
      <p:bldP spid="37" grpId="0"/>
      <p:bldP spid="38" grpId="0"/>
      <p:bldP spid="42" grpId="0"/>
      <p:bldP spid="43" grpId="0"/>
      <p:bldP spid="45" grpId="0"/>
      <p:bldP spid="46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6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5959"/>
      </a:accent1>
      <a:accent2>
        <a:srgbClr val="7F7F7F"/>
      </a:accent2>
      <a:accent3>
        <a:srgbClr val="595959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2066</Words>
  <Application>Microsoft Office PowerPoint</Application>
  <PresentationFormat>自定义</PresentationFormat>
  <Paragraphs>275</Paragraphs>
  <Slides>24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DFGothic-EB</vt:lpstr>
      <vt:lpstr>Humnst777 BlkCn BT</vt:lpstr>
      <vt:lpstr>Lato Light</vt:lpstr>
      <vt:lpstr>方正兰亭黑_GBK</vt:lpstr>
      <vt:lpstr>宋体</vt:lpstr>
      <vt:lpstr>微软雅黑</vt:lpstr>
      <vt:lpstr>Agency FB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天 下</cp:lastModifiedBy>
  <cp:revision>105</cp:revision>
  <dcterms:created xsi:type="dcterms:W3CDTF">2017-04-11T02:55:00Z</dcterms:created>
  <dcterms:modified xsi:type="dcterms:W3CDTF">2021-01-05T12:02:33Z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