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1566" r:id="rId2"/>
    <p:sldId id="1542" r:id="rId3"/>
    <p:sldId id="1569" r:id="rId4"/>
    <p:sldId id="1576" r:id="rId5"/>
    <p:sldId id="1577" r:id="rId6"/>
    <p:sldId id="1578" r:id="rId7"/>
    <p:sldId id="1574" r:id="rId8"/>
    <p:sldId id="1570" r:id="rId9"/>
    <p:sldId id="1583" r:id="rId10"/>
    <p:sldId id="1573" r:id="rId11"/>
    <p:sldId id="1582" r:id="rId12"/>
    <p:sldId id="1588" r:id="rId13"/>
    <p:sldId id="1571" r:id="rId14"/>
    <p:sldId id="1589" r:id="rId15"/>
    <p:sldId id="1579" r:id="rId16"/>
    <p:sldId id="1587" r:id="rId17"/>
    <p:sldId id="1580" r:id="rId18"/>
    <p:sldId id="1585" r:id="rId19"/>
    <p:sldId id="1572" r:id="rId20"/>
    <p:sldId id="1584" r:id="rId21"/>
    <p:sldId id="1586" r:id="rId22"/>
    <p:sldId id="1581" r:id="rId23"/>
    <p:sldId id="1575" r:id="rId24"/>
    <p:sldId id="1568" r:id="rId25"/>
  </p:sldIdLst>
  <p:sldSz cx="9144000" cy="5143500" type="screen16x9"/>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C46"/>
    <a:srgbClr val="0075BF"/>
    <a:srgbClr val="034EA2"/>
    <a:srgbClr val="0087CD"/>
    <a:srgbClr val="C68F06"/>
    <a:srgbClr val="DB2C03"/>
    <a:srgbClr val="EBAC07"/>
    <a:srgbClr val="008487"/>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p:cViewPr>
        <p:scale>
          <a:sx n="100" d="100"/>
          <a:sy n="100" d="100"/>
        </p:scale>
        <p:origin x="726" y="414"/>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62E442-3828-41CA-915E-C7A0C8D1496D}"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62E442-3828-41CA-915E-C7A0C8D1496D}"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http://docer.wps.cn</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452C1C0F-A4C7-4194-83E6-F42D98A6F38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62E442-3828-41CA-915E-C7A0C8D1496D}"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62E442-3828-41CA-915E-C7A0C8D1496D}"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http://docer.wps.cn</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CDBA89A-A4A2-49A0-B06B-8A8D1EAD1B20}" type="slidenum">
              <a:rPr lang="zh-CN" altLang="en-US" smtClean="0">
                <a:latin typeface="Calibri" panose="020F0502020204030204" pitchFamily="34" charset="0"/>
              </a:rPr>
              <a:t>23</a:t>
            </a:fld>
            <a:endParaRPr lang="zh-CN"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62E442-3828-41CA-915E-C7A0C8D1496D}" type="slidenum">
              <a:rPr lang="en-US" smtClean="0"/>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62E442-3828-41CA-915E-C7A0C8D1496D}"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http://docer.wps.cn</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5BB3814-7004-4500-BBB3-C7E9C3378B2F}" type="slidenum">
              <a:rPr lang="zh-CN" altLang="en-US" smtClean="0">
                <a:latin typeface="Calibri" panose="020F0502020204030204" pitchFamily="34" charset="0"/>
              </a:rPr>
              <a:t>6</a:t>
            </a:fld>
            <a:endParaRPr lang="zh-CN"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62E442-3828-41CA-915E-C7A0C8D1496D}"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email"/>
          <a:stretch>
            <a:fillRect/>
          </a:stretch>
        </p:blipFill>
        <p:spPr>
          <a:xfrm>
            <a:off x="4060" y="0"/>
            <a:ext cx="9135879" cy="5143500"/>
          </a:xfrm>
          <a:prstGeom prst="rect">
            <a:avLst/>
          </a:prstGeom>
        </p:spPr>
      </p:pic>
      <p:sp>
        <p:nvSpPr>
          <p:cNvPr id="2" name="日期占位符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1259632" y="314715"/>
            <a:ext cx="1990115" cy="312819"/>
          </a:xfrm>
          <a:prstGeom prst="rect">
            <a:avLst/>
          </a:prstGeom>
          <a:noFill/>
        </p:spPr>
        <p:txBody>
          <a:bodyPr wrap="none" lIns="96434" tIns="48217" rIns="96434" bIns="48217" rtlCol="0">
            <a:spAutoFit/>
          </a:bodyPr>
          <a:lstStyle/>
          <a:p>
            <a:pPr defTabSz="964565"/>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5" name="文本框 38"/>
          <p:cNvSpPr txBox="1"/>
          <p:nvPr userDrawn="1"/>
        </p:nvSpPr>
        <p:spPr>
          <a:xfrm>
            <a:off x="1259632" y="508016"/>
            <a:ext cx="1804166" cy="266653"/>
          </a:xfrm>
          <a:prstGeom prst="rect">
            <a:avLst/>
          </a:prstGeom>
          <a:noFill/>
        </p:spPr>
        <p:txBody>
          <a:bodyPr wrap="none" lIns="96434" tIns="48217" rIns="96434" bIns="48217" rtlCol="0">
            <a:spAutoFit/>
          </a:bodyPr>
          <a:lstStyle/>
          <a:p>
            <a:pPr defTabSz="964565"/>
            <a:r>
              <a:rPr lang="en-US" altLang="zh-CN" sz="1050" dirty="0">
                <a:solidFill>
                  <a:schemeClr val="tx1">
                    <a:lumMod val="85000"/>
                    <a:lumOff val="15000"/>
                  </a:schemeClr>
                </a:solidFill>
                <a:cs typeface="+mn-ea"/>
                <a:sym typeface="+mn-lt"/>
              </a:rPr>
              <a:t>ADD RELATED TITLE WORDS</a:t>
            </a:r>
            <a:endParaRPr lang="zh-CN" altLang="en-US" sz="105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email"/>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296"/>
            <a:ext cx="1796090" cy="6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矩形 11"/>
          <p:cNvSpPr/>
          <p:nvPr userDrawn="1"/>
        </p:nvSpPr>
        <p:spPr>
          <a:xfrm>
            <a:off x="163286" y="164579"/>
            <a:ext cx="283029" cy="3892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
        <p:nvSpPr>
          <p:cNvPr id="13" name="矩形 12"/>
          <p:cNvSpPr/>
          <p:nvPr userDrawn="1"/>
        </p:nvSpPr>
        <p:spPr>
          <a:xfrm>
            <a:off x="511630" y="164579"/>
            <a:ext cx="108857" cy="389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
        <p:nvSpPr>
          <p:cNvPr id="14" name="文本框 37"/>
          <p:cNvSpPr txBox="1"/>
          <p:nvPr userDrawn="1"/>
        </p:nvSpPr>
        <p:spPr>
          <a:xfrm>
            <a:off x="611560" y="123478"/>
            <a:ext cx="1990115" cy="312819"/>
          </a:xfrm>
          <a:prstGeom prst="rect">
            <a:avLst/>
          </a:prstGeom>
          <a:noFill/>
        </p:spPr>
        <p:txBody>
          <a:bodyPr wrap="none" lIns="96434" tIns="48217" rIns="96434" bIns="48217" rtlCol="0">
            <a:spAutoFit/>
          </a:bodyPr>
          <a:lstStyle/>
          <a:p>
            <a:pPr defTabSz="964565"/>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5" name="文本框 38"/>
          <p:cNvSpPr txBox="1"/>
          <p:nvPr userDrawn="1"/>
        </p:nvSpPr>
        <p:spPr>
          <a:xfrm>
            <a:off x="611560" y="316779"/>
            <a:ext cx="1804166" cy="266653"/>
          </a:xfrm>
          <a:prstGeom prst="rect">
            <a:avLst/>
          </a:prstGeom>
          <a:noFill/>
        </p:spPr>
        <p:txBody>
          <a:bodyPr wrap="none" lIns="96434" tIns="48217" rIns="96434" bIns="48217" rtlCol="0">
            <a:spAutoFit/>
          </a:bodyPr>
          <a:lstStyle/>
          <a:p>
            <a:pPr defTabSz="964565"/>
            <a:r>
              <a:rPr lang="en-US" altLang="zh-CN" sz="1050" dirty="0">
                <a:solidFill>
                  <a:schemeClr val="bg1">
                    <a:lumMod val="50000"/>
                  </a:schemeClr>
                </a:solidFill>
                <a:cs typeface="+mn-ea"/>
                <a:sym typeface="+mn-lt"/>
              </a:rPr>
              <a:t>ADD RELATED TITLE WORDS</a:t>
            </a:r>
            <a:endParaRPr lang="zh-CN" altLang="en-US" sz="1050" dirty="0">
              <a:solidFill>
                <a:schemeClr val="bg1">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t>2021/1/5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t>‹#›</a:t>
            </a:fld>
            <a:endParaRPr lang="zh-CN" altLang="en-US"/>
          </a:p>
        </p:txBody>
      </p:sp>
      <p:pic>
        <p:nvPicPr>
          <p:cNvPr id="5" name="图片 4"/>
          <p:cNvPicPr>
            <a:picLocks noChangeAspect="1"/>
          </p:cNvPicPr>
          <p:nvPr userDrawn="1"/>
        </p:nvPicPr>
        <p:blipFill>
          <a:blip r:embed="rId2" cstate="email"/>
          <a:stretch>
            <a:fillRect/>
          </a:stretch>
        </p:blipFill>
        <p:spPr>
          <a:xfrm>
            <a:off x="4060" y="0"/>
            <a:ext cx="9135879"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336089" y="1343024"/>
            <a:ext cx="4471823" cy="3800475"/>
          </a:xfrm>
          <a:custGeom>
            <a:avLst/>
            <a:gdLst>
              <a:gd name="connsiteX0" fmla="*/ 2494240 w 5962431"/>
              <a:gd name="connsiteY0" fmla="*/ 55 h 5067300"/>
              <a:gd name="connsiteX1" fmla="*/ 2580720 w 5962431"/>
              <a:gd name="connsiteY1" fmla="*/ 5669 h 5067300"/>
              <a:gd name="connsiteX2" fmla="*/ 3066222 w 5962431"/>
              <a:gd name="connsiteY2" fmla="*/ 131900 h 5067300"/>
              <a:gd name="connsiteX3" fmla="*/ 3542015 w 5962431"/>
              <a:gd name="connsiteY3" fmla="*/ 539721 h 5067300"/>
              <a:gd name="connsiteX4" fmla="*/ 3697375 w 5962431"/>
              <a:gd name="connsiteY4" fmla="*/ 1365075 h 5067300"/>
              <a:gd name="connsiteX5" fmla="*/ 3707085 w 5962431"/>
              <a:gd name="connsiteY5" fmla="*/ 1607827 h 5067300"/>
              <a:gd name="connsiteX6" fmla="*/ 3765345 w 5962431"/>
              <a:gd name="connsiteY6" fmla="*/ 1578696 h 5067300"/>
              <a:gd name="connsiteX7" fmla="*/ 3813896 w 5962431"/>
              <a:gd name="connsiteY7" fmla="*/ 1627247 h 5067300"/>
              <a:gd name="connsiteX8" fmla="*/ 3843026 w 5962431"/>
              <a:gd name="connsiteY8" fmla="*/ 2005939 h 5067300"/>
              <a:gd name="connsiteX9" fmla="*/ 3765345 w 5962431"/>
              <a:gd name="connsiteY9" fmla="*/ 2316659 h 5067300"/>
              <a:gd name="connsiteX10" fmla="*/ 3648825 w 5962431"/>
              <a:gd name="connsiteY10" fmla="*/ 2433181 h 5067300"/>
              <a:gd name="connsiteX11" fmla="*/ 3561434 w 5962431"/>
              <a:gd name="connsiteY11" fmla="*/ 2423470 h 5067300"/>
              <a:gd name="connsiteX12" fmla="*/ 3503174 w 5962431"/>
              <a:gd name="connsiteY12" fmla="*/ 2695351 h 5067300"/>
              <a:gd name="connsiteX13" fmla="*/ 3444914 w 5962431"/>
              <a:gd name="connsiteY13" fmla="*/ 2957523 h 5067300"/>
              <a:gd name="connsiteX14" fmla="*/ 3474044 w 5962431"/>
              <a:gd name="connsiteY14" fmla="*/ 3316794 h 5067300"/>
              <a:gd name="connsiteX15" fmla="*/ 3765345 w 5962431"/>
              <a:gd name="connsiteY15" fmla="*/ 3617806 h 5067300"/>
              <a:gd name="connsiteX16" fmla="*/ 4697510 w 5962431"/>
              <a:gd name="connsiteY16" fmla="*/ 3928527 h 5067300"/>
              <a:gd name="connsiteX17" fmla="*/ 4949971 w 5962431"/>
              <a:gd name="connsiteY17" fmla="*/ 3977077 h 5067300"/>
              <a:gd name="connsiteX18" fmla="*/ 5318952 w 5962431"/>
              <a:gd name="connsiteY18" fmla="*/ 4074177 h 5067300"/>
              <a:gd name="connsiteX19" fmla="*/ 5571414 w 5962431"/>
              <a:gd name="connsiteY19" fmla="*/ 4229538 h 5067300"/>
              <a:gd name="connsiteX20" fmla="*/ 5843295 w 5962431"/>
              <a:gd name="connsiteY20" fmla="*/ 4773301 h 5067300"/>
              <a:gd name="connsiteX21" fmla="*/ 5951850 w 5962431"/>
              <a:gd name="connsiteY21" fmla="*/ 5038430 h 5067300"/>
              <a:gd name="connsiteX22" fmla="*/ 5962431 w 5962431"/>
              <a:gd name="connsiteY22" fmla="*/ 5067300 h 5067300"/>
              <a:gd name="connsiteX23" fmla="*/ 0 w 5962431"/>
              <a:gd name="connsiteY23" fmla="*/ 5067300 h 5067300"/>
              <a:gd name="connsiteX24" fmla="*/ 46399 w 5962431"/>
              <a:gd name="connsiteY24" fmla="*/ 4996632 h 5067300"/>
              <a:gd name="connsiteX25" fmla="*/ 221179 w 5962431"/>
              <a:gd name="connsiteY25" fmla="*/ 4715040 h 5067300"/>
              <a:gd name="connsiteX26" fmla="*/ 658131 w 5962431"/>
              <a:gd name="connsiteY26" fmla="*/ 4540260 h 5067300"/>
              <a:gd name="connsiteX27" fmla="*/ 1095083 w 5962431"/>
              <a:gd name="connsiteY27" fmla="*/ 4423740 h 5067300"/>
              <a:gd name="connsiteX28" fmla="*/ 1168380 w 5962431"/>
              <a:gd name="connsiteY28" fmla="*/ 4415749 h 5067300"/>
              <a:gd name="connsiteX29" fmla="*/ 1473775 w 5962431"/>
              <a:gd name="connsiteY29" fmla="*/ 4229538 h 5067300"/>
              <a:gd name="connsiteX30" fmla="*/ 1871887 w 5962431"/>
              <a:gd name="connsiteY30" fmla="*/ 3947947 h 5067300"/>
              <a:gd name="connsiteX31" fmla="*/ 1920437 w 5962431"/>
              <a:gd name="connsiteY31" fmla="*/ 3826706 h 5067300"/>
              <a:gd name="connsiteX32" fmla="*/ 1852467 w 5962431"/>
              <a:gd name="connsiteY32" fmla="*/ 3093463 h 5067300"/>
              <a:gd name="connsiteX33" fmla="*/ 1745656 w 5962431"/>
              <a:gd name="connsiteY33" fmla="*/ 2947813 h 5067300"/>
              <a:gd name="connsiteX34" fmla="*/ 1697106 w 5962431"/>
              <a:gd name="connsiteY34" fmla="*/ 2831292 h 5067300"/>
              <a:gd name="connsiteX35" fmla="*/ 1638846 w 5962431"/>
              <a:gd name="connsiteY35" fmla="*/ 2598251 h 5067300"/>
              <a:gd name="connsiteX36" fmla="*/ 1609716 w 5962431"/>
              <a:gd name="connsiteY36" fmla="*/ 2569121 h 5067300"/>
              <a:gd name="connsiteX37" fmla="*/ 1541745 w 5962431"/>
              <a:gd name="connsiteY37" fmla="*/ 2559410 h 5067300"/>
              <a:gd name="connsiteX38" fmla="*/ 1483485 w 5962431"/>
              <a:gd name="connsiteY38" fmla="*/ 2530280 h 5067300"/>
              <a:gd name="connsiteX39" fmla="*/ 1444645 w 5962431"/>
              <a:gd name="connsiteY39" fmla="*/ 2374920 h 5067300"/>
              <a:gd name="connsiteX40" fmla="*/ 1425225 w 5962431"/>
              <a:gd name="connsiteY40" fmla="*/ 2093329 h 5067300"/>
              <a:gd name="connsiteX41" fmla="*/ 1434934 w 5962431"/>
              <a:gd name="connsiteY41" fmla="*/ 1860287 h 5067300"/>
              <a:gd name="connsiteX42" fmla="*/ 1483485 w 5962431"/>
              <a:gd name="connsiteY42" fmla="*/ 1753477 h 5067300"/>
              <a:gd name="connsiteX43" fmla="*/ 1434934 w 5962431"/>
              <a:gd name="connsiteY43" fmla="*/ 1607827 h 5067300"/>
              <a:gd name="connsiteX44" fmla="*/ 1405804 w 5962431"/>
              <a:gd name="connsiteY44" fmla="*/ 1316525 h 5067300"/>
              <a:gd name="connsiteX45" fmla="*/ 1464064 w 5962431"/>
              <a:gd name="connsiteY45" fmla="*/ 792182 h 5067300"/>
              <a:gd name="connsiteX46" fmla="*/ 1716526 w 5962431"/>
              <a:gd name="connsiteY46" fmla="*/ 335810 h 5067300"/>
              <a:gd name="connsiteX47" fmla="*/ 2260288 w 5962431"/>
              <a:gd name="connsiteY47" fmla="*/ 54219 h 5067300"/>
              <a:gd name="connsiteX48" fmla="*/ 2494240 w 5962431"/>
              <a:gd name="connsiteY48" fmla="*/ 55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962431" h="5067300">
                <a:moveTo>
                  <a:pt x="2494240" y="55"/>
                </a:moveTo>
                <a:cubicBezTo>
                  <a:pt x="2519325" y="409"/>
                  <a:pt x="2547140" y="2433"/>
                  <a:pt x="2580720" y="5669"/>
                </a:cubicBezTo>
                <a:cubicBezTo>
                  <a:pt x="2715043" y="18616"/>
                  <a:pt x="2906007" y="42892"/>
                  <a:pt x="3066222" y="131900"/>
                </a:cubicBezTo>
                <a:cubicBezTo>
                  <a:pt x="3226438" y="220908"/>
                  <a:pt x="3436823" y="334192"/>
                  <a:pt x="3542015" y="539721"/>
                </a:cubicBezTo>
                <a:cubicBezTo>
                  <a:pt x="3647207" y="745250"/>
                  <a:pt x="3669864" y="1187057"/>
                  <a:pt x="3697375" y="1365075"/>
                </a:cubicBezTo>
                <a:cubicBezTo>
                  <a:pt x="3724887" y="1543093"/>
                  <a:pt x="3695756" y="1572223"/>
                  <a:pt x="3707085" y="1607827"/>
                </a:cubicBezTo>
                <a:cubicBezTo>
                  <a:pt x="3718413" y="1643431"/>
                  <a:pt x="3747544" y="1575460"/>
                  <a:pt x="3765345" y="1578696"/>
                </a:cubicBezTo>
                <a:cubicBezTo>
                  <a:pt x="3783147" y="1581932"/>
                  <a:pt x="3800949" y="1556040"/>
                  <a:pt x="3813896" y="1627247"/>
                </a:cubicBezTo>
                <a:cubicBezTo>
                  <a:pt x="3826843" y="1698454"/>
                  <a:pt x="3851118" y="1891037"/>
                  <a:pt x="3843026" y="2005939"/>
                </a:cubicBezTo>
                <a:cubicBezTo>
                  <a:pt x="3834934" y="2120841"/>
                  <a:pt x="3797712" y="2245452"/>
                  <a:pt x="3765345" y="2316659"/>
                </a:cubicBezTo>
                <a:cubicBezTo>
                  <a:pt x="3732979" y="2387866"/>
                  <a:pt x="3682810" y="2415379"/>
                  <a:pt x="3648825" y="2433181"/>
                </a:cubicBezTo>
                <a:cubicBezTo>
                  <a:pt x="3614840" y="2450982"/>
                  <a:pt x="3585710" y="2379775"/>
                  <a:pt x="3561434" y="2423470"/>
                </a:cubicBezTo>
                <a:cubicBezTo>
                  <a:pt x="3537159" y="2467165"/>
                  <a:pt x="3522594" y="2606343"/>
                  <a:pt x="3503174" y="2695351"/>
                </a:cubicBezTo>
                <a:cubicBezTo>
                  <a:pt x="3483755" y="2784360"/>
                  <a:pt x="3449769" y="2853949"/>
                  <a:pt x="3444914" y="2957523"/>
                </a:cubicBezTo>
                <a:cubicBezTo>
                  <a:pt x="3440059" y="3061097"/>
                  <a:pt x="3420639" y="3206747"/>
                  <a:pt x="3474044" y="3316794"/>
                </a:cubicBezTo>
                <a:cubicBezTo>
                  <a:pt x="3527450" y="3426842"/>
                  <a:pt x="3561434" y="3515850"/>
                  <a:pt x="3765345" y="3617806"/>
                </a:cubicBezTo>
                <a:cubicBezTo>
                  <a:pt x="3969256" y="3719761"/>
                  <a:pt x="4500072" y="3868649"/>
                  <a:pt x="4697510" y="3928527"/>
                </a:cubicBezTo>
                <a:cubicBezTo>
                  <a:pt x="4894947" y="3988405"/>
                  <a:pt x="4846398" y="3952802"/>
                  <a:pt x="4949971" y="3977077"/>
                </a:cubicBezTo>
                <a:cubicBezTo>
                  <a:pt x="5053545" y="4001352"/>
                  <a:pt x="5215379" y="4032101"/>
                  <a:pt x="5318952" y="4074177"/>
                </a:cubicBezTo>
                <a:cubicBezTo>
                  <a:pt x="5422526" y="4116254"/>
                  <a:pt x="5484024" y="4113018"/>
                  <a:pt x="5571414" y="4229538"/>
                </a:cubicBezTo>
                <a:cubicBezTo>
                  <a:pt x="5658804" y="4346059"/>
                  <a:pt x="5775324" y="4626032"/>
                  <a:pt x="5843295" y="4773301"/>
                </a:cubicBezTo>
                <a:cubicBezTo>
                  <a:pt x="5894272" y="4883752"/>
                  <a:pt x="5924313" y="4963253"/>
                  <a:pt x="5951850" y="5038430"/>
                </a:cubicBezTo>
                <a:lnTo>
                  <a:pt x="5962431" y="5067300"/>
                </a:lnTo>
                <a:lnTo>
                  <a:pt x="0" y="5067300"/>
                </a:lnTo>
                <a:lnTo>
                  <a:pt x="46399" y="4996632"/>
                </a:lnTo>
                <a:cubicBezTo>
                  <a:pt x="99804" y="4912478"/>
                  <a:pt x="119224" y="4791102"/>
                  <a:pt x="221179" y="4715040"/>
                </a:cubicBezTo>
                <a:cubicBezTo>
                  <a:pt x="323135" y="4638979"/>
                  <a:pt x="512481" y="4588810"/>
                  <a:pt x="658131" y="4540260"/>
                </a:cubicBezTo>
                <a:cubicBezTo>
                  <a:pt x="803782" y="4491710"/>
                  <a:pt x="1010041" y="4444491"/>
                  <a:pt x="1095083" y="4423740"/>
                </a:cubicBezTo>
                <a:cubicBezTo>
                  <a:pt x="1180124" y="4402988"/>
                  <a:pt x="1137228" y="4426807"/>
                  <a:pt x="1168380" y="4415749"/>
                </a:cubicBezTo>
                <a:cubicBezTo>
                  <a:pt x="1199533" y="4404691"/>
                  <a:pt x="1356524" y="4307505"/>
                  <a:pt x="1473775" y="4229538"/>
                </a:cubicBezTo>
                <a:cubicBezTo>
                  <a:pt x="1591026" y="4151571"/>
                  <a:pt x="1797443" y="4015086"/>
                  <a:pt x="1871887" y="3947947"/>
                </a:cubicBezTo>
                <a:cubicBezTo>
                  <a:pt x="1946330" y="3880808"/>
                  <a:pt x="1926337" y="3926504"/>
                  <a:pt x="1920437" y="3826706"/>
                </a:cubicBezTo>
                <a:cubicBezTo>
                  <a:pt x="1914537" y="3726908"/>
                  <a:pt x="1881597" y="3239946"/>
                  <a:pt x="1852467" y="3093463"/>
                </a:cubicBezTo>
                <a:cubicBezTo>
                  <a:pt x="1823337" y="2946981"/>
                  <a:pt x="1771549" y="2991508"/>
                  <a:pt x="1745656" y="2947813"/>
                </a:cubicBezTo>
                <a:cubicBezTo>
                  <a:pt x="1719762" y="2904118"/>
                  <a:pt x="1714908" y="2889552"/>
                  <a:pt x="1697106" y="2831292"/>
                </a:cubicBezTo>
                <a:cubicBezTo>
                  <a:pt x="1679304" y="2773032"/>
                  <a:pt x="1653411" y="2641946"/>
                  <a:pt x="1638846" y="2598251"/>
                </a:cubicBezTo>
                <a:cubicBezTo>
                  <a:pt x="1624281" y="2554556"/>
                  <a:pt x="1625899" y="2575594"/>
                  <a:pt x="1609716" y="2569121"/>
                </a:cubicBezTo>
                <a:cubicBezTo>
                  <a:pt x="1593532" y="2562647"/>
                  <a:pt x="1562783" y="2565883"/>
                  <a:pt x="1541745" y="2559410"/>
                </a:cubicBezTo>
                <a:cubicBezTo>
                  <a:pt x="1520707" y="2552937"/>
                  <a:pt x="1499668" y="2561029"/>
                  <a:pt x="1483485" y="2530280"/>
                </a:cubicBezTo>
                <a:cubicBezTo>
                  <a:pt x="1467302" y="2499532"/>
                  <a:pt x="1454355" y="2447746"/>
                  <a:pt x="1444645" y="2374920"/>
                </a:cubicBezTo>
                <a:cubicBezTo>
                  <a:pt x="1434934" y="2302095"/>
                  <a:pt x="1426843" y="2179101"/>
                  <a:pt x="1425225" y="2093329"/>
                </a:cubicBezTo>
                <a:cubicBezTo>
                  <a:pt x="1423607" y="2007557"/>
                  <a:pt x="1425224" y="1916929"/>
                  <a:pt x="1434934" y="1860287"/>
                </a:cubicBezTo>
                <a:cubicBezTo>
                  <a:pt x="1444645" y="1803645"/>
                  <a:pt x="1483485" y="1795554"/>
                  <a:pt x="1483485" y="1753477"/>
                </a:cubicBezTo>
                <a:cubicBezTo>
                  <a:pt x="1483485" y="1711400"/>
                  <a:pt x="1447881" y="1680652"/>
                  <a:pt x="1434934" y="1607827"/>
                </a:cubicBezTo>
                <a:cubicBezTo>
                  <a:pt x="1421988" y="1535002"/>
                  <a:pt x="1400950" y="1452466"/>
                  <a:pt x="1405804" y="1316525"/>
                </a:cubicBezTo>
                <a:cubicBezTo>
                  <a:pt x="1410659" y="1180584"/>
                  <a:pt x="1412277" y="955634"/>
                  <a:pt x="1464064" y="792182"/>
                </a:cubicBezTo>
                <a:cubicBezTo>
                  <a:pt x="1515852" y="628730"/>
                  <a:pt x="1588677" y="460423"/>
                  <a:pt x="1716526" y="335810"/>
                </a:cubicBezTo>
                <a:cubicBezTo>
                  <a:pt x="1844375" y="211198"/>
                  <a:pt x="2116256" y="109243"/>
                  <a:pt x="2260288" y="54219"/>
                </a:cubicBezTo>
                <a:cubicBezTo>
                  <a:pt x="2368312" y="12951"/>
                  <a:pt x="2418987" y="-1007"/>
                  <a:pt x="2494240" y="55"/>
                </a:cubicBezTo>
                <a:close/>
              </a:path>
            </a:pathLst>
          </a:custGeom>
        </p:spPr>
        <p:txBody>
          <a:bodyPr wrap="square">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2021/1/5</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xml"/><Relationship Id="rId5" Type="http://schemas.openxmlformats.org/officeDocument/2006/relationships/slideLayout" Target="../slideLayouts/slideLayout5.xml"/><Relationship Id="rId4"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49.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slideLayout" Target="../slideLayouts/slideLayout3.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 Type="http://schemas.openxmlformats.org/officeDocument/2006/relationships/tags" Target="../tags/tag51.xml"/><Relationship Id="rId16" Type="http://schemas.openxmlformats.org/officeDocument/2006/relationships/tags" Target="../tags/tag65.xml"/><Relationship Id="rId20" Type="http://schemas.openxmlformats.org/officeDocument/2006/relationships/image" Target="../media/image7.png"/><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tags" Target="../tags/tag64.xml"/><Relationship Id="rId10" Type="http://schemas.openxmlformats.org/officeDocument/2006/relationships/tags" Target="../tags/tag59.xml"/><Relationship Id="rId19" Type="http://schemas.openxmlformats.org/officeDocument/2006/relationships/notesSlide" Target="../notesSlides/notesSlide15.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image" Target="../media/image9.png"/><Relationship Id="rId2" Type="http://schemas.openxmlformats.org/officeDocument/2006/relationships/tags" Target="../tags/tag68.xml"/><Relationship Id="rId16" Type="http://schemas.openxmlformats.org/officeDocument/2006/relationships/image" Target="../media/image8.pn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notesSlide" Target="../notesSlides/notesSlide17.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80.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4.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notesSlide" Target="../notesSlides/notesSlide2.xml"/><Relationship Id="rId5" Type="http://schemas.openxmlformats.org/officeDocument/2006/relationships/tags" Target="../tags/tag8.xml"/><Relationship Id="rId10" Type="http://schemas.openxmlformats.org/officeDocument/2006/relationships/slideLayout" Target="../slideLayouts/slideLayout5.xml"/><Relationship Id="rId4" Type="http://schemas.openxmlformats.org/officeDocument/2006/relationships/tags" Target="../tags/tag7.xml"/><Relationship Id="rId9"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tags" Target="../tags/tag9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notesSlide" Target="../notesSlides/notesSlide22.xm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tags" Target="../tags/tag111.xml"/><Relationship Id="rId3" Type="http://schemas.openxmlformats.org/officeDocument/2006/relationships/tags" Target="../tags/tag96.xml"/><Relationship Id="rId21" Type="http://schemas.openxmlformats.org/officeDocument/2006/relationships/notesSlide" Target="../notesSlides/notesSlide23.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tags" Target="../tags/tag110.xml"/><Relationship Id="rId2" Type="http://schemas.openxmlformats.org/officeDocument/2006/relationships/tags" Target="../tags/tag95.xml"/><Relationship Id="rId16" Type="http://schemas.openxmlformats.org/officeDocument/2006/relationships/tags" Target="../tags/tag109.xml"/><Relationship Id="rId20" Type="http://schemas.openxmlformats.org/officeDocument/2006/relationships/slideLayout" Target="../slideLayouts/slideLayout3.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5" Type="http://schemas.openxmlformats.org/officeDocument/2006/relationships/tags" Target="../tags/tag108.xml"/><Relationship Id="rId10" Type="http://schemas.openxmlformats.org/officeDocument/2006/relationships/tags" Target="../tags/tag103.xml"/><Relationship Id="rId19" Type="http://schemas.openxmlformats.org/officeDocument/2006/relationships/tags" Target="../tags/tag112.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4.jpeg"/><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notesSlide" Target="../notesSlides/notesSlide5.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3" Type="http://schemas.openxmlformats.org/officeDocument/2006/relationships/tags" Target="../tags/tag29.xml"/><Relationship Id="rId21" Type="http://schemas.openxmlformats.org/officeDocument/2006/relationships/tags" Target="../tags/tag47.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notesSlide" Target="../notesSlides/notesSlide6.xml"/><Relationship Id="rId10" Type="http://schemas.openxmlformats.org/officeDocument/2006/relationships/tags" Target="../tags/tag36.xml"/><Relationship Id="rId19" Type="http://schemas.openxmlformats.org/officeDocument/2006/relationships/tags" Target="../tags/tag45.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48.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ong from a secret garden 神秘园之歌">
            <a:hlinkClick r:id="" action="ppaction://media"/>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7"/>
          <a:stretch>
            <a:fillRect/>
          </a:stretch>
        </p:blipFill>
        <p:spPr>
          <a:xfrm>
            <a:off x="-828600" y="-243682"/>
            <a:ext cx="487363" cy="487363"/>
          </a:xfrm>
          <a:prstGeom prst="rect">
            <a:avLst/>
          </a:prstGeom>
        </p:spPr>
      </p:pic>
      <p:pic>
        <p:nvPicPr>
          <p:cNvPr id="4" name="图片 3"/>
          <p:cNvPicPr>
            <a:picLocks noChangeAspect="1"/>
          </p:cNvPicPr>
          <p:nvPr/>
        </p:nvPicPr>
        <p:blipFill rotWithShape="1">
          <a:blip r:embed="rId8" cstate="email"/>
          <a:srcRect/>
          <a:stretch>
            <a:fillRect/>
          </a:stretch>
        </p:blipFill>
        <p:spPr>
          <a:xfrm>
            <a:off x="0" y="0"/>
            <a:ext cx="9144000" cy="5143500"/>
          </a:xfrm>
          <a:prstGeom prst="rect">
            <a:avLst/>
          </a:prstGeom>
        </p:spPr>
      </p:pic>
      <p:sp>
        <p:nvSpPr>
          <p:cNvPr id="18" name="PA_淘宝网Chenying0907出品 9"/>
          <p:cNvSpPr txBox="1"/>
          <p:nvPr>
            <p:custDataLst>
              <p:tags r:id="rId3"/>
            </p:custDataLst>
          </p:nvPr>
        </p:nvSpPr>
        <p:spPr>
          <a:xfrm>
            <a:off x="539552" y="1923678"/>
            <a:ext cx="4772460" cy="646331"/>
          </a:xfrm>
          <a:prstGeom prst="rect">
            <a:avLst/>
          </a:prstGeom>
          <a:noFill/>
        </p:spPr>
        <p:txBody>
          <a:bodyPr wrap="none" rtlCol="0">
            <a:spAutoFit/>
          </a:bodyPr>
          <a:lstStyle/>
          <a:p>
            <a:r>
              <a:rPr lang="zh-CN" altLang="en-US" sz="3600" b="1" dirty="0">
                <a:solidFill>
                  <a:schemeClr val="bg1"/>
                </a:solidFill>
                <a:latin typeface="造字工房悦黑演示版常规体" pitchFamily="50" charset="-122"/>
                <a:ea typeface="造字工房悦黑演示版常规体" pitchFamily="50" charset="-122"/>
              </a:rPr>
              <a:t>音乐梦想教育培训</a:t>
            </a:r>
            <a:r>
              <a:rPr lang="en-US" altLang="zh-CN" sz="3600" b="1" dirty="0">
                <a:solidFill>
                  <a:schemeClr val="bg1"/>
                </a:solidFill>
                <a:latin typeface="造字工房悦黑演示版常规体" pitchFamily="50" charset="-122"/>
                <a:ea typeface="造字工房悦黑演示版常规体" pitchFamily="50" charset="-122"/>
              </a:rPr>
              <a:t>PPT</a:t>
            </a:r>
            <a:endParaRPr lang="zh-CN" altLang="en-US" sz="3600" b="1" dirty="0">
              <a:solidFill>
                <a:schemeClr val="bg1"/>
              </a:solidFill>
              <a:latin typeface="造字工房悦黑演示版常规体" pitchFamily="50" charset="-122"/>
              <a:ea typeface="造字工房悦黑演示版常规体" pitchFamily="50" charset="-122"/>
            </a:endParaRPr>
          </a:p>
        </p:txBody>
      </p:sp>
      <p:sp>
        <p:nvSpPr>
          <p:cNvPr id="19" name="PA_淘宝网Chenying0907出品 11"/>
          <p:cNvSpPr/>
          <p:nvPr>
            <p:custDataLst>
              <p:tags r:id="rId4"/>
            </p:custDataLst>
          </p:nvPr>
        </p:nvSpPr>
        <p:spPr>
          <a:xfrm>
            <a:off x="539552" y="2559531"/>
            <a:ext cx="4154899" cy="738664"/>
          </a:xfrm>
          <a:prstGeom prst="rect">
            <a:avLst/>
          </a:prstGeom>
        </p:spPr>
        <p:txBody>
          <a:bodyPr wrap="square">
            <a:spAutoFit/>
          </a:bodyPr>
          <a:lstStyle/>
          <a:p>
            <a:r>
              <a:rPr lang="zh-CN" altLang="en-US" sz="1050" dirty="0">
                <a:solidFill>
                  <a:schemeClr val="bg1"/>
                </a:solidFill>
              </a:rPr>
              <a:t>Food and beverage industry (Catering) is a food production and management industry through instant processing, commercial sales and service labor in one, to provide consumers with a variety of beverages, food, consumer sites and facilities.</a:t>
            </a:r>
          </a:p>
        </p:txBody>
      </p:sp>
      <p:sp>
        <p:nvSpPr>
          <p:cNvPr id="2" name="矩形 1"/>
          <p:cNvSpPr/>
          <p:nvPr/>
        </p:nvSpPr>
        <p:spPr>
          <a:xfrm>
            <a:off x="539552" y="3307995"/>
            <a:ext cx="3464560" cy="337185"/>
          </a:xfrm>
          <a:prstGeom prst="rect">
            <a:avLst/>
          </a:prstGeom>
        </p:spPr>
        <p:txBody>
          <a:bodyPr wrap="none">
            <a:spAutoFit/>
          </a:bodyPr>
          <a:lstStyle/>
          <a:p>
            <a:r>
              <a:rPr lang="zh-CN" altLang="en-US" sz="1600">
                <a:solidFill>
                  <a:schemeClr val="bg1"/>
                </a:solidFill>
              </a:rPr>
              <a:t>汇报人：</a:t>
            </a:r>
            <a:r>
              <a:rPr lang="en-US" altLang="zh-CN" sz="1600">
                <a:solidFill>
                  <a:schemeClr val="bg1"/>
                </a:solidFill>
              </a:rPr>
              <a:t>xiazaii    </a:t>
            </a:r>
            <a:r>
              <a:rPr lang="zh-CN" altLang="en-US" sz="1600">
                <a:solidFill>
                  <a:schemeClr val="bg1"/>
                </a:solidFill>
              </a:rPr>
              <a:t>汇报时间：</a:t>
            </a:r>
            <a:r>
              <a:rPr lang="en-US" altLang="zh-CN" sz="1600">
                <a:solidFill>
                  <a:schemeClr val="bg1"/>
                </a:solidFill>
              </a:rPr>
              <a:t>xx</a:t>
            </a:r>
            <a:r>
              <a:rPr lang="zh-CN" altLang="en-US" sz="1600">
                <a:solidFill>
                  <a:schemeClr val="bg1"/>
                </a:solidFill>
              </a:rPr>
              <a:t>年</a:t>
            </a:r>
            <a:r>
              <a:rPr lang="en-US" altLang="zh-CN" sz="1600">
                <a:solidFill>
                  <a:schemeClr val="bg1"/>
                </a:solidFill>
              </a:rPr>
              <a:t>xx</a:t>
            </a:r>
            <a:r>
              <a:rPr lang="zh-CN" altLang="en-US" sz="1600">
                <a:solidFill>
                  <a:schemeClr val="bg1"/>
                </a:solidFill>
              </a:rPr>
              <a:t>月</a:t>
            </a:r>
            <a:endParaRPr lang="zh-CN" alt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56" presetClass="entr" presetSubtype="0" fill="hold" grpId="0" nodeType="withEffect">
                                  <p:stCondLst>
                                    <p:cond delay="1300"/>
                                  </p:stCondLst>
                                  <p:iterate type="lt">
                                    <p:tmPct val="10000"/>
                                  </p:iterate>
                                  <p:childTnLst>
                                    <p:set>
                                      <p:cBhvr>
                                        <p:cTn id="13" dur="1" fill="hold">
                                          <p:stCondLst>
                                            <p:cond delay="0"/>
                                          </p:stCondLst>
                                        </p:cTn>
                                        <p:tgtEl>
                                          <p:spTgt spid="18"/>
                                        </p:tgtEl>
                                        <p:attrNameLst>
                                          <p:attrName>style.visibility</p:attrName>
                                        </p:attrNameLst>
                                      </p:cBhvr>
                                      <p:to>
                                        <p:strVal val="visible"/>
                                      </p:to>
                                    </p:set>
                                    <p:anim by="(-#ppt_w*2)" calcmode="lin" valueType="num">
                                      <p:cBhvr rctx="PPT">
                                        <p:cTn id="14" dur="500" autoRev="1" fill="hold">
                                          <p:stCondLst>
                                            <p:cond delay="0"/>
                                          </p:stCondLst>
                                        </p:cTn>
                                        <p:tgtEl>
                                          <p:spTgt spid="18"/>
                                        </p:tgtEl>
                                        <p:attrNameLst>
                                          <p:attrName>ppt_w</p:attrName>
                                        </p:attrNameLst>
                                      </p:cBhvr>
                                    </p:anim>
                                    <p:anim by="(#ppt_w*0.50)" calcmode="lin" valueType="num">
                                      <p:cBhvr>
                                        <p:cTn id="15" dur="500" decel="50000" autoRev="1" fill="hold">
                                          <p:stCondLst>
                                            <p:cond delay="0"/>
                                          </p:stCondLst>
                                        </p:cTn>
                                        <p:tgtEl>
                                          <p:spTgt spid="18"/>
                                        </p:tgtEl>
                                        <p:attrNameLst>
                                          <p:attrName>ppt_x</p:attrName>
                                        </p:attrNameLst>
                                      </p:cBhvr>
                                    </p:anim>
                                    <p:anim from="(-#ppt_h/2)" to="(#ppt_y)" calcmode="lin" valueType="num">
                                      <p:cBhvr>
                                        <p:cTn id="16" dur="1000" fill="hold">
                                          <p:stCondLst>
                                            <p:cond delay="0"/>
                                          </p:stCondLst>
                                        </p:cTn>
                                        <p:tgtEl>
                                          <p:spTgt spid="18"/>
                                        </p:tgtEl>
                                        <p:attrNameLst>
                                          <p:attrName>ppt_y</p:attrName>
                                        </p:attrNameLst>
                                      </p:cBhvr>
                                    </p:anim>
                                    <p:animRot by="21600000">
                                      <p:cBhvr>
                                        <p:cTn id="17" dur="1000" fill="hold">
                                          <p:stCondLst>
                                            <p:cond delay="0"/>
                                          </p:stCondLst>
                                        </p:cTn>
                                        <p:tgtEl>
                                          <p:spTgt spid="18"/>
                                        </p:tgtEl>
                                        <p:attrNameLst>
                                          <p:attrName>r</p:attrName>
                                        </p:attrNameLst>
                                      </p:cBhvr>
                                    </p:animRot>
                                  </p:childTnLst>
                                </p:cTn>
                              </p:par>
                              <p:par>
                                <p:cTn id="18" presetID="55" presetClass="entr" presetSubtype="0" fill="hold" grpId="0" nodeType="withEffect">
                                  <p:stCondLst>
                                    <p:cond delay="340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3" repeatCount="indefinite" fill="hold" display="0">
                  <p:stCondLst>
                    <p:cond delay="indefinite"/>
                  </p:stCondLst>
                  <p:endCondLst>
                    <p:cond evt="onStopAudio" delay="0">
                      <p:tgtEl>
                        <p:sldTgt/>
                      </p:tgtEl>
                    </p:cond>
                  </p:endCondLst>
                </p:cTn>
                <p:tgtEl>
                  <p:spTgt spid="5"/>
                </p:tgtEl>
              </p:cMediaNode>
            </p:audio>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9"/>
          <p:cNvSpPr txBox="1"/>
          <p:nvPr/>
        </p:nvSpPr>
        <p:spPr>
          <a:xfrm>
            <a:off x="6046684" y="1464856"/>
            <a:ext cx="2555787" cy="333425"/>
          </a:xfrm>
          <a:prstGeom prst="rect">
            <a:avLst/>
          </a:prstGeom>
          <a:noFill/>
        </p:spPr>
        <p:txBody>
          <a:bodyPr wrap="square" lIns="0" tIns="0" rIns="0" bIns="0" rtlCol="0">
            <a:spAutoFit/>
          </a:bodyPr>
          <a:lstStyle/>
          <a:p>
            <a:pPr algn="just">
              <a:lnSpc>
                <a:spcPts val="1300"/>
              </a:lnSpc>
            </a:pPr>
            <a:r>
              <a:rPr lang="zh-CN" altLang="en-US" sz="1210" dirty="0">
                <a:solidFill>
                  <a:schemeClr val="bg1">
                    <a:lumMod val="50000"/>
                  </a:schemeClr>
                </a:solidFill>
                <a:latin typeface="微软雅黑" panose="020B0503020204020204" pitchFamily="34" charset="-122"/>
                <a:ea typeface="微软雅黑" panose="020B0503020204020204" pitchFamily="34" charset="-122"/>
              </a:rPr>
              <a:t>点击输入简要文字内容，</a:t>
            </a:r>
            <a:r>
              <a:rPr lang="en-US" altLang="zh-CN" sz="1210" dirty="0">
                <a:solidFill>
                  <a:schemeClr val="bg1">
                    <a:lumMod val="50000"/>
                  </a:schemeClr>
                </a:solidFill>
                <a:latin typeface="微软雅黑" panose="020B0503020204020204" pitchFamily="34" charset="-122"/>
                <a:ea typeface="微软雅黑" panose="020B0503020204020204" pitchFamily="34" charset="-122"/>
              </a:rPr>
              <a:t> COOLLA</a:t>
            </a:r>
            <a:r>
              <a:rPr lang="zh-CN" altLang="en-US" sz="121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1210" dirty="0">
                <a:solidFill>
                  <a:schemeClr val="bg1">
                    <a:lumMod val="50000"/>
                  </a:schemeClr>
                </a:solidFill>
                <a:latin typeface="微软雅黑" panose="020B0503020204020204" pitchFamily="34" charset="-122"/>
                <a:ea typeface="微软雅黑" panose="020B0503020204020204" pitchFamily="34" charset="-122"/>
              </a:rPr>
              <a:t>……</a:t>
            </a:r>
          </a:p>
        </p:txBody>
      </p:sp>
      <p:grpSp>
        <p:nvGrpSpPr>
          <p:cNvPr id="13" name="组合 34"/>
          <p:cNvGrpSpPr/>
          <p:nvPr/>
        </p:nvGrpSpPr>
        <p:grpSpPr>
          <a:xfrm>
            <a:off x="3012977" y="1415639"/>
            <a:ext cx="2887762" cy="425429"/>
            <a:chOff x="4017302" y="1887432"/>
            <a:chExt cx="3850349" cy="567270"/>
          </a:xfrm>
        </p:grpSpPr>
        <p:sp>
          <p:nvSpPr>
            <p:cNvPr id="30" name="任意多边形 29"/>
            <p:cNvSpPr/>
            <p:nvPr/>
          </p:nvSpPr>
          <p:spPr>
            <a:xfrm>
              <a:off x="4017302" y="1887432"/>
              <a:ext cx="3850349" cy="567270"/>
            </a:xfrm>
            <a:custGeom>
              <a:avLst/>
              <a:gdLst>
                <a:gd name="connsiteX0" fmla="*/ 0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592483 w 3850349"/>
                <a:gd name="connsiteY4" fmla="*/ 567270 h 567270"/>
                <a:gd name="connsiteX5" fmla="*/ 504765 w 3850349"/>
                <a:gd name="connsiteY5" fmla="*/ 449966 h 567270"/>
                <a:gd name="connsiteX6" fmla="*/ 28846 w 3850349"/>
                <a:gd name="connsiteY6" fmla="*/ 1752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0" y="0"/>
                  </a:moveTo>
                  <a:lnTo>
                    <a:pt x="3566714" y="0"/>
                  </a:lnTo>
                  <a:lnTo>
                    <a:pt x="3850349" y="283635"/>
                  </a:lnTo>
                  <a:lnTo>
                    <a:pt x="3566714" y="567270"/>
                  </a:lnTo>
                  <a:lnTo>
                    <a:pt x="592483" y="567270"/>
                  </a:lnTo>
                  <a:lnTo>
                    <a:pt x="504765" y="449966"/>
                  </a:lnTo>
                  <a:cubicBezTo>
                    <a:pt x="367864" y="284081"/>
                    <a:pt x="207536" y="138245"/>
                    <a:pt x="28846" y="1752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699" tIns="43349" rIns="86699" bIns="43349" numCol="1" spcCol="0" rtlCol="0" fromWordArt="0" anchor="ctr" anchorCtr="0" forceAA="0" compatLnSpc="1">
              <a:noAutofit/>
            </a:bodyPr>
            <a:lstStyle/>
            <a:p>
              <a:pPr algn="ctr"/>
              <a:endParaRPr lang="zh-CN" altLang="en-US" sz="1280"/>
            </a:p>
          </p:txBody>
        </p:sp>
        <p:sp>
          <p:nvSpPr>
            <p:cNvPr id="4" name="TextBox 30"/>
            <p:cNvSpPr txBox="1"/>
            <p:nvPr/>
          </p:nvSpPr>
          <p:spPr>
            <a:xfrm>
              <a:off x="5085111" y="1955624"/>
              <a:ext cx="2366890" cy="437666"/>
            </a:xfrm>
            <a:prstGeom prst="rect">
              <a:avLst/>
            </a:prstGeom>
            <a:noFill/>
          </p:spPr>
          <p:txBody>
            <a:bodyPr wrap="square" lIns="0" tIns="0" rIns="0" bIns="0" rtlCol="0">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rPr>
                <a:t>诚邀联合主办</a:t>
              </a:r>
            </a:p>
          </p:txBody>
        </p:sp>
      </p:grpSp>
      <p:grpSp>
        <p:nvGrpSpPr>
          <p:cNvPr id="14" name="组合 35"/>
          <p:cNvGrpSpPr/>
          <p:nvPr/>
        </p:nvGrpSpPr>
        <p:grpSpPr>
          <a:xfrm>
            <a:off x="3567048" y="2012109"/>
            <a:ext cx="2333690" cy="425429"/>
            <a:chOff x="4756064" y="2682769"/>
            <a:chExt cx="3111586" cy="567270"/>
          </a:xfrm>
        </p:grpSpPr>
        <p:sp>
          <p:nvSpPr>
            <p:cNvPr id="31" name="任意多边形 30"/>
            <p:cNvSpPr/>
            <p:nvPr/>
          </p:nvSpPr>
          <p:spPr>
            <a:xfrm>
              <a:off x="4756064" y="2682769"/>
              <a:ext cx="3111586" cy="567270"/>
            </a:xfrm>
            <a:custGeom>
              <a:avLst/>
              <a:gdLst>
                <a:gd name="connsiteX0" fmla="*/ 0 w 3111586"/>
                <a:gd name="connsiteY0" fmla="*/ 0 h 567270"/>
                <a:gd name="connsiteX1" fmla="*/ 2827951 w 3111586"/>
                <a:gd name="connsiteY1" fmla="*/ 0 h 567270"/>
                <a:gd name="connsiteX2" fmla="*/ 3111586 w 3111586"/>
                <a:gd name="connsiteY2" fmla="*/ 283635 h 567270"/>
                <a:gd name="connsiteX3" fmla="*/ 2827951 w 3111586"/>
                <a:gd name="connsiteY3" fmla="*/ 567270 h 567270"/>
                <a:gd name="connsiteX4" fmla="*/ 216299 w 3111586"/>
                <a:gd name="connsiteY4" fmla="*/ 567270 h 567270"/>
                <a:gd name="connsiteX5" fmla="*/ 176658 w 3111586"/>
                <a:gd name="connsiteY5" fmla="*/ 413101 h 567270"/>
                <a:gd name="connsiteX6" fmla="*/ 7068 w 3111586"/>
                <a:gd name="connsiteY6" fmla="*/ 1163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6" h="567270">
                  <a:moveTo>
                    <a:pt x="0" y="0"/>
                  </a:moveTo>
                  <a:lnTo>
                    <a:pt x="2827951" y="0"/>
                  </a:lnTo>
                  <a:lnTo>
                    <a:pt x="3111586" y="283635"/>
                  </a:lnTo>
                  <a:lnTo>
                    <a:pt x="2827951" y="567270"/>
                  </a:lnTo>
                  <a:lnTo>
                    <a:pt x="216299" y="567270"/>
                  </a:lnTo>
                  <a:lnTo>
                    <a:pt x="176658" y="413101"/>
                  </a:lnTo>
                  <a:cubicBezTo>
                    <a:pt x="133041" y="272869"/>
                    <a:pt x="76011" y="138546"/>
                    <a:pt x="7068" y="1163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699" tIns="43349" rIns="86699" bIns="43349" numCol="1" spcCol="0" rtlCol="0" fromWordArt="0" anchor="ctr" anchorCtr="0" forceAA="0" compatLnSpc="1">
              <a:noAutofit/>
            </a:bodyPr>
            <a:lstStyle/>
            <a:p>
              <a:pPr algn="ctr"/>
              <a:endParaRPr lang="zh-CN" altLang="en-US" sz="1280" dirty="0"/>
            </a:p>
          </p:txBody>
        </p:sp>
        <p:sp>
          <p:nvSpPr>
            <p:cNvPr id="5" name="TextBox 30"/>
            <p:cNvSpPr txBox="1"/>
            <p:nvPr/>
          </p:nvSpPr>
          <p:spPr>
            <a:xfrm>
              <a:off x="5085111" y="2750961"/>
              <a:ext cx="2366890" cy="437666"/>
            </a:xfrm>
            <a:prstGeom prst="rect">
              <a:avLst/>
            </a:prstGeom>
            <a:noFill/>
          </p:spPr>
          <p:txBody>
            <a:bodyPr wrap="square" lIns="0" tIns="0" rIns="0" bIns="0" rtlCol="0">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rPr>
                <a:t>招募协办单位</a:t>
              </a:r>
            </a:p>
          </p:txBody>
        </p:sp>
      </p:grpSp>
      <p:grpSp>
        <p:nvGrpSpPr>
          <p:cNvPr id="15" name="组合 36"/>
          <p:cNvGrpSpPr/>
          <p:nvPr/>
        </p:nvGrpSpPr>
        <p:grpSpPr>
          <a:xfrm>
            <a:off x="3760115" y="2608578"/>
            <a:ext cx="2140624" cy="425429"/>
            <a:chOff x="5013486" y="3478106"/>
            <a:chExt cx="2854165" cy="567270"/>
          </a:xfrm>
        </p:grpSpPr>
        <p:sp>
          <p:nvSpPr>
            <p:cNvPr id="32" name="任意多边形 31"/>
            <p:cNvSpPr/>
            <p:nvPr/>
          </p:nvSpPr>
          <p:spPr>
            <a:xfrm>
              <a:off x="5013486" y="3478106"/>
              <a:ext cx="2854165" cy="567270"/>
            </a:xfrm>
            <a:custGeom>
              <a:avLst/>
              <a:gdLst>
                <a:gd name="connsiteX0" fmla="*/ 0 w 2854165"/>
                <a:gd name="connsiteY0" fmla="*/ 0 h 567270"/>
                <a:gd name="connsiteX1" fmla="*/ 2570530 w 2854165"/>
                <a:gd name="connsiteY1" fmla="*/ 0 h 567270"/>
                <a:gd name="connsiteX2" fmla="*/ 2854165 w 2854165"/>
                <a:gd name="connsiteY2" fmla="*/ 283635 h 567270"/>
                <a:gd name="connsiteX3" fmla="*/ 2570530 w 2854165"/>
                <a:gd name="connsiteY3" fmla="*/ 567270 h 567270"/>
                <a:gd name="connsiteX4" fmla="*/ 0 w 2854165"/>
                <a:gd name="connsiteY4" fmla="*/ 567270 h 567270"/>
                <a:gd name="connsiteX5" fmla="*/ 8346 w 2854165"/>
                <a:gd name="connsiteY5" fmla="*/ 512582 h 567270"/>
                <a:gd name="connsiteX6" fmla="*/ 19907 w 2854165"/>
                <a:gd name="connsiteY6" fmla="*/ 283636 h 567270"/>
                <a:gd name="connsiteX7" fmla="*/ 8346 w 2854165"/>
                <a:gd name="connsiteY7" fmla="*/ 54690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65" h="567270">
                  <a:moveTo>
                    <a:pt x="0" y="0"/>
                  </a:moveTo>
                  <a:lnTo>
                    <a:pt x="2570530" y="0"/>
                  </a:lnTo>
                  <a:lnTo>
                    <a:pt x="2854165" y="283635"/>
                  </a:lnTo>
                  <a:lnTo>
                    <a:pt x="2570530" y="567270"/>
                  </a:lnTo>
                  <a:lnTo>
                    <a:pt x="0" y="567270"/>
                  </a:lnTo>
                  <a:lnTo>
                    <a:pt x="8346" y="512582"/>
                  </a:lnTo>
                  <a:cubicBezTo>
                    <a:pt x="15991" y="437306"/>
                    <a:pt x="19907" y="360929"/>
                    <a:pt x="19907" y="283636"/>
                  </a:cubicBezTo>
                  <a:cubicBezTo>
                    <a:pt x="19907" y="206344"/>
                    <a:pt x="15991" y="129966"/>
                    <a:pt x="8346" y="5469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699" tIns="43349" rIns="86699" bIns="43349" numCol="1" spcCol="0" rtlCol="0" fromWordArt="0" anchor="ctr" anchorCtr="0" forceAA="0" compatLnSpc="1">
              <a:noAutofit/>
            </a:bodyPr>
            <a:lstStyle/>
            <a:p>
              <a:pPr algn="ctr"/>
              <a:endParaRPr lang="zh-CN" altLang="en-US" sz="1280"/>
            </a:p>
          </p:txBody>
        </p:sp>
        <p:sp>
          <p:nvSpPr>
            <p:cNvPr id="6" name="TextBox 30"/>
            <p:cNvSpPr txBox="1"/>
            <p:nvPr/>
          </p:nvSpPr>
          <p:spPr>
            <a:xfrm>
              <a:off x="5116429" y="3546298"/>
              <a:ext cx="2304256" cy="437666"/>
            </a:xfrm>
            <a:prstGeom prst="rect">
              <a:avLst/>
            </a:prstGeom>
            <a:noFill/>
          </p:spPr>
          <p:txBody>
            <a:bodyPr wrap="square" lIns="0" tIns="0" rIns="0" bIns="0" rtlCol="0">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rPr>
                <a:t>友情邀请</a:t>
              </a:r>
            </a:p>
          </p:txBody>
        </p:sp>
      </p:grpSp>
      <p:grpSp>
        <p:nvGrpSpPr>
          <p:cNvPr id="16" name="组合 37"/>
          <p:cNvGrpSpPr/>
          <p:nvPr/>
        </p:nvGrpSpPr>
        <p:grpSpPr>
          <a:xfrm>
            <a:off x="3567050" y="3205048"/>
            <a:ext cx="2333688" cy="425429"/>
            <a:chOff x="4756066" y="4273443"/>
            <a:chExt cx="3111584" cy="567270"/>
          </a:xfrm>
        </p:grpSpPr>
        <p:sp>
          <p:nvSpPr>
            <p:cNvPr id="33" name="任意多边形 32"/>
            <p:cNvSpPr/>
            <p:nvPr/>
          </p:nvSpPr>
          <p:spPr>
            <a:xfrm>
              <a:off x="4756066" y="4273443"/>
              <a:ext cx="3111584" cy="567270"/>
            </a:xfrm>
            <a:custGeom>
              <a:avLst/>
              <a:gdLst>
                <a:gd name="connsiteX0" fmla="*/ 216297 w 3111584"/>
                <a:gd name="connsiteY0" fmla="*/ 0 h 567270"/>
                <a:gd name="connsiteX1" fmla="*/ 2827949 w 3111584"/>
                <a:gd name="connsiteY1" fmla="*/ 0 h 567270"/>
                <a:gd name="connsiteX2" fmla="*/ 3111584 w 3111584"/>
                <a:gd name="connsiteY2" fmla="*/ 283635 h 567270"/>
                <a:gd name="connsiteX3" fmla="*/ 2827949 w 3111584"/>
                <a:gd name="connsiteY3" fmla="*/ 567270 h 567270"/>
                <a:gd name="connsiteX4" fmla="*/ 0 w 3111584"/>
                <a:gd name="connsiteY4" fmla="*/ 567270 h 567270"/>
                <a:gd name="connsiteX5" fmla="*/ 7066 w 3111584"/>
                <a:gd name="connsiteY5" fmla="*/ 555638 h 567270"/>
                <a:gd name="connsiteX6" fmla="*/ 176656 w 3111584"/>
                <a:gd name="connsiteY6" fmla="*/ 154171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4" h="567270">
                  <a:moveTo>
                    <a:pt x="216297" y="0"/>
                  </a:moveTo>
                  <a:lnTo>
                    <a:pt x="2827949" y="0"/>
                  </a:lnTo>
                  <a:lnTo>
                    <a:pt x="3111584" y="283635"/>
                  </a:lnTo>
                  <a:lnTo>
                    <a:pt x="2827949" y="567270"/>
                  </a:lnTo>
                  <a:lnTo>
                    <a:pt x="0" y="567270"/>
                  </a:lnTo>
                  <a:lnTo>
                    <a:pt x="7066" y="555638"/>
                  </a:lnTo>
                  <a:cubicBezTo>
                    <a:pt x="76009" y="428726"/>
                    <a:pt x="133039" y="294403"/>
                    <a:pt x="176656" y="15417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699" tIns="43349" rIns="86699" bIns="43349" numCol="1" spcCol="0" rtlCol="0" fromWordArt="0" anchor="ctr" anchorCtr="0" forceAA="0" compatLnSpc="1">
              <a:noAutofit/>
            </a:bodyPr>
            <a:lstStyle/>
            <a:p>
              <a:pPr algn="ctr"/>
              <a:endParaRPr lang="zh-CN" altLang="en-US" sz="1280" dirty="0"/>
            </a:p>
          </p:txBody>
        </p:sp>
        <p:sp>
          <p:nvSpPr>
            <p:cNvPr id="7" name="TextBox 30"/>
            <p:cNvSpPr txBox="1"/>
            <p:nvPr/>
          </p:nvSpPr>
          <p:spPr>
            <a:xfrm>
              <a:off x="5085111" y="4341635"/>
              <a:ext cx="2366891" cy="437666"/>
            </a:xfrm>
            <a:prstGeom prst="rect">
              <a:avLst/>
            </a:prstGeom>
            <a:noFill/>
          </p:spPr>
          <p:txBody>
            <a:bodyPr wrap="square" lIns="0" tIns="0" rIns="0" bIns="0" rtlCol="0">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rPr>
                <a:t>招募冠名企业</a:t>
              </a:r>
            </a:p>
          </p:txBody>
        </p:sp>
      </p:grpSp>
      <p:grpSp>
        <p:nvGrpSpPr>
          <p:cNvPr id="18" name="组合 38"/>
          <p:cNvGrpSpPr/>
          <p:nvPr/>
        </p:nvGrpSpPr>
        <p:grpSpPr>
          <a:xfrm>
            <a:off x="3012977" y="3801519"/>
            <a:ext cx="2887762" cy="425429"/>
            <a:chOff x="4017302" y="5068782"/>
            <a:chExt cx="3850349" cy="567270"/>
          </a:xfrm>
        </p:grpSpPr>
        <p:sp>
          <p:nvSpPr>
            <p:cNvPr id="34" name="任意多边形 33"/>
            <p:cNvSpPr/>
            <p:nvPr/>
          </p:nvSpPr>
          <p:spPr>
            <a:xfrm>
              <a:off x="4017302" y="5068782"/>
              <a:ext cx="3850349" cy="567270"/>
            </a:xfrm>
            <a:custGeom>
              <a:avLst/>
              <a:gdLst>
                <a:gd name="connsiteX0" fmla="*/ 592483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0 w 3850349"/>
                <a:gd name="connsiteY4" fmla="*/ 567270 h 567270"/>
                <a:gd name="connsiteX5" fmla="*/ 28846 w 3850349"/>
                <a:gd name="connsiteY5" fmla="*/ 549746 h 567270"/>
                <a:gd name="connsiteX6" fmla="*/ 504765 w 3850349"/>
                <a:gd name="connsiteY6" fmla="*/ 11730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592483" y="0"/>
                  </a:moveTo>
                  <a:lnTo>
                    <a:pt x="3566714" y="0"/>
                  </a:lnTo>
                  <a:lnTo>
                    <a:pt x="3850349" y="283635"/>
                  </a:lnTo>
                  <a:lnTo>
                    <a:pt x="3566714" y="567270"/>
                  </a:lnTo>
                  <a:lnTo>
                    <a:pt x="0" y="567270"/>
                  </a:lnTo>
                  <a:lnTo>
                    <a:pt x="28846" y="549746"/>
                  </a:lnTo>
                  <a:cubicBezTo>
                    <a:pt x="207536" y="429025"/>
                    <a:pt x="367864" y="283190"/>
                    <a:pt x="504765" y="11730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699" tIns="43349" rIns="86699" bIns="43349" numCol="1" spcCol="0" rtlCol="0" fromWordArt="0" anchor="ctr" anchorCtr="0" forceAA="0" compatLnSpc="1">
              <a:noAutofit/>
            </a:bodyPr>
            <a:lstStyle/>
            <a:p>
              <a:pPr algn="ctr"/>
              <a:endParaRPr lang="zh-CN" altLang="en-US" sz="1280"/>
            </a:p>
          </p:txBody>
        </p:sp>
        <p:sp>
          <p:nvSpPr>
            <p:cNvPr id="8" name="TextBox 30"/>
            <p:cNvSpPr txBox="1"/>
            <p:nvPr/>
          </p:nvSpPr>
          <p:spPr>
            <a:xfrm>
              <a:off x="5085111" y="5136974"/>
              <a:ext cx="2366890" cy="437666"/>
            </a:xfrm>
            <a:prstGeom prst="rect">
              <a:avLst/>
            </a:prstGeom>
            <a:noFill/>
          </p:spPr>
          <p:txBody>
            <a:bodyPr wrap="square" lIns="0" tIns="0" rIns="0" bIns="0" rtlCol="0">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rPr>
                <a:t>诚邀媒体专访</a:t>
              </a:r>
            </a:p>
          </p:txBody>
        </p:sp>
      </p:grpSp>
      <p:sp>
        <p:nvSpPr>
          <p:cNvPr id="9" name="TextBox 29"/>
          <p:cNvSpPr txBox="1"/>
          <p:nvPr/>
        </p:nvSpPr>
        <p:spPr>
          <a:xfrm>
            <a:off x="6046684" y="2061326"/>
            <a:ext cx="2555787" cy="333425"/>
          </a:xfrm>
          <a:prstGeom prst="rect">
            <a:avLst/>
          </a:prstGeom>
          <a:noFill/>
        </p:spPr>
        <p:txBody>
          <a:bodyPr wrap="square" lIns="0" tIns="0" rIns="0" bIns="0" rtlCol="0">
            <a:spAutoFit/>
          </a:bodyPr>
          <a:lstStyle/>
          <a:p>
            <a:pPr algn="just">
              <a:lnSpc>
                <a:spcPts val="1300"/>
              </a:lnSpc>
            </a:pPr>
            <a:r>
              <a:rPr lang="zh-CN" altLang="en-US" sz="1210" dirty="0">
                <a:solidFill>
                  <a:schemeClr val="bg1">
                    <a:lumMod val="50000"/>
                  </a:schemeClr>
                </a:solidFill>
                <a:latin typeface="微软雅黑" panose="020B0503020204020204" pitchFamily="34" charset="-122"/>
                <a:ea typeface="微软雅黑" panose="020B0503020204020204" pitchFamily="34" charset="-122"/>
              </a:rPr>
              <a:t>点击输入简要文字内容，</a:t>
            </a:r>
            <a:r>
              <a:rPr lang="en-US" altLang="zh-CN" sz="1210" dirty="0">
                <a:solidFill>
                  <a:schemeClr val="bg1">
                    <a:lumMod val="50000"/>
                  </a:schemeClr>
                </a:solidFill>
                <a:latin typeface="微软雅黑" panose="020B0503020204020204" pitchFamily="34" charset="-122"/>
                <a:ea typeface="微软雅黑" panose="020B0503020204020204" pitchFamily="34" charset="-122"/>
              </a:rPr>
              <a:t> COOLLA</a:t>
            </a:r>
            <a:r>
              <a:rPr lang="zh-CN" altLang="en-US" sz="121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121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10" name="TextBox 29"/>
          <p:cNvSpPr txBox="1"/>
          <p:nvPr/>
        </p:nvSpPr>
        <p:spPr>
          <a:xfrm>
            <a:off x="6046684" y="2657796"/>
            <a:ext cx="2555787" cy="333425"/>
          </a:xfrm>
          <a:prstGeom prst="rect">
            <a:avLst/>
          </a:prstGeom>
          <a:noFill/>
        </p:spPr>
        <p:txBody>
          <a:bodyPr wrap="square" lIns="0" tIns="0" rIns="0" bIns="0" rtlCol="0">
            <a:spAutoFit/>
          </a:bodyPr>
          <a:lstStyle/>
          <a:p>
            <a:pPr algn="just">
              <a:lnSpc>
                <a:spcPts val="1300"/>
              </a:lnSpc>
            </a:pPr>
            <a:r>
              <a:rPr lang="zh-CN" altLang="en-US" sz="1210" dirty="0">
                <a:solidFill>
                  <a:schemeClr val="bg1">
                    <a:lumMod val="50000"/>
                  </a:schemeClr>
                </a:solidFill>
                <a:latin typeface="微软雅黑" panose="020B0503020204020204" pitchFamily="34" charset="-122"/>
                <a:ea typeface="微软雅黑" panose="020B0503020204020204" pitchFamily="34" charset="-122"/>
              </a:rPr>
              <a:t>点击输入简要文字内容，</a:t>
            </a:r>
            <a:r>
              <a:rPr lang="en-US" altLang="zh-CN" sz="1210" dirty="0">
                <a:solidFill>
                  <a:schemeClr val="bg1">
                    <a:lumMod val="50000"/>
                  </a:schemeClr>
                </a:solidFill>
                <a:latin typeface="微软雅黑" panose="020B0503020204020204" pitchFamily="34" charset="-122"/>
                <a:ea typeface="微软雅黑" panose="020B0503020204020204" pitchFamily="34" charset="-122"/>
              </a:rPr>
              <a:t> COOLLA</a:t>
            </a:r>
            <a:r>
              <a:rPr lang="zh-CN" altLang="en-US" sz="121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121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11" name="TextBox 29"/>
          <p:cNvSpPr txBox="1"/>
          <p:nvPr/>
        </p:nvSpPr>
        <p:spPr>
          <a:xfrm>
            <a:off x="6046684" y="3254266"/>
            <a:ext cx="2555787" cy="333425"/>
          </a:xfrm>
          <a:prstGeom prst="rect">
            <a:avLst/>
          </a:prstGeom>
          <a:noFill/>
        </p:spPr>
        <p:txBody>
          <a:bodyPr wrap="square" lIns="0" tIns="0" rIns="0" bIns="0" rtlCol="0">
            <a:spAutoFit/>
          </a:bodyPr>
          <a:lstStyle/>
          <a:p>
            <a:pPr algn="just">
              <a:lnSpc>
                <a:spcPts val="1300"/>
              </a:lnSpc>
            </a:pPr>
            <a:r>
              <a:rPr lang="zh-CN" altLang="en-US" sz="1210" dirty="0">
                <a:solidFill>
                  <a:schemeClr val="bg1">
                    <a:lumMod val="50000"/>
                  </a:schemeClr>
                </a:solidFill>
                <a:latin typeface="微软雅黑" panose="020B0503020204020204" pitchFamily="34" charset="-122"/>
                <a:ea typeface="微软雅黑" panose="020B0503020204020204" pitchFamily="34" charset="-122"/>
              </a:rPr>
              <a:t>点击输入简要文字内容，</a:t>
            </a:r>
            <a:r>
              <a:rPr lang="en-US" altLang="zh-CN" sz="1210" dirty="0">
                <a:solidFill>
                  <a:schemeClr val="bg1">
                    <a:lumMod val="50000"/>
                  </a:schemeClr>
                </a:solidFill>
                <a:latin typeface="微软雅黑" panose="020B0503020204020204" pitchFamily="34" charset="-122"/>
                <a:ea typeface="微软雅黑" panose="020B0503020204020204" pitchFamily="34" charset="-122"/>
              </a:rPr>
              <a:t> COOLLA</a:t>
            </a:r>
            <a:r>
              <a:rPr lang="zh-CN" altLang="en-US" sz="121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121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12" name="TextBox 29"/>
          <p:cNvSpPr txBox="1"/>
          <p:nvPr/>
        </p:nvSpPr>
        <p:spPr>
          <a:xfrm>
            <a:off x="6046684" y="3850737"/>
            <a:ext cx="2555787" cy="333425"/>
          </a:xfrm>
          <a:prstGeom prst="rect">
            <a:avLst/>
          </a:prstGeom>
          <a:noFill/>
        </p:spPr>
        <p:txBody>
          <a:bodyPr wrap="square" lIns="0" tIns="0" rIns="0" bIns="0" rtlCol="0">
            <a:spAutoFit/>
          </a:bodyPr>
          <a:lstStyle/>
          <a:p>
            <a:pPr algn="just">
              <a:lnSpc>
                <a:spcPts val="1300"/>
              </a:lnSpc>
            </a:pPr>
            <a:r>
              <a:rPr lang="zh-CN" altLang="en-US" sz="1210" dirty="0">
                <a:solidFill>
                  <a:schemeClr val="bg1">
                    <a:lumMod val="50000"/>
                  </a:schemeClr>
                </a:solidFill>
                <a:latin typeface="微软雅黑" panose="020B0503020204020204" pitchFamily="34" charset="-122"/>
                <a:ea typeface="微软雅黑" panose="020B0503020204020204" pitchFamily="34" charset="-122"/>
              </a:rPr>
              <a:t>点击输入简要文字内容，</a:t>
            </a:r>
            <a:r>
              <a:rPr lang="en-US" altLang="zh-CN" sz="1210" dirty="0">
                <a:solidFill>
                  <a:schemeClr val="bg1">
                    <a:lumMod val="50000"/>
                  </a:schemeClr>
                </a:solidFill>
                <a:latin typeface="微软雅黑" panose="020B0503020204020204" pitchFamily="34" charset="-122"/>
                <a:ea typeface="微软雅黑" panose="020B0503020204020204" pitchFamily="34" charset="-122"/>
              </a:rPr>
              <a:t> COOLLA</a:t>
            </a:r>
            <a:r>
              <a:rPr lang="zh-CN" altLang="en-US" sz="121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121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17" name="椭圆 16"/>
          <p:cNvSpPr/>
          <p:nvPr/>
        </p:nvSpPr>
        <p:spPr>
          <a:xfrm>
            <a:off x="523390" y="1249130"/>
            <a:ext cx="3144498" cy="3144326"/>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280" dirty="0"/>
          </a:p>
        </p:txBody>
      </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20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40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80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1+#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0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1+#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40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1+#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60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80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1+#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p:nvPr/>
        </p:nvSpPr>
        <p:spPr>
          <a:xfrm>
            <a:off x="6786422" y="1061764"/>
            <a:ext cx="1768564" cy="1847351"/>
          </a:xfrm>
          <a:prstGeom prst="rect">
            <a:avLst/>
          </a:prstGeom>
          <a:solidFill>
            <a:schemeClr val="accent4"/>
          </a:solidFill>
          <a:ln w="6350" cmpd="sng">
            <a:noFill/>
          </a:ln>
          <a:effectLst/>
        </p:spPr>
        <p:style>
          <a:lnRef idx="1">
            <a:schemeClr val="accent1"/>
          </a:lnRef>
          <a:fillRef idx="3">
            <a:schemeClr val="accent1"/>
          </a:fillRef>
          <a:effectRef idx="2">
            <a:schemeClr val="accent1"/>
          </a:effectRef>
          <a:fontRef idx="minor">
            <a:schemeClr val="lt1"/>
          </a:fontRef>
        </p:style>
        <p:txBody>
          <a:bodyPr lIns="68575" tIns="34287" rIns="68575" bIns="34287" anchor="ctr">
            <a:normAutofit/>
          </a:bodyPr>
          <a:lstStyle/>
          <a:p>
            <a:pPr algn="ctr"/>
            <a:br>
              <a:rPr lang="zh-CN" altLang="en-US" sz="1495" b="1" dirty="0">
                <a:solidFill>
                  <a:schemeClr val="bg1"/>
                </a:solidFill>
              </a:rPr>
            </a:br>
            <a:br>
              <a:rPr lang="zh-CN" altLang="en-US" sz="1495" b="1" dirty="0">
                <a:solidFill>
                  <a:schemeClr val="bg1"/>
                </a:solidFill>
              </a:rPr>
            </a:br>
            <a:r>
              <a:rPr lang="zh-CN" altLang="en-US" sz="1495" b="1" dirty="0">
                <a:solidFill>
                  <a:schemeClr val="bg1"/>
                </a:solidFill>
              </a:rPr>
              <a:t>标题文本预设</a:t>
            </a:r>
          </a:p>
        </p:txBody>
      </p:sp>
      <p:sp>
        <p:nvSpPr>
          <p:cNvPr id="10" name="Rectangle 5"/>
          <p:cNvSpPr/>
          <p:nvPr/>
        </p:nvSpPr>
        <p:spPr>
          <a:xfrm>
            <a:off x="589019" y="1061764"/>
            <a:ext cx="1768564" cy="1847352"/>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txBody>
          <a:bodyPr lIns="68575" tIns="34287" rIns="68575" bIns="34287" anchor="ctr">
            <a:normAutofit/>
          </a:bodyPr>
          <a:lstStyle/>
          <a:p>
            <a:pPr algn="ctr"/>
            <a:br>
              <a:rPr lang="zh-CN" altLang="en-US" sz="1495" b="1" dirty="0">
                <a:solidFill>
                  <a:schemeClr val="bg1"/>
                </a:solidFill>
              </a:rPr>
            </a:br>
            <a:br>
              <a:rPr lang="zh-CN" altLang="en-US" sz="1495" b="1" dirty="0">
                <a:solidFill>
                  <a:schemeClr val="bg1"/>
                </a:solidFill>
              </a:rPr>
            </a:br>
            <a:r>
              <a:rPr lang="zh-CN" altLang="en-US" sz="1495" b="1" dirty="0">
                <a:solidFill>
                  <a:schemeClr val="bg1"/>
                </a:solidFill>
              </a:rPr>
              <a:t>标题文本预设</a:t>
            </a:r>
          </a:p>
        </p:txBody>
      </p:sp>
      <p:sp>
        <p:nvSpPr>
          <p:cNvPr id="11" name="Rectangle 6"/>
          <p:cNvSpPr/>
          <p:nvPr/>
        </p:nvSpPr>
        <p:spPr>
          <a:xfrm>
            <a:off x="4720620" y="1061764"/>
            <a:ext cx="1768564" cy="1847352"/>
          </a:xfrm>
          <a:prstGeom prst="rect">
            <a:avLst/>
          </a:prstGeom>
          <a:solidFill>
            <a:schemeClr val="accent3"/>
          </a:solidFill>
          <a:ln w="6350" cmpd="sng">
            <a:noFill/>
          </a:ln>
          <a:effectLst/>
        </p:spPr>
        <p:style>
          <a:lnRef idx="1">
            <a:schemeClr val="accent1"/>
          </a:lnRef>
          <a:fillRef idx="3">
            <a:schemeClr val="accent1"/>
          </a:fillRef>
          <a:effectRef idx="2">
            <a:schemeClr val="accent1"/>
          </a:effectRef>
          <a:fontRef idx="minor">
            <a:schemeClr val="lt1"/>
          </a:fontRef>
        </p:style>
        <p:txBody>
          <a:bodyPr lIns="68575" tIns="34287" rIns="68575" bIns="34287" anchor="ctr">
            <a:normAutofit/>
          </a:bodyPr>
          <a:lstStyle/>
          <a:p>
            <a:pPr algn="ctr"/>
            <a:br>
              <a:rPr lang="zh-CN" altLang="en-US" sz="1495" b="1" dirty="0">
                <a:solidFill>
                  <a:schemeClr val="bg1"/>
                </a:solidFill>
              </a:rPr>
            </a:br>
            <a:br>
              <a:rPr lang="zh-CN" altLang="en-US" sz="1495" b="1" dirty="0">
                <a:solidFill>
                  <a:schemeClr val="bg1"/>
                </a:solidFill>
              </a:rPr>
            </a:br>
            <a:r>
              <a:rPr lang="zh-CN" altLang="en-US" sz="1495" b="1" dirty="0">
                <a:solidFill>
                  <a:schemeClr val="bg1"/>
                </a:solidFill>
              </a:rPr>
              <a:t>标题文本预设</a:t>
            </a:r>
          </a:p>
        </p:txBody>
      </p:sp>
      <p:sp>
        <p:nvSpPr>
          <p:cNvPr id="12" name="Rectangle 7"/>
          <p:cNvSpPr/>
          <p:nvPr/>
        </p:nvSpPr>
        <p:spPr>
          <a:xfrm>
            <a:off x="2654819" y="1061764"/>
            <a:ext cx="1768564" cy="1847352"/>
          </a:xfrm>
          <a:prstGeom prst="rect">
            <a:avLst/>
          </a:prstGeom>
          <a:solidFill>
            <a:schemeClr val="accent2"/>
          </a:solidFill>
          <a:ln w="6350" cmpd="sng">
            <a:noFill/>
          </a:ln>
          <a:effectLst/>
        </p:spPr>
        <p:style>
          <a:lnRef idx="1">
            <a:schemeClr val="accent1"/>
          </a:lnRef>
          <a:fillRef idx="3">
            <a:schemeClr val="accent1"/>
          </a:fillRef>
          <a:effectRef idx="2">
            <a:schemeClr val="accent1"/>
          </a:effectRef>
          <a:fontRef idx="minor">
            <a:schemeClr val="lt1"/>
          </a:fontRef>
        </p:style>
        <p:txBody>
          <a:bodyPr lIns="68575" tIns="34287" rIns="68575" bIns="34287" anchor="ctr">
            <a:normAutofit/>
          </a:bodyPr>
          <a:lstStyle/>
          <a:p>
            <a:pPr algn="ctr"/>
            <a:br>
              <a:rPr lang="zh-CN" altLang="en-US" sz="1495" b="1" dirty="0">
                <a:solidFill>
                  <a:schemeClr val="bg1"/>
                </a:solidFill>
              </a:rPr>
            </a:br>
            <a:br>
              <a:rPr lang="zh-CN" altLang="en-US" sz="1495" b="1" dirty="0">
                <a:solidFill>
                  <a:schemeClr val="bg1"/>
                </a:solidFill>
              </a:rPr>
            </a:br>
            <a:r>
              <a:rPr lang="zh-CN" altLang="en-US" sz="1495" b="1" dirty="0">
                <a:solidFill>
                  <a:schemeClr val="bg1"/>
                </a:solidFill>
              </a:rPr>
              <a:t>标题文本预设</a:t>
            </a:r>
          </a:p>
        </p:txBody>
      </p:sp>
      <p:sp>
        <p:nvSpPr>
          <p:cNvPr id="13" name="Freeform: Shape 8"/>
          <p:cNvSpPr/>
          <p:nvPr/>
        </p:nvSpPr>
        <p:spPr bwMode="auto">
          <a:xfrm>
            <a:off x="1259348" y="1562857"/>
            <a:ext cx="446267" cy="447563"/>
          </a:xfrm>
          <a:custGeom>
            <a:avLst/>
            <a:gdLst>
              <a:gd name="T0" fmla="*/ 186 w 186"/>
              <a:gd name="T1" fmla="*/ 55 h 186"/>
              <a:gd name="T2" fmla="*/ 185 w 186"/>
              <a:gd name="T3" fmla="*/ 53 h 186"/>
              <a:gd name="T4" fmla="*/ 185 w 186"/>
              <a:gd name="T5" fmla="*/ 53 h 186"/>
              <a:gd name="T6" fmla="*/ 185 w 186"/>
              <a:gd name="T7" fmla="*/ 52 h 186"/>
              <a:gd name="T8" fmla="*/ 184 w 186"/>
              <a:gd name="T9" fmla="*/ 52 h 186"/>
              <a:gd name="T10" fmla="*/ 134 w 186"/>
              <a:gd name="T11" fmla="*/ 2 h 186"/>
              <a:gd name="T12" fmla="*/ 134 w 186"/>
              <a:gd name="T13" fmla="*/ 2 h 186"/>
              <a:gd name="T14" fmla="*/ 131 w 186"/>
              <a:gd name="T15" fmla="*/ 0 h 186"/>
              <a:gd name="T16" fmla="*/ 55 w 186"/>
              <a:gd name="T17" fmla="*/ 0 h 186"/>
              <a:gd name="T18" fmla="*/ 52 w 186"/>
              <a:gd name="T19" fmla="*/ 2 h 186"/>
              <a:gd name="T20" fmla="*/ 52 w 186"/>
              <a:gd name="T21" fmla="*/ 2 h 186"/>
              <a:gd name="T22" fmla="*/ 2 w 186"/>
              <a:gd name="T23" fmla="*/ 52 h 186"/>
              <a:gd name="T24" fmla="*/ 1 w 186"/>
              <a:gd name="T25" fmla="*/ 52 h 186"/>
              <a:gd name="T26" fmla="*/ 1 w 186"/>
              <a:gd name="T27" fmla="*/ 53 h 186"/>
              <a:gd name="T28" fmla="*/ 1 w 186"/>
              <a:gd name="T29" fmla="*/ 53 h 186"/>
              <a:gd name="T30" fmla="*/ 0 w 186"/>
              <a:gd name="T31" fmla="*/ 55 h 186"/>
              <a:gd name="T32" fmla="*/ 1 w 186"/>
              <a:gd name="T33" fmla="*/ 58 h 186"/>
              <a:gd name="T34" fmla="*/ 1 w 186"/>
              <a:gd name="T35" fmla="*/ 58 h 186"/>
              <a:gd name="T36" fmla="*/ 90 w 186"/>
              <a:gd name="T37" fmla="*/ 184 h 186"/>
              <a:gd name="T38" fmla="*/ 90 w 186"/>
              <a:gd name="T39" fmla="*/ 184 h 186"/>
              <a:gd name="T40" fmla="*/ 93 w 186"/>
              <a:gd name="T41" fmla="*/ 186 h 186"/>
              <a:gd name="T42" fmla="*/ 96 w 186"/>
              <a:gd name="T43" fmla="*/ 184 h 186"/>
              <a:gd name="T44" fmla="*/ 96 w 186"/>
              <a:gd name="T45" fmla="*/ 184 h 186"/>
              <a:gd name="T46" fmla="*/ 185 w 186"/>
              <a:gd name="T47" fmla="*/ 58 h 186"/>
              <a:gd name="T48" fmla="*/ 185 w 186"/>
              <a:gd name="T49" fmla="*/ 58 h 186"/>
              <a:gd name="T50" fmla="*/ 186 w 186"/>
              <a:gd name="T51" fmla="*/ 55 h 186"/>
              <a:gd name="T52" fmla="*/ 129 w 186"/>
              <a:gd name="T53" fmla="*/ 9 h 186"/>
              <a:gd name="T54" fmla="*/ 171 w 186"/>
              <a:gd name="T55" fmla="*/ 51 h 186"/>
              <a:gd name="T56" fmla="*/ 134 w 186"/>
              <a:gd name="T57" fmla="*/ 51 h 186"/>
              <a:gd name="T58" fmla="*/ 112 w 186"/>
              <a:gd name="T59" fmla="*/ 9 h 186"/>
              <a:gd name="T60" fmla="*/ 129 w 186"/>
              <a:gd name="T61" fmla="*/ 9 h 186"/>
              <a:gd name="T62" fmla="*/ 103 w 186"/>
              <a:gd name="T63" fmla="*/ 9 h 186"/>
              <a:gd name="T64" fmla="*/ 124 w 186"/>
              <a:gd name="T65" fmla="*/ 51 h 186"/>
              <a:gd name="T66" fmla="*/ 62 w 186"/>
              <a:gd name="T67" fmla="*/ 51 h 186"/>
              <a:gd name="T68" fmla="*/ 83 w 186"/>
              <a:gd name="T69" fmla="*/ 9 h 186"/>
              <a:gd name="T70" fmla="*/ 103 w 186"/>
              <a:gd name="T71" fmla="*/ 9 h 186"/>
              <a:gd name="T72" fmla="*/ 57 w 186"/>
              <a:gd name="T73" fmla="*/ 9 h 186"/>
              <a:gd name="T74" fmla="*/ 74 w 186"/>
              <a:gd name="T75" fmla="*/ 9 h 186"/>
              <a:gd name="T76" fmla="*/ 52 w 186"/>
              <a:gd name="T77" fmla="*/ 51 h 186"/>
              <a:gd name="T78" fmla="*/ 14 w 186"/>
              <a:gd name="T79" fmla="*/ 51 h 186"/>
              <a:gd name="T80" fmla="*/ 57 w 186"/>
              <a:gd name="T81" fmla="*/ 9 h 186"/>
              <a:gd name="T82" fmla="*/ 12 w 186"/>
              <a:gd name="T83" fmla="*/ 59 h 186"/>
              <a:gd name="T84" fmla="*/ 52 w 186"/>
              <a:gd name="T85" fmla="*/ 59 h 186"/>
              <a:gd name="T86" fmla="*/ 81 w 186"/>
              <a:gd name="T87" fmla="*/ 158 h 186"/>
              <a:gd name="T88" fmla="*/ 12 w 186"/>
              <a:gd name="T89" fmla="*/ 59 h 186"/>
              <a:gd name="T90" fmla="*/ 93 w 186"/>
              <a:gd name="T91" fmla="*/ 167 h 186"/>
              <a:gd name="T92" fmla="*/ 61 w 186"/>
              <a:gd name="T93" fmla="*/ 59 h 186"/>
              <a:gd name="T94" fmla="*/ 125 w 186"/>
              <a:gd name="T95" fmla="*/ 59 h 186"/>
              <a:gd name="T96" fmla="*/ 93 w 186"/>
              <a:gd name="T97" fmla="*/ 167 h 186"/>
              <a:gd name="T98" fmla="*/ 105 w 186"/>
              <a:gd name="T99" fmla="*/ 158 h 186"/>
              <a:gd name="T100" fmla="*/ 134 w 186"/>
              <a:gd name="T101" fmla="*/ 59 h 186"/>
              <a:gd name="T102" fmla="*/ 173 w 186"/>
              <a:gd name="T103" fmla="*/ 59 h 186"/>
              <a:gd name="T104" fmla="*/ 105 w 186"/>
              <a:gd name="T105" fmla="*/ 15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 h="186">
                <a:moveTo>
                  <a:pt x="186" y="55"/>
                </a:moveTo>
                <a:cubicBezTo>
                  <a:pt x="186" y="54"/>
                  <a:pt x="185" y="53"/>
                  <a:pt x="185" y="53"/>
                </a:cubicBezTo>
                <a:cubicBezTo>
                  <a:pt x="185" y="53"/>
                  <a:pt x="185" y="53"/>
                  <a:pt x="185" y="53"/>
                </a:cubicBezTo>
                <a:cubicBezTo>
                  <a:pt x="185" y="52"/>
                  <a:pt x="185" y="52"/>
                  <a:pt x="185" y="52"/>
                </a:cubicBezTo>
                <a:cubicBezTo>
                  <a:pt x="185" y="52"/>
                  <a:pt x="184" y="52"/>
                  <a:pt x="184" y="52"/>
                </a:cubicBezTo>
                <a:cubicBezTo>
                  <a:pt x="134" y="2"/>
                  <a:pt x="134" y="2"/>
                  <a:pt x="134" y="2"/>
                </a:cubicBezTo>
                <a:cubicBezTo>
                  <a:pt x="134" y="2"/>
                  <a:pt x="134" y="2"/>
                  <a:pt x="134" y="2"/>
                </a:cubicBezTo>
                <a:cubicBezTo>
                  <a:pt x="133" y="1"/>
                  <a:pt x="132" y="0"/>
                  <a:pt x="131" y="0"/>
                </a:cubicBezTo>
                <a:cubicBezTo>
                  <a:pt x="55" y="0"/>
                  <a:pt x="55" y="0"/>
                  <a:pt x="55" y="0"/>
                </a:cubicBezTo>
                <a:cubicBezTo>
                  <a:pt x="54" y="0"/>
                  <a:pt x="52" y="1"/>
                  <a:pt x="52" y="2"/>
                </a:cubicBezTo>
                <a:cubicBezTo>
                  <a:pt x="52" y="2"/>
                  <a:pt x="52" y="2"/>
                  <a:pt x="52" y="2"/>
                </a:cubicBezTo>
                <a:cubicBezTo>
                  <a:pt x="2" y="52"/>
                  <a:pt x="2" y="52"/>
                  <a:pt x="2" y="52"/>
                </a:cubicBezTo>
                <a:cubicBezTo>
                  <a:pt x="1" y="52"/>
                  <a:pt x="1" y="52"/>
                  <a:pt x="1" y="52"/>
                </a:cubicBezTo>
                <a:cubicBezTo>
                  <a:pt x="1" y="53"/>
                  <a:pt x="1" y="53"/>
                  <a:pt x="1" y="53"/>
                </a:cubicBezTo>
                <a:cubicBezTo>
                  <a:pt x="1" y="53"/>
                  <a:pt x="1" y="53"/>
                  <a:pt x="1" y="53"/>
                </a:cubicBezTo>
                <a:cubicBezTo>
                  <a:pt x="1" y="53"/>
                  <a:pt x="0" y="54"/>
                  <a:pt x="0" y="55"/>
                </a:cubicBezTo>
                <a:cubicBezTo>
                  <a:pt x="0" y="56"/>
                  <a:pt x="1" y="57"/>
                  <a:pt x="1" y="58"/>
                </a:cubicBezTo>
                <a:cubicBezTo>
                  <a:pt x="1" y="58"/>
                  <a:pt x="1" y="58"/>
                  <a:pt x="1" y="58"/>
                </a:cubicBezTo>
                <a:cubicBezTo>
                  <a:pt x="90" y="184"/>
                  <a:pt x="90" y="184"/>
                  <a:pt x="90" y="184"/>
                </a:cubicBezTo>
                <a:cubicBezTo>
                  <a:pt x="90" y="184"/>
                  <a:pt x="90" y="184"/>
                  <a:pt x="90" y="184"/>
                </a:cubicBezTo>
                <a:cubicBezTo>
                  <a:pt x="90" y="185"/>
                  <a:pt x="92" y="186"/>
                  <a:pt x="93" y="186"/>
                </a:cubicBezTo>
                <a:cubicBezTo>
                  <a:pt x="94" y="186"/>
                  <a:pt x="95" y="185"/>
                  <a:pt x="96" y="184"/>
                </a:cubicBezTo>
                <a:cubicBezTo>
                  <a:pt x="96" y="184"/>
                  <a:pt x="96" y="184"/>
                  <a:pt x="96" y="184"/>
                </a:cubicBezTo>
                <a:cubicBezTo>
                  <a:pt x="185" y="58"/>
                  <a:pt x="185" y="58"/>
                  <a:pt x="185" y="58"/>
                </a:cubicBezTo>
                <a:cubicBezTo>
                  <a:pt x="185" y="58"/>
                  <a:pt x="185" y="58"/>
                  <a:pt x="185" y="58"/>
                </a:cubicBezTo>
                <a:cubicBezTo>
                  <a:pt x="185" y="57"/>
                  <a:pt x="186" y="56"/>
                  <a:pt x="186" y="55"/>
                </a:cubicBezTo>
                <a:close/>
                <a:moveTo>
                  <a:pt x="129" y="9"/>
                </a:moveTo>
                <a:cubicBezTo>
                  <a:pt x="171" y="51"/>
                  <a:pt x="171" y="51"/>
                  <a:pt x="171" y="51"/>
                </a:cubicBezTo>
                <a:cubicBezTo>
                  <a:pt x="134" y="51"/>
                  <a:pt x="134" y="51"/>
                  <a:pt x="134" y="51"/>
                </a:cubicBezTo>
                <a:cubicBezTo>
                  <a:pt x="112" y="9"/>
                  <a:pt x="112" y="9"/>
                  <a:pt x="112" y="9"/>
                </a:cubicBezTo>
                <a:lnTo>
                  <a:pt x="129" y="9"/>
                </a:lnTo>
                <a:close/>
                <a:moveTo>
                  <a:pt x="103" y="9"/>
                </a:moveTo>
                <a:cubicBezTo>
                  <a:pt x="124" y="51"/>
                  <a:pt x="124" y="51"/>
                  <a:pt x="124" y="51"/>
                </a:cubicBezTo>
                <a:cubicBezTo>
                  <a:pt x="62" y="51"/>
                  <a:pt x="62" y="51"/>
                  <a:pt x="62" y="51"/>
                </a:cubicBezTo>
                <a:cubicBezTo>
                  <a:pt x="83" y="9"/>
                  <a:pt x="83" y="9"/>
                  <a:pt x="83" y="9"/>
                </a:cubicBezTo>
                <a:lnTo>
                  <a:pt x="103" y="9"/>
                </a:lnTo>
                <a:close/>
                <a:moveTo>
                  <a:pt x="57" y="9"/>
                </a:moveTo>
                <a:cubicBezTo>
                  <a:pt x="74" y="9"/>
                  <a:pt x="74" y="9"/>
                  <a:pt x="74" y="9"/>
                </a:cubicBezTo>
                <a:cubicBezTo>
                  <a:pt x="52" y="51"/>
                  <a:pt x="52" y="51"/>
                  <a:pt x="52" y="51"/>
                </a:cubicBezTo>
                <a:cubicBezTo>
                  <a:pt x="14" y="51"/>
                  <a:pt x="14" y="51"/>
                  <a:pt x="14" y="51"/>
                </a:cubicBezTo>
                <a:lnTo>
                  <a:pt x="57" y="9"/>
                </a:lnTo>
                <a:close/>
                <a:moveTo>
                  <a:pt x="12" y="59"/>
                </a:moveTo>
                <a:cubicBezTo>
                  <a:pt x="52" y="59"/>
                  <a:pt x="52" y="59"/>
                  <a:pt x="52" y="59"/>
                </a:cubicBezTo>
                <a:cubicBezTo>
                  <a:pt x="81" y="158"/>
                  <a:pt x="81" y="158"/>
                  <a:pt x="81" y="158"/>
                </a:cubicBezTo>
                <a:lnTo>
                  <a:pt x="12" y="59"/>
                </a:lnTo>
                <a:close/>
                <a:moveTo>
                  <a:pt x="93" y="167"/>
                </a:moveTo>
                <a:cubicBezTo>
                  <a:pt x="61" y="59"/>
                  <a:pt x="61" y="59"/>
                  <a:pt x="61" y="59"/>
                </a:cubicBezTo>
                <a:cubicBezTo>
                  <a:pt x="125" y="59"/>
                  <a:pt x="125" y="59"/>
                  <a:pt x="125" y="59"/>
                </a:cubicBezTo>
                <a:lnTo>
                  <a:pt x="93" y="167"/>
                </a:lnTo>
                <a:close/>
                <a:moveTo>
                  <a:pt x="105" y="158"/>
                </a:moveTo>
                <a:cubicBezTo>
                  <a:pt x="134" y="59"/>
                  <a:pt x="134" y="59"/>
                  <a:pt x="134" y="59"/>
                </a:cubicBezTo>
                <a:cubicBezTo>
                  <a:pt x="173" y="59"/>
                  <a:pt x="173" y="59"/>
                  <a:pt x="173" y="59"/>
                </a:cubicBezTo>
                <a:lnTo>
                  <a:pt x="105" y="158"/>
                </a:lnTo>
                <a:close/>
              </a:path>
            </a:pathLst>
          </a:custGeom>
          <a:solidFill>
            <a:schemeClr val="bg1"/>
          </a:solidFill>
          <a:ln>
            <a:noFill/>
          </a:ln>
        </p:spPr>
        <p:txBody>
          <a:bodyPr lIns="68575" tIns="34287" rIns="68575" bIns="34287" anchor="ctr"/>
          <a:lstStyle/>
          <a:p>
            <a:pPr algn="ctr"/>
            <a:endParaRPr sz="1280"/>
          </a:p>
        </p:txBody>
      </p:sp>
      <p:sp>
        <p:nvSpPr>
          <p:cNvPr id="14" name="Freeform: Shape 9"/>
          <p:cNvSpPr/>
          <p:nvPr/>
        </p:nvSpPr>
        <p:spPr bwMode="auto">
          <a:xfrm>
            <a:off x="3315893" y="1562857"/>
            <a:ext cx="446415" cy="447711"/>
          </a:xfrm>
          <a:custGeom>
            <a:avLst/>
            <a:gdLst>
              <a:gd name="T0" fmla="*/ 186 w 186"/>
              <a:gd name="T1" fmla="*/ 55 h 186"/>
              <a:gd name="T2" fmla="*/ 131 w 186"/>
              <a:gd name="T3" fmla="*/ 0 h 186"/>
              <a:gd name="T4" fmla="*/ 93 w 186"/>
              <a:gd name="T5" fmla="*/ 15 h 186"/>
              <a:gd name="T6" fmla="*/ 55 w 186"/>
              <a:gd name="T7" fmla="*/ 0 h 186"/>
              <a:gd name="T8" fmla="*/ 0 w 186"/>
              <a:gd name="T9" fmla="*/ 55 h 186"/>
              <a:gd name="T10" fmla="*/ 0 w 186"/>
              <a:gd name="T11" fmla="*/ 61 h 186"/>
              <a:gd name="T12" fmla="*/ 93 w 186"/>
              <a:gd name="T13" fmla="*/ 186 h 186"/>
              <a:gd name="T14" fmla="*/ 185 w 186"/>
              <a:gd name="T15" fmla="*/ 61 h 186"/>
              <a:gd name="T16" fmla="*/ 186 w 186"/>
              <a:gd name="T17" fmla="*/ 55 h 186"/>
              <a:gd name="T18" fmla="*/ 177 w 186"/>
              <a:gd name="T19" fmla="*/ 60 h 186"/>
              <a:gd name="T20" fmla="*/ 93 w 186"/>
              <a:gd name="T21" fmla="*/ 177 h 186"/>
              <a:gd name="T22" fmla="*/ 9 w 186"/>
              <a:gd name="T23" fmla="*/ 60 h 186"/>
              <a:gd name="T24" fmla="*/ 8 w 186"/>
              <a:gd name="T25" fmla="*/ 55 h 186"/>
              <a:gd name="T26" fmla="*/ 55 w 186"/>
              <a:gd name="T27" fmla="*/ 9 h 186"/>
              <a:gd name="T28" fmla="*/ 87 w 186"/>
              <a:gd name="T29" fmla="*/ 22 h 186"/>
              <a:gd name="T30" fmla="*/ 91 w 186"/>
              <a:gd name="T31" fmla="*/ 25 h 186"/>
              <a:gd name="T32" fmla="*/ 76 w 186"/>
              <a:gd name="T33" fmla="*/ 59 h 186"/>
              <a:gd name="T34" fmla="*/ 97 w 186"/>
              <a:gd name="T35" fmla="*/ 84 h 186"/>
              <a:gd name="T36" fmla="*/ 80 w 186"/>
              <a:gd name="T37" fmla="*/ 122 h 186"/>
              <a:gd name="T38" fmla="*/ 93 w 186"/>
              <a:gd name="T39" fmla="*/ 144 h 186"/>
              <a:gd name="T40" fmla="*/ 90 w 186"/>
              <a:gd name="T41" fmla="*/ 122 h 186"/>
              <a:gd name="T42" fmla="*/ 106 w 186"/>
              <a:gd name="T43" fmla="*/ 82 h 186"/>
              <a:gd name="T44" fmla="*/ 86 w 186"/>
              <a:gd name="T45" fmla="*/ 58 h 186"/>
              <a:gd name="T46" fmla="*/ 104 w 186"/>
              <a:gd name="T47" fmla="*/ 17 h 186"/>
              <a:gd name="T48" fmla="*/ 131 w 186"/>
              <a:gd name="T49" fmla="*/ 9 h 186"/>
              <a:gd name="T50" fmla="*/ 177 w 186"/>
              <a:gd name="T51" fmla="*/ 55 h 186"/>
              <a:gd name="T52" fmla="*/ 177 w 186"/>
              <a:gd name="T53" fmla="*/ 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 h="186">
                <a:moveTo>
                  <a:pt x="186" y="55"/>
                </a:moveTo>
                <a:cubicBezTo>
                  <a:pt x="186" y="25"/>
                  <a:pt x="161" y="0"/>
                  <a:pt x="131" y="0"/>
                </a:cubicBezTo>
                <a:cubicBezTo>
                  <a:pt x="116" y="0"/>
                  <a:pt x="103" y="6"/>
                  <a:pt x="93" y="15"/>
                </a:cubicBezTo>
                <a:cubicBezTo>
                  <a:pt x="83" y="6"/>
                  <a:pt x="70" y="0"/>
                  <a:pt x="55" y="0"/>
                </a:cubicBezTo>
                <a:cubicBezTo>
                  <a:pt x="25" y="0"/>
                  <a:pt x="0" y="25"/>
                  <a:pt x="0" y="55"/>
                </a:cubicBezTo>
                <a:cubicBezTo>
                  <a:pt x="0" y="58"/>
                  <a:pt x="1" y="63"/>
                  <a:pt x="0" y="61"/>
                </a:cubicBezTo>
                <a:cubicBezTo>
                  <a:pt x="6" y="115"/>
                  <a:pt x="85" y="186"/>
                  <a:pt x="93" y="186"/>
                </a:cubicBezTo>
                <a:cubicBezTo>
                  <a:pt x="101" y="186"/>
                  <a:pt x="179" y="115"/>
                  <a:pt x="185" y="61"/>
                </a:cubicBezTo>
                <a:cubicBezTo>
                  <a:pt x="185" y="63"/>
                  <a:pt x="186" y="58"/>
                  <a:pt x="186" y="55"/>
                </a:cubicBezTo>
                <a:close/>
                <a:moveTo>
                  <a:pt x="177" y="60"/>
                </a:moveTo>
                <a:cubicBezTo>
                  <a:pt x="172" y="105"/>
                  <a:pt x="109" y="167"/>
                  <a:pt x="93" y="177"/>
                </a:cubicBezTo>
                <a:cubicBezTo>
                  <a:pt x="77" y="167"/>
                  <a:pt x="14" y="105"/>
                  <a:pt x="9" y="60"/>
                </a:cubicBezTo>
                <a:cubicBezTo>
                  <a:pt x="9" y="60"/>
                  <a:pt x="8" y="58"/>
                  <a:pt x="8" y="55"/>
                </a:cubicBezTo>
                <a:cubicBezTo>
                  <a:pt x="8" y="29"/>
                  <a:pt x="29" y="9"/>
                  <a:pt x="55" y="9"/>
                </a:cubicBezTo>
                <a:cubicBezTo>
                  <a:pt x="67" y="9"/>
                  <a:pt x="78" y="13"/>
                  <a:pt x="87" y="22"/>
                </a:cubicBezTo>
                <a:cubicBezTo>
                  <a:pt x="91" y="25"/>
                  <a:pt x="91" y="25"/>
                  <a:pt x="91" y="25"/>
                </a:cubicBezTo>
                <a:cubicBezTo>
                  <a:pt x="76" y="59"/>
                  <a:pt x="76" y="59"/>
                  <a:pt x="76" y="59"/>
                </a:cubicBezTo>
                <a:cubicBezTo>
                  <a:pt x="97" y="84"/>
                  <a:pt x="97" y="84"/>
                  <a:pt x="97" y="84"/>
                </a:cubicBezTo>
                <a:cubicBezTo>
                  <a:pt x="80" y="122"/>
                  <a:pt x="80" y="122"/>
                  <a:pt x="80" y="122"/>
                </a:cubicBezTo>
                <a:cubicBezTo>
                  <a:pt x="93" y="144"/>
                  <a:pt x="93" y="144"/>
                  <a:pt x="93" y="144"/>
                </a:cubicBezTo>
                <a:cubicBezTo>
                  <a:pt x="90" y="122"/>
                  <a:pt x="90" y="122"/>
                  <a:pt x="90" y="122"/>
                </a:cubicBezTo>
                <a:cubicBezTo>
                  <a:pt x="106" y="82"/>
                  <a:pt x="106" y="82"/>
                  <a:pt x="106" y="82"/>
                </a:cubicBezTo>
                <a:cubicBezTo>
                  <a:pt x="86" y="58"/>
                  <a:pt x="86" y="58"/>
                  <a:pt x="86" y="58"/>
                </a:cubicBezTo>
                <a:cubicBezTo>
                  <a:pt x="104" y="17"/>
                  <a:pt x="104" y="17"/>
                  <a:pt x="104" y="17"/>
                </a:cubicBezTo>
                <a:cubicBezTo>
                  <a:pt x="112" y="12"/>
                  <a:pt x="121" y="9"/>
                  <a:pt x="131" y="9"/>
                </a:cubicBezTo>
                <a:cubicBezTo>
                  <a:pt x="156" y="9"/>
                  <a:pt x="177" y="29"/>
                  <a:pt x="177" y="55"/>
                </a:cubicBezTo>
                <a:cubicBezTo>
                  <a:pt x="177" y="58"/>
                  <a:pt x="177" y="60"/>
                  <a:pt x="177" y="60"/>
                </a:cubicBezTo>
                <a:close/>
              </a:path>
            </a:pathLst>
          </a:custGeom>
          <a:solidFill>
            <a:schemeClr val="bg1"/>
          </a:solidFill>
          <a:ln>
            <a:noFill/>
          </a:ln>
        </p:spPr>
        <p:txBody>
          <a:bodyPr lIns="68575" tIns="34287" rIns="68575" bIns="34287" anchor="ctr"/>
          <a:lstStyle/>
          <a:p>
            <a:pPr algn="ctr"/>
            <a:endParaRPr sz="1280"/>
          </a:p>
        </p:txBody>
      </p:sp>
      <p:sp>
        <p:nvSpPr>
          <p:cNvPr id="15" name="Freeform: Shape 10"/>
          <p:cNvSpPr/>
          <p:nvPr/>
        </p:nvSpPr>
        <p:spPr bwMode="auto">
          <a:xfrm>
            <a:off x="7446835" y="1566671"/>
            <a:ext cx="447735" cy="443749"/>
          </a:xfrm>
          <a:custGeom>
            <a:avLst/>
            <a:gdLst>
              <a:gd name="T0" fmla="*/ 157 w 186"/>
              <a:gd name="T1" fmla="*/ 159 h 185"/>
              <a:gd name="T2" fmla="*/ 186 w 186"/>
              <a:gd name="T3" fmla="*/ 93 h 185"/>
              <a:gd name="T4" fmla="*/ 93 w 186"/>
              <a:gd name="T5" fmla="*/ 0 h 185"/>
              <a:gd name="T6" fmla="*/ 0 w 186"/>
              <a:gd name="T7" fmla="*/ 93 h 185"/>
              <a:gd name="T8" fmla="*/ 29 w 186"/>
              <a:gd name="T9" fmla="*/ 159 h 185"/>
              <a:gd name="T10" fmla="*/ 18 w 186"/>
              <a:gd name="T11" fmla="*/ 178 h 185"/>
              <a:gd name="T12" fmla="*/ 17 w 186"/>
              <a:gd name="T13" fmla="*/ 181 h 185"/>
              <a:gd name="T14" fmla="*/ 21 w 186"/>
              <a:gd name="T15" fmla="*/ 185 h 185"/>
              <a:gd name="T16" fmla="*/ 24 w 186"/>
              <a:gd name="T17" fmla="*/ 184 h 185"/>
              <a:gd name="T18" fmla="*/ 25 w 186"/>
              <a:gd name="T19" fmla="*/ 182 h 185"/>
              <a:gd name="T20" fmla="*/ 35 w 186"/>
              <a:gd name="T21" fmla="*/ 165 h 185"/>
              <a:gd name="T22" fmla="*/ 93 w 186"/>
              <a:gd name="T23" fmla="*/ 185 h 185"/>
              <a:gd name="T24" fmla="*/ 151 w 186"/>
              <a:gd name="T25" fmla="*/ 165 h 185"/>
              <a:gd name="T26" fmla="*/ 161 w 186"/>
              <a:gd name="T27" fmla="*/ 182 h 185"/>
              <a:gd name="T28" fmla="*/ 165 w 186"/>
              <a:gd name="T29" fmla="*/ 185 h 185"/>
              <a:gd name="T30" fmla="*/ 169 w 186"/>
              <a:gd name="T31" fmla="*/ 181 h 185"/>
              <a:gd name="T32" fmla="*/ 168 w 186"/>
              <a:gd name="T33" fmla="*/ 178 h 185"/>
              <a:gd name="T34" fmla="*/ 157 w 186"/>
              <a:gd name="T35" fmla="*/ 159 h 185"/>
              <a:gd name="T36" fmla="*/ 93 w 186"/>
              <a:gd name="T37" fmla="*/ 177 h 185"/>
              <a:gd name="T38" fmla="*/ 9 w 186"/>
              <a:gd name="T39" fmla="*/ 93 h 185"/>
              <a:gd name="T40" fmla="*/ 93 w 186"/>
              <a:gd name="T41" fmla="*/ 8 h 185"/>
              <a:gd name="T42" fmla="*/ 177 w 186"/>
              <a:gd name="T43" fmla="*/ 93 h 185"/>
              <a:gd name="T44" fmla="*/ 93 w 186"/>
              <a:gd name="T45" fmla="*/ 177 h 185"/>
              <a:gd name="T46" fmla="*/ 93 w 186"/>
              <a:gd name="T47" fmla="*/ 34 h 185"/>
              <a:gd name="T48" fmla="*/ 34 w 186"/>
              <a:gd name="T49" fmla="*/ 93 h 185"/>
              <a:gd name="T50" fmla="*/ 93 w 186"/>
              <a:gd name="T51" fmla="*/ 152 h 185"/>
              <a:gd name="T52" fmla="*/ 152 w 186"/>
              <a:gd name="T53" fmla="*/ 93 h 185"/>
              <a:gd name="T54" fmla="*/ 93 w 186"/>
              <a:gd name="T55" fmla="*/ 34 h 185"/>
              <a:gd name="T56" fmla="*/ 93 w 186"/>
              <a:gd name="T57" fmla="*/ 143 h 185"/>
              <a:gd name="T58" fmla="*/ 42 w 186"/>
              <a:gd name="T59" fmla="*/ 93 h 185"/>
              <a:gd name="T60" fmla="*/ 93 w 186"/>
              <a:gd name="T61" fmla="*/ 42 h 185"/>
              <a:gd name="T62" fmla="*/ 144 w 186"/>
              <a:gd name="T63" fmla="*/ 93 h 185"/>
              <a:gd name="T64" fmla="*/ 93 w 186"/>
              <a:gd name="T65" fmla="*/ 143 h 185"/>
              <a:gd name="T66" fmla="*/ 93 w 186"/>
              <a:gd name="T67" fmla="*/ 67 h 185"/>
              <a:gd name="T68" fmla="*/ 68 w 186"/>
              <a:gd name="T69" fmla="*/ 93 h 185"/>
              <a:gd name="T70" fmla="*/ 93 w 186"/>
              <a:gd name="T71" fmla="*/ 118 h 185"/>
              <a:gd name="T72" fmla="*/ 118 w 186"/>
              <a:gd name="T73" fmla="*/ 93 h 185"/>
              <a:gd name="T74" fmla="*/ 93 w 186"/>
              <a:gd name="T75" fmla="*/ 67 h 185"/>
              <a:gd name="T76" fmla="*/ 93 w 186"/>
              <a:gd name="T77" fmla="*/ 109 h 185"/>
              <a:gd name="T78" fmla="*/ 76 w 186"/>
              <a:gd name="T79" fmla="*/ 93 h 185"/>
              <a:gd name="T80" fmla="*/ 93 w 186"/>
              <a:gd name="T81" fmla="*/ 76 h 185"/>
              <a:gd name="T82" fmla="*/ 110 w 186"/>
              <a:gd name="T83" fmla="*/ 93 h 185"/>
              <a:gd name="T84" fmla="*/ 93 w 186"/>
              <a:gd name="T85" fmla="*/ 10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 h="185">
                <a:moveTo>
                  <a:pt x="157" y="159"/>
                </a:moveTo>
                <a:cubicBezTo>
                  <a:pt x="175" y="143"/>
                  <a:pt x="186" y="119"/>
                  <a:pt x="186" y="93"/>
                </a:cubicBezTo>
                <a:cubicBezTo>
                  <a:pt x="186" y="41"/>
                  <a:pt x="144" y="0"/>
                  <a:pt x="93" y="0"/>
                </a:cubicBezTo>
                <a:cubicBezTo>
                  <a:pt x="42" y="0"/>
                  <a:pt x="0" y="41"/>
                  <a:pt x="0" y="93"/>
                </a:cubicBezTo>
                <a:cubicBezTo>
                  <a:pt x="0" y="119"/>
                  <a:pt x="11" y="143"/>
                  <a:pt x="29" y="159"/>
                </a:cubicBezTo>
                <a:cubicBezTo>
                  <a:pt x="18" y="178"/>
                  <a:pt x="18" y="178"/>
                  <a:pt x="18" y="178"/>
                </a:cubicBezTo>
                <a:cubicBezTo>
                  <a:pt x="18" y="179"/>
                  <a:pt x="17" y="180"/>
                  <a:pt x="17" y="181"/>
                </a:cubicBezTo>
                <a:cubicBezTo>
                  <a:pt x="17" y="183"/>
                  <a:pt x="19" y="185"/>
                  <a:pt x="21" y="185"/>
                </a:cubicBezTo>
                <a:cubicBezTo>
                  <a:pt x="22" y="185"/>
                  <a:pt x="24" y="185"/>
                  <a:pt x="24" y="184"/>
                </a:cubicBezTo>
                <a:cubicBezTo>
                  <a:pt x="25" y="184"/>
                  <a:pt x="25" y="183"/>
                  <a:pt x="25" y="182"/>
                </a:cubicBezTo>
                <a:cubicBezTo>
                  <a:pt x="35" y="165"/>
                  <a:pt x="35" y="165"/>
                  <a:pt x="35" y="165"/>
                </a:cubicBezTo>
                <a:cubicBezTo>
                  <a:pt x="51" y="178"/>
                  <a:pt x="71" y="185"/>
                  <a:pt x="93" y="185"/>
                </a:cubicBezTo>
                <a:cubicBezTo>
                  <a:pt x="115" y="185"/>
                  <a:pt x="135" y="178"/>
                  <a:pt x="151" y="165"/>
                </a:cubicBezTo>
                <a:cubicBezTo>
                  <a:pt x="161" y="182"/>
                  <a:pt x="161" y="182"/>
                  <a:pt x="161" y="182"/>
                </a:cubicBezTo>
                <a:cubicBezTo>
                  <a:pt x="161" y="184"/>
                  <a:pt x="163" y="185"/>
                  <a:pt x="165" y="185"/>
                </a:cubicBezTo>
                <a:cubicBezTo>
                  <a:pt x="167" y="185"/>
                  <a:pt x="169" y="183"/>
                  <a:pt x="169" y="181"/>
                </a:cubicBezTo>
                <a:cubicBezTo>
                  <a:pt x="169" y="180"/>
                  <a:pt x="168" y="179"/>
                  <a:pt x="168" y="178"/>
                </a:cubicBezTo>
                <a:lnTo>
                  <a:pt x="157" y="159"/>
                </a:lnTo>
                <a:close/>
                <a:moveTo>
                  <a:pt x="93" y="177"/>
                </a:moveTo>
                <a:cubicBezTo>
                  <a:pt x="46" y="177"/>
                  <a:pt x="9" y="139"/>
                  <a:pt x="9" y="93"/>
                </a:cubicBezTo>
                <a:cubicBezTo>
                  <a:pt x="9" y="46"/>
                  <a:pt x="46" y="8"/>
                  <a:pt x="93" y="8"/>
                </a:cubicBezTo>
                <a:cubicBezTo>
                  <a:pt x="140" y="8"/>
                  <a:pt x="177" y="46"/>
                  <a:pt x="177" y="93"/>
                </a:cubicBezTo>
                <a:cubicBezTo>
                  <a:pt x="177" y="139"/>
                  <a:pt x="140" y="177"/>
                  <a:pt x="93" y="177"/>
                </a:cubicBezTo>
                <a:close/>
                <a:moveTo>
                  <a:pt x="93" y="34"/>
                </a:moveTo>
                <a:cubicBezTo>
                  <a:pt x="60" y="34"/>
                  <a:pt x="34" y="60"/>
                  <a:pt x="34" y="93"/>
                </a:cubicBezTo>
                <a:cubicBezTo>
                  <a:pt x="34" y="125"/>
                  <a:pt x="60" y="152"/>
                  <a:pt x="93" y="152"/>
                </a:cubicBezTo>
                <a:cubicBezTo>
                  <a:pt x="126" y="152"/>
                  <a:pt x="152" y="125"/>
                  <a:pt x="152" y="93"/>
                </a:cubicBezTo>
                <a:cubicBezTo>
                  <a:pt x="152" y="60"/>
                  <a:pt x="126" y="34"/>
                  <a:pt x="93" y="34"/>
                </a:cubicBezTo>
                <a:close/>
                <a:moveTo>
                  <a:pt x="93" y="143"/>
                </a:moveTo>
                <a:cubicBezTo>
                  <a:pt x="65" y="143"/>
                  <a:pt x="42" y="121"/>
                  <a:pt x="42" y="93"/>
                </a:cubicBezTo>
                <a:cubicBezTo>
                  <a:pt x="42" y="65"/>
                  <a:pt x="65" y="42"/>
                  <a:pt x="93" y="42"/>
                </a:cubicBezTo>
                <a:cubicBezTo>
                  <a:pt x="121" y="42"/>
                  <a:pt x="144" y="65"/>
                  <a:pt x="144" y="93"/>
                </a:cubicBezTo>
                <a:cubicBezTo>
                  <a:pt x="144" y="121"/>
                  <a:pt x="121" y="143"/>
                  <a:pt x="93" y="143"/>
                </a:cubicBezTo>
                <a:close/>
                <a:moveTo>
                  <a:pt x="93" y="67"/>
                </a:moveTo>
                <a:cubicBezTo>
                  <a:pt x="79" y="67"/>
                  <a:pt x="68" y="79"/>
                  <a:pt x="68" y="93"/>
                </a:cubicBezTo>
                <a:cubicBezTo>
                  <a:pt x="68" y="107"/>
                  <a:pt x="79" y="118"/>
                  <a:pt x="93" y="118"/>
                </a:cubicBezTo>
                <a:cubicBezTo>
                  <a:pt x="107" y="118"/>
                  <a:pt x="118" y="107"/>
                  <a:pt x="118" y="93"/>
                </a:cubicBezTo>
                <a:cubicBezTo>
                  <a:pt x="118" y="79"/>
                  <a:pt x="107" y="67"/>
                  <a:pt x="93" y="67"/>
                </a:cubicBezTo>
                <a:close/>
                <a:moveTo>
                  <a:pt x="93" y="109"/>
                </a:moveTo>
                <a:cubicBezTo>
                  <a:pt x="84" y="109"/>
                  <a:pt x="76" y="102"/>
                  <a:pt x="76" y="93"/>
                </a:cubicBezTo>
                <a:cubicBezTo>
                  <a:pt x="76" y="83"/>
                  <a:pt x="84" y="76"/>
                  <a:pt x="93" y="76"/>
                </a:cubicBezTo>
                <a:cubicBezTo>
                  <a:pt x="102" y="76"/>
                  <a:pt x="110" y="83"/>
                  <a:pt x="110" y="93"/>
                </a:cubicBezTo>
                <a:cubicBezTo>
                  <a:pt x="110" y="102"/>
                  <a:pt x="102" y="109"/>
                  <a:pt x="93" y="109"/>
                </a:cubicBezTo>
                <a:close/>
              </a:path>
            </a:pathLst>
          </a:custGeom>
          <a:solidFill>
            <a:schemeClr val="bg1"/>
          </a:solidFill>
          <a:ln>
            <a:noFill/>
          </a:ln>
        </p:spPr>
        <p:txBody>
          <a:bodyPr lIns="68575" tIns="34287" rIns="68575" bIns="34287" anchor="ctr"/>
          <a:lstStyle/>
          <a:p>
            <a:pPr algn="ctr"/>
            <a:endParaRPr sz="1280"/>
          </a:p>
        </p:txBody>
      </p:sp>
      <p:sp>
        <p:nvSpPr>
          <p:cNvPr id="16" name="Freeform: Shape 11"/>
          <p:cNvSpPr/>
          <p:nvPr/>
        </p:nvSpPr>
        <p:spPr bwMode="auto">
          <a:xfrm>
            <a:off x="5376411" y="1565497"/>
            <a:ext cx="456982" cy="445071"/>
          </a:xfrm>
          <a:custGeom>
            <a:avLst/>
            <a:gdLst>
              <a:gd name="T0" fmla="*/ 0 w 190"/>
              <a:gd name="T1" fmla="*/ 185 h 185"/>
              <a:gd name="T2" fmla="*/ 77 w 190"/>
              <a:gd name="T3" fmla="*/ 153 h 185"/>
              <a:gd name="T4" fmla="*/ 15 w 190"/>
              <a:gd name="T5" fmla="*/ 170 h 185"/>
              <a:gd name="T6" fmla="*/ 38 w 190"/>
              <a:gd name="T7" fmla="*/ 143 h 185"/>
              <a:gd name="T8" fmla="*/ 15 w 190"/>
              <a:gd name="T9" fmla="*/ 170 h 185"/>
              <a:gd name="T10" fmla="*/ 118 w 190"/>
              <a:gd name="T11" fmla="*/ 97 h 185"/>
              <a:gd name="T12" fmla="*/ 109 w 190"/>
              <a:gd name="T13" fmla="*/ 97 h 185"/>
              <a:gd name="T14" fmla="*/ 184 w 190"/>
              <a:gd name="T15" fmla="*/ 1 h 185"/>
              <a:gd name="T16" fmla="*/ 88 w 190"/>
              <a:gd name="T17" fmla="*/ 38 h 185"/>
              <a:gd name="T18" fmla="*/ 10 w 190"/>
              <a:gd name="T19" fmla="*/ 91 h 185"/>
              <a:gd name="T20" fmla="*/ 52 w 190"/>
              <a:gd name="T21" fmla="*/ 133 h 185"/>
              <a:gd name="T22" fmla="*/ 82 w 190"/>
              <a:gd name="T23" fmla="*/ 143 h 185"/>
              <a:gd name="T24" fmla="*/ 117 w 190"/>
              <a:gd name="T25" fmla="*/ 127 h 185"/>
              <a:gd name="T26" fmla="*/ 184 w 190"/>
              <a:gd name="T27" fmla="*/ 1 h 185"/>
              <a:gd name="T28" fmla="*/ 98 w 190"/>
              <a:gd name="T29" fmla="*/ 155 h 185"/>
              <a:gd name="T30" fmla="*/ 82 w 190"/>
              <a:gd name="T31" fmla="*/ 134 h 185"/>
              <a:gd name="T32" fmla="*/ 75 w 190"/>
              <a:gd name="T33" fmla="*/ 135 h 185"/>
              <a:gd name="T34" fmla="*/ 50 w 190"/>
              <a:gd name="T35" fmla="*/ 105 h 185"/>
              <a:gd name="T36" fmla="*/ 30 w 190"/>
              <a:gd name="T37" fmla="*/ 87 h 185"/>
              <a:gd name="T38" fmla="*/ 61 w 190"/>
              <a:gd name="T39" fmla="*/ 75 h 185"/>
              <a:gd name="T40" fmla="*/ 109 w 190"/>
              <a:gd name="T41" fmla="*/ 125 h 185"/>
              <a:gd name="T42" fmla="*/ 134 w 190"/>
              <a:gd name="T43" fmla="*/ 99 h 185"/>
              <a:gd name="T44" fmla="*/ 67 w 190"/>
              <a:gd name="T45" fmla="*/ 70 h 185"/>
              <a:gd name="T46" fmla="*/ 94 w 190"/>
              <a:gd name="T47" fmla="*/ 44 h 185"/>
              <a:gd name="T48" fmla="*/ 141 w 190"/>
              <a:gd name="T49" fmla="*/ 91 h 185"/>
              <a:gd name="T50" fmla="*/ 84 w 190"/>
              <a:gd name="T51" fmla="*/ 72 h 185"/>
              <a:gd name="T52" fmla="*/ 92 w 190"/>
              <a:gd name="T53" fmla="*/ 72 h 185"/>
              <a:gd name="T54" fmla="*/ 139 w 190"/>
              <a:gd name="T55" fmla="*/ 59 h 185"/>
              <a:gd name="T56" fmla="*/ 139 w 190"/>
              <a:gd name="T57" fmla="*/ 34 h 185"/>
              <a:gd name="T58" fmla="*/ 139 w 190"/>
              <a:gd name="T59" fmla="*/ 59 h 185"/>
              <a:gd name="T60" fmla="*/ 143 w 190"/>
              <a:gd name="T61" fmla="*/ 46 h 185"/>
              <a:gd name="T62" fmla="*/ 135 w 190"/>
              <a:gd name="T63" fmla="*/ 46 h 185"/>
              <a:gd name="T64" fmla="*/ 101 w 190"/>
              <a:gd name="T65" fmla="*/ 88 h 185"/>
              <a:gd name="T66" fmla="*/ 101 w 190"/>
              <a:gd name="T67" fmla="*/ 80 h 185"/>
              <a:gd name="T68" fmla="*/ 101 w 190"/>
              <a:gd name="T69" fmla="*/ 8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85">
                <a:moveTo>
                  <a:pt x="32" y="104"/>
                </a:moveTo>
                <a:cubicBezTo>
                  <a:pt x="0" y="185"/>
                  <a:pt x="0" y="185"/>
                  <a:pt x="0" y="185"/>
                </a:cubicBezTo>
                <a:cubicBezTo>
                  <a:pt x="82" y="153"/>
                  <a:pt x="82" y="153"/>
                  <a:pt x="82" y="153"/>
                </a:cubicBezTo>
                <a:cubicBezTo>
                  <a:pt x="80" y="153"/>
                  <a:pt x="79" y="153"/>
                  <a:pt x="77" y="153"/>
                </a:cubicBezTo>
                <a:cubicBezTo>
                  <a:pt x="52" y="153"/>
                  <a:pt x="29" y="129"/>
                  <a:pt x="32" y="104"/>
                </a:cubicBezTo>
                <a:close/>
                <a:moveTo>
                  <a:pt x="15" y="170"/>
                </a:moveTo>
                <a:cubicBezTo>
                  <a:pt x="30" y="132"/>
                  <a:pt x="30" y="132"/>
                  <a:pt x="30" y="132"/>
                </a:cubicBezTo>
                <a:cubicBezTo>
                  <a:pt x="32" y="136"/>
                  <a:pt x="35" y="140"/>
                  <a:pt x="38" y="143"/>
                </a:cubicBezTo>
                <a:cubicBezTo>
                  <a:pt x="42" y="148"/>
                  <a:pt x="47" y="152"/>
                  <a:pt x="53" y="155"/>
                </a:cubicBezTo>
                <a:lnTo>
                  <a:pt x="15" y="170"/>
                </a:lnTo>
                <a:close/>
                <a:moveTo>
                  <a:pt x="113" y="101"/>
                </a:moveTo>
                <a:cubicBezTo>
                  <a:pt x="116" y="101"/>
                  <a:pt x="118" y="99"/>
                  <a:pt x="118" y="97"/>
                </a:cubicBezTo>
                <a:cubicBezTo>
                  <a:pt x="118" y="95"/>
                  <a:pt x="116" y="93"/>
                  <a:pt x="113" y="93"/>
                </a:cubicBezTo>
                <a:cubicBezTo>
                  <a:pt x="111" y="93"/>
                  <a:pt x="109" y="95"/>
                  <a:pt x="109" y="97"/>
                </a:cubicBezTo>
                <a:cubicBezTo>
                  <a:pt x="109" y="99"/>
                  <a:pt x="111" y="101"/>
                  <a:pt x="113" y="101"/>
                </a:cubicBezTo>
                <a:close/>
                <a:moveTo>
                  <a:pt x="184" y="1"/>
                </a:moveTo>
                <a:cubicBezTo>
                  <a:pt x="183" y="0"/>
                  <a:pt x="180" y="0"/>
                  <a:pt x="177" y="0"/>
                </a:cubicBezTo>
                <a:cubicBezTo>
                  <a:pt x="159" y="0"/>
                  <a:pt x="113" y="13"/>
                  <a:pt x="88" y="38"/>
                </a:cubicBezTo>
                <a:cubicBezTo>
                  <a:pt x="82" y="44"/>
                  <a:pt x="62" y="62"/>
                  <a:pt x="58" y="68"/>
                </a:cubicBezTo>
                <a:cubicBezTo>
                  <a:pt x="43" y="72"/>
                  <a:pt x="22" y="80"/>
                  <a:pt x="10" y="91"/>
                </a:cubicBezTo>
                <a:cubicBezTo>
                  <a:pt x="10" y="91"/>
                  <a:pt x="25" y="91"/>
                  <a:pt x="42" y="103"/>
                </a:cubicBezTo>
                <a:cubicBezTo>
                  <a:pt x="40" y="113"/>
                  <a:pt x="43" y="124"/>
                  <a:pt x="52" y="133"/>
                </a:cubicBezTo>
                <a:cubicBezTo>
                  <a:pt x="59" y="140"/>
                  <a:pt x="67" y="144"/>
                  <a:pt x="75" y="144"/>
                </a:cubicBezTo>
                <a:cubicBezTo>
                  <a:pt x="78" y="144"/>
                  <a:pt x="80" y="143"/>
                  <a:pt x="82" y="143"/>
                </a:cubicBezTo>
                <a:cubicBezTo>
                  <a:pt x="94" y="160"/>
                  <a:pt x="94" y="175"/>
                  <a:pt x="94" y="175"/>
                </a:cubicBezTo>
                <a:cubicBezTo>
                  <a:pt x="105" y="163"/>
                  <a:pt x="113" y="142"/>
                  <a:pt x="117" y="127"/>
                </a:cubicBezTo>
                <a:cubicBezTo>
                  <a:pt x="124" y="123"/>
                  <a:pt x="141" y="103"/>
                  <a:pt x="147" y="97"/>
                </a:cubicBezTo>
                <a:cubicBezTo>
                  <a:pt x="177" y="68"/>
                  <a:pt x="190" y="7"/>
                  <a:pt x="184" y="1"/>
                </a:cubicBezTo>
                <a:close/>
                <a:moveTo>
                  <a:pt x="109" y="125"/>
                </a:moveTo>
                <a:cubicBezTo>
                  <a:pt x="106" y="136"/>
                  <a:pt x="102" y="147"/>
                  <a:pt x="98" y="155"/>
                </a:cubicBezTo>
                <a:cubicBezTo>
                  <a:pt x="96" y="150"/>
                  <a:pt x="93" y="144"/>
                  <a:pt x="89" y="138"/>
                </a:cubicBezTo>
                <a:cubicBezTo>
                  <a:pt x="88" y="136"/>
                  <a:pt x="85" y="134"/>
                  <a:pt x="82" y="134"/>
                </a:cubicBezTo>
                <a:cubicBezTo>
                  <a:pt x="82" y="134"/>
                  <a:pt x="81" y="134"/>
                  <a:pt x="80" y="135"/>
                </a:cubicBezTo>
                <a:cubicBezTo>
                  <a:pt x="79" y="135"/>
                  <a:pt x="77" y="135"/>
                  <a:pt x="75" y="135"/>
                </a:cubicBezTo>
                <a:cubicBezTo>
                  <a:pt x="69" y="135"/>
                  <a:pt x="63" y="132"/>
                  <a:pt x="58" y="127"/>
                </a:cubicBezTo>
                <a:cubicBezTo>
                  <a:pt x="51" y="121"/>
                  <a:pt x="48" y="113"/>
                  <a:pt x="50" y="105"/>
                </a:cubicBezTo>
                <a:cubicBezTo>
                  <a:pt x="51" y="101"/>
                  <a:pt x="50" y="98"/>
                  <a:pt x="47" y="96"/>
                </a:cubicBezTo>
                <a:cubicBezTo>
                  <a:pt x="41" y="92"/>
                  <a:pt x="35" y="89"/>
                  <a:pt x="30" y="87"/>
                </a:cubicBezTo>
                <a:cubicBezTo>
                  <a:pt x="38" y="83"/>
                  <a:pt x="49" y="79"/>
                  <a:pt x="60" y="76"/>
                </a:cubicBezTo>
                <a:cubicBezTo>
                  <a:pt x="60" y="76"/>
                  <a:pt x="60" y="76"/>
                  <a:pt x="61" y="75"/>
                </a:cubicBezTo>
                <a:cubicBezTo>
                  <a:pt x="110" y="124"/>
                  <a:pt x="110" y="124"/>
                  <a:pt x="110" y="124"/>
                </a:cubicBezTo>
                <a:cubicBezTo>
                  <a:pt x="110" y="125"/>
                  <a:pt x="109" y="125"/>
                  <a:pt x="109" y="125"/>
                </a:cubicBezTo>
                <a:close/>
                <a:moveTo>
                  <a:pt x="141" y="91"/>
                </a:moveTo>
                <a:cubicBezTo>
                  <a:pt x="140" y="93"/>
                  <a:pt x="137" y="96"/>
                  <a:pt x="134" y="99"/>
                </a:cubicBezTo>
                <a:cubicBezTo>
                  <a:pt x="129" y="105"/>
                  <a:pt x="120" y="113"/>
                  <a:pt x="115" y="118"/>
                </a:cubicBezTo>
                <a:cubicBezTo>
                  <a:pt x="67" y="70"/>
                  <a:pt x="67" y="70"/>
                  <a:pt x="67" y="70"/>
                </a:cubicBezTo>
                <a:cubicBezTo>
                  <a:pt x="72" y="65"/>
                  <a:pt x="80" y="56"/>
                  <a:pt x="86" y="51"/>
                </a:cubicBezTo>
                <a:cubicBezTo>
                  <a:pt x="89" y="48"/>
                  <a:pt x="92" y="45"/>
                  <a:pt x="94" y="44"/>
                </a:cubicBezTo>
                <a:cubicBezTo>
                  <a:pt x="116" y="21"/>
                  <a:pt x="160" y="8"/>
                  <a:pt x="177" y="8"/>
                </a:cubicBezTo>
                <a:cubicBezTo>
                  <a:pt x="177" y="22"/>
                  <a:pt x="165" y="68"/>
                  <a:pt x="141" y="91"/>
                </a:cubicBezTo>
                <a:close/>
                <a:moveTo>
                  <a:pt x="88" y="67"/>
                </a:moveTo>
                <a:cubicBezTo>
                  <a:pt x="86" y="67"/>
                  <a:pt x="84" y="69"/>
                  <a:pt x="84" y="72"/>
                </a:cubicBezTo>
                <a:cubicBezTo>
                  <a:pt x="84" y="74"/>
                  <a:pt x="86" y="76"/>
                  <a:pt x="88" y="76"/>
                </a:cubicBezTo>
                <a:cubicBezTo>
                  <a:pt x="90" y="76"/>
                  <a:pt x="92" y="74"/>
                  <a:pt x="92" y="72"/>
                </a:cubicBezTo>
                <a:cubicBezTo>
                  <a:pt x="92" y="69"/>
                  <a:pt x="90" y="67"/>
                  <a:pt x="88" y="67"/>
                </a:cubicBezTo>
                <a:close/>
                <a:moveTo>
                  <a:pt x="139" y="59"/>
                </a:moveTo>
                <a:cubicBezTo>
                  <a:pt x="146" y="59"/>
                  <a:pt x="151" y="53"/>
                  <a:pt x="151" y="46"/>
                </a:cubicBezTo>
                <a:cubicBezTo>
                  <a:pt x="151" y="39"/>
                  <a:pt x="146" y="34"/>
                  <a:pt x="139" y="34"/>
                </a:cubicBezTo>
                <a:cubicBezTo>
                  <a:pt x="132" y="34"/>
                  <a:pt x="126" y="39"/>
                  <a:pt x="126" y="46"/>
                </a:cubicBezTo>
                <a:cubicBezTo>
                  <a:pt x="126" y="53"/>
                  <a:pt x="132" y="59"/>
                  <a:pt x="139" y="59"/>
                </a:cubicBezTo>
                <a:close/>
                <a:moveTo>
                  <a:pt x="139" y="42"/>
                </a:moveTo>
                <a:cubicBezTo>
                  <a:pt x="141" y="42"/>
                  <a:pt x="143" y="44"/>
                  <a:pt x="143" y="46"/>
                </a:cubicBezTo>
                <a:cubicBezTo>
                  <a:pt x="143" y="49"/>
                  <a:pt x="141" y="50"/>
                  <a:pt x="139" y="50"/>
                </a:cubicBezTo>
                <a:cubicBezTo>
                  <a:pt x="136" y="50"/>
                  <a:pt x="135" y="49"/>
                  <a:pt x="135" y="46"/>
                </a:cubicBezTo>
                <a:cubicBezTo>
                  <a:pt x="135" y="44"/>
                  <a:pt x="136" y="42"/>
                  <a:pt x="139" y="42"/>
                </a:cubicBezTo>
                <a:close/>
                <a:moveTo>
                  <a:pt x="101" y="88"/>
                </a:moveTo>
                <a:cubicBezTo>
                  <a:pt x="103" y="88"/>
                  <a:pt x="105" y="87"/>
                  <a:pt x="105" y="84"/>
                </a:cubicBezTo>
                <a:cubicBezTo>
                  <a:pt x="105" y="82"/>
                  <a:pt x="103" y="80"/>
                  <a:pt x="101" y="80"/>
                </a:cubicBezTo>
                <a:cubicBezTo>
                  <a:pt x="98" y="80"/>
                  <a:pt x="97" y="82"/>
                  <a:pt x="97" y="84"/>
                </a:cubicBezTo>
                <a:cubicBezTo>
                  <a:pt x="97" y="87"/>
                  <a:pt x="98" y="88"/>
                  <a:pt x="101" y="88"/>
                </a:cubicBezTo>
                <a:close/>
              </a:path>
            </a:pathLst>
          </a:custGeom>
          <a:solidFill>
            <a:schemeClr val="bg1"/>
          </a:solidFill>
          <a:ln>
            <a:noFill/>
          </a:ln>
        </p:spPr>
        <p:txBody>
          <a:bodyPr lIns="68575" tIns="34287" rIns="68575" bIns="34287" anchor="ctr"/>
          <a:lstStyle/>
          <a:p>
            <a:pPr algn="ctr"/>
            <a:endParaRPr sz="1280"/>
          </a:p>
        </p:txBody>
      </p:sp>
      <p:grpSp>
        <p:nvGrpSpPr>
          <p:cNvPr id="2" name="Group 23"/>
          <p:cNvGrpSpPr/>
          <p:nvPr/>
        </p:nvGrpSpPr>
        <p:grpSpPr>
          <a:xfrm>
            <a:off x="548553" y="3431136"/>
            <a:ext cx="1577951" cy="650602"/>
            <a:chOff x="719138" y="5249121"/>
            <a:chExt cx="2103935" cy="867517"/>
          </a:xfrm>
        </p:grpSpPr>
        <p:sp>
          <p:nvSpPr>
            <p:cNvPr id="27" name="TextBox 24"/>
            <p:cNvSpPr txBox="1"/>
            <p:nvPr/>
          </p:nvSpPr>
          <p:spPr>
            <a:xfrm>
              <a:off x="749351" y="5249121"/>
              <a:ext cx="2073722" cy="196103"/>
            </a:xfrm>
            <a:prstGeom prst="rect">
              <a:avLst/>
            </a:prstGeom>
            <a:noFill/>
          </p:spPr>
          <p:txBody>
            <a:bodyPr wrap="none" lIns="0" tIns="0" rIns="0" bIns="0">
              <a:normAutofit fontScale="92500" lnSpcReduction="20000"/>
            </a:bodyPr>
            <a:lstStyle/>
            <a:p>
              <a:pPr algn="ctr"/>
              <a:r>
                <a:rPr lang="zh-CN" altLang="en-US" sz="640" b="1" dirty="0">
                  <a:solidFill>
                    <a:schemeClr val="bg1">
                      <a:lumMod val="50000"/>
                    </a:schemeClr>
                  </a:solidFill>
                  <a:latin typeface="微软雅黑" panose="020B0503020204020204" pitchFamily="34" charset="-122"/>
                  <a:ea typeface="微软雅黑" panose="020B0503020204020204" pitchFamily="34" charset="-122"/>
                </a:rPr>
                <a:t>标题文本预设</a:t>
              </a:r>
              <a:br>
                <a:rPr lang="zh-CN" altLang="en-US" sz="640" b="1" dirty="0">
                  <a:solidFill>
                    <a:schemeClr val="bg1">
                      <a:lumMod val="50000"/>
                    </a:schemeClr>
                  </a:solidFill>
                  <a:latin typeface="微软雅黑" panose="020B0503020204020204" pitchFamily="34" charset="-122"/>
                  <a:ea typeface="微软雅黑" panose="020B0503020204020204" pitchFamily="34" charset="-122"/>
                </a:rPr>
              </a:br>
              <a:endParaRPr lang="zh-CN" altLang="en-US" sz="64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Rectangle 30"/>
            <p:cNvSpPr/>
            <p:nvPr/>
          </p:nvSpPr>
          <p:spPr>
            <a:xfrm>
              <a:off x="719138" y="5445224"/>
              <a:ext cx="2103935" cy="671414"/>
            </a:xfrm>
            <a:prstGeom prst="rect">
              <a:avLst/>
            </a:prstGeom>
          </p:spPr>
          <p:txBody>
            <a:bodyPr wrap="square" lIns="0" tIns="0" rIns="0" bIns="0" anchor="t" anchorCtr="1">
              <a:normAutofit/>
            </a:bodyPr>
            <a:lstStyle/>
            <a:p>
              <a:pPr algn="ctr">
                <a:lnSpc>
                  <a:spcPct val="120000"/>
                </a:lnSpc>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grpSp>
      <p:grpSp>
        <p:nvGrpSpPr>
          <p:cNvPr id="3" name="Group 31"/>
          <p:cNvGrpSpPr/>
          <p:nvPr/>
        </p:nvGrpSpPr>
        <p:grpSpPr>
          <a:xfrm>
            <a:off x="2713869" y="3431136"/>
            <a:ext cx="1577951" cy="650602"/>
            <a:chOff x="719138" y="5249121"/>
            <a:chExt cx="2103935" cy="867517"/>
          </a:xfrm>
        </p:grpSpPr>
        <p:sp>
          <p:nvSpPr>
            <p:cNvPr id="25" name="TextBox 32"/>
            <p:cNvSpPr txBox="1"/>
            <p:nvPr/>
          </p:nvSpPr>
          <p:spPr>
            <a:xfrm>
              <a:off x="749351" y="5249121"/>
              <a:ext cx="2073722" cy="196103"/>
            </a:xfrm>
            <a:prstGeom prst="rect">
              <a:avLst/>
            </a:prstGeom>
            <a:noFill/>
          </p:spPr>
          <p:txBody>
            <a:bodyPr wrap="none" lIns="0" tIns="0" rIns="0" bIns="0">
              <a:normAutofit fontScale="92500" lnSpcReduction="20000"/>
            </a:bodyPr>
            <a:lstStyle/>
            <a:p>
              <a:pPr algn="ctr"/>
              <a:r>
                <a:rPr lang="zh-CN" altLang="en-US" sz="640" b="1" dirty="0">
                  <a:solidFill>
                    <a:schemeClr val="bg1">
                      <a:lumMod val="50000"/>
                    </a:schemeClr>
                  </a:solidFill>
                  <a:latin typeface="微软雅黑" panose="020B0503020204020204" pitchFamily="34" charset="-122"/>
                  <a:ea typeface="微软雅黑" panose="020B0503020204020204" pitchFamily="34" charset="-122"/>
                </a:rPr>
                <a:t>标题文本预设</a:t>
              </a:r>
              <a:br>
                <a:rPr lang="zh-CN" altLang="en-US" sz="640" b="1" dirty="0">
                  <a:solidFill>
                    <a:schemeClr val="bg1">
                      <a:lumMod val="50000"/>
                    </a:schemeClr>
                  </a:solidFill>
                  <a:latin typeface="微软雅黑" panose="020B0503020204020204" pitchFamily="34" charset="-122"/>
                  <a:ea typeface="微软雅黑" panose="020B0503020204020204" pitchFamily="34" charset="-122"/>
                </a:rPr>
              </a:br>
              <a:endParaRPr lang="zh-CN" altLang="en-US" sz="64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Rectangle 33"/>
            <p:cNvSpPr/>
            <p:nvPr/>
          </p:nvSpPr>
          <p:spPr>
            <a:xfrm>
              <a:off x="719138" y="5445224"/>
              <a:ext cx="2103935" cy="671414"/>
            </a:xfrm>
            <a:prstGeom prst="rect">
              <a:avLst/>
            </a:prstGeom>
          </p:spPr>
          <p:txBody>
            <a:bodyPr wrap="square" lIns="0" tIns="0" rIns="0" bIns="0" anchor="t" anchorCtr="1">
              <a:normAutofit/>
            </a:bodyPr>
            <a:lstStyle/>
            <a:p>
              <a:pPr algn="ctr">
                <a:lnSpc>
                  <a:spcPct val="120000"/>
                </a:lnSpc>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grpSp>
      <p:grpSp>
        <p:nvGrpSpPr>
          <p:cNvPr id="4" name="Group 34"/>
          <p:cNvGrpSpPr/>
          <p:nvPr/>
        </p:nvGrpSpPr>
        <p:grpSpPr>
          <a:xfrm>
            <a:off x="4879184" y="3431136"/>
            <a:ext cx="1577951" cy="650602"/>
            <a:chOff x="719138" y="5249121"/>
            <a:chExt cx="2103935" cy="867517"/>
          </a:xfrm>
        </p:grpSpPr>
        <p:sp>
          <p:nvSpPr>
            <p:cNvPr id="23" name="TextBox 35"/>
            <p:cNvSpPr txBox="1"/>
            <p:nvPr/>
          </p:nvSpPr>
          <p:spPr>
            <a:xfrm>
              <a:off x="749351" y="5249121"/>
              <a:ext cx="2073722" cy="196103"/>
            </a:xfrm>
            <a:prstGeom prst="rect">
              <a:avLst/>
            </a:prstGeom>
            <a:noFill/>
          </p:spPr>
          <p:txBody>
            <a:bodyPr wrap="none" lIns="0" tIns="0" rIns="0" bIns="0">
              <a:normAutofit fontScale="92500" lnSpcReduction="20000"/>
            </a:bodyPr>
            <a:lstStyle/>
            <a:p>
              <a:pPr algn="ctr"/>
              <a:r>
                <a:rPr lang="zh-CN" altLang="en-US" sz="640" b="1" dirty="0">
                  <a:solidFill>
                    <a:schemeClr val="bg1">
                      <a:lumMod val="50000"/>
                    </a:schemeClr>
                  </a:solidFill>
                  <a:latin typeface="微软雅黑" panose="020B0503020204020204" pitchFamily="34" charset="-122"/>
                  <a:ea typeface="微软雅黑" panose="020B0503020204020204" pitchFamily="34" charset="-122"/>
                </a:rPr>
                <a:t>标题文本预设</a:t>
              </a:r>
              <a:br>
                <a:rPr lang="zh-CN" altLang="en-US" sz="640" b="1" dirty="0">
                  <a:solidFill>
                    <a:schemeClr val="bg1">
                      <a:lumMod val="50000"/>
                    </a:schemeClr>
                  </a:solidFill>
                  <a:latin typeface="微软雅黑" panose="020B0503020204020204" pitchFamily="34" charset="-122"/>
                  <a:ea typeface="微软雅黑" panose="020B0503020204020204" pitchFamily="34" charset="-122"/>
                </a:rPr>
              </a:br>
              <a:endParaRPr lang="zh-CN" altLang="en-US" sz="64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Rectangle 36"/>
            <p:cNvSpPr/>
            <p:nvPr/>
          </p:nvSpPr>
          <p:spPr>
            <a:xfrm>
              <a:off x="719138" y="5445224"/>
              <a:ext cx="2103935" cy="671414"/>
            </a:xfrm>
            <a:prstGeom prst="rect">
              <a:avLst/>
            </a:prstGeom>
          </p:spPr>
          <p:txBody>
            <a:bodyPr wrap="square" lIns="0" tIns="0" rIns="0" bIns="0" anchor="t" anchorCtr="1">
              <a:normAutofit/>
            </a:bodyPr>
            <a:lstStyle/>
            <a:p>
              <a:pPr algn="ctr">
                <a:lnSpc>
                  <a:spcPct val="120000"/>
                </a:lnSpc>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grpSp>
      <p:grpSp>
        <p:nvGrpSpPr>
          <p:cNvPr id="5" name="Group 37"/>
          <p:cNvGrpSpPr/>
          <p:nvPr/>
        </p:nvGrpSpPr>
        <p:grpSpPr>
          <a:xfrm>
            <a:off x="7044499" y="3431136"/>
            <a:ext cx="1577951" cy="650602"/>
            <a:chOff x="719138" y="5249121"/>
            <a:chExt cx="2103935" cy="867517"/>
          </a:xfrm>
        </p:grpSpPr>
        <p:sp>
          <p:nvSpPr>
            <p:cNvPr id="21" name="TextBox 38"/>
            <p:cNvSpPr txBox="1"/>
            <p:nvPr/>
          </p:nvSpPr>
          <p:spPr>
            <a:xfrm>
              <a:off x="749351" y="5249121"/>
              <a:ext cx="2073722" cy="196103"/>
            </a:xfrm>
            <a:prstGeom prst="rect">
              <a:avLst/>
            </a:prstGeom>
            <a:noFill/>
          </p:spPr>
          <p:txBody>
            <a:bodyPr wrap="none" lIns="0" tIns="0" rIns="0" bIns="0">
              <a:normAutofit fontScale="92500" lnSpcReduction="20000"/>
            </a:bodyPr>
            <a:lstStyle/>
            <a:p>
              <a:pPr algn="ctr"/>
              <a:r>
                <a:rPr lang="zh-CN" altLang="en-US" sz="640" b="1" dirty="0">
                  <a:solidFill>
                    <a:schemeClr val="bg1">
                      <a:lumMod val="50000"/>
                    </a:schemeClr>
                  </a:solidFill>
                  <a:latin typeface="微软雅黑" panose="020B0503020204020204" pitchFamily="34" charset="-122"/>
                  <a:ea typeface="微软雅黑" panose="020B0503020204020204" pitchFamily="34" charset="-122"/>
                </a:rPr>
                <a:t>标题文本预设</a:t>
              </a:r>
              <a:br>
                <a:rPr lang="zh-CN" altLang="en-US" sz="640" b="1" dirty="0">
                  <a:solidFill>
                    <a:schemeClr val="bg1">
                      <a:lumMod val="50000"/>
                    </a:schemeClr>
                  </a:solidFill>
                  <a:latin typeface="微软雅黑" panose="020B0503020204020204" pitchFamily="34" charset="-122"/>
                  <a:ea typeface="微软雅黑" panose="020B0503020204020204" pitchFamily="34" charset="-122"/>
                </a:rPr>
              </a:br>
              <a:endParaRPr lang="zh-CN" altLang="en-US" sz="64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Rectangle 39"/>
            <p:cNvSpPr/>
            <p:nvPr/>
          </p:nvSpPr>
          <p:spPr>
            <a:xfrm>
              <a:off x="719138" y="5445224"/>
              <a:ext cx="2103935" cy="671414"/>
            </a:xfrm>
            <a:prstGeom prst="rect">
              <a:avLst/>
            </a:prstGeom>
          </p:spPr>
          <p:txBody>
            <a:bodyPr wrap="square" lIns="0" tIns="0" rIns="0" bIns="0" anchor="t" anchorCtr="1">
              <a:normAutofit/>
            </a:bodyPr>
            <a:lstStyle/>
            <a:p>
              <a:pPr algn="ctr">
                <a:lnSpc>
                  <a:spcPct val="120000"/>
                </a:lnSpc>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500" fill="hold"/>
                                        <p:tgtEl>
                                          <p:spTgt spid="3"/>
                                        </p:tgtEl>
                                        <p:attrNameLst>
                                          <p:attrName>ppt_w</p:attrName>
                                        </p:attrNameLst>
                                      </p:cBhvr>
                                      <p:tavLst>
                                        <p:tav tm="0">
                                          <p:val>
                                            <p:fltVal val="0"/>
                                          </p:val>
                                        </p:tav>
                                        <p:tav tm="100000">
                                          <p:val>
                                            <p:strVal val="#ppt_w"/>
                                          </p:val>
                                        </p:tav>
                                      </p:tavLst>
                                    </p:anim>
                                    <p:anim calcmode="lin" valueType="num">
                                      <p:cBhvr>
                                        <p:cTn id="62" dur="500" fill="hold"/>
                                        <p:tgtEl>
                                          <p:spTgt spid="3"/>
                                        </p:tgtEl>
                                        <p:attrNameLst>
                                          <p:attrName>ppt_h</p:attrName>
                                        </p:attrNameLst>
                                      </p:cBhvr>
                                      <p:tavLst>
                                        <p:tav tm="0">
                                          <p:val>
                                            <p:fltVal val="0"/>
                                          </p:val>
                                        </p:tav>
                                        <p:tav tm="100000">
                                          <p:val>
                                            <p:strVal val="#ppt_h"/>
                                          </p:val>
                                        </p:tav>
                                      </p:tavLst>
                                    </p:anim>
                                    <p:animEffect transition="in" filter="fade">
                                      <p:cBhvr>
                                        <p:cTn id="63" dur="500"/>
                                        <p:tgtEl>
                                          <p:spTgt spid="3"/>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p:cTn id="73" dur="500" fill="hold"/>
                                        <p:tgtEl>
                                          <p:spTgt spid="5"/>
                                        </p:tgtEl>
                                        <p:attrNameLst>
                                          <p:attrName>ppt_w</p:attrName>
                                        </p:attrNameLst>
                                      </p:cBhvr>
                                      <p:tavLst>
                                        <p:tav tm="0">
                                          <p:val>
                                            <p:fltVal val="0"/>
                                          </p:val>
                                        </p:tav>
                                        <p:tav tm="100000">
                                          <p:val>
                                            <p:strVal val="#ppt_w"/>
                                          </p:val>
                                        </p:tav>
                                      </p:tavLst>
                                    </p:anim>
                                    <p:anim calcmode="lin" valueType="num">
                                      <p:cBhvr>
                                        <p:cTn id="74" dur="500" fill="hold"/>
                                        <p:tgtEl>
                                          <p:spTgt spid="5"/>
                                        </p:tgtEl>
                                        <p:attrNameLst>
                                          <p:attrName>ppt_h</p:attrName>
                                        </p:attrNameLst>
                                      </p:cBhvr>
                                      <p:tavLst>
                                        <p:tav tm="0">
                                          <p:val>
                                            <p:fltVal val="0"/>
                                          </p:val>
                                        </p:tav>
                                        <p:tav tm="100000">
                                          <p:val>
                                            <p:strVal val="#ppt_h"/>
                                          </p:val>
                                        </p:tav>
                                      </p:tavLst>
                                    </p:anim>
                                    <p:animEffect transition="in" filter="fade">
                                      <p:cBhvr>
                                        <p:cTn id="7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648250" y="1745303"/>
            <a:ext cx="492828" cy="799755"/>
            <a:chOff x="1555060" y="1309888"/>
            <a:chExt cx="2525713" cy="4098924"/>
          </a:xfrm>
        </p:grpSpPr>
        <p:sp>
          <p:nvSpPr>
            <p:cNvPr id="139" name="Freeform: Shape 4"/>
            <p:cNvSpPr/>
            <p:nvPr/>
          </p:nvSpPr>
          <p:spPr bwMode="auto">
            <a:xfrm>
              <a:off x="2271022" y="4419800"/>
              <a:ext cx="1093788" cy="989012"/>
            </a:xfrm>
            <a:custGeom>
              <a:avLst/>
              <a:gdLst/>
              <a:ahLst/>
              <a:cxnLst>
                <a:cxn ang="0">
                  <a:pos x="0" y="0"/>
                </a:cxn>
                <a:cxn ang="0">
                  <a:pos x="891" y="0"/>
                </a:cxn>
                <a:cxn ang="0">
                  <a:pos x="815" y="136"/>
                </a:cxn>
                <a:cxn ang="0">
                  <a:pos x="815" y="562"/>
                </a:cxn>
                <a:cxn ang="0">
                  <a:pos x="813" y="582"/>
                </a:cxn>
                <a:cxn ang="0">
                  <a:pos x="805" y="603"/>
                </a:cxn>
                <a:cxn ang="0">
                  <a:pos x="795" y="623"/>
                </a:cxn>
                <a:cxn ang="0">
                  <a:pos x="782" y="642"/>
                </a:cxn>
                <a:cxn ang="0">
                  <a:pos x="766" y="658"/>
                </a:cxn>
                <a:cxn ang="0">
                  <a:pos x="749" y="669"/>
                </a:cxn>
                <a:cxn ang="0">
                  <a:pos x="511" y="792"/>
                </a:cxn>
                <a:cxn ang="0">
                  <a:pos x="491" y="800"/>
                </a:cxn>
                <a:cxn ang="0">
                  <a:pos x="469" y="805"/>
                </a:cxn>
                <a:cxn ang="0">
                  <a:pos x="445" y="806"/>
                </a:cxn>
                <a:cxn ang="0">
                  <a:pos x="421" y="805"/>
                </a:cxn>
                <a:cxn ang="0">
                  <a:pos x="399" y="800"/>
                </a:cxn>
                <a:cxn ang="0">
                  <a:pos x="380" y="792"/>
                </a:cxn>
                <a:cxn ang="0">
                  <a:pos x="141" y="669"/>
                </a:cxn>
                <a:cxn ang="0">
                  <a:pos x="124" y="658"/>
                </a:cxn>
                <a:cxn ang="0">
                  <a:pos x="108" y="642"/>
                </a:cxn>
                <a:cxn ang="0">
                  <a:pos x="95" y="623"/>
                </a:cxn>
                <a:cxn ang="0">
                  <a:pos x="84" y="603"/>
                </a:cxn>
                <a:cxn ang="0">
                  <a:pos x="77" y="582"/>
                </a:cxn>
                <a:cxn ang="0">
                  <a:pos x="75" y="562"/>
                </a:cxn>
                <a:cxn ang="0">
                  <a:pos x="75" y="136"/>
                </a:cxn>
                <a:cxn ang="0">
                  <a:pos x="0" y="0"/>
                </a:cxn>
              </a:cxnLst>
              <a:rect l="0" t="0" r="r" b="b"/>
              <a:pathLst>
                <a:path w="891" h="806">
                  <a:moveTo>
                    <a:pt x="0" y="0"/>
                  </a:moveTo>
                  <a:lnTo>
                    <a:pt x="891" y="0"/>
                  </a:lnTo>
                  <a:lnTo>
                    <a:pt x="815" y="136"/>
                  </a:lnTo>
                  <a:lnTo>
                    <a:pt x="815" y="562"/>
                  </a:lnTo>
                  <a:lnTo>
                    <a:pt x="813" y="582"/>
                  </a:lnTo>
                  <a:lnTo>
                    <a:pt x="805" y="603"/>
                  </a:lnTo>
                  <a:lnTo>
                    <a:pt x="795" y="623"/>
                  </a:lnTo>
                  <a:lnTo>
                    <a:pt x="782" y="642"/>
                  </a:lnTo>
                  <a:lnTo>
                    <a:pt x="766" y="658"/>
                  </a:lnTo>
                  <a:lnTo>
                    <a:pt x="749" y="669"/>
                  </a:lnTo>
                  <a:lnTo>
                    <a:pt x="511" y="792"/>
                  </a:lnTo>
                  <a:lnTo>
                    <a:pt x="491" y="800"/>
                  </a:lnTo>
                  <a:lnTo>
                    <a:pt x="469" y="805"/>
                  </a:lnTo>
                  <a:lnTo>
                    <a:pt x="445" y="806"/>
                  </a:lnTo>
                  <a:lnTo>
                    <a:pt x="421" y="805"/>
                  </a:lnTo>
                  <a:lnTo>
                    <a:pt x="399" y="800"/>
                  </a:lnTo>
                  <a:lnTo>
                    <a:pt x="380" y="792"/>
                  </a:lnTo>
                  <a:lnTo>
                    <a:pt x="141" y="669"/>
                  </a:lnTo>
                  <a:lnTo>
                    <a:pt x="124" y="658"/>
                  </a:lnTo>
                  <a:lnTo>
                    <a:pt x="108" y="642"/>
                  </a:lnTo>
                  <a:lnTo>
                    <a:pt x="95" y="623"/>
                  </a:lnTo>
                  <a:lnTo>
                    <a:pt x="84" y="603"/>
                  </a:lnTo>
                  <a:lnTo>
                    <a:pt x="77" y="582"/>
                  </a:lnTo>
                  <a:lnTo>
                    <a:pt x="75" y="562"/>
                  </a:lnTo>
                  <a:lnTo>
                    <a:pt x="75" y="136"/>
                  </a:lnTo>
                  <a:lnTo>
                    <a:pt x="0" y="0"/>
                  </a:lnTo>
                  <a:close/>
                </a:path>
              </a:pathLst>
            </a:custGeom>
            <a:solidFill>
              <a:schemeClr val="accent1"/>
            </a:solidFill>
            <a:ln w="0">
              <a:noFill/>
              <a:prstDash val="solid"/>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40" name="Freeform: Shape 5"/>
            <p:cNvSpPr/>
            <p:nvPr/>
          </p:nvSpPr>
          <p:spPr bwMode="auto">
            <a:xfrm>
              <a:off x="2362993" y="4589764"/>
              <a:ext cx="908618" cy="169458"/>
            </a:xfrm>
            <a:custGeom>
              <a:avLst/>
              <a:gdLst>
                <a:gd name="T0" fmla="*/ 2147483647 w 740"/>
                <a:gd name="T1" fmla="*/ 0 h 138"/>
                <a:gd name="T2" fmla="*/ 2147483647 w 740"/>
                <a:gd name="T3" fmla="*/ 2147483647 h 138"/>
                <a:gd name="T4" fmla="*/ 0 w 740"/>
                <a:gd name="T5" fmla="*/ 2147483647 h 138"/>
                <a:gd name="T6" fmla="*/ 0 w 740"/>
                <a:gd name="T7" fmla="*/ 2147483647 h 138"/>
                <a:gd name="T8" fmla="*/ 2147483647 w 740"/>
                <a:gd name="T9" fmla="*/ 0 h 138"/>
                <a:gd name="T10" fmla="*/ 0 60000 65536"/>
                <a:gd name="T11" fmla="*/ 0 60000 65536"/>
                <a:gd name="T12" fmla="*/ 0 60000 65536"/>
                <a:gd name="T13" fmla="*/ 0 60000 65536"/>
                <a:gd name="T14" fmla="*/ 0 60000 65536"/>
                <a:gd name="T15" fmla="*/ 0 w 740"/>
                <a:gd name="T16" fmla="*/ 0 h 138"/>
                <a:gd name="T17" fmla="*/ 740 w 740"/>
                <a:gd name="T18" fmla="*/ 138 h 138"/>
              </a:gdLst>
              <a:ahLst/>
              <a:cxnLst>
                <a:cxn ang="T10">
                  <a:pos x="T0" y="T1"/>
                </a:cxn>
                <a:cxn ang="T11">
                  <a:pos x="T2" y="T3"/>
                </a:cxn>
                <a:cxn ang="T12">
                  <a:pos x="T4" y="T5"/>
                </a:cxn>
                <a:cxn ang="T13">
                  <a:pos x="T6" y="T7"/>
                </a:cxn>
                <a:cxn ang="T14">
                  <a:pos x="T8" y="T9"/>
                </a:cxn>
              </a:cxnLst>
              <a:rect l="T15" t="T16" r="T17" b="T18"/>
              <a:pathLst>
                <a:path w="740" h="138">
                  <a:moveTo>
                    <a:pt x="740" y="0"/>
                  </a:moveTo>
                  <a:lnTo>
                    <a:pt x="740" y="79"/>
                  </a:lnTo>
                  <a:lnTo>
                    <a:pt x="0" y="138"/>
                  </a:lnTo>
                  <a:lnTo>
                    <a:pt x="0" y="59"/>
                  </a:lnTo>
                  <a:lnTo>
                    <a:pt x="740" y="0"/>
                  </a:lnTo>
                  <a:close/>
                </a:path>
              </a:pathLst>
            </a:custGeom>
            <a:solidFill>
              <a:schemeClr val="accent1">
                <a:lumMod val="7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41" name="Freeform: Shape 6"/>
            <p:cNvSpPr/>
            <p:nvPr/>
          </p:nvSpPr>
          <p:spPr bwMode="auto">
            <a:xfrm>
              <a:off x="2362993" y="4816936"/>
              <a:ext cx="908618" cy="170687"/>
            </a:xfrm>
            <a:custGeom>
              <a:avLst/>
              <a:gdLst>
                <a:gd name="T0" fmla="*/ 2147483647 w 740"/>
                <a:gd name="T1" fmla="*/ 0 h 139"/>
                <a:gd name="T2" fmla="*/ 2147483647 w 740"/>
                <a:gd name="T3" fmla="*/ 2147483647 h 139"/>
                <a:gd name="T4" fmla="*/ 0 w 740"/>
                <a:gd name="T5" fmla="*/ 2147483647 h 139"/>
                <a:gd name="T6" fmla="*/ 0 w 740"/>
                <a:gd name="T7" fmla="*/ 2147483647 h 139"/>
                <a:gd name="T8" fmla="*/ 2147483647 w 740"/>
                <a:gd name="T9" fmla="*/ 0 h 139"/>
                <a:gd name="T10" fmla="*/ 0 60000 65536"/>
                <a:gd name="T11" fmla="*/ 0 60000 65536"/>
                <a:gd name="T12" fmla="*/ 0 60000 65536"/>
                <a:gd name="T13" fmla="*/ 0 60000 65536"/>
                <a:gd name="T14" fmla="*/ 0 60000 65536"/>
                <a:gd name="T15" fmla="*/ 0 w 740"/>
                <a:gd name="T16" fmla="*/ 0 h 139"/>
                <a:gd name="T17" fmla="*/ 740 w 740"/>
                <a:gd name="T18" fmla="*/ 139 h 139"/>
              </a:gdLst>
              <a:ahLst/>
              <a:cxnLst>
                <a:cxn ang="T10">
                  <a:pos x="T0" y="T1"/>
                </a:cxn>
                <a:cxn ang="T11">
                  <a:pos x="T2" y="T3"/>
                </a:cxn>
                <a:cxn ang="T12">
                  <a:pos x="T4" y="T5"/>
                </a:cxn>
                <a:cxn ang="T13">
                  <a:pos x="T6" y="T7"/>
                </a:cxn>
                <a:cxn ang="T14">
                  <a:pos x="T8" y="T9"/>
                </a:cxn>
              </a:cxnLst>
              <a:rect l="T15" t="T16" r="T17" b="T18"/>
              <a:pathLst>
                <a:path w="740" h="139">
                  <a:moveTo>
                    <a:pt x="740" y="0"/>
                  </a:moveTo>
                  <a:lnTo>
                    <a:pt x="740" y="80"/>
                  </a:lnTo>
                  <a:lnTo>
                    <a:pt x="0" y="139"/>
                  </a:lnTo>
                  <a:lnTo>
                    <a:pt x="0" y="59"/>
                  </a:lnTo>
                  <a:lnTo>
                    <a:pt x="740" y="0"/>
                  </a:lnTo>
                  <a:close/>
                </a:path>
              </a:pathLst>
            </a:custGeom>
            <a:solidFill>
              <a:schemeClr val="accent1">
                <a:lumMod val="7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42" name="Freeform: Shape 7"/>
            <p:cNvSpPr/>
            <p:nvPr/>
          </p:nvSpPr>
          <p:spPr bwMode="auto">
            <a:xfrm>
              <a:off x="2364222" y="5046565"/>
              <a:ext cx="907391" cy="167002"/>
            </a:xfrm>
            <a:custGeom>
              <a:avLst/>
              <a:gdLst>
                <a:gd name="T0" fmla="*/ 2147483647 w 739"/>
                <a:gd name="T1" fmla="*/ 0 h 136"/>
                <a:gd name="T2" fmla="*/ 2147483647 w 739"/>
                <a:gd name="T3" fmla="*/ 2147483647 h 136"/>
                <a:gd name="T4" fmla="*/ 2147483647 w 739"/>
                <a:gd name="T5" fmla="*/ 2147483647 h 136"/>
                <a:gd name="T6" fmla="*/ 2147483647 w 739"/>
                <a:gd name="T7" fmla="*/ 2147483647 h 136"/>
                <a:gd name="T8" fmla="*/ 2147483647 w 739"/>
                <a:gd name="T9" fmla="*/ 2147483647 h 136"/>
                <a:gd name="T10" fmla="*/ 2147483647 w 739"/>
                <a:gd name="T11" fmla="*/ 2147483647 h 136"/>
                <a:gd name="T12" fmla="*/ 2147483647 w 739"/>
                <a:gd name="T13" fmla="*/ 2147483647 h 136"/>
                <a:gd name="T14" fmla="*/ 2147483647 w 739"/>
                <a:gd name="T15" fmla="*/ 2147483647 h 136"/>
                <a:gd name="T16" fmla="*/ 0 w 739"/>
                <a:gd name="T17" fmla="*/ 2147483647 h 136"/>
                <a:gd name="T18" fmla="*/ 2147483647 w 739"/>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9"/>
                <a:gd name="T31" fmla="*/ 0 h 136"/>
                <a:gd name="T32" fmla="*/ 739 w 739"/>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9" h="136">
                  <a:moveTo>
                    <a:pt x="739" y="0"/>
                  </a:moveTo>
                  <a:lnTo>
                    <a:pt x="739" y="51"/>
                  </a:lnTo>
                  <a:lnTo>
                    <a:pt x="738" y="65"/>
                  </a:lnTo>
                  <a:lnTo>
                    <a:pt x="735" y="80"/>
                  </a:lnTo>
                  <a:lnTo>
                    <a:pt x="36" y="136"/>
                  </a:lnTo>
                  <a:lnTo>
                    <a:pt x="23" y="119"/>
                  </a:lnTo>
                  <a:lnTo>
                    <a:pt x="11" y="99"/>
                  </a:lnTo>
                  <a:lnTo>
                    <a:pt x="4" y="79"/>
                  </a:lnTo>
                  <a:lnTo>
                    <a:pt x="0" y="59"/>
                  </a:lnTo>
                  <a:lnTo>
                    <a:pt x="739" y="0"/>
                  </a:lnTo>
                  <a:close/>
                </a:path>
              </a:pathLst>
            </a:custGeom>
            <a:solidFill>
              <a:schemeClr val="accent1">
                <a:lumMod val="7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43" name="Freeform: Shape 8"/>
            <p:cNvSpPr/>
            <p:nvPr/>
          </p:nvSpPr>
          <p:spPr bwMode="auto">
            <a:xfrm>
              <a:off x="2666276" y="5317943"/>
              <a:ext cx="303282" cy="90869"/>
            </a:xfrm>
            <a:custGeom>
              <a:avLst/>
              <a:gdLst>
                <a:gd name="T0" fmla="*/ 2147483647 w 247"/>
                <a:gd name="T1" fmla="*/ 0 h 74"/>
                <a:gd name="T2" fmla="*/ 2147483647 w 247"/>
                <a:gd name="T3" fmla="*/ 2147483647 h 74"/>
                <a:gd name="T4" fmla="*/ 2147483647 w 247"/>
                <a:gd name="T5" fmla="*/ 2147483647 h 74"/>
                <a:gd name="T6" fmla="*/ 2147483647 w 247"/>
                <a:gd name="T7" fmla="*/ 2147483647 h 74"/>
                <a:gd name="T8" fmla="*/ 2147483647 w 247"/>
                <a:gd name="T9" fmla="*/ 2147483647 h 74"/>
                <a:gd name="T10" fmla="*/ 2147483647 w 247"/>
                <a:gd name="T11" fmla="*/ 2147483647 h 74"/>
                <a:gd name="T12" fmla="*/ 2147483647 w 247"/>
                <a:gd name="T13" fmla="*/ 2147483647 h 74"/>
                <a:gd name="T14" fmla="*/ 2147483647 w 247"/>
                <a:gd name="T15" fmla="*/ 2147483647 h 74"/>
                <a:gd name="T16" fmla="*/ 2147483647 w 247"/>
                <a:gd name="T17" fmla="*/ 2147483647 h 74"/>
                <a:gd name="T18" fmla="*/ 2147483647 w 247"/>
                <a:gd name="T19" fmla="*/ 2147483647 h 74"/>
                <a:gd name="T20" fmla="*/ 2147483647 w 247"/>
                <a:gd name="T21" fmla="*/ 2147483647 h 74"/>
                <a:gd name="T22" fmla="*/ 2147483647 w 247"/>
                <a:gd name="T23" fmla="*/ 2147483647 h 74"/>
                <a:gd name="T24" fmla="*/ 2147483647 w 247"/>
                <a:gd name="T25" fmla="*/ 2147483647 h 74"/>
                <a:gd name="T26" fmla="*/ 0 w 247"/>
                <a:gd name="T27" fmla="*/ 2147483647 h 74"/>
                <a:gd name="T28" fmla="*/ 2147483647 w 247"/>
                <a:gd name="T29" fmla="*/ 2147483647 h 74"/>
                <a:gd name="T30" fmla="*/ 2147483647 w 247"/>
                <a:gd name="T31" fmla="*/ 2147483647 h 74"/>
                <a:gd name="T32" fmla="*/ 2147483647 w 247"/>
                <a:gd name="T33" fmla="*/ 2147483647 h 74"/>
                <a:gd name="T34" fmla="*/ 2147483647 w 247"/>
                <a:gd name="T35" fmla="*/ 2147483647 h 74"/>
                <a:gd name="T36" fmla="*/ 2147483647 w 247"/>
                <a:gd name="T37" fmla="*/ 0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7"/>
                <a:gd name="T58" fmla="*/ 0 h 74"/>
                <a:gd name="T59" fmla="*/ 247 w 247"/>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7" h="74">
                  <a:moveTo>
                    <a:pt x="123" y="0"/>
                  </a:moveTo>
                  <a:lnTo>
                    <a:pt x="153" y="1"/>
                  </a:lnTo>
                  <a:lnTo>
                    <a:pt x="180" y="5"/>
                  </a:lnTo>
                  <a:lnTo>
                    <a:pt x="206" y="12"/>
                  </a:lnTo>
                  <a:lnTo>
                    <a:pt x="228" y="20"/>
                  </a:lnTo>
                  <a:lnTo>
                    <a:pt x="247" y="30"/>
                  </a:lnTo>
                  <a:lnTo>
                    <a:pt x="189" y="60"/>
                  </a:lnTo>
                  <a:lnTo>
                    <a:pt x="169" y="68"/>
                  </a:lnTo>
                  <a:lnTo>
                    <a:pt x="147" y="73"/>
                  </a:lnTo>
                  <a:lnTo>
                    <a:pt x="122" y="74"/>
                  </a:lnTo>
                  <a:lnTo>
                    <a:pt x="99" y="73"/>
                  </a:lnTo>
                  <a:lnTo>
                    <a:pt x="77" y="68"/>
                  </a:lnTo>
                  <a:lnTo>
                    <a:pt x="57" y="60"/>
                  </a:lnTo>
                  <a:lnTo>
                    <a:pt x="0" y="30"/>
                  </a:lnTo>
                  <a:lnTo>
                    <a:pt x="18" y="20"/>
                  </a:lnTo>
                  <a:lnTo>
                    <a:pt x="40" y="12"/>
                  </a:lnTo>
                  <a:lnTo>
                    <a:pt x="66" y="5"/>
                  </a:lnTo>
                  <a:lnTo>
                    <a:pt x="94" y="1"/>
                  </a:lnTo>
                  <a:lnTo>
                    <a:pt x="123" y="0"/>
                  </a:lnTo>
                  <a:close/>
                </a:path>
              </a:pathLst>
            </a:custGeom>
            <a:solidFill>
              <a:schemeClr val="accent1">
                <a:lumMod val="7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44" name="Freeform: Shape 9"/>
            <p:cNvSpPr/>
            <p:nvPr/>
          </p:nvSpPr>
          <p:spPr bwMode="auto">
            <a:xfrm>
              <a:off x="1555060" y="1309888"/>
              <a:ext cx="2525713" cy="3150940"/>
            </a:xfrm>
            <a:custGeom>
              <a:avLst/>
              <a:gdLst/>
              <a:ahLst/>
              <a:cxnLst>
                <a:cxn ang="0">
                  <a:pos x="1109" y="3"/>
                </a:cxn>
                <a:cxn ang="0">
                  <a:pos x="1264" y="27"/>
                </a:cxn>
                <a:cxn ang="0">
                  <a:pos x="1411" y="74"/>
                </a:cxn>
                <a:cxn ang="0">
                  <a:pos x="1548" y="140"/>
                </a:cxn>
                <a:cxn ang="0">
                  <a:pos x="1671" y="226"/>
                </a:cxn>
                <a:cxn ang="0">
                  <a:pos x="1782" y="329"/>
                </a:cxn>
                <a:cxn ang="0">
                  <a:pos x="1876" y="445"/>
                </a:cxn>
                <a:cxn ang="0">
                  <a:pos x="1952" y="576"/>
                </a:cxn>
                <a:cxn ang="0">
                  <a:pos x="2009" y="718"/>
                </a:cxn>
                <a:cxn ang="0">
                  <a:pos x="2045" y="869"/>
                </a:cxn>
                <a:cxn ang="0">
                  <a:pos x="2057" y="1028"/>
                </a:cxn>
                <a:cxn ang="0">
                  <a:pos x="2046" y="1166"/>
                </a:cxn>
                <a:cxn ang="0">
                  <a:pos x="2016" y="1295"/>
                </a:cxn>
                <a:cxn ang="0">
                  <a:pos x="1971" y="1418"/>
                </a:cxn>
                <a:cxn ang="0">
                  <a:pos x="1915" y="1535"/>
                </a:cxn>
                <a:cxn ang="0">
                  <a:pos x="1850" y="1649"/>
                </a:cxn>
                <a:cxn ang="0">
                  <a:pos x="1748" y="1814"/>
                </a:cxn>
                <a:cxn ang="0">
                  <a:pos x="1649" y="1979"/>
                </a:cxn>
                <a:cxn ang="0">
                  <a:pos x="1592" y="2090"/>
                </a:cxn>
                <a:cxn ang="0">
                  <a:pos x="1547" y="2204"/>
                </a:cxn>
                <a:cxn ang="0">
                  <a:pos x="1516" y="2323"/>
                </a:cxn>
                <a:cxn ang="0">
                  <a:pos x="1505" y="2447"/>
                </a:cxn>
                <a:cxn ang="0">
                  <a:pos x="1496" y="2503"/>
                </a:cxn>
                <a:cxn ang="0">
                  <a:pos x="1481" y="2535"/>
                </a:cxn>
                <a:cxn ang="0">
                  <a:pos x="1456" y="2557"/>
                </a:cxn>
                <a:cxn ang="0">
                  <a:pos x="1424" y="2566"/>
                </a:cxn>
                <a:cxn ang="0">
                  <a:pos x="615" y="2564"/>
                </a:cxn>
                <a:cxn ang="0">
                  <a:pos x="586" y="2548"/>
                </a:cxn>
                <a:cxn ang="0">
                  <a:pos x="567" y="2520"/>
                </a:cxn>
                <a:cxn ang="0">
                  <a:pos x="553" y="2475"/>
                </a:cxn>
                <a:cxn ang="0">
                  <a:pos x="549" y="2387"/>
                </a:cxn>
                <a:cxn ang="0">
                  <a:pos x="531" y="2270"/>
                </a:cxn>
                <a:cxn ang="0">
                  <a:pos x="497" y="2158"/>
                </a:cxn>
                <a:cxn ang="0">
                  <a:pos x="449" y="2050"/>
                </a:cxn>
                <a:cxn ang="0">
                  <a:pos x="393" y="1944"/>
                </a:cxn>
                <a:cxn ang="0">
                  <a:pos x="329" y="1838"/>
                </a:cxn>
                <a:cxn ang="0">
                  <a:pos x="229" y="1680"/>
                </a:cxn>
                <a:cxn ang="0">
                  <a:pos x="165" y="1572"/>
                </a:cxn>
                <a:cxn ang="0">
                  <a:pos x="106" y="1460"/>
                </a:cxn>
                <a:cxn ang="0">
                  <a:pos x="58" y="1345"/>
                </a:cxn>
                <a:cxn ang="0">
                  <a:pos x="22" y="1224"/>
                </a:cxn>
                <a:cxn ang="0">
                  <a:pos x="3" y="1095"/>
                </a:cxn>
                <a:cxn ang="0">
                  <a:pos x="3" y="948"/>
                </a:cxn>
                <a:cxn ang="0">
                  <a:pos x="27" y="793"/>
                </a:cxn>
                <a:cxn ang="0">
                  <a:pos x="74" y="646"/>
                </a:cxn>
                <a:cxn ang="0">
                  <a:pos x="140" y="509"/>
                </a:cxn>
                <a:cxn ang="0">
                  <a:pos x="226" y="385"/>
                </a:cxn>
                <a:cxn ang="0">
                  <a:pos x="329" y="275"/>
                </a:cxn>
                <a:cxn ang="0">
                  <a:pos x="445" y="181"/>
                </a:cxn>
                <a:cxn ang="0">
                  <a:pos x="576" y="105"/>
                </a:cxn>
                <a:cxn ang="0">
                  <a:pos x="718" y="48"/>
                </a:cxn>
                <a:cxn ang="0">
                  <a:pos x="869" y="12"/>
                </a:cxn>
                <a:cxn ang="0">
                  <a:pos x="1028" y="0"/>
                </a:cxn>
              </a:cxnLst>
              <a:rect l="0" t="0" r="r" b="b"/>
              <a:pathLst>
                <a:path w="2057" h="2566">
                  <a:moveTo>
                    <a:pt x="1028" y="0"/>
                  </a:moveTo>
                  <a:lnTo>
                    <a:pt x="1109" y="3"/>
                  </a:lnTo>
                  <a:lnTo>
                    <a:pt x="1188" y="12"/>
                  </a:lnTo>
                  <a:lnTo>
                    <a:pt x="1264" y="27"/>
                  </a:lnTo>
                  <a:lnTo>
                    <a:pt x="1339" y="48"/>
                  </a:lnTo>
                  <a:lnTo>
                    <a:pt x="1411" y="74"/>
                  </a:lnTo>
                  <a:lnTo>
                    <a:pt x="1481" y="105"/>
                  </a:lnTo>
                  <a:lnTo>
                    <a:pt x="1548" y="140"/>
                  </a:lnTo>
                  <a:lnTo>
                    <a:pt x="1612" y="181"/>
                  </a:lnTo>
                  <a:lnTo>
                    <a:pt x="1671" y="226"/>
                  </a:lnTo>
                  <a:lnTo>
                    <a:pt x="1728" y="275"/>
                  </a:lnTo>
                  <a:lnTo>
                    <a:pt x="1782" y="329"/>
                  </a:lnTo>
                  <a:lnTo>
                    <a:pt x="1831" y="385"/>
                  </a:lnTo>
                  <a:lnTo>
                    <a:pt x="1876" y="445"/>
                  </a:lnTo>
                  <a:lnTo>
                    <a:pt x="1917" y="509"/>
                  </a:lnTo>
                  <a:lnTo>
                    <a:pt x="1952" y="576"/>
                  </a:lnTo>
                  <a:lnTo>
                    <a:pt x="1983" y="646"/>
                  </a:lnTo>
                  <a:lnTo>
                    <a:pt x="2009" y="718"/>
                  </a:lnTo>
                  <a:lnTo>
                    <a:pt x="2030" y="793"/>
                  </a:lnTo>
                  <a:lnTo>
                    <a:pt x="2045" y="869"/>
                  </a:lnTo>
                  <a:lnTo>
                    <a:pt x="2054" y="948"/>
                  </a:lnTo>
                  <a:lnTo>
                    <a:pt x="2057" y="1028"/>
                  </a:lnTo>
                  <a:lnTo>
                    <a:pt x="2054" y="1098"/>
                  </a:lnTo>
                  <a:lnTo>
                    <a:pt x="2046" y="1166"/>
                  </a:lnTo>
                  <a:lnTo>
                    <a:pt x="2034" y="1231"/>
                  </a:lnTo>
                  <a:lnTo>
                    <a:pt x="2016" y="1295"/>
                  </a:lnTo>
                  <a:lnTo>
                    <a:pt x="1995" y="1357"/>
                  </a:lnTo>
                  <a:lnTo>
                    <a:pt x="1971" y="1418"/>
                  </a:lnTo>
                  <a:lnTo>
                    <a:pt x="1944" y="1477"/>
                  </a:lnTo>
                  <a:lnTo>
                    <a:pt x="1915" y="1535"/>
                  </a:lnTo>
                  <a:lnTo>
                    <a:pt x="1883" y="1592"/>
                  </a:lnTo>
                  <a:lnTo>
                    <a:pt x="1850" y="1649"/>
                  </a:lnTo>
                  <a:lnTo>
                    <a:pt x="1817" y="1705"/>
                  </a:lnTo>
                  <a:lnTo>
                    <a:pt x="1748" y="1814"/>
                  </a:lnTo>
                  <a:lnTo>
                    <a:pt x="1681" y="1924"/>
                  </a:lnTo>
                  <a:lnTo>
                    <a:pt x="1649" y="1979"/>
                  </a:lnTo>
                  <a:lnTo>
                    <a:pt x="1620" y="2034"/>
                  </a:lnTo>
                  <a:lnTo>
                    <a:pt x="1592" y="2090"/>
                  </a:lnTo>
                  <a:lnTo>
                    <a:pt x="1568" y="2147"/>
                  </a:lnTo>
                  <a:lnTo>
                    <a:pt x="1547" y="2204"/>
                  </a:lnTo>
                  <a:lnTo>
                    <a:pt x="1529" y="2263"/>
                  </a:lnTo>
                  <a:lnTo>
                    <a:pt x="1516" y="2323"/>
                  </a:lnTo>
                  <a:lnTo>
                    <a:pt x="1508" y="2384"/>
                  </a:lnTo>
                  <a:lnTo>
                    <a:pt x="1505" y="2447"/>
                  </a:lnTo>
                  <a:lnTo>
                    <a:pt x="1503" y="2475"/>
                  </a:lnTo>
                  <a:lnTo>
                    <a:pt x="1496" y="2503"/>
                  </a:lnTo>
                  <a:lnTo>
                    <a:pt x="1489" y="2520"/>
                  </a:lnTo>
                  <a:lnTo>
                    <a:pt x="1481" y="2535"/>
                  </a:lnTo>
                  <a:lnTo>
                    <a:pt x="1470" y="2548"/>
                  </a:lnTo>
                  <a:lnTo>
                    <a:pt x="1456" y="2557"/>
                  </a:lnTo>
                  <a:lnTo>
                    <a:pt x="1441" y="2564"/>
                  </a:lnTo>
                  <a:lnTo>
                    <a:pt x="1424" y="2566"/>
                  </a:lnTo>
                  <a:lnTo>
                    <a:pt x="632" y="2566"/>
                  </a:lnTo>
                  <a:lnTo>
                    <a:pt x="615" y="2564"/>
                  </a:lnTo>
                  <a:lnTo>
                    <a:pt x="599" y="2557"/>
                  </a:lnTo>
                  <a:lnTo>
                    <a:pt x="586" y="2548"/>
                  </a:lnTo>
                  <a:lnTo>
                    <a:pt x="575" y="2535"/>
                  </a:lnTo>
                  <a:lnTo>
                    <a:pt x="567" y="2520"/>
                  </a:lnTo>
                  <a:lnTo>
                    <a:pt x="560" y="2503"/>
                  </a:lnTo>
                  <a:lnTo>
                    <a:pt x="553" y="2475"/>
                  </a:lnTo>
                  <a:lnTo>
                    <a:pt x="551" y="2447"/>
                  </a:lnTo>
                  <a:lnTo>
                    <a:pt x="549" y="2387"/>
                  </a:lnTo>
                  <a:lnTo>
                    <a:pt x="543" y="2327"/>
                  </a:lnTo>
                  <a:lnTo>
                    <a:pt x="531" y="2270"/>
                  </a:lnTo>
                  <a:lnTo>
                    <a:pt x="516" y="2214"/>
                  </a:lnTo>
                  <a:lnTo>
                    <a:pt x="497" y="2158"/>
                  </a:lnTo>
                  <a:lnTo>
                    <a:pt x="475" y="2104"/>
                  </a:lnTo>
                  <a:lnTo>
                    <a:pt x="449" y="2050"/>
                  </a:lnTo>
                  <a:lnTo>
                    <a:pt x="422" y="1997"/>
                  </a:lnTo>
                  <a:lnTo>
                    <a:pt x="393" y="1944"/>
                  </a:lnTo>
                  <a:lnTo>
                    <a:pt x="361" y="1891"/>
                  </a:lnTo>
                  <a:lnTo>
                    <a:pt x="329" y="1838"/>
                  </a:lnTo>
                  <a:lnTo>
                    <a:pt x="262" y="1733"/>
                  </a:lnTo>
                  <a:lnTo>
                    <a:pt x="229" y="1680"/>
                  </a:lnTo>
                  <a:lnTo>
                    <a:pt x="197" y="1626"/>
                  </a:lnTo>
                  <a:lnTo>
                    <a:pt x="165" y="1572"/>
                  </a:lnTo>
                  <a:lnTo>
                    <a:pt x="135" y="1517"/>
                  </a:lnTo>
                  <a:lnTo>
                    <a:pt x="106" y="1460"/>
                  </a:lnTo>
                  <a:lnTo>
                    <a:pt x="81" y="1403"/>
                  </a:lnTo>
                  <a:lnTo>
                    <a:pt x="58" y="1345"/>
                  </a:lnTo>
                  <a:lnTo>
                    <a:pt x="39" y="1285"/>
                  </a:lnTo>
                  <a:lnTo>
                    <a:pt x="22" y="1224"/>
                  </a:lnTo>
                  <a:lnTo>
                    <a:pt x="10" y="1160"/>
                  </a:lnTo>
                  <a:lnTo>
                    <a:pt x="3" y="1095"/>
                  </a:lnTo>
                  <a:lnTo>
                    <a:pt x="0" y="1028"/>
                  </a:lnTo>
                  <a:lnTo>
                    <a:pt x="3" y="948"/>
                  </a:lnTo>
                  <a:lnTo>
                    <a:pt x="12" y="869"/>
                  </a:lnTo>
                  <a:lnTo>
                    <a:pt x="27" y="793"/>
                  </a:lnTo>
                  <a:lnTo>
                    <a:pt x="48" y="718"/>
                  </a:lnTo>
                  <a:lnTo>
                    <a:pt x="74" y="646"/>
                  </a:lnTo>
                  <a:lnTo>
                    <a:pt x="104" y="576"/>
                  </a:lnTo>
                  <a:lnTo>
                    <a:pt x="140" y="509"/>
                  </a:lnTo>
                  <a:lnTo>
                    <a:pt x="181" y="445"/>
                  </a:lnTo>
                  <a:lnTo>
                    <a:pt x="226" y="385"/>
                  </a:lnTo>
                  <a:lnTo>
                    <a:pt x="275" y="329"/>
                  </a:lnTo>
                  <a:lnTo>
                    <a:pt x="329" y="275"/>
                  </a:lnTo>
                  <a:lnTo>
                    <a:pt x="385" y="226"/>
                  </a:lnTo>
                  <a:lnTo>
                    <a:pt x="445" y="181"/>
                  </a:lnTo>
                  <a:lnTo>
                    <a:pt x="509" y="140"/>
                  </a:lnTo>
                  <a:lnTo>
                    <a:pt x="576" y="105"/>
                  </a:lnTo>
                  <a:lnTo>
                    <a:pt x="646" y="74"/>
                  </a:lnTo>
                  <a:lnTo>
                    <a:pt x="718" y="48"/>
                  </a:lnTo>
                  <a:lnTo>
                    <a:pt x="793" y="27"/>
                  </a:lnTo>
                  <a:lnTo>
                    <a:pt x="869" y="12"/>
                  </a:lnTo>
                  <a:lnTo>
                    <a:pt x="948" y="3"/>
                  </a:lnTo>
                  <a:lnTo>
                    <a:pt x="1028" y="0"/>
                  </a:lnTo>
                  <a:close/>
                </a:path>
              </a:pathLst>
            </a:custGeom>
            <a:solidFill>
              <a:schemeClr val="accent1"/>
            </a:solidFill>
            <a:ln w="0">
              <a:noFill/>
              <a:prstDash val="solid"/>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45" name="Freeform: Shape 10"/>
            <p:cNvSpPr/>
            <p:nvPr/>
          </p:nvSpPr>
          <p:spPr bwMode="auto">
            <a:xfrm>
              <a:off x="2537723" y="3541913"/>
              <a:ext cx="558800" cy="919163"/>
            </a:xfrm>
            <a:custGeom>
              <a:avLst/>
              <a:gdLst/>
              <a:ahLst/>
              <a:cxnLst>
                <a:cxn ang="0">
                  <a:pos x="228" y="0"/>
                </a:cxn>
                <a:cxn ang="0">
                  <a:pos x="265" y="3"/>
                </a:cxn>
                <a:cxn ang="0">
                  <a:pos x="300" y="10"/>
                </a:cxn>
                <a:cxn ang="0">
                  <a:pos x="333" y="22"/>
                </a:cxn>
                <a:cxn ang="0">
                  <a:pos x="362" y="39"/>
                </a:cxn>
                <a:cxn ang="0">
                  <a:pos x="390" y="59"/>
                </a:cxn>
                <a:cxn ang="0">
                  <a:pos x="412" y="82"/>
                </a:cxn>
                <a:cxn ang="0">
                  <a:pos x="430" y="108"/>
                </a:cxn>
                <a:cxn ang="0">
                  <a:pos x="444" y="137"/>
                </a:cxn>
                <a:cxn ang="0">
                  <a:pos x="453" y="167"/>
                </a:cxn>
                <a:cxn ang="0">
                  <a:pos x="456" y="200"/>
                </a:cxn>
                <a:cxn ang="0">
                  <a:pos x="456" y="748"/>
                </a:cxn>
                <a:cxn ang="0">
                  <a:pos x="0" y="748"/>
                </a:cxn>
                <a:cxn ang="0">
                  <a:pos x="0" y="200"/>
                </a:cxn>
                <a:cxn ang="0">
                  <a:pos x="3" y="167"/>
                </a:cxn>
                <a:cxn ang="0">
                  <a:pos x="11" y="137"/>
                </a:cxn>
                <a:cxn ang="0">
                  <a:pos x="26" y="108"/>
                </a:cxn>
                <a:cxn ang="0">
                  <a:pos x="44" y="82"/>
                </a:cxn>
                <a:cxn ang="0">
                  <a:pos x="67" y="59"/>
                </a:cxn>
                <a:cxn ang="0">
                  <a:pos x="94" y="39"/>
                </a:cxn>
                <a:cxn ang="0">
                  <a:pos x="124" y="22"/>
                </a:cxn>
                <a:cxn ang="0">
                  <a:pos x="156" y="10"/>
                </a:cxn>
                <a:cxn ang="0">
                  <a:pos x="192" y="3"/>
                </a:cxn>
                <a:cxn ang="0">
                  <a:pos x="228" y="0"/>
                </a:cxn>
              </a:cxnLst>
              <a:rect l="0" t="0" r="r" b="b"/>
              <a:pathLst>
                <a:path w="456" h="748">
                  <a:moveTo>
                    <a:pt x="228" y="0"/>
                  </a:moveTo>
                  <a:lnTo>
                    <a:pt x="265" y="3"/>
                  </a:lnTo>
                  <a:lnTo>
                    <a:pt x="300" y="10"/>
                  </a:lnTo>
                  <a:lnTo>
                    <a:pt x="333" y="22"/>
                  </a:lnTo>
                  <a:lnTo>
                    <a:pt x="362" y="39"/>
                  </a:lnTo>
                  <a:lnTo>
                    <a:pt x="390" y="59"/>
                  </a:lnTo>
                  <a:lnTo>
                    <a:pt x="412" y="82"/>
                  </a:lnTo>
                  <a:lnTo>
                    <a:pt x="430" y="108"/>
                  </a:lnTo>
                  <a:lnTo>
                    <a:pt x="444" y="137"/>
                  </a:lnTo>
                  <a:lnTo>
                    <a:pt x="453" y="167"/>
                  </a:lnTo>
                  <a:lnTo>
                    <a:pt x="456" y="200"/>
                  </a:lnTo>
                  <a:lnTo>
                    <a:pt x="456" y="748"/>
                  </a:lnTo>
                  <a:lnTo>
                    <a:pt x="0" y="748"/>
                  </a:lnTo>
                  <a:lnTo>
                    <a:pt x="0" y="200"/>
                  </a:lnTo>
                  <a:lnTo>
                    <a:pt x="3" y="167"/>
                  </a:lnTo>
                  <a:lnTo>
                    <a:pt x="11" y="137"/>
                  </a:lnTo>
                  <a:lnTo>
                    <a:pt x="26" y="108"/>
                  </a:lnTo>
                  <a:lnTo>
                    <a:pt x="44" y="82"/>
                  </a:lnTo>
                  <a:lnTo>
                    <a:pt x="67" y="59"/>
                  </a:lnTo>
                  <a:lnTo>
                    <a:pt x="94" y="39"/>
                  </a:lnTo>
                  <a:lnTo>
                    <a:pt x="124" y="22"/>
                  </a:lnTo>
                  <a:lnTo>
                    <a:pt x="156" y="10"/>
                  </a:lnTo>
                  <a:lnTo>
                    <a:pt x="192" y="3"/>
                  </a:lnTo>
                  <a:lnTo>
                    <a:pt x="228" y="0"/>
                  </a:lnTo>
                  <a:close/>
                </a:path>
              </a:pathLst>
            </a:custGeom>
            <a:solidFill>
              <a:srgbClr val="E1E8E7"/>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46" name="Freeform: Shape 11"/>
            <p:cNvSpPr/>
            <p:nvPr/>
          </p:nvSpPr>
          <p:spPr bwMode="auto">
            <a:xfrm>
              <a:off x="2242447" y="4289625"/>
              <a:ext cx="1149350" cy="171450"/>
            </a:xfrm>
            <a:custGeom>
              <a:avLst/>
              <a:gdLst>
                <a:gd name="T0" fmla="*/ 696 w 936"/>
                <a:gd name="T1" fmla="*/ 0 h 140"/>
                <a:gd name="T2" fmla="*/ 747 w 936"/>
                <a:gd name="T3" fmla="*/ 10 h 140"/>
                <a:gd name="T4" fmla="*/ 794 w 936"/>
                <a:gd name="T5" fmla="*/ 20 h 140"/>
                <a:gd name="T6" fmla="*/ 838 w 936"/>
                <a:gd name="T7" fmla="*/ 33 h 140"/>
                <a:gd name="T8" fmla="*/ 876 w 936"/>
                <a:gd name="T9" fmla="*/ 46 h 140"/>
                <a:gd name="T10" fmla="*/ 909 w 936"/>
                <a:gd name="T11" fmla="*/ 60 h 140"/>
                <a:gd name="T12" fmla="*/ 936 w 936"/>
                <a:gd name="T13" fmla="*/ 77 h 140"/>
                <a:gd name="T14" fmla="*/ 929 w 936"/>
                <a:gd name="T15" fmla="*/ 94 h 140"/>
                <a:gd name="T16" fmla="*/ 921 w 936"/>
                <a:gd name="T17" fmla="*/ 109 h 140"/>
                <a:gd name="T18" fmla="*/ 910 w 936"/>
                <a:gd name="T19" fmla="*/ 122 h 140"/>
                <a:gd name="T20" fmla="*/ 896 w 936"/>
                <a:gd name="T21" fmla="*/ 131 h 140"/>
                <a:gd name="T22" fmla="*/ 881 w 936"/>
                <a:gd name="T23" fmla="*/ 138 h 140"/>
                <a:gd name="T24" fmla="*/ 864 w 936"/>
                <a:gd name="T25" fmla="*/ 140 h 140"/>
                <a:gd name="T26" fmla="*/ 696 w 936"/>
                <a:gd name="T27" fmla="*/ 140 h 140"/>
                <a:gd name="T28" fmla="*/ 696 w 936"/>
                <a:gd name="T29" fmla="*/ 0 h 140"/>
                <a:gd name="T30" fmla="*/ 240 w 936"/>
                <a:gd name="T31" fmla="*/ 0 h 140"/>
                <a:gd name="T32" fmla="*/ 240 w 936"/>
                <a:gd name="T33" fmla="*/ 140 h 140"/>
                <a:gd name="T34" fmla="*/ 72 w 936"/>
                <a:gd name="T35" fmla="*/ 140 h 140"/>
                <a:gd name="T36" fmla="*/ 55 w 936"/>
                <a:gd name="T37" fmla="*/ 138 h 140"/>
                <a:gd name="T38" fmla="*/ 39 w 936"/>
                <a:gd name="T39" fmla="*/ 131 h 140"/>
                <a:gd name="T40" fmla="*/ 26 w 936"/>
                <a:gd name="T41" fmla="*/ 122 h 140"/>
                <a:gd name="T42" fmla="*/ 15 w 936"/>
                <a:gd name="T43" fmla="*/ 109 h 140"/>
                <a:gd name="T44" fmla="*/ 7 w 936"/>
                <a:gd name="T45" fmla="*/ 94 h 140"/>
                <a:gd name="T46" fmla="*/ 0 w 936"/>
                <a:gd name="T47" fmla="*/ 77 h 140"/>
                <a:gd name="T48" fmla="*/ 27 w 936"/>
                <a:gd name="T49" fmla="*/ 60 h 140"/>
                <a:gd name="T50" fmla="*/ 60 w 936"/>
                <a:gd name="T51" fmla="*/ 46 h 140"/>
                <a:gd name="T52" fmla="*/ 98 w 936"/>
                <a:gd name="T53" fmla="*/ 33 h 140"/>
                <a:gd name="T54" fmla="*/ 142 w 936"/>
                <a:gd name="T55" fmla="*/ 20 h 140"/>
                <a:gd name="T56" fmla="*/ 189 w 936"/>
                <a:gd name="T57" fmla="*/ 10 h 140"/>
                <a:gd name="T58" fmla="*/ 240 w 936"/>
                <a:gd name="T59" fmla="*/ 0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36"/>
                <a:gd name="T91" fmla="*/ 0 h 140"/>
                <a:gd name="T92" fmla="*/ 936 w 936"/>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36" h="140">
                  <a:moveTo>
                    <a:pt x="696" y="0"/>
                  </a:moveTo>
                  <a:lnTo>
                    <a:pt x="747" y="10"/>
                  </a:lnTo>
                  <a:lnTo>
                    <a:pt x="794" y="20"/>
                  </a:lnTo>
                  <a:lnTo>
                    <a:pt x="838" y="33"/>
                  </a:lnTo>
                  <a:lnTo>
                    <a:pt x="876" y="46"/>
                  </a:lnTo>
                  <a:lnTo>
                    <a:pt x="909" y="60"/>
                  </a:lnTo>
                  <a:lnTo>
                    <a:pt x="936" y="77"/>
                  </a:lnTo>
                  <a:lnTo>
                    <a:pt x="929" y="94"/>
                  </a:lnTo>
                  <a:lnTo>
                    <a:pt x="921" y="109"/>
                  </a:lnTo>
                  <a:lnTo>
                    <a:pt x="910" y="122"/>
                  </a:lnTo>
                  <a:lnTo>
                    <a:pt x="896" y="131"/>
                  </a:lnTo>
                  <a:lnTo>
                    <a:pt x="881" y="138"/>
                  </a:lnTo>
                  <a:lnTo>
                    <a:pt x="864" y="140"/>
                  </a:lnTo>
                  <a:lnTo>
                    <a:pt x="696" y="140"/>
                  </a:lnTo>
                  <a:lnTo>
                    <a:pt x="696" y="0"/>
                  </a:lnTo>
                  <a:close/>
                  <a:moveTo>
                    <a:pt x="240" y="0"/>
                  </a:moveTo>
                  <a:lnTo>
                    <a:pt x="240" y="140"/>
                  </a:lnTo>
                  <a:lnTo>
                    <a:pt x="72" y="140"/>
                  </a:lnTo>
                  <a:lnTo>
                    <a:pt x="55" y="138"/>
                  </a:lnTo>
                  <a:lnTo>
                    <a:pt x="39" y="131"/>
                  </a:lnTo>
                  <a:lnTo>
                    <a:pt x="26" y="122"/>
                  </a:lnTo>
                  <a:lnTo>
                    <a:pt x="15" y="109"/>
                  </a:lnTo>
                  <a:lnTo>
                    <a:pt x="7" y="94"/>
                  </a:lnTo>
                  <a:lnTo>
                    <a:pt x="0" y="77"/>
                  </a:lnTo>
                  <a:lnTo>
                    <a:pt x="27" y="60"/>
                  </a:lnTo>
                  <a:lnTo>
                    <a:pt x="60" y="46"/>
                  </a:lnTo>
                  <a:lnTo>
                    <a:pt x="98" y="33"/>
                  </a:lnTo>
                  <a:lnTo>
                    <a:pt x="142" y="20"/>
                  </a:lnTo>
                  <a:lnTo>
                    <a:pt x="189" y="10"/>
                  </a:lnTo>
                  <a:lnTo>
                    <a:pt x="240" y="0"/>
                  </a:lnTo>
                  <a:close/>
                </a:path>
              </a:pathLst>
            </a:custGeom>
            <a:solidFill>
              <a:schemeClr val="bg1">
                <a:lumMod val="85000"/>
              </a:schemeClr>
            </a:solidFill>
            <a:ln w="0">
              <a:solidFill>
                <a:schemeClr val="bg1">
                  <a:lumMod val="85000"/>
                </a:schemeClr>
              </a:solid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47" name="Freeform: Shape 12"/>
            <p:cNvSpPr/>
            <p:nvPr/>
          </p:nvSpPr>
          <p:spPr bwMode="auto">
            <a:xfrm>
              <a:off x="2537723" y="4270575"/>
              <a:ext cx="558800" cy="190500"/>
            </a:xfrm>
            <a:custGeom>
              <a:avLst/>
              <a:gdLst>
                <a:gd name="T0" fmla="*/ 297 w 456"/>
                <a:gd name="T1" fmla="*/ 0 h 155"/>
                <a:gd name="T2" fmla="*/ 352 w 456"/>
                <a:gd name="T3" fmla="*/ 4 h 155"/>
                <a:gd name="T4" fmla="*/ 405 w 456"/>
                <a:gd name="T5" fmla="*/ 9 h 155"/>
                <a:gd name="T6" fmla="*/ 456 w 456"/>
                <a:gd name="T7" fmla="*/ 15 h 155"/>
                <a:gd name="T8" fmla="*/ 456 w 456"/>
                <a:gd name="T9" fmla="*/ 155 h 155"/>
                <a:gd name="T10" fmla="*/ 297 w 456"/>
                <a:gd name="T11" fmla="*/ 155 h 155"/>
                <a:gd name="T12" fmla="*/ 297 w 456"/>
                <a:gd name="T13" fmla="*/ 0 h 155"/>
                <a:gd name="T14" fmla="*/ 159 w 456"/>
                <a:gd name="T15" fmla="*/ 0 h 155"/>
                <a:gd name="T16" fmla="*/ 159 w 456"/>
                <a:gd name="T17" fmla="*/ 155 h 155"/>
                <a:gd name="T18" fmla="*/ 0 w 456"/>
                <a:gd name="T19" fmla="*/ 155 h 155"/>
                <a:gd name="T20" fmla="*/ 0 w 456"/>
                <a:gd name="T21" fmla="*/ 15 h 155"/>
                <a:gd name="T22" fmla="*/ 51 w 456"/>
                <a:gd name="T23" fmla="*/ 9 h 155"/>
                <a:gd name="T24" fmla="*/ 104 w 456"/>
                <a:gd name="T25" fmla="*/ 4 h 155"/>
                <a:gd name="T26" fmla="*/ 159 w 456"/>
                <a:gd name="T27" fmla="*/ 0 h 1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6"/>
                <a:gd name="T43" fmla="*/ 0 h 155"/>
                <a:gd name="T44" fmla="*/ 456 w 456"/>
                <a:gd name="T45" fmla="*/ 155 h 1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6" h="155">
                  <a:moveTo>
                    <a:pt x="297" y="0"/>
                  </a:moveTo>
                  <a:lnTo>
                    <a:pt x="352" y="4"/>
                  </a:lnTo>
                  <a:lnTo>
                    <a:pt x="405" y="9"/>
                  </a:lnTo>
                  <a:lnTo>
                    <a:pt x="456" y="15"/>
                  </a:lnTo>
                  <a:lnTo>
                    <a:pt x="456" y="155"/>
                  </a:lnTo>
                  <a:lnTo>
                    <a:pt x="297" y="155"/>
                  </a:lnTo>
                  <a:lnTo>
                    <a:pt x="297" y="0"/>
                  </a:lnTo>
                  <a:close/>
                  <a:moveTo>
                    <a:pt x="159" y="0"/>
                  </a:moveTo>
                  <a:lnTo>
                    <a:pt x="159" y="155"/>
                  </a:lnTo>
                  <a:lnTo>
                    <a:pt x="0" y="155"/>
                  </a:lnTo>
                  <a:lnTo>
                    <a:pt x="0" y="15"/>
                  </a:lnTo>
                  <a:lnTo>
                    <a:pt x="51" y="9"/>
                  </a:lnTo>
                  <a:lnTo>
                    <a:pt x="104" y="4"/>
                  </a:lnTo>
                  <a:lnTo>
                    <a:pt x="159" y="0"/>
                  </a:lnTo>
                  <a:close/>
                </a:path>
              </a:pathLst>
            </a:custGeom>
            <a:solidFill>
              <a:schemeClr val="bg1">
                <a:lumMod val="85000"/>
              </a:schemeClr>
            </a:solidFill>
            <a:ln w="0">
              <a:solidFill>
                <a:schemeClr val="bg1">
                  <a:lumMod val="85000"/>
                </a:schemeClr>
              </a:solid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48" name="Freeform: Shape 13"/>
            <p:cNvSpPr/>
            <p:nvPr/>
          </p:nvSpPr>
          <p:spPr bwMode="auto">
            <a:xfrm>
              <a:off x="2732986" y="4268987"/>
              <a:ext cx="168275" cy="192088"/>
            </a:xfrm>
            <a:custGeom>
              <a:avLst/>
              <a:gdLst>
                <a:gd name="T0" fmla="*/ 69 w 138"/>
                <a:gd name="T1" fmla="*/ 0 h 156"/>
                <a:gd name="T2" fmla="*/ 104 w 138"/>
                <a:gd name="T3" fmla="*/ 1 h 156"/>
                <a:gd name="T4" fmla="*/ 138 w 138"/>
                <a:gd name="T5" fmla="*/ 1 h 156"/>
                <a:gd name="T6" fmla="*/ 138 w 138"/>
                <a:gd name="T7" fmla="*/ 156 h 156"/>
                <a:gd name="T8" fmla="*/ 0 w 138"/>
                <a:gd name="T9" fmla="*/ 156 h 156"/>
                <a:gd name="T10" fmla="*/ 0 w 138"/>
                <a:gd name="T11" fmla="*/ 1 h 156"/>
                <a:gd name="T12" fmla="*/ 35 w 138"/>
                <a:gd name="T13" fmla="*/ 1 h 156"/>
                <a:gd name="T14" fmla="*/ 69 w 138"/>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156"/>
                <a:gd name="T26" fmla="*/ 138 w 138"/>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156">
                  <a:moveTo>
                    <a:pt x="69" y="0"/>
                  </a:moveTo>
                  <a:lnTo>
                    <a:pt x="104" y="1"/>
                  </a:lnTo>
                  <a:lnTo>
                    <a:pt x="138" y="1"/>
                  </a:lnTo>
                  <a:lnTo>
                    <a:pt x="138" y="156"/>
                  </a:lnTo>
                  <a:lnTo>
                    <a:pt x="0" y="156"/>
                  </a:lnTo>
                  <a:lnTo>
                    <a:pt x="0" y="1"/>
                  </a:lnTo>
                  <a:lnTo>
                    <a:pt x="35" y="1"/>
                  </a:lnTo>
                  <a:lnTo>
                    <a:pt x="69" y="0"/>
                  </a:lnTo>
                  <a:close/>
                </a:path>
              </a:pathLst>
            </a:custGeom>
            <a:solidFill>
              <a:schemeClr val="bg1">
                <a:lumMod val="85000"/>
              </a:schemeClr>
            </a:solidFill>
            <a:ln w="0">
              <a:solidFill>
                <a:schemeClr val="bg1">
                  <a:lumMod val="85000"/>
                </a:schemeClr>
              </a:solid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49" name="Rectangle: Top Corners Rounded 14"/>
            <p:cNvSpPr/>
            <p:nvPr/>
          </p:nvSpPr>
          <p:spPr>
            <a:xfrm>
              <a:off x="2995316" y="2764537"/>
              <a:ext cx="90433" cy="1031370"/>
            </a:xfrm>
            <a:prstGeom prst="round2SameRect">
              <a:avLst/>
            </a:prstGeom>
            <a:solidFill>
              <a:schemeClr val="bg1">
                <a:lumMod val="9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50" name="Straight Connector 15"/>
            <p:cNvCxnSpPr/>
            <p:nvPr/>
          </p:nvCxnSpPr>
          <p:spPr>
            <a:xfrm>
              <a:off x="2552190" y="2769525"/>
              <a:ext cx="430247"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51" name="Rectangle: Top Corners Rounded 16"/>
            <p:cNvSpPr/>
            <p:nvPr/>
          </p:nvSpPr>
          <p:spPr>
            <a:xfrm>
              <a:off x="2537206" y="2769525"/>
              <a:ext cx="90433" cy="1031370"/>
            </a:xfrm>
            <a:prstGeom prst="round2SameRect">
              <a:avLst/>
            </a:prstGeom>
            <a:solidFill>
              <a:schemeClr val="bg1">
                <a:lumMod val="9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52" name="Freeform: Shape 17"/>
            <p:cNvSpPr/>
            <p:nvPr/>
          </p:nvSpPr>
          <p:spPr bwMode="auto">
            <a:xfrm>
              <a:off x="2615421" y="3359351"/>
              <a:ext cx="410701" cy="1062841"/>
            </a:xfrm>
            <a:custGeom>
              <a:avLst/>
              <a:gdLst>
                <a:gd name="T0" fmla="*/ 2147483647 w 138"/>
                <a:gd name="T1" fmla="*/ 0 h 1202"/>
                <a:gd name="T2" fmla="*/ 2147483647 w 138"/>
                <a:gd name="T3" fmla="*/ 2147483647 h 1202"/>
                <a:gd name="T4" fmla="*/ 2147483647 w 138"/>
                <a:gd name="T5" fmla="*/ 2147483647 h 1202"/>
                <a:gd name="T6" fmla="*/ 2147483647 w 138"/>
                <a:gd name="T7" fmla="*/ 2147483647 h 1202"/>
                <a:gd name="T8" fmla="*/ 2147483647 w 138"/>
                <a:gd name="T9" fmla="*/ 2147483647 h 1202"/>
                <a:gd name="T10" fmla="*/ 2147483647 w 138"/>
                <a:gd name="T11" fmla="*/ 2147483647 h 1202"/>
                <a:gd name="T12" fmla="*/ 2147483647 w 138"/>
                <a:gd name="T13" fmla="*/ 2147483647 h 1202"/>
                <a:gd name="T14" fmla="*/ 2147483647 w 138"/>
                <a:gd name="T15" fmla="*/ 2147483647 h 1202"/>
                <a:gd name="T16" fmla="*/ 2147483647 w 138"/>
                <a:gd name="T17" fmla="*/ 2147483647 h 1202"/>
                <a:gd name="T18" fmla="*/ 0 w 138"/>
                <a:gd name="T19" fmla="*/ 2147483647 h 1202"/>
                <a:gd name="T20" fmla="*/ 0 w 138"/>
                <a:gd name="T21" fmla="*/ 2147483647 h 1202"/>
                <a:gd name="T22" fmla="*/ 2147483647 w 138"/>
                <a:gd name="T23" fmla="*/ 2147483647 h 1202"/>
                <a:gd name="T24" fmla="*/ 2147483647 w 138"/>
                <a:gd name="T25" fmla="*/ 2147483647 h 1202"/>
                <a:gd name="T26" fmla="*/ 2147483647 w 138"/>
                <a:gd name="T27" fmla="*/ 2147483647 h 1202"/>
                <a:gd name="T28" fmla="*/ 2147483647 w 138"/>
                <a:gd name="T29" fmla="*/ 2147483647 h 1202"/>
                <a:gd name="T30" fmla="*/ 2147483647 w 138"/>
                <a:gd name="T31" fmla="*/ 2147483647 h 1202"/>
                <a:gd name="T32" fmla="*/ 2147483647 w 138"/>
                <a:gd name="T33" fmla="*/ 2147483647 h 1202"/>
                <a:gd name="T34" fmla="*/ 2147483647 w 138"/>
                <a:gd name="T35" fmla="*/ 0 h 1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202"/>
                <a:gd name="T56" fmla="*/ 138 w 138"/>
                <a:gd name="T57" fmla="*/ 1202 h 12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202">
                  <a:moveTo>
                    <a:pt x="69" y="0"/>
                  </a:moveTo>
                  <a:lnTo>
                    <a:pt x="85" y="3"/>
                  </a:lnTo>
                  <a:lnTo>
                    <a:pt x="100" y="13"/>
                  </a:lnTo>
                  <a:lnTo>
                    <a:pt x="112" y="28"/>
                  </a:lnTo>
                  <a:lnTo>
                    <a:pt x="123" y="49"/>
                  </a:lnTo>
                  <a:lnTo>
                    <a:pt x="131" y="72"/>
                  </a:lnTo>
                  <a:lnTo>
                    <a:pt x="136" y="99"/>
                  </a:lnTo>
                  <a:lnTo>
                    <a:pt x="138" y="129"/>
                  </a:lnTo>
                  <a:lnTo>
                    <a:pt x="138" y="1202"/>
                  </a:lnTo>
                  <a:lnTo>
                    <a:pt x="0" y="1202"/>
                  </a:lnTo>
                  <a:lnTo>
                    <a:pt x="0" y="129"/>
                  </a:lnTo>
                  <a:lnTo>
                    <a:pt x="3" y="99"/>
                  </a:lnTo>
                  <a:lnTo>
                    <a:pt x="8" y="72"/>
                  </a:lnTo>
                  <a:lnTo>
                    <a:pt x="16" y="49"/>
                  </a:lnTo>
                  <a:lnTo>
                    <a:pt x="26" y="28"/>
                  </a:lnTo>
                  <a:lnTo>
                    <a:pt x="39" y="13"/>
                  </a:lnTo>
                  <a:lnTo>
                    <a:pt x="53" y="3"/>
                  </a:lnTo>
                  <a:lnTo>
                    <a:pt x="69" y="0"/>
                  </a:lnTo>
                  <a:close/>
                </a:path>
              </a:pathLst>
            </a:custGeom>
            <a:gradFill>
              <a:gsLst>
                <a:gs pos="0">
                  <a:schemeClr val="bg1">
                    <a:lumMod val="50000"/>
                    <a:alpha val="0"/>
                  </a:schemeClr>
                </a:gs>
                <a:gs pos="100000">
                  <a:schemeClr val="bg1">
                    <a:lumMod val="65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53" name="Oval 18"/>
            <p:cNvSpPr/>
            <p:nvPr/>
          </p:nvSpPr>
          <p:spPr bwMode="auto">
            <a:xfrm flipH="1">
              <a:off x="2552190" y="3359351"/>
              <a:ext cx="533558" cy="441544"/>
            </a:xfrm>
            <a:prstGeom prst="ellipse">
              <a:avLst/>
            </a:prstGeom>
            <a:gradFill rotWithShape="1">
              <a:gsLst>
                <a:gs pos="0">
                  <a:srgbClr val="FFFCF9">
                    <a:alpha val="76999"/>
                  </a:srgbClr>
                </a:gs>
                <a:gs pos="100000">
                  <a:srgbClr val="FFFFFF">
                    <a:alpha val="0"/>
                  </a:srgbClr>
                </a:gs>
              </a:gsLst>
              <a:lin ang="5400000"/>
            </a:gradFill>
            <a:ln w="9525">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 name="Group 19"/>
          <p:cNvGrpSpPr/>
          <p:nvPr/>
        </p:nvGrpSpPr>
        <p:grpSpPr>
          <a:xfrm>
            <a:off x="3994369" y="2538383"/>
            <a:ext cx="492828" cy="799755"/>
            <a:chOff x="1555060" y="1309888"/>
            <a:chExt cx="2525713" cy="4098924"/>
          </a:xfrm>
        </p:grpSpPr>
        <p:sp>
          <p:nvSpPr>
            <p:cNvPr id="124" name="Freeform: Shape 20"/>
            <p:cNvSpPr/>
            <p:nvPr/>
          </p:nvSpPr>
          <p:spPr bwMode="auto">
            <a:xfrm>
              <a:off x="2271022" y="4419800"/>
              <a:ext cx="1093788" cy="989012"/>
            </a:xfrm>
            <a:custGeom>
              <a:avLst/>
              <a:gdLst/>
              <a:ahLst/>
              <a:cxnLst>
                <a:cxn ang="0">
                  <a:pos x="0" y="0"/>
                </a:cxn>
                <a:cxn ang="0">
                  <a:pos x="891" y="0"/>
                </a:cxn>
                <a:cxn ang="0">
                  <a:pos x="815" y="136"/>
                </a:cxn>
                <a:cxn ang="0">
                  <a:pos x="815" y="562"/>
                </a:cxn>
                <a:cxn ang="0">
                  <a:pos x="813" y="582"/>
                </a:cxn>
                <a:cxn ang="0">
                  <a:pos x="805" y="603"/>
                </a:cxn>
                <a:cxn ang="0">
                  <a:pos x="795" y="623"/>
                </a:cxn>
                <a:cxn ang="0">
                  <a:pos x="782" y="642"/>
                </a:cxn>
                <a:cxn ang="0">
                  <a:pos x="766" y="658"/>
                </a:cxn>
                <a:cxn ang="0">
                  <a:pos x="749" y="669"/>
                </a:cxn>
                <a:cxn ang="0">
                  <a:pos x="511" y="792"/>
                </a:cxn>
                <a:cxn ang="0">
                  <a:pos x="491" y="800"/>
                </a:cxn>
                <a:cxn ang="0">
                  <a:pos x="469" y="805"/>
                </a:cxn>
                <a:cxn ang="0">
                  <a:pos x="445" y="806"/>
                </a:cxn>
                <a:cxn ang="0">
                  <a:pos x="421" y="805"/>
                </a:cxn>
                <a:cxn ang="0">
                  <a:pos x="399" y="800"/>
                </a:cxn>
                <a:cxn ang="0">
                  <a:pos x="380" y="792"/>
                </a:cxn>
                <a:cxn ang="0">
                  <a:pos x="141" y="669"/>
                </a:cxn>
                <a:cxn ang="0">
                  <a:pos x="124" y="658"/>
                </a:cxn>
                <a:cxn ang="0">
                  <a:pos x="108" y="642"/>
                </a:cxn>
                <a:cxn ang="0">
                  <a:pos x="95" y="623"/>
                </a:cxn>
                <a:cxn ang="0">
                  <a:pos x="84" y="603"/>
                </a:cxn>
                <a:cxn ang="0">
                  <a:pos x="77" y="582"/>
                </a:cxn>
                <a:cxn ang="0">
                  <a:pos x="75" y="562"/>
                </a:cxn>
                <a:cxn ang="0">
                  <a:pos x="75" y="136"/>
                </a:cxn>
                <a:cxn ang="0">
                  <a:pos x="0" y="0"/>
                </a:cxn>
              </a:cxnLst>
              <a:rect l="0" t="0" r="r" b="b"/>
              <a:pathLst>
                <a:path w="891" h="806">
                  <a:moveTo>
                    <a:pt x="0" y="0"/>
                  </a:moveTo>
                  <a:lnTo>
                    <a:pt x="891" y="0"/>
                  </a:lnTo>
                  <a:lnTo>
                    <a:pt x="815" y="136"/>
                  </a:lnTo>
                  <a:lnTo>
                    <a:pt x="815" y="562"/>
                  </a:lnTo>
                  <a:lnTo>
                    <a:pt x="813" y="582"/>
                  </a:lnTo>
                  <a:lnTo>
                    <a:pt x="805" y="603"/>
                  </a:lnTo>
                  <a:lnTo>
                    <a:pt x="795" y="623"/>
                  </a:lnTo>
                  <a:lnTo>
                    <a:pt x="782" y="642"/>
                  </a:lnTo>
                  <a:lnTo>
                    <a:pt x="766" y="658"/>
                  </a:lnTo>
                  <a:lnTo>
                    <a:pt x="749" y="669"/>
                  </a:lnTo>
                  <a:lnTo>
                    <a:pt x="511" y="792"/>
                  </a:lnTo>
                  <a:lnTo>
                    <a:pt x="491" y="800"/>
                  </a:lnTo>
                  <a:lnTo>
                    <a:pt x="469" y="805"/>
                  </a:lnTo>
                  <a:lnTo>
                    <a:pt x="445" y="806"/>
                  </a:lnTo>
                  <a:lnTo>
                    <a:pt x="421" y="805"/>
                  </a:lnTo>
                  <a:lnTo>
                    <a:pt x="399" y="800"/>
                  </a:lnTo>
                  <a:lnTo>
                    <a:pt x="380" y="792"/>
                  </a:lnTo>
                  <a:lnTo>
                    <a:pt x="141" y="669"/>
                  </a:lnTo>
                  <a:lnTo>
                    <a:pt x="124" y="658"/>
                  </a:lnTo>
                  <a:lnTo>
                    <a:pt x="108" y="642"/>
                  </a:lnTo>
                  <a:lnTo>
                    <a:pt x="95" y="623"/>
                  </a:lnTo>
                  <a:lnTo>
                    <a:pt x="84" y="603"/>
                  </a:lnTo>
                  <a:lnTo>
                    <a:pt x="77" y="582"/>
                  </a:lnTo>
                  <a:lnTo>
                    <a:pt x="75" y="562"/>
                  </a:lnTo>
                  <a:lnTo>
                    <a:pt x="75" y="136"/>
                  </a:lnTo>
                  <a:lnTo>
                    <a:pt x="0" y="0"/>
                  </a:lnTo>
                  <a:close/>
                </a:path>
              </a:pathLst>
            </a:custGeom>
            <a:solidFill>
              <a:schemeClr val="accent2"/>
            </a:solidFill>
            <a:ln w="0">
              <a:noFill/>
              <a:prstDash val="solid"/>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25" name="Freeform: Shape 21"/>
            <p:cNvSpPr/>
            <p:nvPr/>
          </p:nvSpPr>
          <p:spPr bwMode="auto">
            <a:xfrm>
              <a:off x="2362993" y="4589764"/>
              <a:ext cx="908618" cy="169458"/>
            </a:xfrm>
            <a:custGeom>
              <a:avLst/>
              <a:gdLst>
                <a:gd name="T0" fmla="*/ 2147483647 w 740"/>
                <a:gd name="T1" fmla="*/ 0 h 138"/>
                <a:gd name="T2" fmla="*/ 2147483647 w 740"/>
                <a:gd name="T3" fmla="*/ 2147483647 h 138"/>
                <a:gd name="T4" fmla="*/ 0 w 740"/>
                <a:gd name="T5" fmla="*/ 2147483647 h 138"/>
                <a:gd name="T6" fmla="*/ 0 w 740"/>
                <a:gd name="T7" fmla="*/ 2147483647 h 138"/>
                <a:gd name="T8" fmla="*/ 2147483647 w 740"/>
                <a:gd name="T9" fmla="*/ 0 h 138"/>
                <a:gd name="T10" fmla="*/ 0 60000 65536"/>
                <a:gd name="T11" fmla="*/ 0 60000 65536"/>
                <a:gd name="T12" fmla="*/ 0 60000 65536"/>
                <a:gd name="T13" fmla="*/ 0 60000 65536"/>
                <a:gd name="T14" fmla="*/ 0 60000 65536"/>
                <a:gd name="T15" fmla="*/ 0 w 740"/>
                <a:gd name="T16" fmla="*/ 0 h 138"/>
                <a:gd name="T17" fmla="*/ 740 w 740"/>
                <a:gd name="T18" fmla="*/ 138 h 138"/>
              </a:gdLst>
              <a:ahLst/>
              <a:cxnLst>
                <a:cxn ang="T10">
                  <a:pos x="T0" y="T1"/>
                </a:cxn>
                <a:cxn ang="T11">
                  <a:pos x="T2" y="T3"/>
                </a:cxn>
                <a:cxn ang="T12">
                  <a:pos x="T4" y="T5"/>
                </a:cxn>
                <a:cxn ang="T13">
                  <a:pos x="T6" y="T7"/>
                </a:cxn>
                <a:cxn ang="T14">
                  <a:pos x="T8" y="T9"/>
                </a:cxn>
              </a:cxnLst>
              <a:rect l="T15" t="T16" r="T17" b="T18"/>
              <a:pathLst>
                <a:path w="740" h="138">
                  <a:moveTo>
                    <a:pt x="740" y="0"/>
                  </a:moveTo>
                  <a:lnTo>
                    <a:pt x="740" y="79"/>
                  </a:lnTo>
                  <a:lnTo>
                    <a:pt x="0" y="138"/>
                  </a:lnTo>
                  <a:lnTo>
                    <a:pt x="0" y="59"/>
                  </a:lnTo>
                  <a:lnTo>
                    <a:pt x="740" y="0"/>
                  </a:lnTo>
                  <a:close/>
                </a:path>
              </a:pathLst>
            </a:custGeom>
            <a:solidFill>
              <a:schemeClr val="accent1">
                <a:lumMod val="7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26" name="Freeform: Shape 22"/>
            <p:cNvSpPr/>
            <p:nvPr/>
          </p:nvSpPr>
          <p:spPr bwMode="auto">
            <a:xfrm>
              <a:off x="2362993" y="4816936"/>
              <a:ext cx="908618" cy="170687"/>
            </a:xfrm>
            <a:custGeom>
              <a:avLst/>
              <a:gdLst>
                <a:gd name="T0" fmla="*/ 2147483647 w 740"/>
                <a:gd name="T1" fmla="*/ 0 h 139"/>
                <a:gd name="T2" fmla="*/ 2147483647 w 740"/>
                <a:gd name="T3" fmla="*/ 2147483647 h 139"/>
                <a:gd name="T4" fmla="*/ 0 w 740"/>
                <a:gd name="T5" fmla="*/ 2147483647 h 139"/>
                <a:gd name="T6" fmla="*/ 0 w 740"/>
                <a:gd name="T7" fmla="*/ 2147483647 h 139"/>
                <a:gd name="T8" fmla="*/ 2147483647 w 740"/>
                <a:gd name="T9" fmla="*/ 0 h 139"/>
                <a:gd name="T10" fmla="*/ 0 60000 65536"/>
                <a:gd name="T11" fmla="*/ 0 60000 65536"/>
                <a:gd name="T12" fmla="*/ 0 60000 65536"/>
                <a:gd name="T13" fmla="*/ 0 60000 65536"/>
                <a:gd name="T14" fmla="*/ 0 60000 65536"/>
                <a:gd name="T15" fmla="*/ 0 w 740"/>
                <a:gd name="T16" fmla="*/ 0 h 139"/>
                <a:gd name="T17" fmla="*/ 740 w 740"/>
                <a:gd name="T18" fmla="*/ 139 h 139"/>
              </a:gdLst>
              <a:ahLst/>
              <a:cxnLst>
                <a:cxn ang="T10">
                  <a:pos x="T0" y="T1"/>
                </a:cxn>
                <a:cxn ang="T11">
                  <a:pos x="T2" y="T3"/>
                </a:cxn>
                <a:cxn ang="T12">
                  <a:pos x="T4" y="T5"/>
                </a:cxn>
                <a:cxn ang="T13">
                  <a:pos x="T6" y="T7"/>
                </a:cxn>
                <a:cxn ang="T14">
                  <a:pos x="T8" y="T9"/>
                </a:cxn>
              </a:cxnLst>
              <a:rect l="T15" t="T16" r="T17" b="T18"/>
              <a:pathLst>
                <a:path w="740" h="139">
                  <a:moveTo>
                    <a:pt x="740" y="0"/>
                  </a:moveTo>
                  <a:lnTo>
                    <a:pt x="740" y="80"/>
                  </a:lnTo>
                  <a:lnTo>
                    <a:pt x="0" y="139"/>
                  </a:lnTo>
                  <a:lnTo>
                    <a:pt x="0" y="59"/>
                  </a:lnTo>
                  <a:lnTo>
                    <a:pt x="740" y="0"/>
                  </a:lnTo>
                  <a:close/>
                </a:path>
              </a:pathLst>
            </a:custGeom>
            <a:solidFill>
              <a:schemeClr val="accent1">
                <a:lumMod val="7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27" name="Freeform: Shape 23"/>
            <p:cNvSpPr/>
            <p:nvPr/>
          </p:nvSpPr>
          <p:spPr bwMode="auto">
            <a:xfrm>
              <a:off x="2364222" y="5046565"/>
              <a:ext cx="907391" cy="167002"/>
            </a:xfrm>
            <a:custGeom>
              <a:avLst/>
              <a:gdLst>
                <a:gd name="T0" fmla="*/ 2147483647 w 739"/>
                <a:gd name="T1" fmla="*/ 0 h 136"/>
                <a:gd name="T2" fmla="*/ 2147483647 w 739"/>
                <a:gd name="T3" fmla="*/ 2147483647 h 136"/>
                <a:gd name="T4" fmla="*/ 2147483647 w 739"/>
                <a:gd name="T5" fmla="*/ 2147483647 h 136"/>
                <a:gd name="T6" fmla="*/ 2147483647 w 739"/>
                <a:gd name="T7" fmla="*/ 2147483647 h 136"/>
                <a:gd name="T8" fmla="*/ 2147483647 w 739"/>
                <a:gd name="T9" fmla="*/ 2147483647 h 136"/>
                <a:gd name="T10" fmla="*/ 2147483647 w 739"/>
                <a:gd name="T11" fmla="*/ 2147483647 h 136"/>
                <a:gd name="T12" fmla="*/ 2147483647 w 739"/>
                <a:gd name="T13" fmla="*/ 2147483647 h 136"/>
                <a:gd name="T14" fmla="*/ 2147483647 w 739"/>
                <a:gd name="T15" fmla="*/ 2147483647 h 136"/>
                <a:gd name="T16" fmla="*/ 0 w 739"/>
                <a:gd name="T17" fmla="*/ 2147483647 h 136"/>
                <a:gd name="T18" fmla="*/ 2147483647 w 739"/>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9"/>
                <a:gd name="T31" fmla="*/ 0 h 136"/>
                <a:gd name="T32" fmla="*/ 739 w 739"/>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9" h="136">
                  <a:moveTo>
                    <a:pt x="739" y="0"/>
                  </a:moveTo>
                  <a:lnTo>
                    <a:pt x="739" y="51"/>
                  </a:lnTo>
                  <a:lnTo>
                    <a:pt x="738" y="65"/>
                  </a:lnTo>
                  <a:lnTo>
                    <a:pt x="735" y="80"/>
                  </a:lnTo>
                  <a:lnTo>
                    <a:pt x="36" y="136"/>
                  </a:lnTo>
                  <a:lnTo>
                    <a:pt x="23" y="119"/>
                  </a:lnTo>
                  <a:lnTo>
                    <a:pt x="11" y="99"/>
                  </a:lnTo>
                  <a:lnTo>
                    <a:pt x="4" y="79"/>
                  </a:lnTo>
                  <a:lnTo>
                    <a:pt x="0" y="59"/>
                  </a:lnTo>
                  <a:lnTo>
                    <a:pt x="739" y="0"/>
                  </a:lnTo>
                  <a:close/>
                </a:path>
              </a:pathLst>
            </a:custGeom>
            <a:solidFill>
              <a:schemeClr val="accent1">
                <a:lumMod val="7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28" name="Freeform: Shape 24"/>
            <p:cNvSpPr/>
            <p:nvPr/>
          </p:nvSpPr>
          <p:spPr bwMode="auto">
            <a:xfrm>
              <a:off x="2666276" y="5317943"/>
              <a:ext cx="303282" cy="90869"/>
            </a:xfrm>
            <a:custGeom>
              <a:avLst/>
              <a:gdLst>
                <a:gd name="T0" fmla="*/ 2147483647 w 247"/>
                <a:gd name="T1" fmla="*/ 0 h 74"/>
                <a:gd name="T2" fmla="*/ 2147483647 w 247"/>
                <a:gd name="T3" fmla="*/ 2147483647 h 74"/>
                <a:gd name="T4" fmla="*/ 2147483647 w 247"/>
                <a:gd name="T5" fmla="*/ 2147483647 h 74"/>
                <a:gd name="T6" fmla="*/ 2147483647 w 247"/>
                <a:gd name="T7" fmla="*/ 2147483647 h 74"/>
                <a:gd name="T8" fmla="*/ 2147483647 w 247"/>
                <a:gd name="T9" fmla="*/ 2147483647 h 74"/>
                <a:gd name="T10" fmla="*/ 2147483647 w 247"/>
                <a:gd name="T11" fmla="*/ 2147483647 h 74"/>
                <a:gd name="T12" fmla="*/ 2147483647 w 247"/>
                <a:gd name="T13" fmla="*/ 2147483647 h 74"/>
                <a:gd name="T14" fmla="*/ 2147483647 w 247"/>
                <a:gd name="T15" fmla="*/ 2147483647 h 74"/>
                <a:gd name="T16" fmla="*/ 2147483647 w 247"/>
                <a:gd name="T17" fmla="*/ 2147483647 h 74"/>
                <a:gd name="T18" fmla="*/ 2147483647 w 247"/>
                <a:gd name="T19" fmla="*/ 2147483647 h 74"/>
                <a:gd name="T20" fmla="*/ 2147483647 w 247"/>
                <a:gd name="T21" fmla="*/ 2147483647 h 74"/>
                <a:gd name="T22" fmla="*/ 2147483647 w 247"/>
                <a:gd name="T23" fmla="*/ 2147483647 h 74"/>
                <a:gd name="T24" fmla="*/ 2147483647 w 247"/>
                <a:gd name="T25" fmla="*/ 2147483647 h 74"/>
                <a:gd name="T26" fmla="*/ 0 w 247"/>
                <a:gd name="T27" fmla="*/ 2147483647 h 74"/>
                <a:gd name="T28" fmla="*/ 2147483647 w 247"/>
                <a:gd name="T29" fmla="*/ 2147483647 h 74"/>
                <a:gd name="T30" fmla="*/ 2147483647 w 247"/>
                <a:gd name="T31" fmla="*/ 2147483647 h 74"/>
                <a:gd name="T32" fmla="*/ 2147483647 w 247"/>
                <a:gd name="T33" fmla="*/ 2147483647 h 74"/>
                <a:gd name="T34" fmla="*/ 2147483647 w 247"/>
                <a:gd name="T35" fmla="*/ 2147483647 h 74"/>
                <a:gd name="T36" fmla="*/ 2147483647 w 247"/>
                <a:gd name="T37" fmla="*/ 0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7"/>
                <a:gd name="T58" fmla="*/ 0 h 74"/>
                <a:gd name="T59" fmla="*/ 247 w 247"/>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7" h="74">
                  <a:moveTo>
                    <a:pt x="123" y="0"/>
                  </a:moveTo>
                  <a:lnTo>
                    <a:pt x="153" y="1"/>
                  </a:lnTo>
                  <a:lnTo>
                    <a:pt x="180" y="5"/>
                  </a:lnTo>
                  <a:lnTo>
                    <a:pt x="206" y="12"/>
                  </a:lnTo>
                  <a:lnTo>
                    <a:pt x="228" y="20"/>
                  </a:lnTo>
                  <a:lnTo>
                    <a:pt x="247" y="30"/>
                  </a:lnTo>
                  <a:lnTo>
                    <a:pt x="189" y="60"/>
                  </a:lnTo>
                  <a:lnTo>
                    <a:pt x="169" y="68"/>
                  </a:lnTo>
                  <a:lnTo>
                    <a:pt x="147" y="73"/>
                  </a:lnTo>
                  <a:lnTo>
                    <a:pt x="122" y="74"/>
                  </a:lnTo>
                  <a:lnTo>
                    <a:pt x="99" y="73"/>
                  </a:lnTo>
                  <a:lnTo>
                    <a:pt x="77" y="68"/>
                  </a:lnTo>
                  <a:lnTo>
                    <a:pt x="57" y="60"/>
                  </a:lnTo>
                  <a:lnTo>
                    <a:pt x="0" y="30"/>
                  </a:lnTo>
                  <a:lnTo>
                    <a:pt x="18" y="20"/>
                  </a:lnTo>
                  <a:lnTo>
                    <a:pt x="40" y="12"/>
                  </a:lnTo>
                  <a:lnTo>
                    <a:pt x="66" y="5"/>
                  </a:lnTo>
                  <a:lnTo>
                    <a:pt x="94" y="1"/>
                  </a:lnTo>
                  <a:lnTo>
                    <a:pt x="123" y="0"/>
                  </a:lnTo>
                  <a:close/>
                </a:path>
              </a:pathLst>
            </a:custGeom>
            <a:solidFill>
              <a:schemeClr val="accent1">
                <a:lumMod val="7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29" name="Freeform: Shape 25"/>
            <p:cNvSpPr/>
            <p:nvPr/>
          </p:nvSpPr>
          <p:spPr bwMode="auto">
            <a:xfrm>
              <a:off x="1555060" y="1309888"/>
              <a:ext cx="2525713" cy="3150940"/>
            </a:xfrm>
            <a:custGeom>
              <a:avLst/>
              <a:gdLst/>
              <a:ahLst/>
              <a:cxnLst>
                <a:cxn ang="0">
                  <a:pos x="1109" y="3"/>
                </a:cxn>
                <a:cxn ang="0">
                  <a:pos x="1264" y="27"/>
                </a:cxn>
                <a:cxn ang="0">
                  <a:pos x="1411" y="74"/>
                </a:cxn>
                <a:cxn ang="0">
                  <a:pos x="1548" y="140"/>
                </a:cxn>
                <a:cxn ang="0">
                  <a:pos x="1671" y="226"/>
                </a:cxn>
                <a:cxn ang="0">
                  <a:pos x="1782" y="329"/>
                </a:cxn>
                <a:cxn ang="0">
                  <a:pos x="1876" y="445"/>
                </a:cxn>
                <a:cxn ang="0">
                  <a:pos x="1952" y="576"/>
                </a:cxn>
                <a:cxn ang="0">
                  <a:pos x="2009" y="718"/>
                </a:cxn>
                <a:cxn ang="0">
                  <a:pos x="2045" y="869"/>
                </a:cxn>
                <a:cxn ang="0">
                  <a:pos x="2057" y="1028"/>
                </a:cxn>
                <a:cxn ang="0">
                  <a:pos x="2046" y="1166"/>
                </a:cxn>
                <a:cxn ang="0">
                  <a:pos x="2016" y="1295"/>
                </a:cxn>
                <a:cxn ang="0">
                  <a:pos x="1971" y="1418"/>
                </a:cxn>
                <a:cxn ang="0">
                  <a:pos x="1915" y="1535"/>
                </a:cxn>
                <a:cxn ang="0">
                  <a:pos x="1850" y="1649"/>
                </a:cxn>
                <a:cxn ang="0">
                  <a:pos x="1748" y="1814"/>
                </a:cxn>
                <a:cxn ang="0">
                  <a:pos x="1649" y="1979"/>
                </a:cxn>
                <a:cxn ang="0">
                  <a:pos x="1592" y="2090"/>
                </a:cxn>
                <a:cxn ang="0">
                  <a:pos x="1547" y="2204"/>
                </a:cxn>
                <a:cxn ang="0">
                  <a:pos x="1516" y="2323"/>
                </a:cxn>
                <a:cxn ang="0">
                  <a:pos x="1505" y="2447"/>
                </a:cxn>
                <a:cxn ang="0">
                  <a:pos x="1496" y="2503"/>
                </a:cxn>
                <a:cxn ang="0">
                  <a:pos x="1481" y="2535"/>
                </a:cxn>
                <a:cxn ang="0">
                  <a:pos x="1456" y="2557"/>
                </a:cxn>
                <a:cxn ang="0">
                  <a:pos x="1424" y="2566"/>
                </a:cxn>
                <a:cxn ang="0">
                  <a:pos x="615" y="2564"/>
                </a:cxn>
                <a:cxn ang="0">
                  <a:pos x="586" y="2548"/>
                </a:cxn>
                <a:cxn ang="0">
                  <a:pos x="567" y="2520"/>
                </a:cxn>
                <a:cxn ang="0">
                  <a:pos x="553" y="2475"/>
                </a:cxn>
                <a:cxn ang="0">
                  <a:pos x="549" y="2387"/>
                </a:cxn>
                <a:cxn ang="0">
                  <a:pos x="531" y="2270"/>
                </a:cxn>
                <a:cxn ang="0">
                  <a:pos x="497" y="2158"/>
                </a:cxn>
                <a:cxn ang="0">
                  <a:pos x="449" y="2050"/>
                </a:cxn>
                <a:cxn ang="0">
                  <a:pos x="393" y="1944"/>
                </a:cxn>
                <a:cxn ang="0">
                  <a:pos x="329" y="1838"/>
                </a:cxn>
                <a:cxn ang="0">
                  <a:pos x="229" y="1680"/>
                </a:cxn>
                <a:cxn ang="0">
                  <a:pos x="165" y="1572"/>
                </a:cxn>
                <a:cxn ang="0">
                  <a:pos x="106" y="1460"/>
                </a:cxn>
                <a:cxn ang="0">
                  <a:pos x="58" y="1345"/>
                </a:cxn>
                <a:cxn ang="0">
                  <a:pos x="22" y="1224"/>
                </a:cxn>
                <a:cxn ang="0">
                  <a:pos x="3" y="1095"/>
                </a:cxn>
                <a:cxn ang="0">
                  <a:pos x="3" y="948"/>
                </a:cxn>
                <a:cxn ang="0">
                  <a:pos x="27" y="793"/>
                </a:cxn>
                <a:cxn ang="0">
                  <a:pos x="74" y="646"/>
                </a:cxn>
                <a:cxn ang="0">
                  <a:pos x="140" y="509"/>
                </a:cxn>
                <a:cxn ang="0">
                  <a:pos x="226" y="385"/>
                </a:cxn>
                <a:cxn ang="0">
                  <a:pos x="329" y="275"/>
                </a:cxn>
                <a:cxn ang="0">
                  <a:pos x="445" y="181"/>
                </a:cxn>
                <a:cxn ang="0">
                  <a:pos x="576" y="105"/>
                </a:cxn>
                <a:cxn ang="0">
                  <a:pos x="718" y="48"/>
                </a:cxn>
                <a:cxn ang="0">
                  <a:pos x="869" y="12"/>
                </a:cxn>
                <a:cxn ang="0">
                  <a:pos x="1028" y="0"/>
                </a:cxn>
              </a:cxnLst>
              <a:rect l="0" t="0" r="r" b="b"/>
              <a:pathLst>
                <a:path w="2057" h="2566">
                  <a:moveTo>
                    <a:pt x="1028" y="0"/>
                  </a:moveTo>
                  <a:lnTo>
                    <a:pt x="1109" y="3"/>
                  </a:lnTo>
                  <a:lnTo>
                    <a:pt x="1188" y="12"/>
                  </a:lnTo>
                  <a:lnTo>
                    <a:pt x="1264" y="27"/>
                  </a:lnTo>
                  <a:lnTo>
                    <a:pt x="1339" y="48"/>
                  </a:lnTo>
                  <a:lnTo>
                    <a:pt x="1411" y="74"/>
                  </a:lnTo>
                  <a:lnTo>
                    <a:pt x="1481" y="105"/>
                  </a:lnTo>
                  <a:lnTo>
                    <a:pt x="1548" y="140"/>
                  </a:lnTo>
                  <a:lnTo>
                    <a:pt x="1612" y="181"/>
                  </a:lnTo>
                  <a:lnTo>
                    <a:pt x="1671" y="226"/>
                  </a:lnTo>
                  <a:lnTo>
                    <a:pt x="1728" y="275"/>
                  </a:lnTo>
                  <a:lnTo>
                    <a:pt x="1782" y="329"/>
                  </a:lnTo>
                  <a:lnTo>
                    <a:pt x="1831" y="385"/>
                  </a:lnTo>
                  <a:lnTo>
                    <a:pt x="1876" y="445"/>
                  </a:lnTo>
                  <a:lnTo>
                    <a:pt x="1917" y="509"/>
                  </a:lnTo>
                  <a:lnTo>
                    <a:pt x="1952" y="576"/>
                  </a:lnTo>
                  <a:lnTo>
                    <a:pt x="1983" y="646"/>
                  </a:lnTo>
                  <a:lnTo>
                    <a:pt x="2009" y="718"/>
                  </a:lnTo>
                  <a:lnTo>
                    <a:pt x="2030" y="793"/>
                  </a:lnTo>
                  <a:lnTo>
                    <a:pt x="2045" y="869"/>
                  </a:lnTo>
                  <a:lnTo>
                    <a:pt x="2054" y="948"/>
                  </a:lnTo>
                  <a:lnTo>
                    <a:pt x="2057" y="1028"/>
                  </a:lnTo>
                  <a:lnTo>
                    <a:pt x="2054" y="1098"/>
                  </a:lnTo>
                  <a:lnTo>
                    <a:pt x="2046" y="1166"/>
                  </a:lnTo>
                  <a:lnTo>
                    <a:pt x="2034" y="1231"/>
                  </a:lnTo>
                  <a:lnTo>
                    <a:pt x="2016" y="1295"/>
                  </a:lnTo>
                  <a:lnTo>
                    <a:pt x="1995" y="1357"/>
                  </a:lnTo>
                  <a:lnTo>
                    <a:pt x="1971" y="1418"/>
                  </a:lnTo>
                  <a:lnTo>
                    <a:pt x="1944" y="1477"/>
                  </a:lnTo>
                  <a:lnTo>
                    <a:pt x="1915" y="1535"/>
                  </a:lnTo>
                  <a:lnTo>
                    <a:pt x="1883" y="1592"/>
                  </a:lnTo>
                  <a:lnTo>
                    <a:pt x="1850" y="1649"/>
                  </a:lnTo>
                  <a:lnTo>
                    <a:pt x="1817" y="1705"/>
                  </a:lnTo>
                  <a:lnTo>
                    <a:pt x="1748" y="1814"/>
                  </a:lnTo>
                  <a:lnTo>
                    <a:pt x="1681" y="1924"/>
                  </a:lnTo>
                  <a:lnTo>
                    <a:pt x="1649" y="1979"/>
                  </a:lnTo>
                  <a:lnTo>
                    <a:pt x="1620" y="2034"/>
                  </a:lnTo>
                  <a:lnTo>
                    <a:pt x="1592" y="2090"/>
                  </a:lnTo>
                  <a:lnTo>
                    <a:pt x="1568" y="2147"/>
                  </a:lnTo>
                  <a:lnTo>
                    <a:pt x="1547" y="2204"/>
                  </a:lnTo>
                  <a:lnTo>
                    <a:pt x="1529" y="2263"/>
                  </a:lnTo>
                  <a:lnTo>
                    <a:pt x="1516" y="2323"/>
                  </a:lnTo>
                  <a:lnTo>
                    <a:pt x="1508" y="2384"/>
                  </a:lnTo>
                  <a:lnTo>
                    <a:pt x="1505" y="2447"/>
                  </a:lnTo>
                  <a:lnTo>
                    <a:pt x="1503" y="2475"/>
                  </a:lnTo>
                  <a:lnTo>
                    <a:pt x="1496" y="2503"/>
                  </a:lnTo>
                  <a:lnTo>
                    <a:pt x="1489" y="2520"/>
                  </a:lnTo>
                  <a:lnTo>
                    <a:pt x="1481" y="2535"/>
                  </a:lnTo>
                  <a:lnTo>
                    <a:pt x="1470" y="2548"/>
                  </a:lnTo>
                  <a:lnTo>
                    <a:pt x="1456" y="2557"/>
                  </a:lnTo>
                  <a:lnTo>
                    <a:pt x="1441" y="2564"/>
                  </a:lnTo>
                  <a:lnTo>
                    <a:pt x="1424" y="2566"/>
                  </a:lnTo>
                  <a:lnTo>
                    <a:pt x="632" y="2566"/>
                  </a:lnTo>
                  <a:lnTo>
                    <a:pt x="615" y="2564"/>
                  </a:lnTo>
                  <a:lnTo>
                    <a:pt x="599" y="2557"/>
                  </a:lnTo>
                  <a:lnTo>
                    <a:pt x="586" y="2548"/>
                  </a:lnTo>
                  <a:lnTo>
                    <a:pt x="575" y="2535"/>
                  </a:lnTo>
                  <a:lnTo>
                    <a:pt x="567" y="2520"/>
                  </a:lnTo>
                  <a:lnTo>
                    <a:pt x="560" y="2503"/>
                  </a:lnTo>
                  <a:lnTo>
                    <a:pt x="553" y="2475"/>
                  </a:lnTo>
                  <a:lnTo>
                    <a:pt x="551" y="2447"/>
                  </a:lnTo>
                  <a:lnTo>
                    <a:pt x="549" y="2387"/>
                  </a:lnTo>
                  <a:lnTo>
                    <a:pt x="543" y="2327"/>
                  </a:lnTo>
                  <a:lnTo>
                    <a:pt x="531" y="2270"/>
                  </a:lnTo>
                  <a:lnTo>
                    <a:pt x="516" y="2214"/>
                  </a:lnTo>
                  <a:lnTo>
                    <a:pt x="497" y="2158"/>
                  </a:lnTo>
                  <a:lnTo>
                    <a:pt x="475" y="2104"/>
                  </a:lnTo>
                  <a:lnTo>
                    <a:pt x="449" y="2050"/>
                  </a:lnTo>
                  <a:lnTo>
                    <a:pt x="422" y="1997"/>
                  </a:lnTo>
                  <a:lnTo>
                    <a:pt x="393" y="1944"/>
                  </a:lnTo>
                  <a:lnTo>
                    <a:pt x="361" y="1891"/>
                  </a:lnTo>
                  <a:lnTo>
                    <a:pt x="329" y="1838"/>
                  </a:lnTo>
                  <a:lnTo>
                    <a:pt x="262" y="1733"/>
                  </a:lnTo>
                  <a:lnTo>
                    <a:pt x="229" y="1680"/>
                  </a:lnTo>
                  <a:lnTo>
                    <a:pt x="197" y="1626"/>
                  </a:lnTo>
                  <a:lnTo>
                    <a:pt x="165" y="1572"/>
                  </a:lnTo>
                  <a:lnTo>
                    <a:pt x="135" y="1517"/>
                  </a:lnTo>
                  <a:lnTo>
                    <a:pt x="106" y="1460"/>
                  </a:lnTo>
                  <a:lnTo>
                    <a:pt x="81" y="1403"/>
                  </a:lnTo>
                  <a:lnTo>
                    <a:pt x="58" y="1345"/>
                  </a:lnTo>
                  <a:lnTo>
                    <a:pt x="39" y="1285"/>
                  </a:lnTo>
                  <a:lnTo>
                    <a:pt x="22" y="1224"/>
                  </a:lnTo>
                  <a:lnTo>
                    <a:pt x="10" y="1160"/>
                  </a:lnTo>
                  <a:lnTo>
                    <a:pt x="3" y="1095"/>
                  </a:lnTo>
                  <a:lnTo>
                    <a:pt x="0" y="1028"/>
                  </a:lnTo>
                  <a:lnTo>
                    <a:pt x="3" y="948"/>
                  </a:lnTo>
                  <a:lnTo>
                    <a:pt x="12" y="869"/>
                  </a:lnTo>
                  <a:lnTo>
                    <a:pt x="27" y="793"/>
                  </a:lnTo>
                  <a:lnTo>
                    <a:pt x="48" y="718"/>
                  </a:lnTo>
                  <a:lnTo>
                    <a:pt x="74" y="646"/>
                  </a:lnTo>
                  <a:lnTo>
                    <a:pt x="104" y="576"/>
                  </a:lnTo>
                  <a:lnTo>
                    <a:pt x="140" y="509"/>
                  </a:lnTo>
                  <a:lnTo>
                    <a:pt x="181" y="445"/>
                  </a:lnTo>
                  <a:lnTo>
                    <a:pt x="226" y="385"/>
                  </a:lnTo>
                  <a:lnTo>
                    <a:pt x="275" y="329"/>
                  </a:lnTo>
                  <a:lnTo>
                    <a:pt x="329" y="275"/>
                  </a:lnTo>
                  <a:lnTo>
                    <a:pt x="385" y="226"/>
                  </a:lnTo>
                  <a:lnTo>
                    <a:pt x="445" y="181"/>
                  </a:lnTo>
                  <a:lnTo>
                    <a:pt x="509" y="140"/>
                  </a:lnTo>
                  <a:lnTo>
                    <a:pt x="576" y="105"/>
                  </a:lnTo>
                  <a:lnTo>
                    <a:pt x="646" y="74"/>
                  </a:lnTo>
                  <a:lnTo>
                    <a:pt x="718" y="48"/>
                  </a:lnTo>
                  <a:lnTo>
                    <a:pt x="793" y="27"/>
                  </a:lnTo>
                  <a:lnTo>
                    <a:pt x="869" y="12"/>
                  </a:lnTo>
                  <a:lnTo>
                    <a:pt x="948" y="3"/>
                  </a:lnTo>
                  <a:lnTo>
                    <a:pt x="1028" y="0"/>
                  </a:lnTo>
                  <a:close/>
                </a:path>
              </a:pathLst>
            </a:custGeom>
            <a:solidFill>
              <a:schemeClr val="accent2"/>
            </a:solidFill>
            <a:ln w="0">
              <a:noFill/>
              <a:prstDash val="solid"/>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30" name="Freeform: Shape 26"/>
            <p:cNvSpPr/>
            <p:nvPr/>
          </p:nvSpPr>
          <p:spPr bwMode="auto">
            <a:xfrm>
              <a:off x="2537723" y="3541913"/>
              <a:ext cx="558800" cy="919163"/>
            </a:xfrm>
            <a:custGeom>
              <a:avLst/>
              <a:gdLst/>
              <a:ahLst/>
              <a:cxnLst>
                <a:cxn ang="0">
                  <a:pos x="228" y="0"/>
                </a:cxn>
                <a:cxn ang="0">
                  <a:pos x="265" y="3"/>
                </a:cxn>
                <a:cxn ang="0">
                  <a:pos x="300" y="10"/>
                </a:cxn>
                <a:cxn ang="0">
                  <a:pos x="333" y="22"/>
                </a:cxn>
                <a:cxn ang="0">
                  <a:pos x="362" y="39"/>
                </a:cxn>
                <a:cxn ang="0">
                  <a:pos x="390" y="59"/>
                </a:cxn>
                <a:cxn ang="0">
                  <a:pos x="412" y="82"/>
                </a:cxn>
                <a:cxn ang="0">
                  <a:pos x="430" y="108"/>
                </a:cxn>
                <a:cxn ang="0">
                  <a:pos x="444" y="137"/>
                </a:cxn>
                <a:cxn ang="0">
                  <a:pos x="453" y="167"/>
                </a:cxn>
                <a:cxn ang="0">
                  <a:pos x="456" y="200"/>
                </a:cxn>
                <a:cxn ang="0">
                  <a:pos x="456" y="748"/>
                </a:cxn>
                <a:cxn ang="0">
                  <a:pos x="0" y="748"/>
                </a:cxn>
                <a:cxn ang="0">
                  <a:pos x="0" y="200"/>
                </a:cxn>
                <a:cxn ang="0">
                  <a:pos x="3" y="167"/>
                </a:cxn>
                <a:cxn ang="0">
                  <a:pos x="11" y="137"/>
                </a:cxn>
                <a:cxn ang="0">
                  <a:pos x="26" y="108"/>
                </a:cxn>
                <a:cxn ang="0">
                  <a:pos x="44" y="82"/>
                </a:cxn>
                <a:cxn ang="0">
                  <a:pos x="67" y="59"/>
                </a:cxn>
                <a:cxn ang="0">
                  <a:pos x="94" y="39"/>
                </a:cxn>
                <a:cxn ang="0">
                  <a:pos x="124" y="22"/>
                </a:cxn>
                <a:cxn ang="0">
                  <a:pos x="156" y="10"/>
                </a:cxn>
                <a:cxn ang="0">
                  <a:pos x="192" y="3"/>
                </a:cxn>
                <a:cxn ang="0">
                  <a:pos x="228" y="0"/>
                </a:cxn>
              </a:cxnLst>
              <a:rect l="0" t="0" r="r" b="b"/>
              <a:pathLst>
                <a:path w="456" h="748">
                  <a:moveTo>
                    <a:pt x="228" y="0"/>
                  </a:moveTo>
                  <a:lnTo>
                    <a:pt x="265" y="3"/>
                  </a:lnTo>
                  <a:lnTo>
                    <a:pt x="300" y="10"/>
                  </a:lnTo>
                  <a:lnTo>
                    <a:pt x="333" y="22"/>
                  </a:lnTo>
                  <a:lnTo>
                    <a:pt x="362" y="39"/>
                  </a:lnTo>
                  <a:lnTo>
                    <a:pt x="390" y="59"/>
                  </a:lnTo>
                  <a:lnTo>
                    <a:pt x="412" y="82"/>
                  </a:lnTo>
                  <a:lnTo>
                    <a:pt x="430" y="108"/>
                  </a:lnTo>
                  <a:lnTo>
                    <a:pt x="444" y="137"/>
                  </a:lnTo>
                  <a:lnTo>
                    <a:pt x="453" y="167"/>
                  </a:lnTo>
                  <a:lnTo>
                    <a:pt x="456" y="200"/>
                  </a:lnTo>
                  <a:lnTo>
                    <a:pt x="456" y="748"/>
                  </a:lnTo>
                  <a:lnTo>
                    <a:pt x="0" y="748"/>
                  </a:lnTo>
                  <a:lnTo>
                    <a:pt x="0" y="200"/>
                  </a:lnTo>
                  <a:lnTo>
                    <a:pt x="3" y="167"/>
                  </a:lnTo>
                  <a:lnTo>
                    <a:pt x="11" y="137"/>
                  </a:lnTo>
                  <a:lnTo>
                    <a:pt x="26" y="108"/>
                  </a:lnTo>
                  <a:lnTo>
                    <a:pt x="44" y="82"/>
                  </a:lnTo>
                  <a:lnTo>
                    <a:pt x="67" y="59"/>
                  </a:lnTo>
                  <a:lnTo>
                    <a:pt x="94" y="39"/>
                  </a:lnTo>
                  <a:lnTo>
                    <a:pt x="124" y="22"/>
                  </a:lnTo>
                  <a:lnTo>
                    <a:pt x="156" y="10"/>
                  </a:lnTo>
                  <a:lnTo>
                    <a:pt x="192" y="3"/>
                  </a:lnTo>
                  <a:lnTo>
                    <a:pt x="228" y="0"/>
                  </a:lnTo>
                  <a:close/>
                </a:path>
              </a:pathLst>
            </a:custGeom>
            <a:solidFill>
              <a:srgbClr val="E1E8E7"/>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31" name="Freeform: Shape 27"/>
            <p:cNvSpPr/>
            <p:nvPr/>
          </p:nvSpPr>
          <p:spPr bwMode="auto">
            <a:xfrm>
              <a:off x="2242447" y="4289625"/>
              <a:ext cx="1149350" cy="171450"/>
            </a:xfrm>
            <a:custGeom>
              <a:avLst/>
              <a:gdLst>
                <a:gd name="T0" fmla="*/ 696 w 936"/>
                <a:gd name="T1" fmla="*/ 0 h 140"/>
                <a:gd name="T2" fmla="*/ 747 w 936"/>
                <a:gd name="T3" fmla="*/ 10 h 140"/>
                <a:gd name="T4" fmla="*/ 794 w 936"/>
                <a:gd name="T5" fmla="*/ 20 h 140"/>
                <a:gd name="T6" fmla="*/ 838 w 936"/>
                <a:gd name="T7" fmla="*/ 33 h 140"/>
                <a:gd name="T8" fmla="*/ 876 w 936"/>
                <a:gd name="T9" fmla="*/ 46 h 140"/>
                <a:gd name="T10" fmla="*/ 909 w 936"/>
                <a:gd name="T11" fmla="*/ 60 h 140"/>
                <a:gd name="T12" fmla="*/ 936 w 936"/>
                <a:gd name="T13" fmla="*/ 77 h 140"/>
                <a:gd name="T14" fmla="*/ 929 w 936"/>
                <a:gd name="T15" fmla="*/ 94 h 140"/>
                <a:gd name="T16" fmla="*/ 921 w 936"/>
                <a:gd name="T17" fmla="*/ 109 h 140"/>
                <a:gd name="T18" fmla="*/ 910 w 936"/>
                <a:gd name="T19" fmla="*/ 122 h 140"/>
                <a:gd name="T20" fmla="*/ 896 w 936"/>
                <a:gd name="T21" fmla="*/ 131 h 140"/>
                <a:gd name="T22" fmla="*/ 881 w 936"/>
                <a:gd name="T23" fmla="*/ 138 h 140"/>
                <a:gd name="T24" fmla="*/ 864 w 936"/>
                <a:gd name="T25" fmla="*/ 140 h 140"/>
                <a:gd name="T26" fmla="*/ 696 w 936"/>
                <a:gd name="T27" fmla="*/ 140 h 140"/>
                <a:gd name="T28" fmla="*/ 696 w 936"/>
                <a:gd name="T29" fmla="*/ 0 h 140"/>
                <a:gd name="T30" fmla="*/ 240 w 936"/>
                <a:gd name="T31" fmla="*/ 0 h 140"/>
                <a:gd name="T32" fmla="*/ 240 w 936"/>
                <a:gd name="T33" fmla="*/ 140 h 140"/>
                <a:gd name="T34" fmla="*/ 72 w 936"/>
                <a:gd name="T35" fmla="*/ 140 h 140"/>
                <a:gd name="T36" fmla="*/ 55 w 936"/>
                <a:gd name="T37" fmla="*/ 138 h 140"/>
                <a:gd name="T38" fmla="*/ 39 w 936"/>
                <a:gd name="T39" fmla="*/ 131 h 140"/>
                <a:gd name="T40" fmla="*/ 26 w 936"/>
                <a:gd name="T41" fmla="*/ 122 h 140"/>
                <a:gd name="T42" fmla="*/ 15 w 936"/>
                <a:gd name="T43" fmla="*/ 109 h 140"/>
                <a:gd name="T44" fmla="*/ 7 w 936"/>
                <a:gd name="T45" fmla="*/ 94 h 140"/>
                <a:gd name="T46" fmla="*/ 0 w 936"/>
                <a:gd name="T47" fmla="*/ 77 h 140"/>
                <a:gd name="T48" fmla="*/ 27 w 936"/>
                <a:gd name="T49" fmla="*/ 60 h 140"/>
                <a:gd name="T50" fmla="*/ 60 w 936"/>
                <a:gd name="T51" fmla="*/ 46 h 140"/>
                <a:gd name="T52" fmla="*/ 98 w 936"/>
                <a:gd name="T53" fmla="*/ 33 h 140"/>
                <a:gd name="T54" fmla="*/ 142 w 936"/>
                <a:gd name="T55" fmla="*/ 20 h 140"/>
                <a:gd name="T56" fmla="*/ 189 w 936"/>
                <a:gd name="T57" fmla="*/ 10 h 140"/>
                <a:gd name="T58" fmla="*/ 240 w 936"/>
                <a:gd name="T59" fmla="*/ 0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36"/>
                <a:gd name="T91" fmla="*/ 0 h 140"/>
                <a:gd name="T92" fmla="*/ 936 w 936"/>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36" h="140">
                  <a:moveTo>
                    <a:pt x="696" y="0"/>
                  </a:moveTo>
                  <a:lnTo>
                    <a:pt x="747" y="10"/>
                  </a:lnTo>
                  <a:lnTo>
                    <a:pt x="794" y="20"/>
                  </a:lnTo>
                  <a:lnTo>
                    <a:pt x="838" y="33"/>
                  </a:lnTo>
                  <a:lnTo>
                    <a:pt x="876" y="46"/>
                  </a:lnTo>
                  <a:lnTo>
                    <a:pt x="909" y="60"/>
                  </a:lnTo>
                  <a:lnTo>
                    <a:pt x="936" y="77"/>
                  </a:lnTo>
                  <a:lnTo>
                    <a:pt x="929" y="94"/>
                  </a:lnTo>
                  <a:lnTo>
                    <a:pt x="921" y="109"/>
                  </a:lnTo>
                  <a:lnTo>
                    <a:pt x="910" y="122"/>
                  </a:lnTo>
                  <a:lnTo>
                    <a:pt x="896" y="131"/>
                  </a:lnTo>
                  <a:lnTo>
                    <a:pt x="881" y="138"/>
                  </a:lnTo>
                  <a:lnTo>
                    <a:pt x="864" y="140"/>
                  </a:lnTo>
                  <a:lnTo>
                    <a:pt x="696" y="140"/>
                  </a:lnTo>
                  <a:lnTo>
                    <a:pt x="696" y="0"/>
                  </a:lnTo>
                  <a:close/>
                  <a:moveTo>
                    <a:pt x="240" y="0"/>
                  </a:moveTo>
                  <a:lnTo>
                    <a:pt x="240" y="140"/>
                  </a:lnTo>
                  <a:lnTo>
                    <a:pt x="72" y="140"/>
                  </a:lnTo>
                  <a:lnTo>
                    <a:pt x="55" y="138"/>
                  </a:lnTo>
                  <a:lnTo>
                    <a:pt x="39" y="131"/>
                  </a:lnTo>
                  <a:lnTo>
                    <a:pt x="26" y="122"/>
                  </a:lnTo>
                  <a:lnTo>
                    <a:pt x="15" y="109"/>
                  </a:lnTo>
                  <a:lnTo>
                    <a:pt x="7" y="94"/>
                  </a:lnTo>
                  <a:lnTo>
                    <a:pt x="0" y="77"/>
                  </a:lnTo>
                  <a:lnTo>
                    <a:pt x="27" y="60"/>
                  </a:lnTo>
                  <a:lnTo>
                    <a:pt x="60" y="46"/>
                  </a:lnTo>
                  <a:lnTo>
                    <a:pt x="98" y="33"/>
                  </a:lnTo>
                  <a:lnTo>
                    <a:pt x="142" y="20"/>
                  </a:lnTo>
                  <a:lnTo>
                    <a:pt x="189" y="10"/>
                  </a:lnTo>
                  <a:lnTo>
                    <a:pt x="240" y="0"/>
                  </a:lnTo>
                  <a:close/>
                </a:path>
              </a:pathLst>
            </a:custGeom>
            <a:solidFill>
              <a:schemeClr val="bg1">
                <a:lumMod val="85000"/>
              </a:schemeClr>
            </a:solidFill>
            <a:ln w="0">
              <a:solidFill>
                <a:schemeClr val="bg1">
                  <a:lumMod val="85000"/>
                </a:schemeClr>
              </a:solid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32" name="Freeform: Shape 28"/>
            <p:cNvSpPr/>
            <p:nvPr/>
          </p:nvSpPr>
          <p:spPr bwMode="auto">
            <a:xfrm>
              <a:off x="2537723" y="4270575"/>
              <a:ext cx="558800" cy="190500"/>
            </a:xfrm>
            <a:custGeom>
              <a:avLst/>
              <a:gdLst>
                <a:gd name="T0" fmla="*/ 297 w 456"/>
                <a:gd name="T1" fmla="*/ 0 h 155"/>
                <a:gd name="T2" fmla="*/ 352 w 456"/>
                <a:gd name="T3" fmla="*/ 4 h 155"/>
                <a:gd name="T4" fmla="*/ 405 w 456"/>
                <a:gd name="T5" fmla="*/ 9 h 155"/>
                <a:gd name="T6" fmla="*/ 456 w 456"/>
                <a:gd name="T7" fmla="*/ 15 h 155"/>
                <a:gd name="T8" fmla="*/ 456 w 456"/>
                <a:gd name="T9" fmla="*/ 155 h 155"/>
                <a:gd name="T10" fmla="*/ 297 w 456"/>
                <a:gd name="T11" fmla="*/ 155 h 155"/>
                <a:gd name="T12" fmla="*/ 297 w 456"/>
                <a:gd name="T13" fmla="*/ 0 h 155"/>
                <a:gd name="T14" fmla="*/ 159 w 456"/>
                <a:gd name="T15" fmla="*/ 0 h 155"/>
                <a:gd name="T16" fmla="*/ 159 w 456"/>
                <a:gd name="T17" fmla="*/ 155 h 155"/>
                <a:gd name="T18" fmla="*/ 0 w 456"/>
                <a:gd name="T19" fmla="*/ 155 h 155"/>
                <a:gd name="T20" fmla="*/ 0 w 456"/>
                <a:gd name="T21" fmla="*/ 15 h 155"/>
                <a:gd name="T22" fmla="*/ 51 w 456"/>
                <a:gd name="T23" fmla="*/ 9 h 155"/>
                <a:gd name="T24" fmla="*/ 104 w 456"/>
                <a:gd name="T25" fmla="*/ 4 h 155"/>
                <a:gd name="T26" fmla="*/ 159 w 456"/>
                <a:gd name="T27" fmla="*/ 0 h 1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6"/>
                <a:gd name="T43" fmla="*/ 0 h 155"/>
                <a:gd name="T44" fmla="*/ 456 w 456"/>
                <a:gd name="T45" fmla="*/ 155 h 1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6" h="155">
                  <a:moveTo>
                    <a:pt x="297" y="0"/>
                  </a:moveTo>
                  <a:lnTo>
                    <a:pt x="352" y="4"/>
                  </a:lnTo>
                  <a:lnTo>
                    <a:pt x="405" y="9"/>
                  </a:lnTo>
                  <a:lnTo>
                    <a:pt x="456" y="15"/>
                  </a:lnTo>
                  <a:lnTo>
                    <a:pt x="456" y="155"/>
                  </a:lnTo>
                  <a:lnTo>
                    <a:pt x="297" y="155"/>
                  </a:lnTo>
                  <a:lnTo>
                    <a:pt x="297" y="0"/>
                  </a:lnTo>
                  <a:close/>
                  <a:moveTo>
                    <a:pt x="159" y="0"/>
                  </a:moveTo>
                  <a:lnTo>
                    <a:pt x="159" y="155"/>
                  </a:lnTo>
                  <a:lnTo>
                    <a:pt x="0" y="155"/>
                  </a:lnTo>
                  <a:lnTo>
                    <a:pt x="0" y="15"/>
                  </a:lnTo>
                  <a:lnTo>
                    <a:pt x="51" y="9"/>
                  </a:lnTo>
                  <a:lnTo>
                    <a:pt x="104" y="4"/>
                  </a:lnTo>
                  <a:lnTo>
                    <a:pt x="159" y="0"/>
                  </a:lnTo>
                  <a:close/>
                </a:path>
              </a:pathLst>
            </a:custGeom>
            <a:solidFill>
              <a:schemeClr val="bg1">
                <a:lumMod val="85000"/>
              </a:schemeClr>
            </a:solidFill>
            <a:ln w="0">
              <a:solidFill>
                <a:schemeClr val="bg1">
                  <a:lumMod val="85000"/>
                </a:schemeClr>
              </a:solid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33" name="Freeform: Shape 29"/>
            <p:cNvSpPr/>
            <p:nvPr/>
          </p:nvSpPr>
          <p:spPr bwMode="auto">
            <a:xfrm>
              <a:off x="2732986" y="4268987"/>
              <a:ext cx="168275" cy="192088"/>
            </a:xfrm>
            <a:custGeom>
              <a:avLst/>
              <a:gdLst>
                <a:gd name="T0" fmla="*/ 69 w 138"/>
                <a:gd name="T1" fmla="*/ 0 h 156"/>
                <a:gd name="T2" fmla="*/ 104 w 138"/>
                <a:gd name="T3" fmla="*/ 1 h 156"/>
                <a:gd name="T4" fmla="*/ 138 w 138"/>
                <a:gd name="T5" fmla="*/ 1 h 156"/>
                <a:gd name="T6" fmla="*/ 138 w 138"/>
                <a:gd name="T7" fmla="*/ 156 h 156"/>
                <a:gd name="T8" fmla="*/ 0 w 138"/>
                <a:gd name="T9" fmla="*/ 156 h 156"/>
                <a:gd name="T10" fmla="*/ 0 w 138"/>
                <a:gd name="T11" fmla="*/ 1 h 156"/>
                <a:gd name="T12" fmla="*/ 35 w 138"/>
                <a:gd name="T13" fmla="*/ 1 h 156"/>
                <a:gd name="T14" fmla="*/ 69 w 138"/>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156"/>
                <a:gd name="T26" fmla="*/ 138 w 138"/>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156">
                  <a:moveTo>
                    <a:pt x="69" y="0"/>
                  </a:moveTo>
                  <a:lnTo>
                    <a:pt x="104" y="1"/>
                  </a:lnTo>
                  <a:lnTo>
                    <a:pt x="138" y="1"/>
                  </a:lnTo>
                  <a:lnTo>
                    <a:pt x="138" y="156"/>
                  </a:lnTo>
                  <a:lnTo>
                    <a:pt x="0" y="156"/>
                  </a:lnTo>
                  <a:lnTo>
                    <a:pt x="0" y="1"/>
                  </a:lnTo>
                  <a:lnTo>
                    <a:pt x="35" y="1"/>
                  </a:lnTo>
                  <a:lnTo>
                    <a:pt x="69" y="0"/>
                  </a:lnTo>
                  <a:close/>
                </a:path>
              </a:pathLst>
            </a:custGeom>
            <a:solidFill>
              <a:schemeClr val="bg1">
                <a:lumMod val="85000"/>
              </a:schemeClr>
            </a:solidFill>
            <a:ln w="0">
              <a:solidFill>
                <a:schemeClr val="bg1">
                  <a:lumMod val="85000"/>
                </a:schemeClr>
              </a:solid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34" name="Rectangle: Top Corners Rounded 30"/>
            <p:cNvSpPr/>
            <p:nvPr/>
          </p:nvSpPr>
          <p:spPr>
            <a:xfrm>
              <a:off x="2995316" y="2764537"/>
              <a:ext cx="90433" cy="1031370"/>
            </a:xfrm>
            <a:prstGeom prst="round2SameRect">
              <a:avLst/>
            </a:prstGeom>
            <a:solidFill>
              <a:schemeClr val="bg1">
                <a:lumMod val="9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35" name="Straight Connector 31"/>
            <p:cNvCxnSpPr/>
            <p:nvPr/>
          </p:nvCxnSpPr>
          <p:spPr>
            <a:xfrm>
              <a:off x="2552190" y="2769525"/>
              <a:ext cx="430247"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36" name="Rectangle: Top Corners Rounded 32"/>
            <p:cNvSpPr/>
            <p:nvPr/>
          </p:nvSpPr>
          <p:spPr>
            <a:xfrm>
              <a:off x="2537206" y="2769525"/>
              <a:ext cx="90433" cy="1031370"/>
            </a:xfrm>
            <a:prstGeom prst="round2SameRect">
              <a:avLst/>
            </a:prstGeom>
            <a:solidFill>
              <a:schemeClr val="bg1">
                <a:lumMod val="9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37" name="Freeform: Shape 33"/>
            <p:cNvSpPr/>
            <p:nvPr/>
          </p:nvSpPr>
          <p:spPr bwMode="auto">
            <a:xfrm>
              <a:off x="2615421" y="3359351"/>
              <a:ext cx="410701" cy="1062841"/>
            </a:xfrm>
            <a:custGeom>
              <a:avLst/>
              <a:gdLst>
                <a:gd name="T0" fmla="*/ 2147483647 w 138"/>
                <a:gd name="T1" fmla="*/ 0 h 1202"/>
                <a:gd name="T2" fmla="*/ 2147483647 w 138"/>
                <a:gd name="T3" fmla="*/ 2147483647 h 1202"/>
                <a:gd name="T4" fmla="*/ 2147483647 w 138"/>
                <a:gd name="T5" fmla="*/ 2147483647 h 1202"/>
                <a:gd name="T6" fmla="*/ 2147483647 w 138"/>
                <a:gd name="T7" fmla="*/ 2147483647 h 1202"/>
                <a:gd name="T8" fmla="*/ 2147483647 w 138"/>
                <a:gd name="T9" fmla="*/ 2147483647 h 1202"/>
                <a:gd name="T10" fmla="*/ 2147483647 w 138"/>
                <a:gd name="T11" fmla="*/ 2147483647 h 1202"/>
                <a:gd name="T12" fmla="*/ 2147483647 w 138"/>
                <a:gd name="T13" fmla="*/ 2147483647 h 1202"/>
                <a:gd name="T14" fmla="*/ 2147483647 w 138"/>
                <a:gd name="T15" fmla="*/ 2147483647 h 1202"/>
                <a:gd name="T16" fmla="*/ 2147483647 w 138"/>
                <a:gd name="T17" fmla="*/ 2147483647 h 1202"/>
                <a:gd name="T18" fmla="*/ 0 w 138"/>
                <a:gd name="T19" fmla="*/ 2147483647 h 1202"/>
                <a:gd name="T20" fmla="*/ 0 w 138"/>
                <a:gd name="T21" fmla="*/ 2147483647 h 1202"/>
                <a:gd name="T22" fmla="*/ 2147483647 w 138"/>
                <a:gd name="T23" fmla="*/ 2147483647 h 1202"/>
                <a:gd name="T24" fmla="*/ 2147483647 w 138"/>
                <a:gd name="T25" fmla="*/ 2147483647 h 1202"/>
                <a:gd name="T26" fmla="*/ 2147483647 w 138"/>
                <a:gd name="T27" fmla="*/ 2147483647 h 1202"/>
                <a:gd name="T28" fmla="*/ 2147483647 w 138"/>
                <a:gd name="T29" fmla="*/ 2147483647 h 1202"/>
                <a:gd name="T30" fmla="*/ 2147483647 w 138"/>
                <a:gd name="T31" fmla="*/ 2147483647 h 1202"/>
                <a:gd name="T32" fmla="*/ 2147483647 w 138"/>
                <a:gd name="T33" fmla="*/ 2147483647 h 1202"/>
                <a:gd name="T34" fmla="*/ 2147483647 w 138"/>
                <a:gd name="T35" fmla="*/ 0 h 1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202"/>
                <a:gd name="T56" fmla="*/ 138 w 138"/>
                <a:gd name="T57" fmla="*/ 1202 h 12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202">
                  <a:moveTo>
                    <a:pt x="69" y="0"/>
                  </a:moveTo>
                  <a:lnTo>
                    <a:pt x="85" y="3"/>
                  </a:lnTo>
                  <a:lnTo>
                    <a:pt x="100" y="13"/>
                  </a:lnTo>
                  <a:lnTo>
                    <a:pt x="112" y="28"/>
                  </a:lnTo>
                  <a:lnTo>
                    <a:pt x="123" y="49"/>
                  </a:lnTo>
                  <a:lnTo>
                    <a:pt x="131" y="72"/>
                  </a:lnTo>
                  <a:lnTo>
                    <a:pt x="136" y="99"/>
                  </a:lnTo>
                  <a:lnTo>
                    <a:pt x="138" y="129"/>
                  </a:lnTo>
                  <a:lnTo>
                    <a:pt x="138" y="1202"/>
                  </a:lnTo>
                  <a:lnTo>
                    <a:pt x="0" y="1202"/>
                  </a:lnTo>
                  <a:lnTo>
                    <a:pt x="0" y="129"/>
                  </a:lnTo>
                  <a:lnTo>
                    <a:pt x="3" y="99"/>
                  </a:lnTo>
                  <a:lnTo>
                    <a:pt x="8" y="72"/>
                  </a:lnTo>
                  <a:lnTo>
                    <a:pt x="16" y="49"/>
                  </a:lnTo>
                  <a:lnTo>
                    <a:pt x="26" y="28"/>
                  </a:lnTo>
                  <a:lnTo>
                    <a:pt x="39" y="13"/>
                  </a:lnTo>
                  <a:lnTo>
                    <a:pt x="53" y="3"/>
                  </a:lnTo>
                  <a:lnTo>
                    <a:pt x="69" y="0"/>
                  </a:lnTo>
                  <a:close/>
                </a:path>
              </a:pathLst>
            </a:custGeom>
            <a:gradFill>
              <a:gsLst>
                <a:gs pos="0">
                  <a:schemeClr val="bg1">
                    <a:lumMod val="50000"/>
                    <a:alpha val="0"/>
                  </a:schemeClr>
                </a:gs>
                <a:gs pos="100000">
                  <a:schemeClr val="bg1">
                    <a:lumMod val="65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38" name="Oval 34"/>
            <p:cNvSpPr/>
            <p:nvPr/>
          </p:nvSpPr>
          <p:spPr bwMode="auto">
            <a:xfrm flipH="1">
              <a:off x="2552190" y="3359351"/>
              <a:ext cx="533558" cy="441544"/>
            </a:xfrm>
            <a:prstGeom prst="ellipse">
              <a:avLst/>
            </a:prstGeom>
            <a:gradFill rotWithShape="1">
              <a:gsLst>
                <a:gs pos="0">
                  <a:srgbClr val="FFFCF9">
                    <a:alpha val="76999"/>
                  </a:srgbClr>
                </a:gs>
                <a:gs pos="100000">
                  <a:srgbClr val="FFFFFF">
                    <a:alpha val="0"/>
                  </a:srgbClr>
                </a:gs>
              </a:gsLst>
              <a:lin ang="5400000"/>
            </a:gradFill>
            <a:ln w="9525">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38" name="Cylinder 52"/>
          <p:cNvSpPr/>
          <p:nvPr/>
        </p:nvSpPr>
        <p:spPr>
          <a:xfrm>
            <a:off x="2824178" y="2522011"/>
            <a:ext cx="143300" cy="1628551"/>
          </a:xfrm>
          <a:prstGeom prst="can">
            <a:avLst/>
          </a:prstGeom>
          <a:pattFill prst="ltDnDiag">
            <a:fgClr>
              <a:schemeClr val="bg1">
                <a:lumMod val="50000"/>
              </a:schemeClr>
            </a:fgClr>
            <a:bgClr>
              <a:schemeClr val="bg1">
                <a:lumMod val="85000"/>
              </a:schemeClr>
            </a:bgClr>
          </a:pattFill>
          <a:ln>
            <a:noFill/>
          </a:ln>
        </p:spPr>
        <p:style>
          <a:lnRef idx="1">
            <a:schemeClr val="accent1"/>
          </a:lnRef>
          <a:fillRef idx="3">
            <a:schemeClr val="accent1"/>
          </a:fillRef>
          <a:effectRef idx="2">
            <a:schemeClr val="accent1"/>
          </a:effectRef>
          <a:fontRef idx="minor">
            <a:schemeClr val="lt1"/>
          </a:fontRef>
        </p:style>
        <p:txBody>
          <a:bodyPr lIns="68575" tIns="34287" rIns="68575" bIns="34287"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67" name="Cylinder 53"/>
          <p:cNvSpPr/>
          <p:nvPr/>
        </p:nvSpPr>
        <p:spPr>
          <a:xfrm>
            <a:off x="4170295" y="3317232"/>
            <a:ext cx="133972" cy="833331"/>
          </a:xfrm>
          <a:prstGeom prst="can">
            <a:avLst/>
          </a:prstGeom>
          <a:pattFill prst="ltDnDiag">
            <a:fgClr>
              <a:schemeClr val="bg1">
                <a:lumMod val="50000"/>
              </a:schemeClr>
            </a:fgClr>
            <a:bgClr>
              <a:schemeClr val="bg1">
                <a:lumMod val="85000"/>
              </a:schemeClr>
            </a:bgClr>
          </a:pattFill>
          <a:ln>
            <a:noFill/>
          </a:ln>
        </p:spPr>
        <p:style>
          <a:lnRef idx="1">
            <a:schemeClr val="accent1"/>
          </a:lnRef>
          <a:fillRef idx="3">
            <a:schemeClr val="accent1"/>
          </a:fillRef>
          <a:effectRef idx="2">
            <a:schemeClr val="accent1"/>
          </a:effectRef>
          <a:fontRef idx="minor">
            <a:schemeClr val="lt1"/>
          </a:fontRef>
        </p:style>
        <p:txBody>
          <a:bodyPr lIns="68575" tIns="34287" rIns="68575" bIns="34287"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68" name="Cylinder 55"/>
          <p:cNvSpPr/>
          <p:nvPr/>
        </p:nvSpPr>
        <p:spPr>
          <a:xfrm>
            <a:off x="6986050" y="3321886"/>
            <a:ext cx="141828" cy="823755"/>
          </a:xfrm>
          <a:prstGeom prst="can">
            <a:avLst/>
          </a:prstGeom>
          <a:pattFill prst="ltDnDiag">
            <a:fgClr>
              <a:schemeClr val="bg1">
                <a:lumMod val="50000"/>
              </a:schemeClr>
            </a:fgClr>
            <a:bgClr>
              <a:schemeClr val="bg1">
                <a:lumMod val="85000"/>
              </a:schemeClr>
            </a:bgClr>
          </a:pattFill>
          <a:ln>
            <a:noFill/>
          </a:ln>
        </p:spPr>
        <p:style>
          <a:lnRef idx="1">
            <a:schemeClr val="accent1"/>
          </a:lnRef>
          <a:fillRef idx="3">
            <a:schemeClr val="accent1"/>
          </a:fillRef>
          <a:effectRef idx="2">
            <a:schemeClr val="accent1"/>
          </a:effectRef>
          <a:fontRef idx="minor">
            <a:schemeClr val="lt1"/>
          </a:fontRef>
        </p:style>
        <p:txBody>
          <a:bodyPr lIns="68575" tIns="34287" rIns="68575" bIns="34287"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9" name="Group 56"/>
          <p:cNvGrpSpPr/>
          <p:nvPr/>
        </p:nvGrpSpPr>
        <p:grpSpPr>
          <a:xfrm>
            <a:off x="6801880" y="2585010"/>
            <a:ext cx="492828" cy="799755"/>
            <a:chOff x="1555060" y="1309888"/>
            <a:chExt cx="2525713" cy="4098924"/>
          </a:xfrm>
        </p:grpSpPr>
        <p:sp>
          <p:nvSpPr>
            <p:cNvPr id="109" name="Freeform: Shape 57"/>
            <p:cNvSpPr/>
            <p:nvPr/>
          </p:nvSpPr>
          <p:spPr bwMode="auto">
            <a:xfrm>
              <a:off x="2271022" y="4419800"/>
              <a:ext cx="1093788" cy="989012"/>
            </a:xfrm>
            <a:custGeom>
              <a:avLst/>
              <a:gdLst/>
              <a:ahLst/>
              <a:cxnLst>
                <a:cxn ang="0">
                  <a:pos x="0" y="0"/>
                </a:cxn>
                <a:cxn ang="0">
                  <a:pos x="891" y="0"/>
                </a:cxn>
                <a:cxn ang="0">
                  <a:pos x="815" y="136"/>
                </a:cxn>
                <a:cxn ang="0">
                  <a:pos x="815" y="562"/>
                </a:cxn>
                <a:cxn ang="0">
                  <a:pos x="813" y="582"/>
                </a:cxn>
                <a:cxn ang="0">
                  <a:pos x="805" y="603"/>
                </a:cxn>
                <a:cxn ang="0">
                  <a:pos x="795" y="623"/>
                </a:cxn>
                <a:cxn ang="0">
                  <a:pos x="782" y="642"/>
                </a:cxn>
                <a:cxn ang="0">
                  <a:pos x="766" y="658"/>
                </a:cxn>
                <a:cxn ang="0">
                  <a:pos x="749" y="669"/>
                </a:cxn>
                <a:cxn ang="0">
                  <a:pos x="511" y="792"/>
                </a:cxn>
                <a:cxn ang="0">
                  <a:pos x="491" y="800"/>
                </a:cxn>
                <a:cxn ang="0">
                  <a:pos x="469" y="805"/>
                </a:cxn>
                <a:cxn ang="0">
                  <a:pos x="445" y="806"/>
                </a:cxn>
                <a:cxn ang="0">
                  <a:pos x="421" y="805"/>
                </a:cxn>
                <a:cxn ang="0">
                  <a:pos x="399" y="800"/>
                </a:cxn>
                <a:cxn ang="0">
                  <a:pos x="380" y="792"/>
                </a:cxn>
                <a:cxn ang="0">
                  <a:pos x="141" y="669"/>
                </a:cxn>
                <a:cxn ang="0">
                  <a:pos x="124" y="658"/>
                </a:cxn>
                <a:cxn ang="0">
                  <a:pos x="108" y="642"/>
                </a:cxn>
                <a:cxn ang="0">
                  <a:pos x="95" y="623"/>
                </a:cxn>
                <a:cxn ang="0">
                  <a:pos x="84" y="603"/>
                </a:cxn>
                <a:cxn ang="0">
                  <a:pos x="77" y="582"/>
                </a:cxn>
                <a:cxn ang="0">
                  <a:pos x="75" y="562"/>
                </a:cxn>
                <a:cxn ang="0">
                  <a:pos x="75" y="136"/>
                </a:cxn>
                <a:cxn ang="0">
                  <a:pos x="0" y="0"/>
                </a:cxn>
              </a:cxnLst>
              <a:rect l="0" t="0" r="r" b="b"/>
              <a:pathLst>
                <a:path w="891" h="806">
                  <a:moveTo>
                    <a:pt x="0" y="0"/>
                  </a:moveTo>
                  <a:lnTo>
                    <a:pt x="891" y="0"/>
                  </a:lnTo>
                  <a:lnTo>
                    <a:pt x="815" y="136"/>
                  </a:lnTo>
                  <a:lnTo>
                    <a:pt x="815" y="562"/>
                  </a:lnTo>
                  <a:lnTo>
                    <a:pt x="813" y="582"/>
                  </a:lnTo>
                  <a:lnTo>
                    <a:pt x="805" y="603"/>
                  </a:lnTo>
                  <a:lnTo>
                    <a:pt x="795" y="623"/>
                  </a:lnTo>
                  <a:lnTo>
                    <a:pt x="782" y="642"/>
                  </a:lnTo>
                  <a:lnTo>
                    <a:pt x="766" y="658"/>
                  </a:lnTo>
                  <a:lnTo>
                    <a:pt x="749" y="669"/>
                  </a:lnTo>
                  <a:lnTo>
                    <a:pt x="511" y="792"/>
                  </a:lnTo>
                  <a:lnTo>
                    <a:pt x="491" y="800"/>
                  </a:lnTo>
                  <a:lnTo>
                    <a:pt x="469" y="805"/>
                  </a:lnTo>
                  <a:lnTo>
                    <a:pt x="445" y="806"/>
                  </a:lnTo>
                  <a:lnTo>
                    <a:pt x="421" y="805"/>
                  </a:lnTo>
                  <a:lnTo>
                    <a:pt x="399" y="800"/>
                  </a:lnTo>
                  <a:lnTo>
                    <a:pt x="380" y="792"/>
                  </a:lnTo>
                  <a:lnTo>
                    <a:pt x="141" y="669"/>
                  </a:lnTo>
                  <a:lnTo>
                    <a:pt x="124" y="658"/>
                  </a:lnTo>
                  <a:lnTo>
                    <a:pt x="108" y="642"/>
                  </a:lnTo>
                  <a:lnTo>
                    <a:pt x="95" y="623"/>
                  </a:lnTo>
                  <a:lnTo>
                    <a:pt x="84" y="603"/>
                  </a:lnTo>
                  <a:lnTo>
                    <a:pt x="77" y="582"/>
                  </a:lnTo>
                  <a:lnTo>
                    <a:pt x="75" y="562"/>
                  </a:lnTo>
                  <a:lnTo>
                    <a:pt x="75" y="136"/>
                  </a:lnTo>
                  <a:lnTo>
                    <a:pt x="0" y="0"/>
                  </a:lnTo>
                  <a:close/>
                </a:path>
              </a:pathLst>
            </a:custGeom>
            <a:solidFill>
              <a:schemeClr val="accent4"/>
            </a:solidFill>
            <a:ln w="0">
              <a:noFill/>
              <a:prstDash val="solid"/>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10" name="Freeform: Shape 58"/>
            <p:cNvSpPr/>
            <p:nvPr/>
          </p:nvSpPr>
          <p:spPr bwMode="auto">
            <a:xfrm>
              <a:off x="2362993" y="4589764"/>
              <a:ext cx="908618" cy="169458"/>
            </a:xfrm>
            <a:custGeom>
              <a:avLst/>
              <a:gdLst>
                <a:gd name="T0" fmla="*/ 2147483647 w 740"/>
                <a:gd name="T1" fmla="*/ 0 h 138"/>
                <a:gd name="T2" fmla="*/ 2147483647 w 740"/>
                <a:gd name="T3" fmla="*/ 2147483647 h 138"/>
                <a:gd name="T4" fmla="*/ 0 w 740"/>
                <a:gd name="T5" fmla="*/ 2147483647 h 138"/>
                <a:gd name="T6" fmla="*/ 0 w 740"/>
                <a:gd name="T7" fmla="*/ 2147483647 h 138"/>
                <a:gd name="T8" fmla="*/ 2147483647 w 740"/>
                <a:gd name="T9" fmla="*/ 0 h 138"/>
                <a:gd name="T10" fmla="*/ 0 60000 65536"/>
                <a:gd name="T11" fmla="*/ 0 60000 65536"/>
                <a:gd name="T12" fmla="*/ 0 60000 65536"/>
                <a:gd name="T13" fmla="*/ 0 60000 65536"/>
                <a:gd name="T14" fmla="*/ 0 60000 65536"/>
                <a:gd name="T15" fmla="*/ 0 w 740"/>
                <a:gd name="T16" fmla="*/ 0 h 138"/>
                <a:gd name="T17" fmla="*/ 740 w 740"/>
                <a:gd name="T18" fmla="*/ 138 h 138"/>
              </a:gdLst>
              <a:ahLst/>
              <a:cxnLst>
                <a:cxn ang="T10">
                  <a:pos x="T0" y="T1"/>
                </a:cxn>
                <a:cxn ang="T11">
                  <a:pos x="T2" y="T3"/>
                </a:cxn>
                <a:cxn ang="T12">
                  <a:pos x="T4" y="T5"/>
                </a:cxn>
                <a:cxn ang="T13">
                  <a:pos x="T6" y="T7"/>
                </a:cxn>
                <a:cxn ang="T14">
                  <a:pos x="T8" y="T9"/>
                </a:cxn>
              </a:cxnLst>
              <a:rect l="T15" t="T16" r="T17" b="T18"/>
              <a:pathLst>
                <a:path w="740" h="138">
                  <a:moveTo>
                    <a:pt x="740" y="0"/>
                  </a:moveTo>
                  <a:lnTo>
                    <a:pt x="740" y="79"/>
                  </a:lnTo>
                  <a:lnTo>
                    <a:pt x="0" y="138"/>
                  </a:lnTo>
                  <a:lnTo>
                    <a:pt x="0" y="59"/>
                  </a:lnTo>
                  <a:lnTo>
                    <a:pt x="740" y="0"/>
                  </a:lnTo>
                  <a:close/>
                </a:path>
              </a:pathLst>
            </a:custGeom>
            <a:solidFill>
              <a:schemeClr val="accent1">
                <a:lumMod val="7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11" name="Freeform: Shape 59"/>
            <p:cNvSpPr/>
            <p:nvPr/>
          </p:nvSpPr>
          <p:spPr bwMode="auto">
            <a:xfrm>
              <a:off x="2362993" y="4816936"/>
              <a:ext cx="908618" cy="170687"/>
            </a:xfrm>
            <a:custGeom>
              <a:avLst/>
              <a:gdLst>
                <a:gd name="T0" fmla="*/ 2147483647 w 740"/>
                <a:gd name="T1" fmla="*/ 0 h 139"/>
                <a:gd name="T2" fmla="*/ 2147483647 w 740"/>
                <a:gd name="T3" fmla="*/ 2147483647 h 139"/>
                <a:gd name="T4" fmla="*/ 0 w 740"/>
                <a:gd name="T5" fmla="*/ 2147483647 h 139"/>
                <a:gd name="T6" fmla="*/ 0 w 740"/>
                <a:gd name="T7" fmla="*/ 2147483647 h 139"/>
                <a:gd name="T8" fmla="*/ 2147483647 w 740"/>
                <a:gd name="T9" fmla="*/ 0 h 139"/>
                <a:gd name="T10" fmla="*/ 0 60000 65536"/>
                <a:gd name="T11" fmla="*/ 0 60000 65536"/>
                <a:gd name="T12" fmla="*/ 0 60000 65536"/>
                <a:gd name="T13" fmla="*/ 0 60000 65536"/>
                <a:gd name="T14" fmla="*/ 0 60000 65536"/>
                <a:gd name="T15" fmla="*/ 0 w 740"/>
                <a:gd name="T16" fmla="*/ 0 h 139"/>
                <a:gd name="T17" fmla="*/ 740 w 740"/>
                <a:gd name="T18" fmla="*/ 139 h 139"/>
              </a:gdLst>
              <a:ahLst/>
              <a:cxnLst>
                <a:cxn ang="T10">
                  <a:pos x="T0" y="T1"/>
                </a:cxn>
                <a:cxn ang="T11">
                  <a:pos x="T2" y="T3"/>
                </a:cxn>
                <a:cxn ang="T12">
                  <a:pos x="T4" y="T5"/>
                </a:cxn>
                <a:cxn ang="T13">
                  <a:pos x="T6" y="T7"/>
                </a:cxn>
                <a:cxn ang="T14">
                  <a:pos x="T8" y="T9"/>
                </a:cxn>
              </a:cxnLst>
              <a:rect l="T15" t="T16" r="T17" b="T18"/>
              <a:pathLst>
                <a:path w="740" h="139">
                  <a:moveTo>
                    <a:pt x="740" y="0"/>
                  </a:moveTo>
                  <a:lnTo>
                    <a:pt x="740" y="80"/>
                  </a:lnTo>
                  <a:lnTo>
                    <a:pt x="0" y="139"/>
                  </a:lnTo>
                  <a:lnTo>
                    <a:pt x="0" y="59"/>
                  </a:lnTo>
                  <a:lnTo>
                    <a:pt x="740" y="0"/>
                  </a:lnTo>
                  <a:close/>
                </a:path>
              </a:pathLst>
            </a:custGeom>
            <a:solidFill>
              <a:schemeClr val="accent1">
                <a:lumMod val="7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12" name="Freeform: Shape 60"/>
            <p:cNvSpPr/>
            <p:nvPr/>
          </p:nvSpPr>
          <p:spPr bwMode="auto">
            <a:xfrm>
              <a:off x="2364222" y="5046565"/>
              <a:ext cx="907391" cy="167002"/>
            </a:xfrm>
            <a:custGeom>
              <a:avLst/>
              <a:gdLst>
                <a:gd name="T0" fmla="*/ 2147483647 w 739"/>
                <a:gd name="T1" fmla="*/ 0 h 136"/>
                <a:gd name="T2" fmla="*/ 2147483647 w 739"/>
                <a:gd name="T3" fmla="*/ 2147483647 h 136"/>
                <a:gd name="T4" fmla="*/ 2147483647 w 739"/>
                <a:gd name="T5" fmla="*/ 2147483647 h 136"/>
                <a:gd name="T6" fmla="*/ 2147483647 w 739"/>
                <a:gd name="T7" fmla="*/ 2147483647 h 136"/>
                <a:gd name="T8" fmla="*/ 2147483647 w 739"/>
                <a:gd name="T9" fmla="*/ 2147483647 h 136"/>
                <a:gd name="T10" fmla="*/ 2147483647 w 739"/>
                <a:gd name="T11" fmla="*/ 2147483647 h 136"/>
                <a:gd name="T12" fmla="*/ 2147483647 w 739"/>
                <a:gd name="T13" fmla="*/ 2147483647 h 136"/>
                <a:gd name="T14" fmla="*/ 2147483647 w 739"/>
                <a:gd name="T15" fmla="*/ 2147483647 h 136"/>
                <a:gd name="T16" fmla="*/ 0 w 739"/>
                <a:gd name="T17" fmla="*/ 2147483647 h 136"/>
                <a:gd name="T18" fmla="*/ 2147483647 w 739"/>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9"/>
                <a:gd name="T31" fmla="*/ 0 h 136"/>
                <a:gd name="T32" fmla="*/ 739 w 739"/>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9" h="136">
                  <a:moveTo>
                    <a:pt x="739" y="0"/>
                  </a:moveTo>
                  <a:lnTo>
                    <a:pt x="739" y="51"/>
                  </a:lnTo>
                  <a:lnTo>
                    <a:pt x="738" y="65"/>
                  </a:lnTo>
                  <a:lnTo>
                    <a:pt x="735" y="80"/>
                  </a:lnTo>
                  <a:lnTo>
                    <a:pt x="36" y="136"/>
                  </a:lnTo>
                  <a:lnTo>
                    <a:pt x="23" y="119"/>
                  </a:lnTo>
                  <a:lnTo>
                    <a:pt x="11" y="99"/>
                  </a:lnTo>
                  <a:lnTo>
                    <a:pt x="4" y="79"/>
                  </a:lnTo>
                  <a:lnTo>
                    <a:pt x="0" y="59"/>
                  </a:lnTo>
                  <a:lnTo>
                    <a:pt x="739" y="0"/>
                  </a:lnTo>
                  <a:close/>
                </a:path>
              </a:pathLst>
            </a:custGeom>
            <a:solidFill>
              <a:schemeClr val="accent1">
                <a:lumMod val="7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13" name="Freeform: Shape 61"/>
            <p:cNvSpPr/>
            <p:nvPr/>
          </p:nvSpPr>
          <p:spPr bwMode="auto">
            <a:xfrm>
              <a:off x="2666276" y="5317943"/>
              <a:ext cx="303282" cy="90869"/>
            </a:xfrm>
            <a:custGeom>
              <a:avLst/>
              <a:gdLst>
                <a:gd name="T0" fmla="*/ 2147483647 w 247"/>
                <a:gd name="T1" fmla="*/ 0 h 74"/>
                <a:gd name="T2" fmla="*/ 2147483647 w 247"/>
                <a:gd name="T3" fmla="*/ 2147483647 h 74"/>
                <a:gd name="T4" fmla="*/ 2147483647 w 247"/>
                <a:gd name="T5" fmla="*/ 2147483647 h 74"/>
                <a:gd name="T6" fmla="*/ 2147483647 w 247"/>
                <a:gd name="T7" fmla="*/ 2147483647 h 74"/>
                <a:gd name="T8" fmla="*/ 2147483647 w 247"/>
                <a:gd name="T9" fmla="*/ 2147483647 h 74"/>
                <a:gd name="T10" fmla="*/ 2147483647 w 247"/>
                <a:gd name="T11" fmla="*/ 2147483647 h 74"/>
                <a:gd name="T12" fmla="*/ 2147483647 w 247"/>
                <a:gd name="T13" fmla="*/ 2147483647 h 74"/>
                <a:gd name="T14" fmla="*/ 2147483647 w 247"/>
                <a:gd name="T15" fmla="*/ 2147483647 h 74"/>
                <a:gd name="T16" fmla="*/ 2147483647 w 247"/>
                <a:gd name="T17" fmla="*/ 2147483647 h 74"/>
                <a:gd name="T18" fmla="*/ 2147483647 w 247"/>
                <a:gd name="T19" fmla="*/ 2147483647 h 74"/>
                <a:gd name="T20" fmla="*/ 2147483647 w 247"/>
                <a:gd name="T21" fmla="*/ 2147483647 h 74"/>
                <a:gd name="T22" fmla="*/ 2147483647 w 247"/>
                <a:gd name="T23" fmla="*/ 2147483647 h 74"/>
                <a:gd name="T24" fmla="*/ 2147483647 w 247"/>
                <a:gd name="T25" fmla="*/ 2147483647 h 74"/>
                <a:gd name="T26" fmla="*/ 0 w 247"/>
                <a:gd name="T27" fmla="*/ 2147483647 h 74"/>
                <a:gd name="T28" fmla="*/ 2147483647 w 247"/>
                <a:gd name="T29" fmla="*/ 2147483647 h 74"/>
                <a:gd name="T30" fmla="*/ 2147483647 w 247"/>
                <a:gd name="T31" fmla="*/ 2147483647 h 74"/>
                <a:gd name="T32" fmla="*/ 2147483647 w 247"/>
                <a:gd name="T33" fmla="*/ 2147483647 h 74"/>
                <a:gd name="T34" fmla="*/ 2147483647 w 247"/>
                <a:gd name="T35" fmla="*/ 2147483647 h 74"/>
                <a:gd name="T36" fmla="*/ 2147483647 w 247"/>
                <a:gd name="T37" fmla="*/ 0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7"/>
                <a:gd name="T58" fmla="*/ 0 h 74"/>
                <a:gd name="T59" fmla="*/ 247 w 247"/>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7" h="74">
                  <a:moveTo>
                    <a:pt x="123" y="0"/>
                  </a:moveTo>
                  <a:lnTo>
                    <a:pt x="153" y="1"/>
                  </a:lnTo>
                  <a:lnTo>
                    <a:pt x="180" y="5"/>
                  </a:lnTo>
                  <a:lnTo>
                    <a:pt x="206" y="12"/>
                  </a:lnTo>
                  <a:lnTo>
                    <a:pt x="228" y="20"/>
                  </a:lnTo>
                  <a:lnTo>
                    <a:pt x="247" y="30"/>
                  </a:lnTo>
                  <a:lnTo>
                    <a:pt x="189" y="60"/>
                  </a:lnTo>
                  <a:lnTo>
                    <a:pt x="169" y="68"/>
                  </a:lnTo>
                  <a:lnTo>
                    <a:pt x="147" y="73"/>
                  </a:lnTo>
                  <a:lnTo>
                    <a:pt x="122" y="74"/>
                  </a:lnTo>
                  <a:lnTo>
                    <a:pt x="99" y="73"/>
                  </a:lnTo>
                  <a:lnTo>
                    <a:pt x="77" y="68"/>
                  </a:lnTo>
                  <a:lnTo>
                    <a:pt x="57" y="60"/>
                  </a:lnTo>
                  <a:lnTo>
                    <a:pt x="0" y="30"/>
                  </a:lnTo>
                  <a:lnTo>
                    <a:pt x="18" y="20"/>
                  </a:lnTo>
                  <a:lnTo>
                    <a:pt x="40" y="12"/>
                  </a:lnTo>
                  <a:lnTo>
                    <a:pt x="66" y="5"/>
                  </a:lnTo>
                  <a:lnTo>
                    <a:pt x="94" y="1"/>
                  </a:lnTo>
                  <a:lnTo>
                    <a:pt x="123" y="0"/>
                  </a:lnTo>
                  <a:close/>
                </a:path>
              </a:pathLst>
            </a:custGeom>
            <a:solidFill>
              <a:schemeClr val="accent1">
                <a:lumMod val="7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14" name="Freeform: Shape 62"/>
            <p:cNvSpPr/>
            <p:nvPr/>
          </p:nvSpPr>
          <p:spPr bwMode="auto">
            <a:xfrm>
              <a:off x="1555060" y="1309888"/>
              <a:ext cx="2525713" cy="3150940"/>
            </a:xfrm>
            <a:custGeom>
              <a:avLst/>
              <a:gdLst/>
              <a:ahLst/>
              <a:cxnLst>
                <a:cxn ang="0">
                  <a:pos x="1109" y="3"/>
                </a:cxn>
                <a:cxn ang="0">
                  <a:pos x="1264" y="27"/>
                </a:cxn>
                <a:cxn ang="0">
                  <a:pos x="1411" y="74"/>
                </a:cxn>
                <a:cxn ang="0">
                  <a:pos x="1548" y="140"/>
                </a:cxn>
                <a:cxn ang="0">
                  <a:pos x="1671" y="226"/>
                </a:cxn>
                <a:cxn ang="0">
                  <a:pos x="1782" y="329"/>
                </a:cxn>
                <a:cxn ang="0">
                  <a:pos x="1876" y="445"/>
                </a:cxn>
                <a:cxn ang="0">
                  <a:pos x="1952" y="576"/>
                </a:cxn>
                <a:cxn ang="0">
                  <a:pos x="2009" y="718"/>
                </a:cxn>
                <a:cxn ang="0">
                  <a:pos x="2045" y="869"/>
                </a:cxn>
                <a:cxn ang="0">
                  <a:pos x="2057" y="1028"/>
                </a:cxn>
                <a:cxn ang="0">
                  <a:pos x="2046" y="1166"/>
                </a:cxn>
                <a:cxn ang="0">
                  <a:pos x="2016" y="1295"/>
                </a:cxn>
                <a:cxn ang="0">
                  <a:pos x="1971" y="1418"/>
                </a:cxn>
                <a:cxn ang="0">
                  <a:pos x="1915" y="1535"/>
                </a:cxn>
                <a:cxn ang="0">
                  <a:pos x="1850" y="1649"/>
                </a:cxn>
                <a:cxn ang="0">
                  <a:pos x="1748" y="1814"/>
                </a:cxn>
                <a:cxn ang="0">
                  <a:pos x="1649" y="1979"/>
                </a:cxn>
                <a:cxn ang="0">
                  <a:pos x="1592" y="2090"/>
                </a:cxn>
                <a:cxn ang="0">
                  <a:pos x="1547" y="2204"/>
                </a:cxn>
                <a:cxn ang="0">
                  <a:pos x="1516" y="2323"/>
                </a:cxn>
                <a:cxn ang="0">
                  <a:pos x="1505" y="2447"/>
                </a:cxn>
                <a:cxn ang="0">
                  <a:pos x="1496" y="2503"/>
                </a:cxn>
                <a:cxn ang="0">
                  <a:pos x="1481" y="2535"/>
                </a:cxn>
                <a:cxn ang="0">
                  <a:pos x="1456" y="2557"/>
                </a:cxn>
                <a:cxn ang="0">
                  <a:pos x="1424" y="2566"/>
                </a:cxn>
                <a:cxn ang="0">
                  <a:pos x="615" y="2564"/>
                </a:cxn>
                <a:cxn ang="0">
                  <a:pos x="586" y="2548"/>
                </a:cxn>
                <a:cxn ang="0">
                  <a:pos x="567" y="2520"/>
                </a:cxn>
                <a:cxn ang="0">
                  <a:pos x="553" y="2475"/>
                </a:cxn>
                <a:cxn ang="0">
                  <a:pos x="549" y="2387"/>
                </a:cxn>
                <a:cxn ang="0">
                  <a:pos x="531" y="2270"/>
                </a:cxn>
                <a:cxn ang="0">
                  <a:pos x="497" y="2158"/>
                </a:cxn>
                <a:cxn ang="0">
                  <a:pos x="449" y="2050"/>
                </a:cxn>
                <a:cxn ang="0">
                  <a:pos x="393" y="1944"/>
                </a:cxn>
                <a:cxn ang="0">
                  <a:pos x="329" y="1838"/>
                </a:cxn>
                <a:cxn ang="0">
                  <a:pos x="229" y="1680"/>
                </a:cxn>
                <a:cxn ang="0">
                  <a:pos x="165" y="1572"/>
                </a:cxn>
                <a:cxn ang="0">
                  <a:pos x="106" y="1460"/>
                </a:cxn>
                <a:cxn ang="0">
                  <a:pos x="58" y="1345"/>
                </a:cxn>
                <a:cxn ang="0">
                  <a:pos x="22" y="1224"/>
                </a:cxn>
                <a:cxn ang="0">
                  <a:pos x="3" y="1095"/>
                </a:cxn>
                <a:cxn ang="0">
                  <a:pos x="3" y="948"/>
                </a:cxn>
                <a:cxn ang="0">
                  <a:pos x="27" y="793"/>
                </a:cxn>
                <a:cxn ang="0">
                  <a:pos x="74" y="646"/>
                </a:cxn>
                <a:cxn ang="0">
                  <a:pos x="140" y="509"/>
                </a:cxn>
                <a:cxn ang="0">
                  <a:pos x="226" y="385"/>
                </a:cxn>
                <a:cxn ang="0">
                  <a:pos x="329" y="275"/>
                </a:cxn>
                <a:cxn ang="0">
                  <a:pos x="445" y="181"/>
                </a:cxn>
                <a:cxn ang="0">
                  <a:pos x="576" y="105"/>
                </a:cxn>
                <a:cxn ang="0">
                  <a:pos x="718" y="48"/>
                </a:cxn>
                <a:cxn ang="0">
                  <a:pos x="869" y="12"/>
                </a:cxn>
                <a:cxn ang="0">
                  <a:pos x="1028" y="0"/>
                </a:cxn>
              </a:cxnLst>
              <a:rect l="0" t="0" r="r" b="b"/>
              <a:pathLst>
                <a:path w="2057" h="2566">
                  <a:moveTo>
                    <a:pt x="1028" y="0"/>
                  </a:moveTo>
                  <a:lnTo>
                    <a:pt x="1109" y="3"/>
                  </a:lnTo>
                  <a:lnTo>
                    <a:pt x="1188" y="12"/>
                  </a:lnTo>
                  <a:lnTo>
                    <a:pt x="1264" y="27"/>
                  </a:lnTo>
                  <a:lnTo>
                    <a:pt x="1339" y="48"/>
                  </a:lnTo>
                  <a:lnTo>
                    <a:pt x="1411" y="74"/>
                  </a:lnTo>
                  <a:lnTo>
                    <a:pt x="1481" y="105"/>
                  </a:lnTo>
                  <a:lnTo>
                    <a:pt x="1548" y="140"/>
                  </a:lnTo>
                  <a:lnTo>
                    <a:pt x="1612" y="181"/>
                  </a:lnTo>
                  <a:lnTo>
                    <a:pt x="1671" y="226"/>
                  </a:lnTo>
                  <a:lnTo>
                    <a:pt x="1728" y="275"/>
                  </a:lnTo>
                  <a:lnTo>
                    <a:pt x="1782" y="329"/>
                  </a:lnTo>
                  <a:lnTo>
                    <a:pt x="1831" y="385"/>
                  </a:lnTo>
                  <a:lnTo>
                    <a:pt x="1876" y="445"/>
                  </a:lnTo>
                  <a:lnTo>
                    <a:pt x="1917" y="509"/>
                  </a:lnTo>
                  <a:lnTo>
                    <a:pt x="1952" y="576"/>
                  </a:lnTo>
                  <a:lnTo>
                    <a:pt x="1983" y="646"/>
                  </a:lnTo>
                  <a:lnTo>
                    <a:pt x="2009" y="718"/>
                  </a:lnTo>
                  <a:lnTo>
                    <a:pt x="2030" y="793"/>
                  </a:lnTo>
                  <a:lnTo>
                    <a:pt x="2045" y="869"/>
                  </a:lnTo>
                  <a:lnTo>
                    <a:pt x="2054" y="948"/>
                  </a:lnTo>
                  <a:lnTo>
                    <a:pt x="2057" y="1028"/>
                  </a:lnTo>
                  <a:lnTo>
                    <a:pt x="2054" y="1098"/>
                  </a:lnTo>
                  <a:lnTo>
                    <a:pt x="2046" y="1166"/>
                  </a:lnTo>
                  <a:lnTo>
                    <a:pt x="2034" y="1231"/>
                  </a:lnTo>
                  <a:lnTo>
                    <a:pt x="2016" y="1295"/>
                  </a:lnTo>
                  <a:lnTo>
                    <a:pt x="1995" y="1357"/>
                  </a:lnTo>
                  <a:lnTo>
                    <a:pt x="1971" y="1418"/>
                  </a:lnTo>
                  <a:lnTo>
                    <a:pt x="1944" y="1477"/>
                  </a:lnTo>
                  <a:lnTo>
                    <a:pt x="1915" y="1535"/>
                  </a:lnTo>
                  <a:lnTo>
                    <a:pt x="1883" y="1592"/>
                  </a:lnTo>
                  <a:lnTo>
                    <a:pt x="1850" y="1649"/>
                  </a:lnTo>
                  <a:lnTo>
                    <a:pt x="1817" y="1705"/>
                  </a:lnTo>
                  <a:lnTo>
                    <a:pt x="1748" y="1814"/>
                  </a:lnTo>
                  <a:lnTo>
                    <a:pt x="1681" y="1924"/>
                  </a:lnTo>
                  <a:lnTo>
                    <a:pt x="1649" y="1979"/>
                  </a:lnTo>
                  <a:lnTo>
                    <a:pt x="1620" y="2034"/>
                  </a:lnTo>
                  <a:lnTo>
                    <a:pt x="1592" y="2090"/>
                  </a:lnTo>
                  <a:lnTo>
                    <a:pt x="1568" y="2147"/>
                  </a:lnTo>
                  <a:lnTo>
                    <a:pt x="1547" y="2204"/>
                  </a:lnTo>
                  <a:lnTo>
                    <a:pt x="1529" y="2263"/>
                  </a:lnTo>
                  <a:lnTo>
                    <a:pt x="1516" y="2323"/>
                  </a:lnTo>
                  <a:lnTo>
                    <a:pt x="1508" y="2384"/>
                  </a:lnTo>
                  <a:lnTo>
                    <a:pt x="1505" y="2447"/>
                  </a:lnTo>
                  <a:lnTo>
                    <a:pt x="1503" y="2475"/>
                  </a:lnTo>
                  <a:lnTo>
                    <a:pt x="1496" y="2503"/>
                  </a:lnTo>
                  <a:lnTo>
                    <a:pt x="1489" y="2520"/>
                  </a:lnTo>
                  <a:lnTo>
                    <a:pt x="1481" y="2535"/>
                  </a:lnTo>
                  <a:lnTo>
                    <a:pt x="1470" y="2548"/>
                  </a:lnTo>
                  <a:lnTo>
                    <a:pt x="1456" y="2557"/>
                  </a:lnTo>
                  <a:lnTo>
                    <a:pt x="1441" y="2564"/>
                  </a:lnTo>
                  <a:lnTo>
                    <a:pt x="1424" y="2566"/>
                  </a:lnTo>
                  <a:lnTo>
                    <a:pt x="632" y="2566"/>
                  </a:lnTo>
                  <a:lnTo>
                    <a:pt x="615" y="2564"/>
                  </a:lnTo>
                  <a:lnTo>
                    <a:pt x="599" y="2557"/>
                  </a:lnTo>
                  <a:lnTo>
                    <a:pt x="586" y="2548"/>
                  </a:lnTo>
                  <a:lnTo>
                    <a:pt x="575" y="2535"/>
                  </a:lnTo>
                  <a:lnTo>
                    <a:pt x="567" y="2520"/>
                  </a:lnTo>
                  <a:lnTo>
                    <a:pt x="560" y="2503"/>
                  </a:lnTo>
                  <a:lnTo>
                    <a:pt x="553" y="2475"/>
                  </a:lnTo>
                  <a:lnTo>
                    <a:pt x="551" y="2447"/>
                  </a:lnTo>
                  <a:lnTo>
                    <a:pt x="549" y="2387"/>
                  </a:lnTo>
                  <a:lnTo>
                    <a:pt x="543" y="2327"/>
                  </a:lnTo>
                  <a:lnTo>
                    <a:pt x="531" y="2270"/>
                  </a:lnTo>
                  <a:lnTo>
                    <a:pt x="516" y="2214"/>
                  </a:lnTo>
                  <a:lnTo>
                    <a:pt x="497" y="2158"/>
                  </a:lnTo>
                  <a:lnTo>
                    <a:pt x="475" y="2104"/>
                  </a:lnTo>
                  <a:lnTo>
                    <a:pt x="449" y="2050"/>
                  </a:lnTo>
                  <a:lnTo>
                    <a:pt x="422" y="1997"/>
                  </a:lnTo>
                  <a:lnTo>
                    <a:pt x="393" y="1944"/>
                  </a:lnTo>
                  <a:lnTo>
                    <a:pt x="361" y="1891"/>
                  </a:lnTo>
                  <a:lnTo>
                    <a:pt x="329" y="1838"/>
                  </a:lnTo>
                  <a:lnTo>
                    <a:pt x="262" y="1733"/>
                  </a:lnTo>
                  <a:lnTo>
                    <a:pt x="229" y="1680"/>
                  </a:lnTo>
                  <a:lnTo>
                    <a:pt x="197" y="1626"/>
                  </a:lnTo>
                  <a:lnTo>
                    <a:pt x="165" y="1572"/>
                  </a:lnTo>
                  <a:lnTo>
                    <a:pt x="135" y="1517"/>
                  </a:lnTo>
                  <a:lnTo>
                    <a:pt x="106" y="1460"/>
                  </a:lnTo>
                  <a:lnTo>
                    <a:pt x="81" y="1403"/>
                  </a:lnTo>
                  <a:lnTo>
                    <a:pt x="58" y="1345"/>
                  </a:lnTo>
                  <a:lnTo>
                    <a:pt x="39" y="1285"/>
                  </a:lnTo>
                  <a:lnTo>
                    <a:pt x="22" y="1224"/>
                  </a:lnTo>
                  <a:lnTo>
                    <a:pt x="10" y="1160"/>
                  </a:lnTo>
                  <a:lnTo>
                    <a:pt x="3" y="1095"/>
                  </a:lnTo>
                  <a:lnTo>
                    <a:pt x="0" y="1028"/>
                  </a:lnTo>
                  <a:lnTo>
                    <a:pt x="3" y="948"/>
                  </a:lnTo>
                  <a:lnTo>
                    <a:pt x="12" y="869"/>
                  </a:lnTo>
                  <a:lnTo>
                    <a:pt x="27" y="793"/>
                  </a:lnTo>
                  <a:lnTo>
                    <a:pt x="48" y="718"/>
                  </a:lnTo>
                  <a:lnTo>
                    <a:pt x="74" y="646"/>
                  </a:lnTo>
                  <a:lnTo>
                    <a:pt x="104" y="576"/>
                  </a:lnTo>
                  <a:lnTo>
                    <a:pt x="140" y="509"/>
                  </a:lnTo>
                  <a:lnTo>
                    <a:pt x="181" y="445"/>
                  </a:lnTo>
                  <a:lnTo>
                    <a:pt x="226" y="385"/>
                  </a:lnTo>
                  <a:lnTo>
                    <a:pt x="275" y="329"/>
                  </a:lnTo>
                  <a:lnTo>
                    <a:pt x="329" y="275"/>
                  </a:lnTo>
                  <a:lnTo>
                    <a:pt x="385" y="226"/>
                  </a:lnTo>
                  <a:lnTo>
                    <a:pt x="445" y="181"/>
                  </a:lnTo>
                  <a:lnTo>
                    <a:pt x="509" y="140"/>
                  </a:lnTo>
                  <a:lnTo>
                    <a:pt x="576" y="105"/>
                  </a:lnTo>
                  <a:lnTo>
                    <a:pt x="646" y="74"/>
                  </a:lnTo>
                  <a:lnTo>
                    <a:pt x="718" y="48"/>
                  </a:lnTo>
                  <a:lnTo>
                    <a:pt x="793" y="27"/>
                  </a:lnTo>
                  <a:lnTo>
                    <a:pt x="869" y="12"/>
                  </a:lnTo>
                  <a:lnTo>
                    <a:pt x="948" y="3"/>
                  </a:lnTo>
                  <a:lnTo>
                    <a:pt x="1028" y="0"/>
                  </a:lnTo>
                  <a:close/>
                </a:path>
              </a:pathLst>
            </a:custGeom>
            <a:solidFill>
              <a:schemeClr val="accent4"/>
            </a:solidFill>
            <a:ln w="0">
              <a:noFill/>
              <a:prstDash val="solid"/>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15" name="Freeform: Shape 63"/>
            <p:cNvSpPr/>
            <p:nvPr/>
          </p:nvSpPr>
          <p:spPr bwMode="auto">
            <a:xfrm>
              <a:off x="2537723" y="3541913"/>
              <a:ext cx="558800" cy="919163"/>
            </a:xfrm>
            <a:custGeom>
              <a:avLst/>
              <a:gdLst/>
              <a:ahLst/>
              <a:cxnLst>
                <a:cxn ang="0">
                  <a:pos x="228" y="0"/>
                </a:cxn>
                <a:cxn ang="0">
                  <a:pos x="265" y="3"/>
                </a:cxn>
                <a:cxn ang="0">
                  <a:pos x="300" y="10"/>
                </a:cxn>
                <a:cxn ang="0">
                  <a:pos x="333" y="22"/>
                </a:cxn>
                <a:cxn ang="0">
                  <a:pos x="362" y="39"/>
                </a:cxn>
                <a:cxn ang="0">
                  <a:pos x="390" y="59"/>
                </a:cxn>
                <a:cxn ang="0">
                  <a:pos x="412" y="82"/>
                </a:cxn>
                <a:cxn ang="0">
                  <a:pos x="430" y="108"/>
                </a:cxn>
                <a:cxn ang="0">
                  <a:pos x="444" y="137"/>
                </a:cxn>
                <a:cxn ang="0">
                  <a:pos x="453" y="167"/>
                </a:cxn>
                <a:cxn ang="0">
                  <a:pos x="456" y="200"/>
                </a:cxn>
                <a:cxn ang="0">
                  <a:pos x="456" y="748"/>
                </a:cxn>
                <a:cxn ang="0">
                  <a:pos x="0" y="748"/>
                </a:cxn>
                <a:cxn ang="0">
                  <a:pos x="0" y="200"/>
                </a:cxn>
                <a:cxn ang="0">
                  <a:pos x="3" y="167"/>
                </a:cxn>
                <a:cxn ang="0">
                  <a:pos x="11" y="137"/>
                </a:cxn>
                <a:cxn ang="0">
                  <a:pos x="26" y="108"/>
                </a:cxn>
                <a:cxn ang="0">
                  <a:pos x="44" y="82"/>
                </a:cxn>
                <a:cxn ang="0">
                  <a:pos x="67" y="59"/>
                </a:cxn>
                <a:cxn ang="0">
                  <a:pos x="94" y="39"/>
                </a:cxn>
                <a:cxn ang="0">
                  <a:pos x="124" y="22"/>
                </a:cxn>
                <a:cxn ang="0">
                  <a:pos x="156" y="10"/>
                </a:cxn>
                <a:cxn ang="0">
                  <a:pos x="192" y="3"/>
                </a:cxn>
                <a:cxn ang="0">
                  <a:pos x="228" y="0"/>
                </a:cxn>
              </a:cxnLst>
              <a:rect l="0" t="0" r="r" b="b"/>
              <a:pathLst>
                <a:path w="456" h="748">
                  <a:moveTo>
                    <a:pt x="228" y="0"/>
                  </a:moveTo>
                  <a:lnTo>
                    <a:pt x="265" y="3"/>
                  </a:lnTo>
                  <a:lnTo>
                    <a:pt x="300" y="10"/>
                  </a:lnTo>
                  <a:lnTo>
                    <a:pt x="333" y="22"/>
                  </a:lnTo>
                  <a:lnTo>
                    <a:pt x="362" y="39"/>
                  </a:lnTo>
                  <a:lnTo>
                    <a:pt x="390" y="59"/>
                  </a:lnTo>
                  <a:lnTo>
                    <a:pt x="412" y="82"/>
                  </a:lnTo>
                  <a:lnTo>
                    <a:pt x="430" y="108"/>
                  </a:lnTo>
                  <a:lnTo>
                    <a:pt x="444" y="137"/>
                  </a:lnTo>
                  <a:lnTo>
                    <a:pt x="453" y="167"/>
                  </a:lnTo>
                  <a:lnTo>
                    <a:pt x="456" y="200"/>
                  </a:lnTo>
                  <a:lnTo>
                    <a:pt x="456" y="748"/>
                  </a:lnTo>
                  <a:lnTo>
                    <a:pt x="0" y="748"/>
                  </a:lnTo>
                  <a:lnTo>
                    <a:pt x="0" y="200"/>
                  </a:lnTo>
                  <a:lnTo>
                    <a:pt x="3" y="167"/>
                  </a:lnTo>
                  <a:lnTo>
                    <a:pt x="11" y="137"/>
                  </a:lnTo>
                  <a:lnTo>
                    <a:pt x="26" y="108"/>
                  </a:lnTo>
                  <a:lnTo>
                    <a:pt x="44" y="82"/>
                  </a:lnTo>
                  <a:lnTo>
                    <a:pt x="67" y="59"/>
                  </a:lnTo>
                  <a:lnTo>
                    <a:pt x="94" y="39"/>
                  </a:lnTo>
                  <a:lnTo>
                    <a:pt x="124" y="22"/>
                  </a:lnTo>
                  <a:lnTo>
                    <a:pt x="156" y="10"/>
                  </a:lnTo>
                  <a:lnTo>
                    <a:pt x="192" y="3"/>
                  </a:lnTo>
                  <a:lnTo>
                    <a:pt x="228" y="0"/>
                  </a:lnTo>
                  <a:close/>
                </a:path>
              </a:pathLst>
            </a:custGeom>
            <a:solidFill>
              <a:srgbClr val="E1E8E7"/>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16" name="Freeform: Shape 64"/>
            <p:cNvSpPr/>
            <p:nvPr/>
          </p:nvSpPr>
          <p:spPr bwMode="auto">
            <a:xfrm>
              <a:off x="2242447" y="4289625"/>
              <a:ext cx="1149350" cy="171450"/>
            </a:xfrm>
            <a:custGeom>
              <a:avLst/>
              <a:gdLst>
                <a:gd name="T0" fmla="*/ 696 w 936"/>
                <a:gd name="T1" fmla="*/ 0 h 140"/>
                <a:gd name="T2" fmla="*/ 747 w 936"/>
                <a:gd name="T3" fmla="*/ 10 h 140"/>
                <a:gd name="T4" fmla="*/ 794 w 936"/>
                <a:gd name="T5" fmla="*/ 20 h 140"/>
                <a:gd name="T6" fmla="*/ 838 w 936"/>
                <a:gd name="T7" fmla="*/ 33 h 140"/>
                <a:gd name="T8" fmla="*/ 876 w 936"/>
                <a:gd name="T9" fmla="*/ 46 h 140"/>
                <a:gd name="T10" fmla="*/ 909 w 936"/>
                <a:gd name="T11" fmla="*/ 60 h 140"/>
                <a:gd name="T12" fmla="*/ 936 w 936"/>
                <a:gd name="T13" fmla="*/ 77 h 140"/>
                <a:gd name="T14" fmla="*/ 929 w 936"/>
                <a:gd name="T15" fmla="*/ 94 h 140"/>
                <a:gd name="T16" fmla="*/ 921 w 936"/>
                <a:gd name="T17" fmla="*/ 109 h 140"/>
                <a:gd name="T18" fmla="*/ 910 w 936"/>
                <a:gd name="T19" fmla="*/ 122 h 140"/>
                <a:gd name="T20" fmla="*/ 896 w 936"/>
                <a:gd name="T21" fmla="*/ 131 h 140"/>
                <a:gd name="T22" fmla="*/ 881 w 936"/>
                <a:gd name="T23" fmla="*/ 138 h 140"/>
                <a:gd name="T24" fmla="*/ 864 w 936"/>
                <a:gd name="T25" fmla="*/ 140 h 140"/>
                <a:gd name="T26" fmla="*/ 696 w 936"/>
                <a:gd name="T27" fmla="*/ 140 h 140"/>
                <a:gd name="T28" fmla="*/ 696 w 936"/>
                <a:gd name="T29" fmla="*/ 0 h 140"/>
                <a:gd name="T30" fmla="*/ 240 w 936"/>
                <a:gd name="T31" fmla="*/ 0 h 140"/>
                <a:gd name="T32" fmla="*/ 240 w 936"/>
                <a:gd name="T33" fmla="*/ 140 h 140"/>
                <a:gd name="T34" fmla="*/ 72 w 936"/>
                <a:gd name="T35" fmla="*/ 140 h 140"/>
                <a:gd name="T36" fmla="*/ 55 w 936"/>
                <a:gd name="T37" fmla="*/ 138 h 140"/>
                <a:gd name="T38" fmla="*/ 39 w 936"/>
                <a:gd name="T39" fmla="*/ 131 h 140"/>
                <a:gd name="T40" fmla="*/ 26 w 936"/>
                <a:gd name="T41" fmla="*/ 122 h 140"/>
                <a:gd name="T42" fmla="*/ 15 w 936"/>
                <a:gd name="T43" fmla="*/ 109 h 140"/>
                <a:gd name="T44" fmla="*/ 7 w 936"/>
                <a:gd name="T45" fmla="*/ 94 h 140"/>
                <a:gd name="T46" fmla="*/ 0 w 936"/>
                <a:gd name="T47" fmla="*/ 77 h 140"/>
                <a:gd name="T48" fmla="*/ 27 w 936"/>
                <a:gd name="T49" fmla="*/ 60 h 140"/>
                <a:gd name="T50" fmla="*/ 60 w 936"/>
                <a:gd name="T51" fmla="*/ 46 h 140"/>
                <a:gd name="T52" fmla="*/ 98 w 936"/>
                <a:gd name="T53" fmla="*/ 33 h 140"/>
                <a:gd name="T54" fmla="*/ 142 w 936"/>
                <a:gd name="T55" fmla="*/ 20 h 140"/>
                <a:gd name="T56" fmla="*/ 189 w 936"/>
                <a:gd name="T57" fmla="*/ 10 h 140"/>
                <a:gd name="T58" fmla="*/ 240 w 936"/>
                <a:gd name="T59" fmla="*/ 0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36"/>
                <a:gd name="T91" fmla="*/ 0 h 140"/>
                <a:gd name="T92" fmla="*/ 936 w 936"/>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36" h="140">
                  <a:moveTo>
                    <a:pt x="696" y="0"/>
                  </a:moveTo>
                  <a:lnTo>
                    <a:pt x="747" y="10"/>
                  </a:lnTo>
                  <a:lnTo>
                    <a:pt x="794" y="20"/>
                  </a:lnTo>
                  <a:lnTo>
                    <a:pt x="838" y="33"/>
                  </a:lnTo>
                  <a:lnTo>
                    <a:pt x="876" y="46"/>
                  </a:lnTo>
                  <a:lnTo>
                    <a:pt x="909" y="60"/>
                  </a:lnTo>
                  <a:lnTo>
                    <a:pt x="936" y="77"/>
                  </a:lnTo>
                  <a:lnTo>
                    <a:pt x="929" y="94"/>
                  </a:lnTo>
                  <a:lnTo>
                    <a:pt x="921" y="109"/>
                  </a:lnTo>
                  <a:lnTo>
                    <a:pt x="910" y="122"/>
                  </a:lnTo>
                  <a:lnTo>
                    <a:pt x="896" y="131"/>
                  </a:lnTo>
                  <a:lnTo>
                    <a:pt x="881" y="138"/>
                  </a:lnTo>
                  <a:lnTo>
                    <a:pt x="864" y="140"/>
                  </a:lnTo>
                  <a:lnTo>
                    <a:pt x="696" y="140"/>
                  </a:lnTo>
                  <a:lnTo>
                    <a:pt x="696" y="0"/>
                  </a:lnTo>
                  <a:close/>
                  <a:moveTo>
                    <a:pt x="240" y="0"/>
                  </a:moveTo>
                  <a:lnTo>
                    <a:pt x="240" y="140"/>
                  </a:lnTo>
                  <a:lnTo>
                    <a:pt x="72" y="140"/>
                  </a:lnTo>
                  <a:lnTo>
                    <a:pt x="55" y="138"/>
                  </a:lnTo>
                  <a:lnTo>
                    <a:pt x="39" y="131"/>
                  </a:lnTo>
                  <a:lnTo>
                    <a:pt x="26" y="122"/>
                  </a:lnTo>
                  <a:lnTo>
                    <a:pt x="15" y="109"/>
                  </a:lnTo>
                  <a:lnTo>
                    <a:pt x="7" y="94"/>
                  </a:lnTo>
                  <a:lnTo>
                    <a:pt x="0" y="77"/>
                  </a:lnTo>
                  <a:lnTo>
                    <a:pt x="27" y="60"/>
                  </a:lnTo>
                  <a:lnTo>
                    <a:pt x="60" y="46"/>
                  </a:lnTo>
                  <a:lnTo>
                    <a:pt x="98" y="33"/>
                  </a:lnTo>
                  <a:lnTo>
                    <a:pt x="142" y="20"/>
                  </a:lnTo>
                  <a:lnTo>
                    <a:pt x="189" y="10"/>
                  </a:lnTo>
                  <a:lnTo>
                    <a:pt x="240" y="0"/>
                  </a:lnTo>
                  <a:close/>
                </a:path>
              </a:pathLst>
            </a:custGeom>
            <a:solidFill>
              <a:schemeClr val="bg1">
                <a:lumMod val="85000"/>
              </a:schemeClr>
            </a:solidFill>
            <a:ln w="0">
              <a:solidFill>
                <a:schemeClr val="bg1">
                  <a:lumMod val="85000"/>
                </a:schemeClr>
              </a:solid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17" name="Freeform: Shape 65"/>
            <p:cNvSpPr/>
            <p:nvPr/>
          </p:nvSpPr>
          <p:spPr bwMode="auto">
            <a:xfrm>
              <a:off x="2537723" y="4270575"/>
              <a:ext cx="558800" cy="190500"/>
            </a:xfrm>
            <a:custGeom>
              <a:avLst/>
              <a:gdLst>
                <a:gd name="T0" fmla="*/ 297 w 456"/>
                <a:gd name="T1" fmla="*/ 0 h 155"/>
                <a:gd name="T2" fmla="*/ 352 w 456"/>
                <a:gd name="T3" fmla="*/ 4 h 155"/>
                <a:gd name="T4" fmla="*/ 405 w 456"/>
                <a:gd name="T5" fmla="*/ 9 h 155"/>
                <a:gd name="T6" fmla="*/ 456 w 456"/>
                <a:gd name="T7" fmla="*/ 15 h 155"/>
                <a:gd name="T8" fmla="*/ 456 w 456"/>
                <a:gd name="T9" fmla="*/ 155 h 155"/>
                <a:gd name="T10" fmla="*/ 297 w 456"/>
                <a:gd name="T11" fmla="*/ 155 h 155"/>
                <a:gd name="T12" fmla="*/ 297 w 456"/>
                <a:gd name="T13" fmla="*/ 0 h 155"/>
                <a:gd name="T14" fmla="*/ 159 w 456"/>
                <a:gd name="T15" fmla="*/ 0 h 155"/>
                <a:gd name="T16" fmla="*/ 159 w 456"/>
                <a:gd name="T17" fmla="*/ 155 h 155"/>
                <a:gd name="T18" fmla="*/ 0 w 456"/>
                <a:gd name="T19" fmla="*/ 155 h 155"/>
                <a:gd name="T20" fmla="*/ 0 w 456"/>
                <a:gd name="T21" fmla="*/ 15 h 155"/>
                <a:gd name="T22" fmla="*/ 51 w 456"/>
                <a:gd name="T23" fmla="*/ 9 h 155"/>
                <a:gd name="T24" fmla="*/ 104 w 456"/>
                <a:gd name="T25" fmla="*/ 4 h 155"/>
                <a:gd name="T26" fmla="*/ 159 w 456"/>
                <a:gd name="T27" fmla="*/ 0 h 1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6"/>
                <a:gd name="T43" fmla="*/ 0 h 155"/>
                <a:gd name="T44" fmla="*/ 456 w 456"/>
                <a:gd name="T45" fmla="*/ 155 h 1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6" h="155">
                  <a:moveTo>
                    <a:pt x="297" y="0"/>
                  </a:moveTo>
                  <a:lnTo>
                    <a:pt x="352" y="4"/>
                  </a:lnTo>
                  <a:lnTo>
                    <a:pt x="405" y="9"/>
                  </a:lnTo>
                  <a:lnTo>
                    <a:pt x="456" y="15"/>
                  </a:lnTo>
                  <a:lnTo>
                    <a:pt x="456" y="155"/>
                  </a:lnTo>
                  <a:lnTo>
                    <a:pt x="297" y="155"/>
                  </a:lnTo>
                  <a:lnTo>
                    <a:pt x="297" y="0"/>
                  </a:lnTo>
                  <a:close/>
                  <a:moveTo>
                    <a:pt x="159" y="0"/>
                  </a:moveTo>
                  <a:lnTo>
                    <a:pt x="159" y="155"/>
                  </a:lnTo>
                  <a:lnTo>
                    <a:pt x="0" y="155"/>
                  </a:lnTo>
                  <a:lnTo>
                    <a:pt x="0" y="15"/>
                  </a:lnTo>
                  <a:lnTo>
                    <a:pt x="51" y="9"/>
                  </a:lnTo>
                  <a:lnTo>
                    <a:pt x="104" y="4"/>
                  </a:lnTo>
                  <a:lnTo>
                    <a:pt x="159" y="0"/>
                  </a:lnTo>
                  <a:close/>
                </a:path>
              </a:pathLst>
            </a:custGeom>
            <a:solidFill>
              <a:schemeClr val="bg1">
                <a:lumMod val="85000"/>
              </a:schemeClr>
            </a:solidFill>
            <a:ln w="0">
              <a:solidFill>
                <a:schemeClr val="bg1">
                  <a:lumMod val="85000"/>
                </a:schemeClr>
              </a:solid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18" name="Freeform: Shape 66"/>
            <p:cNvSpPr/>
            <p:nvPr/>
          </p:nvSpPr>
          <p:spPr bwMode="auto">
            <a:xfrm>
              <a:off x="2732986" y="4268987"/>
              <a:ext cx="168275" cy="192088"/>
            </a:xfrm>
            <a:custGeom>
              <a:avLst/>
              <a:gdLst>
                <a:gd name="T0" fmla="*/ 69 w 138"/>
                <a:gd name="T1" fmla="*/ 0 h 156"/>
                <a:gd name="T2" fmla="*/ 104 w 138"/>
                <a:gd name="T3" fmla="*/ 1 h 156"/>
                <a:gd name="T4" fmla="*/ 138 w 138"/>
                <a:gd name="T5" fmla="*/ 1 h 156"/>
                <a:gd name="T6" fmla="*/ 138 w 138"/>
                <a:gd name="T7" fmla="*/ 156 h 156"/>
                <a:gd name="T8" fmla="*/ 0 w 138"/>
                <a:gd name="T9" fmla="*/ 156 h 156"/>
                <a:gd name="T10" fmla="*/ 0 w 138"/>
                <a:gd name="T11" fmla="*/ 1 h 156"/>
                <a:gd name="T12" fmla="*/ 35 w 138"/>
                <a:gd name="T13" fmla="*/ 1 h 156"/>
                <a:gd name="T14" fmla="*/ 69 w 138"/>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156"/>
                <a:gd name="T26" fmla="*/ 138 w 138"/>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156">
                  <a:moveTo>
                    <a:pt x="69" y="0"/>
                  </a:moveTo>
                  <a:lnTo>
                    <a:pt x="104" y="1"/>
                  </a:lnTo>
                  <a:lnTo>
                    <a:pt x="138" y="1"/>
                  </a:lnTo>
                  <a:lnTo>
                    <a:pt x="138" y="156"/>
                  </a:lnTo>
                  <a:lnTo>
                    <a:pt x="0" y="156"/>
                  </a:lnTo>
                  <a:lnTo>
                    <a:pt x="0" y="1"/>
                  </a:lnTo>
                  <a:lnTo>
                    <a:pt x="35" y="1"/>
                  </a:lnTo>
                  <a:lnTo>
                    <a:pt x="69" y="0"/>
                  </a:lnTo>
                  <a:close/>
                </a:path>
              </a:pathLst>
            </a:custGeom>
            <a:solidFill>
              <a:schemeClr val="bg1">
                <a:lumMod val="85000"/>
              </a:schemeClr>
            </a:solidFill>
            <a:ln w="0">
              <a:solidFill>
                <a:schemeClr val="bg1">
                  <a:lumMod val="85000"/>
                </a:schemeClr>
              </a:solid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19" name="Rectangle: Top Corners Rounded 67"/>
            <p:cNvSpPr/>
            <p:nvPr/>
          </p:nvSpPr>
          <p:spPr>
            <a:xfrm>
              <a:off x="2995316" y="2764537"/>
              <a:ext cx="90433" cy="1031370"/>
            </a:xfrm>
            <a:prstGeom prst="round2SameRect">
              <a:avLst/>
            </a:prstGeom>
            <a:solidFill>
              <a:schemeClr val="bg1">
                <a:lumMod val="9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20" name="Straight Connector 68"/>
            <p:cNvCxnSpPr/>
            <p:nvPr/>
          </p:nvCxnSpPr>
          <p:spPr>
            <a:xfrm>
              <a:off x="2552190" y="2769525"/>
              <a:ext cx="430247"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21" name="Rectangle: Top Corners Rounded 69"/>
            <p:cNvSpPr/>
            <p:nvPr/>
          </p:nvSpPr>
          <p:spPr>
            <a:xfrm>
              <a:off x="2537206" y="2769525"/>
              <a:ext cx="90433" cy="1031370"/>
            </a:xfrm>
            <a:prstGeom prst="round2SameRect">
              <a:avLst/>
            </a:prstGeom>
            <a:solidFill>
              <a:schemeClr val="bg1">
                <a:lumMod val="9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22" name="Freeform: Shape 70"/>
            <p:cNvSpPr/>
            <p:nvPr/>
          </p:nvSpPr>
          <p:spPr bwMode="auto">
            <a:xfrm>
              <a:off x="2615421" y="3359351"/>
              <a:ext cx="410701" cy="1062841"/>
            </a:xfrm>
            <a:custGeom>
              <a:avLst/>
              <a:gdLst>
                <a:gd name="T0" fmla="*/ 2147483647 w 138"/>
                <a:gd name="T1" fmla="*/ 0 h 1202"/>
                <a:gd name="T2" fmla="*/ 2147483647 w 138"/>
                <a:gd name="T3" fmla="*/ 2147483647 h 1202"/>
                <a:gd name="T4" fmla="*/ 2147483647 w 138"/>
                <a:gd name="T5" fmla="*/ 2147483647 h 1202"/>
                <a:gd name="T6" fmla="*/ 2147483647 w 138"/>
                <a:gd name="T7" fmla="*/ 2147483647 h 1202"/>
                <a:gd name="T8" fmla="*/ 2147483647 w 138"/>
                <a:gd name="T9" fmla="*/ 2147483647 h 1202"/>
                <a:gd name="T10" fmla="*/ 2147483647 w 138"/>
                <a:gd name="T11" fmla="*/ 2147483647 h 1202"/>
                <a:gd name="T12" fmla="*/ 2147483647 w 138"/>
                <a:gd name="T13" fmla="*/ 2147483647 h 1202"/>
                <a:gd name="T14" fmla="*/ 2147483647 w 138"/>
                <a:gd name="T15" fmla="*/ 2147483647 h 1202"/>
                <a:gd name="T16" fmla="*/ 2147483647 w 138"/>
                <a:gd name="T17" fmla="*/ 2147483647 h 1202"/>
                <a:gd name="T18" fmla="*/ 0 w 138"/>
                <a:gd name="T19" fmla="*/ 2147483647 h 1202"/>
                <a:gd name="T20" fmla="*/ 0 w 138"/>
                <a:gd name="T21" fmla="*/ 2147483647 h 1202"/>
                <a:gd name="T22" fmla="*/ 2147483647 w 138"/>
                <a:gd name="T23" fmla="*/ 2147483647 h 1202"/>
                <a:gd name="T24" fmla="*/ 2147483647 w 138"/>
                <a:gd name="T25" fmla="*/ 2147483647 h 1202"/>
                <a:gd name="T26" fmla="*/ 2147483647 w 138"/>
                <a:gd name="T27" fmla="*/ 2147483647 h 1202"/>
                <a:gd name="T28" fmla="*/ 2147483647 w 138"/>
                <a:gd name="T29" fmla="*/ 2147483647 h 1202"/>
                <a:gd name="T30" fmla="*/ 2147483647 w 138"/>
                <a:gd name="T31" fmla="*/ 2147483647 h 1202"/>
                <a:gd name="T32" fmla="*/ 2147483647 w 138"/>
                <a:gd name="T33" fmla="*/ 2147483647 h 1202"/>
                <a:gd name="T34" fmla="*/ 2147483647 w 138"/>
                <a:gd name="T35" fmla="*/ 0 h 1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202"/>
                <a:gd name="T56" fmla="*/ 138 w 138"/>
                <a:gd name="T57" fmla="*/ 1202 h 12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202">
                  <a:moveTo>
                    <a:pt x="69" y="0"/>
                  </a:moveTo>
                  <a:lnTo>
                    <a:pt x="85" y="3"/>
                  </a:lnTo>
                  <a:lnTo>
                    <a:pt x="100" y="13"/>
                  </a:lnTo>
                  <a:lnTo>
                    <a:pt x="112" y="28"/>
                  </a:lnTo>
                  <a:lnTo>
                    <a:pt x="123" y="49"/>
                  </a:lnTo>
                  <a:lnTo>
                    <a:pt x="131" y="72"/>
                  </a:lnTo>
                  <a:lnTo>
                    <a:pt x="136" y="99"/>
                  </a:lnTo>
                  <a:lnTo>
                    <a:pt x="138" y="129"/>
                  </a:lnTo>
                  <a:lnTo>
                    <a:pt x="138" y="1202"/>
                  </a:lnTo>
                  <a:lnTo>
                    <a:pt x="0" y="1202"/>
                  </a:lnTo>
                  <a:lnTo>
                    <a:pt x="0" y="129"/>
                  </a:lnTo>
                  <a:lnTo>
                    <a:pt x="3" y="99"/>
                  </a:lnTo>
                  <a:lnTo>
                    <a:pt x="8" y="72"/>
                  </a:lnTo>
                  <a:lnTo>
                    <a:pt x="16" y="49"/>
                  </a:lnTo>
                  <a:lnTo>
                    <a:pt x="26" y="28"/>
                  </a:lnTo>
                  <a:lnTo>
                    <a:pt x="39" y="13"/>
                  </a:lnTo>
                  <a:lnTo>
                    <a:pt x="53" y="3"/>
                  </a:lnTo>
                  <a:lnTo>
                    <a:pt x="69" y="0"/>
                  </a:lnTo>
                  <a:close/>
                </a:path>
              </a:pathLst>
            </a:custGeom>
            <a:gradFill>
              <a:gsLst>
                <a:gs pos="0">
                  <a:schemeClr val="bg1">
                    <a:lumMod val="50000"/>
                    <a:alpha val="0"/>
                  </a:schemeClr>
                </a:gs>
                <a:gs pos="100000">
                  <a:schemeClr val="bg1">
                    <a:lumMod val="65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23" name="Oval 71"/>
            <p:cNvSpPr/>
            <p:nvPr/>
          </p:nvSpPr>
          <p:spPr bwMode="auto">
            <a:xfrm flipH="1">
              <a:off x="2552190" y="3359351"/>
              <a:ext cx="533558" cy="441544"/>
            </a:xfrm>
            <a:prstGeom prst="ellipse">
              <a:avLst/>
            </a:prstGeom>
            <a:gradFill rotWithShape="1">
              <a:gsLst>
                <a:gs pos="0">
                  <a:srgbClr val="FFFCF9">
                    <a:alpha val="76999"/>
                  </a:srgbClr>
                </a:gs>
                <a:gs pos="100000">
                  <a:srgbClr val="FFFFFF">
                    <a:alpha val="0"/>
                  </a:srgbClr>
                </a:gs>
              </a:gsLst>
              <a:lin ang="5400000"/>
            </a:gradFill>
            <a:ln w="9525">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grpSp>
      <p:cxnSp>
        <p:nvCxnSpPr>
          <p:cNvPr id="70" name="Straight Connector 72"/>
          <p:cNvCxnSpPr/>
          <p:nvPr/>
        </p:nvCxnSpPr>
        <p:spPr>
          <a:xfrm rot="10800000" flipV="1">
            <a:off x="1766825" y="4160936"/>
            <a:ext cx="5562618" cy="1"/>
          </a:xfrm>
          <a:prstGeom prst="line">
            <a:avLst/>
          </a:prstGeom>
          <a:pattFill prst="ltUpDiag">
            <a:fgClr>
              <a:schemeClr val="bg1">
                <a:lumMod val="50000"/>
              </a:schemeClr>
            </a:fgClr>
            <a:bgClr>
              <a:schemeClr val="bg1">
                <a:lumMod val="85000"/>
              </a:schemeClr>
            </a:bgClr>
          </a:pattFill>
          <a:ln w="25400">
            <a:solidFill>
              <a:schemeClr val="bg2">
                <a:lumMod val="75000"/>
              </a:schemeClr>
            </a:solidFill>
            <a:prstDash val="sysDot"/>
            <a:headEnd type="oval" w="sm" len="sm"/>
            <a:tailEnd type="oval" w="sm" len="sm"/>
          </a:ln>
        </p:spPr>
        <p:style>
          <a:lnRef idx="1">
            <a:schemeClr val="accent1"/>
          </a:lnRef>
          <a:fillRef idx="3">
            <a:schemeClr val="accent1"/>
          </a:fillRef>
          <a:effectRef idx="2">
            <a:schemeClr val="accent1"/>
          </a:effectRef>
          <a:fontRef idx="minor">
            <a:schemeClr val="lt1"/>
          </a:fontRef>
        </p:style>
      </p:cxnSp>
      <p:sp>
        <p:nvSpPr>
          <p:cNvPr id="71" name="Freeform: Shape 75"/>
          <p:cNvSpPr/>
          <p:nvPr/>
        </p:nvSpPr>
        <p:spPr bwMode="auto">
          <a:xfrm flipH="1" flipV="1">
            <a:off x="2816322" y="4073369"/>
            <a:ext cx="149684" cy="149676"/>
          </a:xfrm>
          <a:custGeom>
            <a:avLst/>
            <a:gdLst/>
            <a:ahLst/>
            <a:cxnLst>
              <a:cxn ang="0">
                <a:pos x="107" y="1"/>
              </a:cxn>
              <a:cxn ang="0">
                <a:pos x="126" y="5"/>
              </a:cxn>
              <a:cxn ang="0">
                <a:pos x="143" y="12"/>
              </a:cxn>
              <a:cxn ang="0">
                <a:pos x="160" y="22"/>
              </a:cxn>
              <a:cxn ang="0">
                <a:pos x="173" y="37"/>
              </a:cxn>
              <a:cxn ang="0">
                <a:pos x="183" y="52"/>
              </a:cxn>
              <a:cxn ang="0">
                <a:pos x="190" y="69"/>
              </a:cxn>
              <a:cxn ang="0">
                <a:pos x="195" y="88"/>
              </a:cxn>
              <a:cxn ang="0">
                <a:pos x="195" y="108"/>
              </a:cxn>
              <a:cxn ang="0">
                <a:pos x="190" y="128"/>
              </a:cxn>
              <a:cxn ang="0">
                <a:pos x="183" y="145"/>
              </a:cxn>
              <a:cxn ang="0">
                <a:pos x="173" y="160"/>
              </a:cxn>
              <a:cxn ang="0">
                <a:pos x="160" y="173"/>
              </a:cxn>
              <a:cxn ang="0">
                <a:pos x="143" y="184"/>
              </a:cxn>
              <a:cxn ang="0">
                <a:pos x="126" y="192"/>
              </a:cxn>
              <a:cxn ang="0">
                <a:pos x="107" y="196"/>
              </a:cxn>
              <a:cxn ang="0">
                <a:pos x="87" y="196"/>
              </a:cxn>
              <a:cxn ang="0">
                <a:pos x="69" y="192"/>
              </a:cxn>
              <a:cxn ang="0">
                <a:pos x="51" y="184"/>
              </a:cxn>
              <a:cxn ang="0">
                <a:pos x="36" y="173"/>
              </a:cxn>
              <a:cxn ang="0">
                <a:pos x="22" y="160"/>
              </a:cxn>
              <a:cxn ang="0">
                <a:pos x="11" y="145"/>
              </a:cxn>
              <a:cxn ang="0">
                <a:pos x="4" y="128"/>
              </a:cxn>
              <a:cxn ang="0">
                <a:pos x="1" y="108"/>
              </a:cxn>
              <a:cxn ang="0">
                <a:pos x="1" y="88"/>
              </a:cxn>
              <a:cxn ang="0">
                <a:pos x="4" y="69"/>
              </a:cxn>
              <a:cxn ang="0">
                <a:pos x="11" y="52"/>
              </a:cxn>
              <a:cxn ang="0">
                <a:pos x="22" y="37"/>
              </a:cxn>
              <a:cxn ang="0">
                <a:pos x="36" y="22"/>
              </a:cxn>
              <a:cxn ang="0">
                <a:pos x="51" y="12"/>
              </a:cxn>
              <a:cxn ang="0">
                <a:pos x="69" y="5"/>
              </a:cxn>
              <a:cxn ang="0">
                <a:pos x="87" y="1"/>
              </a:cxn>
            </a:cxnLst>
            <a:rect l="0" t="0" r="r" b="b"/>
            <a:pathLst>
              <a:path w="195" h="196">
                <a:moveTo>
                  <a:pt x="98" y="0"/>
                </a:moveTo>
                <a:lnTo>
                  <a:pt x="107" y="1"/>
                </a:lnTo>
                <a:lnTo>
                  <a:pt x="117" y="3"/>
                </a:lnTo>
                <a:lnTo>
                  <a:pt x="126" y="5"/>
                </a:lnTo>
                <a:lnTo>
                  <a:pt x="135" y="8"/>
                </a:lnTo>
                <a:lnTo>
                  <a:pt x="143" y="12"/>
                </a:lnTo>
                <a:lnTo>
                  <a:pt x="152" y="18"/>
                </a:lnTo>
                <a:lnTo>
                  <a:pt x="160" y="22"/>
                </a:lnTo>
                <a:lnTo>
                  <a:pt x="167" y="30"/>
                </a:lnTo>
                <a:lnTo>
                  <a:pt x="173" y="37"/>
                </a:lnTo>
                <a:lnTo>
                  <a:pt x="179" y="44"/>
                </a:lnTo>
                <a:lnTo>
                  <a:pt x="183" y="52"/>
                </a:lnTo>
                <a:lnTo>
                  <a:pt x="188" y="60"/>
                </a:lnTo>
                <a:lnTo>
                  <a:pt x="190" y="69"/>
                </a:lnTo>
                <a:lnTo>
                  <a:pt x="193" y="79"/>
                </a:lnTo>
                <a:lnTo>
                  <a:pt x="195" y="88"/>
                </a:lnTo>
                <a:lnTo>
                  <a:pt x="195" y="99"/>
                </a:lnTo>
                <a:lnTo>
                  <a:pt x="195" y="108"/>
                </a:lnTo>
                <a:lnTo>
                  <a:pt x="193" y="118"/>
                </a:lnTo>
                <a:lnTo>
                  <a:pt x="190" y="128"/>
                </a:lnTo>
                <a:lnTo>
                  <a:pt x="188" y="136"/>
                </a:lnTo>
                <a:lnTo>
                  <a:pt x="183" y="145"/>
                </a:lnTo>
                <a:lnTo>
                  <a:pt x="179" y="153"/>
                </a:lnTo>
                <a:lnTo>
                  <a:pt x="173" y="160"/>
                </a:lnTo>
                <a:lnTo>
                  <a:pt x="167" y="168"/>
                </a:lnTo>
                <a:lnTo>
                  <a:pt x="160" y="173"/>
                </a:lnTo>
                <a:lnTo>
                  <a:pt x="152" y="179"/>
                </a:lnTo>
                <a:lnTo>
                  <a:pt x="143" y="184"/>
                </a:lnTo>
                <a:lnTo>
                  <a:pt x="135" y="189"/>
                </a:lnTo>
                <a:lnTo>
                  <a:pt x="126" y="192"/>
                </a:lnTo>
                <a:lnTo>
                  <a:pt x="117" y="194"/>
                </a:lnTo>
                <a:lnTo>
                  <a:pt x="107" y="196"/>
                </a:lnTo>
                <a:lnTo>
                  <a:pt x="98" y="196"/>
                </a:lnTo>
                <a:lnTo>
                  <a:pt x="87" y="196"/>
                </a:lnTo>
                <a:lnTo>
                  <a:pt x="78" y="194"/>
                </a:lnTo>
                <a:lnTo>
                  <a:pt x="69" y="192"/>
                </a:lnTo>
                <a:lnTo>
                  <a:pt x="59" y="189"/>
                </a:lnTo>
                <a:lnTo>
                  <a:pt x="51" y="184"/>
                </a:lnTo>
                <a:lnTo>
                  <a:pt x="43" y="179"/>
                </a:lnTo>
                <a:lnTo>
                  <a:pt x="36" y="173"/>
                </a:lnTo>
                <a:lnTo>
                  <a:pt x="29" y="168"/>
                </a:lnTo>
                <a:lnTo>
                  <a:pt x="22" y="160"/>
                </a:lnTo>
                <a:lnTo>
                  <a:pt x="16" y="153"/>
                </a:lnTo>
                <a:lnTo>
                  <a:pt x="11" y="145"/>
                </a:lnTo>
                <a:lnTo>
                  <a:pt x="8" y="136"/>
                </a:lnTo>
                <a:lnTo>
                  <a:pt x="4" y="128"/>
                </a:lnTo>
                <a:lnTo>
                  <a:pt x="2" y="118"/>
                </a:lnTo>
                <a:lnTo>
                  <a:pt x="1" y="108"/>
                </a:lnTo>
                <a:lnTo>
                  <a:pt x="0" y="99"/>
                </a:lnTo>
                <a:lnTo>
                  <a:pt x="1" y="88"/>
                </a:lnTo>
                <a:lnTo>
                  <a:pt x="2" y="79"/>
                </a:lnTo>
                <a:lnTo>
                  <a:pt x="4" y="69"/>
                </a:lnTo>
                <a:lnTo>
                  <a:pt x="8" y="60"/>
                </a:lnTo>
                <a:lnTo>
                  <a:pt x="11" y="52"/>
                </a:lnTo>
                <a:lnTo>
                  <a:pt x="16" y="44"/>
                </a:lnTo>
                <a:lnTo>
                  <a:pt x="22" y="37"/>
                </a:lnTo>
                <a:lnTo>
                  <a:pt x="29" y="30"/>
                </a:lnTo>
                <a:lnTo>
                  <a:pt x="36" y="22"/>
                </a:lnTo>
                <a:lnTo>
                  <a:pt x="43" y="18"/>
                </a:lnTo>
                <a:lnTo>
                  <a:pt x="51" y="12"/>
                </a:lnTo>
                <a:lnTo>
                  <a:pt x="59" y="8"/>
                </a:lnTo>
                <a:lnTo>
                  <a:pt x="69" y="5"/>
                </a:lnTo>
                <a:lnTo>
                  <a:pt x="78" y="3"/>
                </a:lnTo>
                <a:lnTo>
                  <a:pt x="87" y="1"/>
                </a:lnTo>
                <a:lnTo>
                  <a:pt x="98" y="0"/>
                </a:lnTo>
                <a:close/>
              </a:path>
            </a:pathLst>
          </a:custGeom>
          <a:solidFill>
            <a:schemeClr val="accent1"/>
          </a:solidFill>
          <a:ln w="9525">
            <a:noFill/>
            <a:round/>
          </a:ln>
        </p:spPr>
        <p:txBody>
          <a:bodyPr lIns="68575" tIns="34287" rIns="68575" bIns="34287"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Freeform: Shape 76"/>
          <p:cNvSpPr/>
          <p:nvPr/>
        </p:nvSpPr>
        <p:spPr bwMode="auto">
          <a:xfrm flipH="1" flipV="1">
            <a:off x="4154584" y="4088421"/>
            <a:ext cx="149684" cy="149676"/>
          </a:xfrm>
          <a:custGeom>
            <a:avLst/>
            <a:gdLst/>
            <a:ahLst/>
            <a:cxnLst>
              <a:cxn ang="0">
                <a:pos x="107" y="1"/>
              </a:cxn>
              <a:cxn ang="0">
                <a:pos x="126" y="5"/>
              </a:cxn>
              <a:cxn ang="0">
                <a:pos x="143" y="12"/>
              </a:cxn>
              <a:cxn ang="0">
                <a:pos x="160" y="22"/>
              </a:cxn>
              <a:cxn ang="0">
                <a:pos x="173" y="37"/>
              </a:cxn>
              <a:cxn ang="0">
                <a:pos x="183" y="52"/>
              </a:cxn>
              <a:cxn ang="0">
                <a:pos x="190" y="69"/>
              </a:cxn>
              <a:cxn ang="0">
                <a:pos x="195" y="88"/>
              </a:cxn>
              <a:cxn ang="0">
                <a:pos x="195" y="108"/>
              </a:cxn>
              <a:cxn ang="0">
                <a:pos x="190" y="128"/>
              </a:cxn>
              <a:cxn ang="0">
                <a:pos x="183" y="145"/>
              </a:cxn>
              <a:cxn ang="0">
                <a:pos x="173" y="160"/>
              </a:cxn>
              <a:cxn ang="0">
                <a:pos x="160" y="173"/>
              </a:cxn>
              <a:cxn ang="0">
                <a:pos x="143" y="184"/>
              </a:cxn>
              <a:cxn ang="0">
                <a:pos x="126" y="192"/>
              </a:cxn>
              <a:cxn ang="0">
                <a:pos x="107" y="196"/>
              </a:cxn>
              <a:cxn ang="0">
                <a:pos x="87" y="196"/>
              </a:cxn>
              <a:cxn ang="0">
                <a:pos x="69" y="192"/>
              </a:cxn>
              <a:cxn ang="0">
                <a:pos x="51" y="184"/>
              </a:cxn>
              <a:cxn ang="0">
                <a:pos x="36" y="173"/>
              </a:cxn>
              <a:cxn ang="0">
                <a:pos x="22" y="160"/>
              </a:cxn>
              <a:cxn ang="0">
                <a:pos x="11" y="145"/>
              </a:cxn>
              <a:cxn ang="0">
                <a:pos x="4" y="128"/>
              </a:cxn>
              <a:cxn ang="0">
                <a:pos x="1" y="108"/>
              </a:cxn>
              <a:cxn ang="0">
                <a:pos x="1" y="88"/>
              </a:cxn>
              <a:cxn ang="0">
                <a:pos x="4" y="69"/>
              </a:cxn>
              <a:cxn ang="0">
                <a:pos x="11" y="52"/>
              </a:cxn>
              <a:cxn ang="0">
                <a:pos x="22" y="37"/>
              </a:cxn>
              <a:cxn ang="0">
                <a:pos x="36" y="22"/>
              </a:cxn>
              <a:cxn ang="0">
                <a:pos x="51" y="12"/>
              </a:cxn>
              <a:cxn ang="0">
                <a:pos x="69" y="5"/>
              </a:cxn>
              <a:cxn ang="0">
                <a:pos x="87" y="1"/>
              </a:cxn>
            </a:cxnLst>
            <a:rect l="0" t="0" r="r" b="b"/>
            <a:pathLst>
              <a:path w="195" h="196">
                <a:moveTo>
                  <a:pt x="98" y="0"/>
                </a:moveTo>
                <a:lnTo>
                  <a:pt x="107" y="1"/>
                </a:lnTo>
                <a:lnTo>
                  <a:pt x="117" y="3"/>
                </a:lnTo>
                <a:lnTo>
                  <a:pt x="126" y="5"/>
                </a:lnTo>
                <a:lnTo>
                  <a:pt x="135" y="8"/>
                </a:lnTo>
                <a:lnTo>
                  <a:pt x="143" y="12"/>
                </a:lnTo>
                <a:lnTo>
                  <a:pt x="152" y="18"/>
                </a:lnTo>
                <a:lnTo>
                  <a:pt x="160" y="22"/>
                </a:lnTo>
                <a:lnTo>
                  <a:pt x="167" y="30"/>
                </a:lnTo>
                <a:lnTo>
                  <a:pt x="173" y="37"/>
                </a:lnTo>
                <a:lnTo>
                  <a:pt x="179" y="44"/>
                </a:lnTo>
                <a:lnTo>
                  <a:pt x="183" y="52"/>
                </a:lnTo>
                <a:lnTo>
                  <a:pt x="188" y="60"/>
                </a:lnTo>
                <a:lnTo>
                  <a:pt x="190" y="69"/>
                </a:lnTo>
                <a:lnTo>
                  <a:pt x="193" y="79"/>
                </a:lnTo>
                <a:lnTo>
                  <a:pt x="195" y="88"/>
                </a:lnTo>
                <a:lnTo>
                  <a:pt x="195" y="99"/>
                </a:lnTo>
                <a:lnTo>
                  <a:pt x="195" y="108"/>
                </a:lnTo>
                <a:lnTo>
                  <a:pt x="193" y="118"/>
                </a:lnTo>
                <a:lnTo>
                  <a:pt x="190" y="128"/>
                </a:lnTo>
                <a:lnTo>
                  <a:pt x="188" y="136"/>
                </a:lnTo>
                <a:lnTo>
                  <a:pt x="183" y="145"/>
                </a:lnTo>
                <a:lnTo>
                  <a:pt x="179" y="153"/>
                </a:lnTo>
                <a:lnTo>
                  <a:pt x="173" y="160"/>
                </a:lnTo>
                <a:lnTo>
                  <a:pt x="167" y="168"/>
                </a:lnTo>
                <a:lnTo>
                  <a:pt x="160" y="173"/>
                </a:lnTo>
                <a:lnTo>
                  <a:pt x="152" y="179"/>
                </a:lnTo>
                <a:lnTo>
                  <a:pt x="143" y="184"/>
                </a:lnTo>
                <a:lnTo>
                  <a:pt x="135" y="189"/>
                </a:lnTo>
                <a:lnTo>
                  <a:pt x="126" y="192"/>
                </a:lnTo>
                <a:lnTo>
                  <a:pt x="117" y="194"/>
                </a:lnTo>
                <a:lnTo>
                  <a:pt x="107" y="196"/>
                </a:lnTo>
                <a:lnTo>
                  <a:pt x="98" y="196"/>
                </a:lnTo>
                <a:lnTo>
                  <a:pt x="87" y="196"/>
                </a:lnTo>
                <a:lnTo>
                  <a:pt x="78" y="194"/>
                </a:lnTo>
                <a:lnTo>
                  <a:pt x="69" y="192"/>
                </a:lnTo>
                <a:lnTo>
                  <a:pt x="59" y="189"/>
                </a:lnTo>
                <a:lnTo>
                  <a:pt x="51" y="184"/>
                </a:lnTo>
                <a:lnTo>
                  <a:pt x="43" y="179"/>
                </a:lnTo>
                <a:lnTo>
                  <a:pt x="36" y="173"/>
                </a:lnTo>
                <a:lnTo>
                  <a:pt x="29" y="168"/>
                </a:lnTo>
                <a:lnTo>
                  <a:pt x="22" y="160"/>
                </a:lnTo>
                <a:lnTo>
                  <a:pt x="16" y="153"/>
                </a:lnTo>
                <a:lnTo>
                  <a:pt x="11" y="145"/>
                </a:lnTo>
                <a:lnTo>
                  <a:pt x="8" y="136"/>
                </a:lnTo>
                <a:lnTo>
                  <a:pt x="4" y="128"/>
                </a:lnTo>
                <a:lnTo>
                  <a:pt x="2" y="118"/>
                </a:lnTo>
                <a:lnTo>
                  <a:pt x="1" y="108"/>
                </a:lnTo>
                <a:lnTo>
                  <a:pt x="0" y="99"/>
                </a:lnTo>
                <a:lnTo>
                  <a:pt x="1" y="88"/>
                </a:lnTo>
                <a:lnTo>
                  <a:pt x="2" y="79"/>
                </a:lnTo>
                <a:lnTo>
                  <a:pt x="4" y="69"/>
                </a:lnTo>
                <a:lnTo>
                  <a:pt x="8" y="60"/>
                </a:lnTo>
                <a:lnTo>
                  <a:pt x="11" y="52"/>
                </a:lnTo>
                <a:lnTo>
                  <a:pt x="16" y="44"/>
                </a:lnTo>
                <a:lnTo>
                  <a:pt x="22" y="37"/>
                </a:lnTo>
                <a:lnTo>
                  <a:pt x="29" y="30"/>
                </a:lnTo>
                <a:lnTo>
                  <a:pt x="36" y="22"/>
                </a:lnTo>
                <a:lnTo>
                  <a:pt x="43" y="18"/>
                </a:lnTo>
                <a:lnTo>
                  <a:pt x="51" y="12"/>
                </a:lnTo>
                <a:lnTo>
                  <a:pt x="59" y="8"/>
                </a:lnTo>
                <a:lnTo>
                  <a:pt x="69" y="5"/>
                </a:lnTo>
                <a:lnTo>
                  <a:pt x="78" y="3"/>
                </a:lnTo>
                <a:lnTo>
                  <a:pt x="87" y="1"/>
                </a:lnTo>
                <a:lnTo>
                  <a:pt x="98" y="0"/>
                </a:lnTo>
                <a:close/>
              </a:path>
            </a:pathLst>
          </a:custGeom>
          <a:solidFill>
            <a:schemeClr val="accent2"/>
          </a:solidFill>
          <a:ln w="9525">
            <a:noFill/>
            <a:round/>
          </a:ln>
        </p:spPr>
        <p:txBody>
          <a:bodyPr lIns="68575" tIns="34287" rIns="68575" bIns="34287"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0" name="Group 107"/>
          <p:cNvGrpSpPr/>
          <p:nvPr/>
        </p:nvGrpSpPr>
        <p:grpSpPr>
          <a:xfrm>
            <a:off x="5394940" y="1562132"/>
            <a:ext cx="493577" cy="2676626"/>
            <a:chOff x="7057435" y="2082768"/>
            <a:chExt cx="658103" cy="3569031"/>
          </a:xfrm>
        </p:grpSpPr>
        <p:grpSp>
          <p:nvGrpSpPr>
            <p:cNvPr id="11" name="Group 35"/>
            <p:cNvGrpSpPr/>
            <p:nvPr/>
          </p:nvGrpSpPr>
          <p:grpSpPr>
            <a:xfrm>
              <a:off x="7057435" y="2082768"/>
              <a:ext cx="658103" cy="1068020"/>
              <a:chOff x="1555060" y="1309888"/>
              <a:chExt cx="2525713" cy="4098924"/>
            </a:xfrm>
          </p:grpSpPr>
          <p:sp>
            <p:nvSpPr>
              <p:cNvPr id="94" name="Freeform: Shape 36"/>
              <p:cNvSpPr/>
              <p:nvPr/>
            </p:nvSpPr>
            <p:spPr bwMode="auto">
              <a:xfrm>
                <a:off x="2271022" y="4419800"/>
                <a:ext cx="1093788" cy="989012"/>
              </a:xfrm>
              <a:custGeom>
                <a:avLst/>
                <a:gdLst/>
                <a:ahLst/>
                <a:cxnLst>
                  <a:cxn ang="0">
                    <a:pos x="0" y="0"/>
                  </a:cxn>
                  <a:cxn ang="0">
                    <a:pos x="891" y="0"/>
                  </a:cxn>
                  <a:cxn ang="0">
                    <a:pos x="815" y="136"/>
                  </a:cxn>
                  <a:cxn ang="0">
                    <a:pos x="815" y="562"/>
                  </a:cxn>
                  <a:cxn ang="0">
                    <a:pos x="813" y="582"/>
                  </a:cxn>
                  <a:cxn ang="0">
                    <a:pos x="805" y="603"/>
                  </a:cxn>
                  <a:cxn ang="0">
                    <a:pos x="795" y="623"/>
                  </a:cxn>
                  <a:cxn ang="0">
                    <a:pos x="782" y="642"/>
                  </a:cxn>
                  <a:cxn ang="0">
                    <a:pos x="766" y="658"/>
                  </a:cxn>
                  <a:cxn ang="0">
                    <a:pos x="749" y="669"/>
                  </a:cxn>
                  <a:cxn ang="0">
                    <a:pos x="511" y="792"/>
                  </a:cxn>
                  <a:cxn ang="0">
                    <a:pos x="491" y="800"/>
                  </a:cxn>
                  <a:cxn ang="0">
                    <a:pos x="469" y="805"/>
                  </a:cxn>
                  <a:cxn ang="0">
                    <a:pos x="445" y="806"/>
                  </a:cxn>
                  <a:cxn ang="0">
                    <a:pos x="421" y="805"/>
                  </a:cxn>
                  <a:cxn ang="0">
                    <a:pos x="399" y="800"/>
                  </a:cxn>
                  <a:cxn ang="0">
                    <a:pos x="380" y="792"/>
                  </a:cxn>
                  <a:cxn ang="0">
                    <a:pos x="141" y="669"/>
                  </a:cxn>
                  <a:cxn ang="0">
                    <a:pos x="124" y="658"/>
                  </a:cxn>
                  <a:cxn ang="0">
                    <a:pos x="108" y="642"/>
                  </a:cxn>
                  <a:cxn ang="0">
                    <a:pos x="95" y="623"/>
                  </a:cxn>
                  <a:cxn ang="0">
                    <a:pos x="84" y="603"/>
                  </a:cxn>
                  <a:cxn ang="0">
                    <a:pos x="77" y="582"/>
                  </a:cxn>
                  <a:cxn ang="0">
                    <a:pos x="75" y="562"/>
                  </a:cxn>
                  <a:cxn ang="0">
                    <a:pos x="75" y="136"/>
                  </a:cxn>
                  <a:cxn ang="0">
                    <a:pos x="0" y="0"/>
                  </a:cxn>
                </a:cxnLst>
                <a:rect l="0" t="0" r="r" b="b"/>
                <a:pathLst>
                  <a:path w="891" h="806">
                    <a:moveTo>
                      <a:pt x="0" y="0"/>
                    </a:moveTo>
                    <a:lnTo>
                      <a:pt x="891" y="0"/>
                    </a:lnTo>
                    <a:lnTo>
                      <a:pt x="815" y="136"/>
                    </a:lnTo>
                    <a:lnTo>
                      <a:pt x="815" y="562"/>
                    </a:lnTo>
                    <a:lnTo>
                      <a:pt x="813" y="582"/>
                    </a:lnTo>
                    <a:lnTo>
                      <a:pt x="805" y="603"/>
                    </a:lnTo>
                    <a:lnTo>
                      <a:pt x="795" y="623"/>
                    </a:lnTo>
                    <a:lnTo>
                      <a:pt x="782" y="642"/>
                    </a:lnTo>
                    <a:lnTo>
                      <a:pt x="766" y="658"/>
                    </a:lnTo>
                    <a:lnTo>
                      <a:pt x="749" y="669"/>
                    </a:lnTo>
                    <a:lnTo>
                      <a:pt x="511" y="792"/>
                    </a:lnTo>
                    <a:lnTo>
                      <a:pt x="491" y="800"/>
                    </a:lnTo>
                    <a:lnTo>
                      <a:pt x="469" y="805"/>
                    </a:lnTo>
                    <a:lnTo>
                      <a:pt x="445" y="806"/>
                    </a:lnTo>
                    <a:lnTo>
                      <a:pt x="421" y="805"/>
                    </a:lnTo>
                    <a:lnTo>
                      <a:pt x="399" y="800"/>
                    </a:lnTo>
                    <a:lnTo>
                      <a:pt x="380" y="792"/>
                    </a:lnTo>
                    <a:lnTo>
                      <a:pt x="141" y="669"/>
                    </a:lnTo>
                    <a:lnTo>
                      <a:pt x="124" y="658"/>
                    </a:lnTo>
                    <a:lnTo>
                      <a:pt x="108" y="642"/>
                    </a:lnTo>
                    <a:lnTo>
                      <a:pt x="95" y="623"/>
                    </a:lnTo>
                    <a:lnTo>
                      <a:pt x="84" y="603"/>
                    </a:lnTo>
                    <a:lnTo>
                      <a:pt x="77" y="582"/>
                    </a:lnTo>
                    <a:lnTo>
                      <a:pt x="75" y="562"/>
                    </a:lnTo>
                    <a:lnTo>
                      <a:pt x="75" y="136"/>
                    </a:lnTo>
                    <a:lnTo>
                      <a:pt x="0" y="0"/>
                    </a:lnTo>
                    <a:close/>
                  </a:path>
                </a:pathLst>
              </a:custGeom>
              <a:solidFill>
                <a:schemeClr val="accent3"/>
              </a:solidFill>
              <a:ln w="0">
                <a:noFill/>
                <a:prstDash val="solid"/>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95" name="Freeform: Shape 37"/>
              <p:cNvSpPr/>
              <p:nvPr/>
            </p:nvSpPr>
            <p:spPr bwMode="auto">
              <a:xfrm>
                <a:off x="2362993" y="4589764"/>
                <a:ext cx="908618" cy="169458"/>
              </a:xfrm>
              <a:custGeom>
                <a:avLst/>
                <a:gdLst>
                  <a:gd name="T0" fmla="*/ 2147483647 w 740"/>
                  <a:gd name="T1" fmla="*/ 0 h 138"/>
                  <a:gd name="T2" fmla="*/ 2147483647 w 740"/>
                  <a:gd name="T3" fmla="*/ 2147483647 h 138"/>
                  <a:gd name="T4" fmla="*/ 0 w 740"/>
                  <a:gd name="T5" fmla="*/ 2147483647 h 138"/>
                  <a:gd name="T6" fmla="*/ 0 w 740"/>
                  <a:gd name="T7" fmla="*/ 2147483647 h 138"/>
                  <a:gd name="T8" fmla="*/ 2147483647 w 740"/>
                  <a:gd name="T9" fmla="*/ 0 h 138"/>
                  <a:gd name="T10" fmla="*/ 0 60000 65536"/>
                  <a:gd name="T11" fmla="*/ 0 60000 65536"/>
                  <a:gd name="T12" fmla="*/ 0 60000 65536"/>
                  <a:gd name="T13" fmla="*/ 0 60000 65536"/>
                  <a:gd name="T14" fmla="*/ 0 60000 65536"/>
                  <a:gd name="T15" fmla="*/ 0 w 740"/>
                  <a:gd name="T16" fmla="*/ 0 h 138"/>
                  <a:gd name="T17" fmla="*/ 740 w 740"/>
                  <a:gd name="T18" fmla="*/ 138 h 138"/>
                </a:gdLst>
                <a:ahLst/>
                <a:cxnLst>
                  <a:cxn ang="T10">
                    <a:pos x="T0" y="T1"/>
                  </a:cxn>
                  <a:cxn ang="T11">
                    <a:pos x="T2" y="T3"/>
                  </a:cxn>
                  <a:cxn ang="T12">
                    <a:pos x="T4" y="T5"/>
                  </a:cxn>
                  <a:cxn ang="T13">
                    <a:pos x="T6" y="T7"/>
                  </a:cxn>
                  <a:cxn ang="T14">
                    <a:pos x="T8" y="T9"/>
                  </a:cxn>
                </a:cxnLst>
                <a:rect l="T15" t="T16" r="T17" b="T18"/>
                <a:pathLst>
                  <a:path w="740" h="138">
                    <a:moveTo>
                      <a:pt x="740" y="0"/>
                    </a:moveTo>
                    <a:lnTo>
                      <a:pt x="740" y="79"/>
                    </a:lnTo>
                    <a:lnTo>
                      <a:pt x="0" y="138"/>
                    </a:lnTo>
                    <a:lnTo>
                      <a:pt x="0" y="59"/>
                    </a:lnTo>
                    <a:lnTo>
                      <a:pt x="740" y="0"/>
                    </a:lnTo>
                    <a:close/>
                  </a:path>
                </a:pathLst>
              </a:custGeom>
              <a:solidFill>
                <a:schemeClr val="accent1">
                  <a:lumMod val="7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96" name="Freeform: Shape 38"/>
              <p:cNvSpPr/>
              <p:nvPr/>
            </p:nvSpPr>
            <p:spPr bwMode="auto">
              <a:xfrm>
                <a:off x="2362993" y="4816936"/>
                <a:ext cx="908618" cy="170687"/>
              </a:xfrm>
              <a:custGeom>
                <a:avLst/>
                <a:gdLst>
                  <a:gd name="T0" fmla="*/ 2147483647 w 740"/>
                  <a:gd name="T1" fmla="*/ 0 h 139"/>
                  <a:gd name="T2" fmla="*/ 2147483647 w 740"/>
                  <a:gd name="T3" fmla="*/ 2147483647 h 139"/>
                  <a:gd name="T4" fmla="*/ 0 w 740"/>
                  <a:gd name="T5" fmla="*/ 2147483647 h 139"/>
                  <a:gd name="T6" fmla="*/ 0 w 740"/>
                  <a:gd name="T7" fmla="*/ 2147483647 h 139"/>
                  <a:gd name="T8" fmla="*/ 2147483647 w 740"/>
                  <a:gd name="T9" fmla="*/ 0 h 139"/>
                  <a:gd name="T10" fmla="*/ 0 60000 65536"/>
                  <a:gd name="T11" fmla="*/ 0 60000 65536"/>
                  <a:gd name="T12" fmla="*/ 0 60000 65536"/>
                  <a:gd name="T13" fmla="*/ 0 60000 65536"/>
                  <a:gd name="T14" fmla="*/ 0 60000 65536"/>
                  <a:gd name="T15" fmla="*/ 0 w 740"/>
                  <a:gd name="T16" fmla="*/ 0 h 139"/>
                  <a:gd name="T17" fmla="*/ 740 w 740"/>
                  <a:gd name="T18" fmla="*/ 139 h 139"/>
                </a:gdLst>
                <a:ahLst/>
                <a:cxnLst>
                  <a:cxn ang="T10">
                    <a:pos x="T0" y="T1"/>
                  </a:cxn>
                  <a:cxn ang="T11">
                    <a:pos x="T2" y="T3"/>
                  </a:cxn>
                  <a:cxn ang="T12">
                    <a:pos x="T4" y="T5"/>
                  </a:cxn>
                  <a:cxn ang="T13">
                    <a:pos x="T6" y="T7"/>
                  </a:cxn>
                  <a:cxn ang="T14">
                    <a:pos x="T8" y="T9"/>
                  </a:cxn>
                </a:cxnLst>
                <a:rect l="T15" t="T16" r="T17" b="T18"/>
                <a:pathLst>
                  <a:path w="740" h="139">
                    <a:moveTo>
                      <a:pt x="740" y="0"/>
                    </a:moveTo>
                    <a:lnTo>
                      <a:pt x="740" y="80"/>
                    </a:lnTo>
                    <a:lnTo>
                      <a:pt x="0" y="139"/>
                    </a:lnTo>
                    <a:lnTo>
                      <a:pt x="0" y="59"/>
                    </a:lnTo>
                    <a:lnTo>
                      <a:pt x="740" y="0"/>
                    </a:lnTo>
                    <a:close/>
                  </a:path>
                </a:pathLst>
              </a:custGeom>
              <a:solidFill>
                <a:schemeClr val="accent1">
                  <a:lumMod val="7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97" name="Freeform: Shape 39"/>
              <p:cNvSpPr/>
              <p:nvPr/>
            </p:nvSpPr>
            <p:spPr bwMode="auto">
              <a:xfrm>
                <a:off x="2364222" y="5046565"/>
                <a:ext cx="907391" cy="167002"/>
              </a:xfrm>
              <a:custGeom>
                <a:avLst/>
                <a:gdLst>
                  <a:gd name="T0" fmla="*/ 2147483647 w 739"/>
                  <a:gd name="T1" fmla="*/ 0 h 136"/>
                  <a:gd name="T2" fmla="*/ 2147483647 w 739"/>
                  <a:gd name="T3" fmla="*/ 2147483647 h 136"/>
                  <a:gd name="T4" fmla="*/ 2147483647 w 739"/>
                  <a:gd name="T5" fmla="*/ 2147483647 h 136"/>
                  <a:gd name="T6" fmla="*/ 2147483647 w 739"/>
                  <a:gd name="T7" fmla="*/ 2147483647 h 136"/>
                  <a:gd name="T8" fmla="*/ 2147483647 w 739"/>
                  <a:gd name="T9" fmla="*/ 2147483647 h 136"/>
                  <a:gd name="T10" fmla="*/ 2147483647 w 739"/>
                  <a:gd name="T11" fmla="*/ 2147483647 h 136"/>
                  <a:gd name="T12" fmla="*/ 2147483647 w 739"/>
                  <a:gd name="T13" fmla="*/ 2147483647 h 136"/>
                  <a:gd name="T14" fmla="*/ 2147483647 w 739"/>
                  <a:gd name="T15" fmla="*/ 2147483647 h 136"/>
                  <a:gd name="T16" fmla="*/ 0 w 739"/>
                  <a:gd name="T17" fmla="*/ 2147483647 h 136"/>
                  <a:gd name="T18" fmla="*/ 2147483647 w 739"/>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9"/>
                  <a:gd name="T31" fmla="*/ 0 h 136"/>
                  <a:gd name="T32" fmla="*/ 739 w 739"/>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9" h="136">
                    <a:moveTo>
                      <a:pt x="739" y="0"/>
                    </a:moveTo>
                    <a:lnTo>
                      <a:pt x="739" y="51"/>
                    </a:lnTo>
                    <a:lnTo>
                      <a:pt x="738" y="65"/>
                    </a:lnTo>
                    <a:lnTo>
                      <a:pt x="735" y="80"/>
                    </a:lnTo>
                    <a:lnTo>
                      <a:pt x="36" y="136"/>
                    </a:lnTo>
                    <a:lnTo>
                      <a:pt x="23" y="119"/>
                    </a:lnTo>
                    <a:lnTo>
                      <a:pt x="11" y="99"/>
                    </a:lnTo>
                    <a:lnTo>
                      <a:pt x="4" y="79"/>
                    </a:lnTo>
                    <a:lnTo>
                      <a:pt x="0" y="59"/>
                    </a:lnTo>
                    <a:lnTo>
                      <a:pt x="739" y="0"/>
                    </a:lnTo>
                    <a:close/>
                  </a:path>
                </a:pathLst>
              </a:custGeom>
              <a:solidFill>
                <a:schemeClr val="accent1">
                  <a:lumMod val="7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98" name="Freeform: Shape 40"/>
              <p:cNvSpPr/>
              <p:nvPr/>
            </p:nvSpPr>
            <p:spPr bwMode="auto">
              <a:xfrm>
                <a:off x="2666276" y="5317943"/>
                <a:ext cx="303282" cy="90869"/>
              </a:xfrm>
              <a:custGeom>
                <a:avLst/>
                <a:gdLst>
                  <a:gd name="T0" fmla="*/ 2147483647 w 247"/>
                  <a:gd name="T1" fmla="*/ 0 h 74"/>
                  <a:gd name="T2" fmla="*/ 2147483647 w 247"/>
                  <a:gd name="T3" fmla="*/ 2147483647 h 74"/>
                  <a:gd name="T4" fmla="*/ 2147483647 w 247"/>
                  <a:gd name="T5" fmla="*/ 2147483647 h 74"/>
                  <a:gd name="T6" fmla="*/ 2147483647 w 247"/>
                  <a:gd name="T7" fmla="*/ 2147483647 h 74"/>
                  <a:gd name="T8" fmla="*/ 2147483647 w 247"/>
                  <a:gd name="T9" fmla="*/ 2147483647 h 74"/>
                  <a:gd name="T10" fmla="*/ 2147483647 w 247"/>
                  <a:gd name="T11" fmla="*/ 2147483647 h 74"/>
                  <a:gd name="T12" fmla="*/ 2147483647 w 247"/>
                  <a:gd name="T13" fmla="*/ 2147483647 h 74"/>
                  <a:gd name="T14" fmla="*/ 2147483647 w 247"/>
                  <a:gd name="T15" fmla="*/ 2147483647 h 74"/>
                  <a:gd name="T16" fmla="*/ 2147483647 w 247"/>
                  <a:gd name="T17" fmla="*/ 2147483647 h 74"/>
                  <a:gd name="T18" fmla="*/ 2147483647 w 247"/>
                  <a:gd name="T19" fmla="*/ 2147483647 h 74"/>
                  <a:gd name="T20" fmla="*/ 2147483647 w 247"/>
                  <a:gd name="T21" fmla="*/ 2147483647 h 74"/>
                  <a:gd name="T22" fmla="*/ 2147483647 w 247"/>
                  <a:gd name="T23" fmla="*/ 2147483647 h 74"/>
                  <a:gd name="T24" fmla="*/ 2147483647 w 247"/>
                  <a:gd name="T25" fmla="*/ 2147483647 h 74"/>
                  <a:gd name="T26" fmla="*/ 0 w 247"/>
                  <a:gd name="T27" fmla="*/ 2147483647 h 74"/>
                  <a:gd name="T28" fmla="*/ 2147483647 w 247"/>
                  <a:gd name="T29" fmla="*/ 2147483647 h 74"/>
                  <a:gd name="T30" fmla="*/ 2147483647 w 247"/>
                  <a:gd name="T31" fmla="*/ 2147483647 h 74"/>
                  <a:gd name="T32" fmla="*/ 2147483647 w 247"/>
                  <a:gd name="T33" fmla="*/ 2147483647 h 74"/>
                  <a:gd name="T34" fmla="*/ 2147483647 w 247"/>
                  <a:gd name="T35" fmla="*/ 2147483647 h 74"/>
                  <a:gd name="T36" fmla="*/ 2147483647 w 247"/>
                  <a:gd name="T37" fmla="*/ 0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7"/>
                  <a:gd name="T58" fmla="*/ 0 h 74"/>
                  <a:gd name="T59" fmla="*/ 247 w 247"/>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7" h="74">
                    <a:moveTo>
                      <a:pt x="123" y="0"/>
                    </a:moveTo>
                    <a:lnTo>
                      <a:pt x="153" y="1"/>
                    </a:lnTo>
                    <a:lnTo>
                      <a:pt x="180" y="5"/>
                    </a:lnTo>
                    <a:lnTo>
                      <a:pt x="206" y="12"/>
                    </a:lnTo>
                    <a:lnTo>
                      <a:pt x="228" y="20"/>
                    </a:lnTo>
                    <a:lnTo>
                      <a:pt x="247" y="30"/>
                    </a:lnTo>
                    <a:lnTo>
                      <a:pt x="189" y="60"/>
                    </a:lnTo>
                    <a:lnTo>
                      <a:pt x="169" y="68"/>
                    </a:lnTo>
                    <a:lnTo>
                      <a:pt x="147" y="73"/>
                    </a:lnTo>
                    <a:lnTo>
                      <a:pt x="122" y="74"/>
                    </a:lnTo>
                    <a:lnTo>
                      <a:pt x="99" y="73"/>
                    </a:lnTo>
                    <a:lnTo>
                      <a:pt x="77" y="68"/>
                    </a:lnTo>
                    <a:lnTo>
                      <a:pt x="57" y="60"/>
                    </a:lnTo>
                    <a:lnTo>
                      <a:pt x="0" y="30"/>
                    </a:lnTo>
                    <a:lnTo>
                      <a:pt x="18" y="20"/>
                    </a:lnTo>
                    <a:lnTo>
                      <a:pt x="40" y="12"/>
                    </a:lnTo>
                    <a:lnTo>
                      <a:pt x="66" y="5"/>
                    </a:lnTo>
                    <a:lnTo>
                      <a:pt x="94" y="1"/>
                    </a:lnTo>
                    <a:lnTo>
                      <a:pt x="123" y="0"/>
                    </a:lnTo>
                    <a:close/>
                  </a:path>
                </a:pathLst>
              </a:custGeom>
              <a:solidFill>
                <a:schemeClr val="accent1">
                  <a:lumMod val="7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99" name="Freeform: Shape 41"/>
              <p:cNvSpPr/>
              <p:nvPr/>
            </p:nvSpPr>
            <p:spPr bwMode="auto">
              <a:xfrm>
                <a:off x="1555060" y="1309888"/>
                <a:ext cx="2525713" cy="3150940"/>
              </a:xfrm>
              <a:custGeom>
                <a:avLst/>
                <a:gdLst/>
                <a:ahLst/>
                <a:cxnLst>
                  <a:cxn ang="0">
                    <a:pos x="1109" y="3"/>
                  </a:cxn>
                  <a:cxn ang="0">
                    <a:pos x="1264" y="27"/>
                  </a:cxn>
                  <a:cxn ang="0">
                    <a:pos x="1411" y="74"/>
                  </a:cxn>
                  <a:cxn ang="0">
                    <a:pos x="1548" y="140"/>
                  </a:cxn>
                  <a:cxn ang="0">
                    <a:pos x="1671" y="226"/>
                  </a:cxn>
                  <a:cxn ang="0">
                    <a:pos x="1782" y="329"/>
                  </a:cxn>
                  <a:cxn ang="0">
                    <a:pos x="1876" y="445"/>
                  </a:cxn>
                  <a:cxn ang="0">
                    <a:pos x="1952" y="576"/>
                  </a:cxn>
                  <a:cxn ang="0">
                    <a:pos x="2009" y="718"/>
                  </a:cxn>
                  <a:cxn ang="0">
                    <a:pos x="2045" y="869"/>
                  </a:cxn>
                  <a:cxn ang="0">
                    <a:pos x="2057" y="1028"/>
                  </a:cxn>
                  <a:cxn ang="0">
                    <a:pos x="2046" y="1166"/>
                  </a:cxn>
                  <a:cxn ang="0">
                    <a:pos x="2016" y="1295"/>
                  </a:cxn>
                  <a:cxn ang="0">
                    <a:pos x="1971" y="1418"/>
                  </a:cxn>
                  <a:cxn ang="0">
                    <a:pos x="1915" y="1535"/>
                  </a:cxn>
                  <a:cxn ang="0">
                    <a:pos x="1850" y="1649"/>
                  </a:cxn>
                  <a:cxn ang="0">
                    <a:pos x="1748" y="1814"/>
                  </a:cxn>
                  <a:cxn ang="0">
                    <a:pos x="1649" y="1979"/>
                  </a:cxn>
                  <a:cxn ang="0">
                    <a:pos x="1592" y="2090"/>
                  </a:cxn>
                  <a:cxn ang="0">
                    <a:pos x="1547" y="2204"/>
                  </a:cxn>
                  <a:cxn ang="0">
                    <a:pos x="1516" y="2323"/>
                  </a:cxn>
                  <a:cxn ang="0">
                    <a:pos x="1505" y="2447"/>
                  </a:cxn>
                  <a:cxn ang="0">
                    <a:pos x="1496" y="2503"/>
                  </a:cxn>
                  <a:cxn ang="0">
                    <a:pos x="1481" y="2535"/>
                  </a:cxn>
                  <a:cxn ang="0">
                    <a:pos x="1456" y="2557"/>
                  </a:cxn>
                  <a:cxn ang="0">
                    <a:pos x="1424" y="2566"/>
                  </a:cxn>
                  <a:cxn ang="0">
                    <a:pos x="615" y="2564"/>
                  </a:cxn>
                  <a:cxn ang="0">
                    <a:pos x="586" y="2548"/>
                  </a:cxn>
                  <a:cxn ang="0">
                    <a:pos x="567" y="2520"/>
                  </a:cxn>
                  <a:cxn ang="0">
                    <a:pos x="553" y="2475"/>
                  </a:cxn>
                  <a:cxn ang="0">
                    <a:pos x="549" y="2387"/>
                  </a:cxn>
                  <a:cxn ang="0">
                    <a:pos x="531" y="2270"/>
                  </a:cxn>
                  <a:cxn ang="0">
                    <a:pos x="497" y="2158"/>
                  </a:cxn>
                  <a:cxn ang="0">
                    <a:pos x="449" y="2050"/>
                  </a:cxn>
                  <a:cxn ang="0">
                    <a:pos x="393" y="1944"/>
                  </a:cxn>
                  <a:cxn ang="0">
                    <a:pos x="329" y="1838"/>
                  </a:cxn>
                  <a:cxn ang="0">
                    <a:pos x="229" y="1680"/>
                  </a:cxn>
                  <a:cxn ang="0">
                    <a:pos x="165" y="1572"/>
                  </a:cxn>
                  <a:cxn ang="0">
                    <a:pos x="106" y="1460"/>
                  </a:cxn>
                  <a:cxn ang="0">
                    <a:pos x="58" y="1345"/>
                  </a:cxn>
                  <a:cxn ang="0">
                    <a:pos x="22" y="1224"/>
                  </a:cxn>
                  <a:cxn ang="0">
                    <a:pos x="3" y="1095"/>
                  </a:cxn>
                  <a:cxn ang="0">
                    <a:pos x="3" y="948"/>
                  </a:cxn>
                  <a:cxn ang="0">
                    <a:pos x="27" y="793"/>
                  </a:cxn>
                  <a:cxn ang="0">
                    <a:pos x="74" y="646"/>
                  </a:cxn>
                  <a:cxn ang="0">
                    <a:pos x="140" y="509"/>
                  </a:cxn>
                  <a:cxn ang="0">
                    <a:pos x="226" y="385"/>
                  </a:cxn>
                  <a:cxn ang="0">
                    <a:pos x="329" y="275"/>
                  </a:cxn>
                  <a:cxn ang="0">
                    <a:pos x="445" y="181"/>
                  </a:cxn>
                  <a:cxn ang="0">
                    <a:pos x="576" y="105"/>
                  </a:cxn>
                  <a:cxn ang="0">
                    <a:pos x="718" y="48"/>
                  </a:cxn>
                  <a:cxn ang="0">
                    <a:pos x="869" y="12"/>
                  </a:cxn>
                  <a:cxn ang="0">
                    <a:pos x="1028" y="0"/>
                  </a:cxn>
                </a:cxnLst>
                <a:rect l="0" t="0" r="r" b="b"/>
                <a:pathLst>
                  <a:path w="2057" h="2566">
                    <a:moveTo>
                      <a:pt x="1028" y="0"/>
                    </a:moveTo>
                    <a:lnTo>
                      <a:pt x="1109" y="3"/>
                    </a:lnTo>
                    <a:lnTo>
                      <a:pt x="1188" y="12"/>
                    </a:lnTo>
                    <a:lnTo>
                      <a:pt x="1264" y="27"/>
                    </a:lnTo>
                    <a:lnTo>
                      <a:pt x="1339" y="48"/>
                    </a:lnTo>
                    <a:lnTo>
                      <a:pt x="1411" y="74"/>
                    </a:lnTo>
                    <a:lnTo>
                      <a:pt x="1481" y="105"/>
                    </a:lnTo>
                    <a:lnTo>
                      <a:pt x="1548" y="140"/>
                    </a:lnTo>
                    <a:lnTo>
                      <a:pt x="1612" y="181"/>
                    </a:lnTo>
                    <a:lnTo>
                      <a:pt x="1671" y="226"/>
                    </a:lnTo>
                    <a:lnTo>
                      <a:pt x="1728" y="275"/>
                    </a:lnTo>
                    <a:lnTo>
                      <a:pt x="1782" y="329"/>
                    </a:lnTo>
                    <a:lnTo>
                      <a:pt x="1831" y="385"/>
                    </a:lnTo>
                    <a:lnTo>
                      <a:pt x="1876" y="445"/>
                    </a:lnTo>
                    <a:lnTo>
                      <a:pt x="1917" y="509"/>
                    </a:lnTo>
                    <a:lnTo>
                      <a:pt x="1952" y="576"/>
                    </a:lnTo>
                    <a:lnTo>
                      <a:pt x="1983" y="646"/>
                    </a:lnTo>
                    <a:lnTo>
                      <a:pt x="2009" y="718"/>
                    </a:lnTo>
                    <a:lnTo>
                      <a:pt x="2030" y="793"/>
                    </a:lnTo>
                    <a:lnTo>
                      <a:pt x="2045" y="869"/>
                    </a:lnTo>
                    <a:lnTo>
                      <a:pt x="2054" y="948"/>
                    </a:lnTo>
                    <a:lnTo>
                      <a:pt x="2057" y="1028"/>
                    </a:lnTo>
                    <a:lnTo>
                      <a:pt x="2054" y="1098"/>
                    </a:lnTo>
                    <a:lnTo>
                      <a:pt x="2046" y="1166"/>
                    </a:lnTo>
                    <a:lnTo>
                      <a:pt x="2034" y="1231"/>
                    </a:lnTo>
                    <a:lnTo>
                      <a:pt x="2016" y="1295"/>
                    </a:lnTo>
                    <a:lnTo>
                      <a:pt x="1995" y="1357"/>
                    </a:lnTo>
                    <a:lnTo>
                      <a:pt x="1971" y="1418"/>
                    </a:lnTo>
                    <a:lnTo>
                      <a:pt x="1944" y="1477"/>
                    </a:lnTo>
                    <a:lnTo>
                      <a:pt x="1915" y="1535"/>
                    </a:lnTo>
                    <a:lnTo>
                      <a:pt x="1883" y="1592"/>
                    </a:lnTo>
                    <a:lnTo>
                      <a:pt x="1850" y="1649"/>
                    </a:lnTo>
                    <a:lnTo>
                      <a:pt x="1817" y="1705"/>
                    </a:lnTo>
                    <a:lnTo>
                      <a:pt x="1748" y="1814"/>
                    </a:lnTo>
                    <a:lnTo>
                      <a:pt x="1681" y="1924"/>
                    </a:lnTo>
                    <a:lnTo>
                      <a:pt x="1649" y="1979"/>
                    </a:lnTo>
                    <a:lnTo>
                      <a:pt x="1620" y="2034"/>
                    </a:lnTo>
                    <a:lnTo>
                      <a:pt x="1592" y="2090"/>
                    </a:lnTo>
                    <a:lnTo>
                      <a:pt x="1568" y="2147"/>
                    </a:lnTo>
                    <a:lnTo>
                      <a:pt x="1547" y="2204"/>
                    </a:lnTo>
                    <a:lnTo>
                      <a:pt x="1529" y="2263"/>
                    </a:lnTo>
                    <a:lnTo>
                      <a:pt x="1516" y="2323"/>
                    </a:lnTo>
                    <a:lnTo>
                      <a:pt x="1508" y="2384"/>
                    </a:lnTo>
                    <a:lnTo>
                      <a:pt x="1505" y="2447"/>
                    </a:lnTo>
                    <a:lnTo>
                      <a:pt x="1503" y="2475"/>
                    </a:lnTo>
                    <a:lnTo>
                      <a:pt x="1496" y="2503"/>
                    </a:lnTo>
                    <a:lnTo>
                      <a:pt x="1489" y="2520"/>
                    </a:lnTo>
                    <a:lnTo>
                      <a:pt x="1481" y="2535"/>
                    </a:lnTo>
                    <a:lnTo>
                      <a:pt x="1470" y="2548"/>
                    </a:lnTo>
                    <a:lnTo>
                      <a:pt x="1456" y="2557"/>
                    </a:lnTo>
                    <a:lnTo>
                      <a:pt x="1441" y="2564"/>
                    </a:lnTo>
                    <a:lnTo>
                      <a:pt x="1424" y="2566"/>
                    </a:lnTo>
                    <a:lnTo>
                      <a:pt x="632" y="2566"/>
                    </a:lnTo>
                    <a:lnTo>
                      <a:pt x="615" y="2564"/>
                    </a:lnTo>
                    <a:lnTo>
                      <a:pt x="599" y="2557"/>
                    </a:lnTo>
                    <a:lnTo>
                      <a:pt x="586" y="2548"/>
                    </a:lnTo>
                    <a:lnTo>
                      <a:pt x="575" y="2535"/>
                    </a:lnTo>
                    <a:lnTo>
                      <a:pt x="567" y="2520"/>
                    </a:lnTo>
                    <a:lnTo>
                      <a:pt x="560" y="2503"/>
                    </a:lnTo>
                    <a:lnTo>
                      <a:pt x="553" y="2475"/>
                    </a:lnTo>
                    <a:lnTo>
                      <a:pt x="551" y="2447"/>
                    </a:lnTo>
                    <a:lnTo>
                      <a:pt x="549" y="2387"/>
                    </a:lnTo>
                    <a:lnTo>
                      <a:pt x="543" y="2327"/>
                    </a:lnTo>
                    <a:lnTo>
                      <a:pt x="531" y="2270"/>
                    </a:lnTo>
                    <a:lnTo>
                      <a:pt x="516" y="2214"/>
                    </a:lnTo>
                    <a:lnTo>
                      <a:pt x="497" y="2158"/>
                    </a:lnTo>
                    <a:lnTo>
                      <a:pt x="475" y="2104"/>
                    </a:lnTo>
                    <a:lnTo>
                      <a:pt x="449" y="2050"/>
                    </a:lnTo>
                    <a:lnTo>
                      <a:pt x="422" y="1997"/>
                    </a:lnTo>
                    <a:lnTo>
                      <a:pt x="393" y="1944"/>
                    </a:lnTo>
                    <a:lnTo>
                      <a:pt x="361" y="1891"/>
                    </a:lnTo>
                    <a:lnTo>
                      <a:pt x="329" y="1838"/>
                    </a:lnTo>
                    <a:lnTo>
                      <a:pt x="262" y="1733"/>
                    </a:lnTo>
                    <a:lnTo>
                      <a:pt x="229" y="1680"/>
                    </a:lnTo>
                    <a:lnTo>
                      <a:pt x="197" y="1626"/>
                    </a:lnTo>
                    <a:lnTo>
                      <a:pt x="165" y="1572"/>
                    </a:lnTo>
                    <a:lnTo>
                      <a:pt x="135" y="1517"/>
                    </a:lnTo>
                    <a:lnTo>
                      <a:pt x="106" y="1460"/>
                    </a:lnTo>
                    <a:lnTo>
                      <a:pt x="81" y="1403"/>
                    </a:lnTo>
                    <a:lnTo>
                      <a:pt x="58" y="1345"/>
                    </a:lnTo>
                    <a:lnTo>
                      <a:pt x="39" y="1285"/>
                    </a:lnTo>
                    <a:lnTo>
                      <a:pt x="22" y="1224"/>
                    </a:lnTo>
                    <a:lnTo>
                      <a:pt x="10" y="1160"/>
                    </a:lnTo>
                    <a:lnTo>
                      <a:pt x="3" y="1095"/>
                    </a:lnTo>
                    <a:lnTo>
                      <a:pt x="0" y="1028"/>
                    </a:lnTo>
                    <a:lnTo>
                      <a:pt x="3" y="948"/>
                    </a:lnTo>
                    <a:lnTo>
                      <a:pt x="12" y="869"/>
                    </a:lnTo>
                    <a:lnTo>
                      <a:pt x="27" y="793"/>
                    </a:lnTo>
                    <a:lnTo>
                      <a:pt x="48" y="718"/>
                    </a:lnTo>
                    <a:lnTo>
                      <a:pt x="74" y="646"/>
                    </a:lnTo>
                    <a:lnTo>
                      <a:pt x="104" y="576"/>
                    </a:lnTo>
                    <a:lnTo>
                      <a:pt x="140" y="509"/>
                    </a:lnTo>
                    <a:lnTo>
                      <a:pt x="181" y="445"/>
                    </a:lnTo>
                    <a:lnTo>
                      <a:pt x="226" y="385"/>
                    </a:lnTo>
                    <a:lnTo>
                      <a:pt x="275" y="329"/>
                    </a:lnTo>
                    <a:lnTo>
                      <a:pt x="329" y="275"/>
                    </a:lnTo>
                    <a:lnTo>
                      <a:pt x="385" y="226"/>
                    </a:lnTo>
                    <a:lnTo>
                      <a:pt x="445" y="181"/>
                    </a:lnTo>
                    <a:lnTo>
                      <a:pt x="509" y="140"/>
                    </a:lnTo>
                    <a:lnTo>
                      <a:pt x="576" y="105"/>
                    </a:lnTo>
                    <a:lnTo>
                      <a:pt x="646" y="74"/>
                    </a:lnTo>
                    <a:lnTo>
                      <a:pt x="718" y="48"/>
                    </a:lnTo>
                    <a:lnTo>
                      <a:pt x="793" y="27"/>
                    </a:lnTo>
                    <a:lnTo>
                      <a:pt x="869" y="12"/>
                    </a:lnTo>
                    <a:lnTo>
                      <a:pt x="948" y="3"/>
                    </a:lnTo>
                    <a:lnTo>
                      <a:pt x="1028" y="0"/>
                    </a:lnTo>
                    <a:close/>
                  </a:path>
                </a:pathLst>
              </a:custGeom>
              <a:solidFill>
                <a:schemeClr val="accent3"/>
              </a:solidFill>
              <a:ln w="0">
                <a:noFill/>
                <a:prstDash val="solid"/>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Freeform: Shape 42"/>
              <p:cNvSpPr/>
              <p:nvPr/>
            </p:nvSpPr>
            <p:spPr bwMode="auto">
              <a:xfrm>
                <a:off x="2537723" y="3541913"/>
                <a:ext cx="558800" cy="919163"/>
              </a:xfrm>
              <a:custGeom>
                <a:avLst/>
                <a:gdLst/>
                <a:ahLst/>
                <a:cxnLst>
                  <a:cxn ang="0">
                    <a:pos x="228" y="0"/>
                  </a:cxn>
                  <a:cxn ang="0">
                    <a:pos x="265" y="3"/>
                  </a:cxn>
                  <a:cxn ang="0">
                    <a:pos x="300" y="10"/>
                  </a:cxn>
                  <a:cxn ang="0">
                    <a:pos x="333" y="22"/>
                  </a:cxn>
                  <a:cxn ang="0">
                    <a:pos x="362" y="39"/>
                  </a:cxn>
                  <a:cxn ang="0">
                    <a:pos x="390" y="59"/>
                  </a:cxn>
                  <a:cxn ang="0">
                    <a:pos x="412" y="82"/>
                  </a:cxn>
                  <a:cxn ang="0">
                    <a:pos x="430" y="108"/>
                  </a:cxn>
                  <a:cxn ang="0">
                    <a:pos x="444" y="137"/>
                  </a:cxn>
                  <a:cxn ang="0">
                    <a:pos x="453" y="167"/>
                  </a:cxn>
                  <a:cxn ang="0">
                    <a:pos x="456" y="200"/>
                  </a:cxn>
                  <a:cxn ang="0">
                    <a:pos x="456" y="748"/>
                  </a:cxn>
                  <a:cxn ang="0">
                    <a:pos x="0" y="748"/>
                  </a:cxn>
                  <a:cxn ang="0">
                    <a:pos x="0" y="200"/>
                  </a:cxn>
                  <a:cxn ang="0">
                    <a:pos x="3" y="167"/>
                  </a:cxn>
                  <a:cxn ang="0">
                    <a:pos x="11" y="137"/>
                  </a:cxn>
                  <a:cxn ang="0">
                    <a:pos x="26" y="108"/>
                  </a:cxn>
                  <a:cxn ang="0">
                    <a:pos x="44" y="82"/>
                  </a:cxn>
                  <a:cxn ang="0">
                    <a:pos x="67" y="59"/>
                  </a:cxn>
                  <a:cxn ang="0">
                    <a:pos x="94" y="39"/>
                  </a:cxn>
                  <a:cxn ang="0">
                    <a:pos x="124" y="22"/>
                  </a:cxn>
                  <a:cxn ang="0">
                    <a:pos x="156" y="10"/>
                  </a:cxn>
                  <a:cxn ang="0">
                    <a:pos x="192" y="3"/>
                  </a:cxn>
                  <a:cxn ang="0">
                    <a:pos x="228" y="0"/>
                  </a:cxn>
                </a:cxnLst>
                <a:rect l="0" t="0" r="r" b="b"/>
                <a:pathLst>
                  <a:path w="456" h="748">
                    <a:moveTo>
                      <a:pt x="228" y="0"/>
                    </a:moveTo>
                    <a:lnTo>
                      <a:pt x="265" y="3"/>
                    </a:lnTo>
                    <a:lnTo>
                      <a:pt x="300" y="10"/>
                    </a:lnTo>
                    <a:lnTo>
                      <a:pt x="333" y="22"/>
                    </a:lnTo>
                    <a:lnTo>
                      <a:pt x="362" y="39"/>
                    </a:lnTo>
                    <a:lnTo>
                      <a:pt x="390" y="59"/>
                    </a:lnTo>
                    <a:lnTo>
                      <a:pt x="412" y="82"/>
                    </a:lnTo>
                    <a:lnTo>
                      <a:pt x="430" y="108"/>
                    </a:lnTo>
                    <a:lnTo>
                      <a:pt x="444" y="137"/>
                    </a:lnTo>
                    <a:lnTo>
                      <a:pt x="453" y="167"/>
                    </a:lnTo>
                    <a:lnTo>
                      <a:pt x="456" y="200"/>
                    </a:lnTo>
                    <a:lnTo>
                      <a:pt x="456" y="748"/>
                    </a:lnTo>
                    <a:lnTo>
                      <a:pt x="0" y="748"/>
                    </a:lnTo>
                    <a:lnTo>
                      <a:pt x="0" y="200"/>
                    </a:lnTo>
                    <a:lnTo>
                      <a:pt x="3" y="167"/>
                    </a:lnTo>
                    <a:lnTo>
                      <a:pt x="11" y="137"/>
                    </a:lnTo>
                    <a:lnTo>
                      <a:pt x="26" y="108"/>
                    </a:lnTo>
                    <a:lnTo>
                      <a:pt x="44" y="82"/>
                    </a:lnTo>
                    <a:lnTo>
                      <a:pt x="67" y="59"/>
                    </a:lnTo>
                    <a:lnTo>
                      <a:pt x="94" y="39"/>
                    </a:lnTo>
                    <a:lnTo>
                      <a:pt x="124" y="22"/>
                    </a:lnTo>
                    <a:lnTo>
                      <a:pt x="156" y="10"/>
                    </a:lnTo>
                    <a:lnTo>
                      <a:pt x="192" y="3"/>
                    </a:lnTo>
                    <a:lnTo>
                      <a:pt x="228" y="0"/>
                    </a:lnTo>
                    <a:close/>
                  </a:path>
                </a:pathLst>
              </a:custGeom>
              <a:solidFill>
                <a:srgbClr val="E1E8E7"/>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01" name="Freeform: Shape 43"/>
              <p:cNvSpPr/>
              <p:nvPr/>
            </p:nvSpPr>
            <p:spPr bwMode="auto">
              <a:xfrm>
                <a:off x="2242447" y="4289625"/>
                <a:ext cx="1149350" cy="171450"/>
              </a:xfrm>
              <a:custGeom>
                <a:avLst/>
                <a:gdLst>
                  <a:gd name="T0" fmla="*/ 696 w 936"/>
                  <a:gd name="T1" fmla="*/ 0 h 140"/>
                  <a:gd name="T2" fmla="*/ 747 w 936"/>
                  <a:gd name="T3" fmla="*/ 10 h 140"/>
                  <a:gd name="T4" fmla="*/ 794 w 936"/>
                  <a:gd name="T5" fmla="*/ 20 h 140"/>
                  <a:gd name="T6" fmla="*/ 838 w 936"/>
                  <a:gd name="T7" fmla="*/ 33 h 140"/>
                  <a:gd name="T8" fmla="*/ 876 w 936"/>
                  <a:gd name="T9" fmla="*/ 46 h 140"/>
                  <a:gd name="T10" fmla="*/ 909 w 936"/>
                  <a:gd name="T11" fmla="*/ 60 h 140"/>
                  <a:gd name="T12" fmla="*/ 936 w 936"/>
                  <a:gd name="T13" fmla="*/ 77 h 140"/>
                  <a:gd name="T14" fmla="*/ 929 w 936"/>
                  <a:gd name="T15" fmla="*/ 94 h 140"/>
                  <a:gd name="T16" fmla="*/ 921 w 936"/>
                  <a:gd name="T17" fmla="*/ 109 h 140"/>
                  <a:gd name="T18" fmla="*/ 910 w 936"/>
                  <a:gd name="T19" fmla="*/ 122 h 140"/>
                  <a:gd name="T20" fmla="*/ 896 w 936"/>
                  <a:gd name="T21" fmla="*/ 131 h 140"/>
                  <a:gd name="T22" fmla="*/ 881 w 936"/>
                  <a:gd name="T23" fmla="*/ 138 h 140"/>
                  <a:gd name="T24" fmla="*/ 864 w 936"/>
                  <a:gd name="T25" fmla="*/ 140 h 140"/>
                  <a:gd name="T26" fmla="*/ 696 w 936"/>
                  <a:gd name="T27" fmla="*/ 140 h 140"/>
                  <a:gd name="T28" fmla="*/ 696 w 936"/>
                  <a:gd name="T29" fmla="*/ 0 h 140"/>
                  <a:gd name="T30" fmla="*/ 240 w 936"/>
                  <a:gd name="T31" fmla="*/ 0 h 140"/>
                  <a:gd name="T32" fmla="*/ 240 w 936"/>
                  <a:gd name="T33" fmla="*/ 140 h 140"/>
                  <a:gd name="T34" fmla="*/ 72 w 936"/>
                  <a:gd name="T35" fmla="*/ 140 h 140"/>
                  <a:gd name="T36" fmla="*/ 55 w 936"/>
                  <a:gd name="T37" fmla="*/ 138 h 140"/>
                  <a:gd name="T38" fmla="*/ 39 w 936"/>
                  <a:gd name="T39" fmla="*/ 131 h 140"/>
                  <a:gd name="T40" fmla="*/ 26 w 936"/>
                  <a:gd name="T41" fmla="*/ 122 h 140"/>
                  <a:gd name="T42" fmla="*/ 15 w 936"/>
                  <a:gd name="T43" fmla="*/ 109 h 140"/>
                  <a:gd name="T44" fmla="*/ 7 w 936"/>
                  <a:gd name="T45" fmla="*/ 94 h 140"/>
                  <a:gd name="T46" fmla="*/ 0 w 936"/>
                  <a:gd name="T47" fmla="*/ 77 h 140"/>
                  <a:gd name="T48" fmla="*/ 27 w 936"/>
                  <a:gd name="T49" fmla="*/ 60 h 140"/>
                  <a:gd name="T50" fmla="*/ 60 w 936"/>
                  <a:gd name="T51" fmla="*/ 46 h 140"/>
                  <a:gd name="T52" fmla="*/ 98 w 936"/>
                  <a:gd name="T53" fmla="*/ 33 h 140"/>
                  <a:gd name="T54" fmla="*/ 142 w 936"/>
                  <a:gd name="T55" fmla="*/ 20 h 140"/>
                  <a:gd name="T56" fmla="*/ 189 w 936"/>
                  <a:gd name="T57" fmla="*/ 10 h 140"/>
                  <a:gd name="T58" fmla="*/ 240 w 936"/>
                  <a:gd name="T59" fmla="*/ 0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36"/>
                  <a:gd name="T91" fmla="*/ 0 h 140"/>
                  <a:gd name="T92" fmla="*/ 936 w 936"/>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36" h="140">
                    <a:moveTo>
                      <a:pt x="696" y="0"/>
                    </a:moveTo>
                    <a:lnTo>
                      <a:pt x="747" y="10"/>
                    </a:lnTo>
                    <a:lnTo>
                      <a:pt x="794" y="20"/>
                    </a:lnTo>
                    <a:lnTo>
                      <a:pt x="838" y="33"/>
                    </a:lnTo>
                    <a:lnTo>
                      <a:pt x="876" y="46"/>
                    </a:lnTo>
                    <a:lnTo>
                      <a:pt x="909" y="60"/>
                    </a:lnTo>
                    <a:lnTo>
                      <a:pt x="936" y="77"/>
                    </a:lnTo>
                    <a:lnTo>
                      <a:pt x="929" y="94"/>
                    </a:lnTo>
                    <a:lnTo>
                      <a:pt x="921" y="109"/>
                    </a:lnTo>
                    <a:lnTo>
                      <a:pt x="910" y="122"/>
                    </a:lnTo>
                    <a:lnTo>
                      <a:pt x="896" y="131"/>
                    </a:lnTo>
                    <a:lnTo>
                      <a:pt x="881" y="138"/>
                    </a:lnTo>
                    <a:lnTo>
                      <a:pt x="864" y="140"/>
                    </a:lnTo>
                    <a:lnTo>
                      <a:pt x="696" y="140"/>
                    </a:lnTo>
                    <a:lnTo>
                      <a:pt x="696" y="0"/>
                    </a:lnTo>
                    <a:close/>
                    <a:moveTo>
                      <a:pt x="240" y="0"/>
                    </a:moveTo>
                    <a:lnTo>
                      <a:pt x="240" y="140"/>
                    </a:lnTo>
                    <a:lnTo>
                      <a:pt x="72" y="140"/>
                    </a:lnTo>
                    <a:lnTo>
                      <a:pt x="55" y="138"/>
                    </a:lnTo>
                    <a:lnTo>
                      <a:pt x="39" y="131"/>
                    </a:lnTo>
                    <a:lnTo>
                      <a:pt x="26" y="122"/>
                    </a:lnTo>
                    <a:lnTo>
                      <a:pt x="15" y="109"/>
                    </a:lnTo>
                    <a:lnTo>
                      <a:pt x="7" y="94"/>
                    </a:lnTo>
                    <a:lnTo>
                      <a:pt x="0" y="77"/>
                    </a:lnTo>
                    <a:lnTo>
                      <a:pt x="27" y="60"/>
                    </a:lnTo>
                    <a:lnTo>
                      <a:pt x="60" y="46"/>
                    </a:lnTo>
                    <a:lnTo>
                      <a:pt x="98" y="33"/>
                    </a:lnTo>
                    <a:lnTo>
                      <a:pt x="142" y="20"/>
                    </a:lnTo>
                    <a:lnTo>
                      <a:pt x="189" y="10"/>
                    </a:lnTo>
                    <a:lnTo>
                      <a:pt x="240" y="0"/>
                    </a:lnTo>
                    <a:close/>
                  </a:path>
                </a:pathLst>
              </a:custGeom>
              <a:solidFill>
                <a:schemeClr val="bg1">
                  <a:lumMod val="85000"/>
                </a:schemeClr>
              </a:solidFill>
              <a:ln w="0">
                <a:solidFill>
                  <a:schemeClr val="bg1">
                    <a:lumMod val="85000"/>
                  </a:schemeClr>
                </a:solid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02" name="Freeform: Shape 44"/>
              <p:cNvSpPr/>
              <p:nvPr/>
            </p:nvSpPr>
            <p:spPr bwMode="auto">
              <a:xfrm>
                <a:off x="2537723" y="4270575"/>
                <a:ext cx="558800" cy="190500"/>
              </a:xfrm>
              <a:custGeom>
                <a:avLst/>
                <a:gdLst>
                  <a:gd name="T0" fmla="*/ 297 w 456"/>
                  <a:gd name="T1" fmla="*/ 0 h 155"/>
                  <a:gd name="T2" fmla="*/ 352 w 456"/>
                  <a:gd name="T3" fmla="*/ 4 h 155"/>
                  <a:gd name="T4" fmla="*/ 405 w 456"/>
                  <a:gd name="T5" fmla="*/ 9 h 155"/>
                  <a:gd name="T6" fmla="*/ 456 w 456"/>
                  <a:gd name="T7" fmla="*/ 15 h 155"/>
                  <a:gd name="T8" fmla="*/ 456 w 456"/>
                  <a:gd name="T9" fmla="*/ 155 h 155"/>
                  <a:gd name="T10" fmla="*/ 297 w 456"/>
                  <a:gd name="T11" fmla="*/ 155 h 155"/>
                  <a:gd name="T12" fmla="*/ 297 w 456"/>
                  <a:gd name="T13" fmla="*/ 0 h 155"/>
                  <a:gd name="T14" fmla="*/ 159 w 456"/>
                  <a:gd name="T15" fmla="*/ 0 h 155"/>
                  <a:gd name="T16" fmla="*/ 159 w 456"/>
                  <a:gd name="T17" fmla="*/ 155 h 155"/>
                  <a:gd name="T18" fmla="*/ 0 w 456"/>
                  <a:gd name="T19" fmla="*/ 155 h 155"/>
                  <a:gd name="T20" fmla="*/ 0 w 456"/>
                  <a:gd name="T21" fmla="*/ 15 h 155"/>
                  <a:gd name="T22" fmla="*/ 51 w 456"/>
                  <a:gd name="T23" fmla="*/ 9 h 155"/>
                  <a:gd name="T24" fmla="*/ 104 w 456"/>
                  <a:gd name="T25" fmla="*/ 4 h 155"/>
                  <a:gd name="T26" fmla="*/ 159 w 456"/>
                  <a:gd name="T27" fmla="*/ 0 h 1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6"/>
                  <a:gd name="T43" fmla="*/ 0 h 155"/>
                  <a:gd name="T44" fmla="*/ 456 w 456"/>
                  <a:gd name="T45" fmla="*/ 155 h 1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6" h="155">
                    <a:moveTo>
                      <a:pt x="297" y="0"/>
                    </a:moveTo>
                    <a:lnTo>
                      <a:pt x="352" y="4"/>
                    </a:lnTo>
                    <a:lnTo>
                      <a:pt x="405" y="9"/>
                    </a:lnTo>
                    <a:lnTo>
                      <a:pt x="456" y="15"/>
                    </a:lnTo>
                    <a:lnTo>
                      <a:pt x="456" y="155"/>
                    </a:lnTo>
                    <a:lnTo>
                      <a:pt x="297" y="155"/>
                    </a:lnTo>
                    <a:lnTo>
                      <a:pt x="297" y="0"/>
                    </a:lnTo>
                    <a:close/>
                    <a:moveTo>
                      <a:pt x="159" y="0"/>
                    </a:moveTo>
                    <a:lnTo>
                      <a:pt x="159" y="155"/>
                    </a:lnTo>
                    <a:lnTo>
                      <a:pt x="0" y="155"/>
                    </a:lnTo>
                    <a:lnTo>
                      <a:pt x="0" y="15"/>
                    </a:lnTo>
                    <a:lnTo>
                      <a:pt x="51" y="9"/>
                    </a:lnTo>
                    <a:lnTo>
                      <a:pt x="104" y="4"/>
                    </a:lnTo>
                    <a:lnTo>
                      <a:pt x="159" y="0"/>
                    </a:lnTo>
                    <a:close/>
                  </a:path>
                </a:pathLst>
              </a:custGeom>
              <a:solidFill>
                <a:schemeClr val="bg1">
                  <a:lumMod val="85000"/>
                </a:schemeClr>
              </a:solidFill>
              <a:ln w="0">
                <a:solidFill>
                  <a:schemeClr val="bg1">
                    <a:lumMod val="85000"/>
                  </a:schemeClr>
                </a:solid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03" name="Freeform: Shape 45"/>
              <p:cNvSpPr/>
              <p:nvPr/>
            </p:nvSpPr>
            <p:spPr bwMode="auto">
              <a:xfrm>
                <a:off x="2732986" y="4268987"/>
                <a:ext cx="168275" cy="192088"/>
              </a:xfrm>
              <a:custGeom>
                <a:avLst/>
                <a:gdLst>
                  <a:gd name="T0" fmla="*/ 69 w 138"/>
                  <a:gd name="T1" fmla="*/ 0 h 156"/>
                  <a:gd name="T2" fmla="*/ 104 w 138"/>
                  <a:gd name="T3" fmla="*/ 1 h 156"/>
                  <a:gd name="T4" fmla="*/ 138 w 138"/>
                  <a:gd name="T5" fmla="*/ 1 h 156"/>
                  <a:gd name="T6" fmla="*/ 138 w 138"/>
                  <a:gd name="T7" fmla="*/ 156 h 156"/>
                  <a:gd name="T8" fmla="*/ 0 w 138"/>
                  <a:gd name="T9" fmla="*/ 156 h 156"/>
                  <a:gd name="T10" fmla="*/ 0 w 138"/>
                  <a:gd name="T11" fmla="*/ 1 h 156"/>
                  <a:gd name="T12" fmla="*/ 35 w 138"/>
                  <a:gd name="T13" fmla="*/ 1 h 156"/>
                  <a:gd name="T14" fmla="*/ 69 w 138"/>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156"/>
                  <a:gd name="T26" fmla="*/ 138 w 138"/>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156">
                    <a:moveTo>
                      <a:pt x="69" y="0"/>
                    </a:moveTo>
                    <a:lnTo>
                      <a:pt x="104" y="1"/>
                    </a:lnTo>
                    <a:lnTo>
                      <a:pt x="138" y="1"/>
                    </a:lnTo>
                    <a:lnTo>
                      <a:pt x="138" y="156"/>
                    </a:lnTo>
                    <a:lnTo>
                      <a:pt x="0" y="156"/>
                    </a:lnTo>
                    <a:lnTo>
                      <a:pt x="0" y="1"/>
                    </a:lnTo>
                    <a:lnTo>
                      <a:pt x="35" y="1"/>
                    </a:lnTo>
                    <a:lnTo>
                      <a:pt x="69" y="0"/>
                    </a:lnTo>
                    <a:close/>
                  </a:path>
                </a:pathLst>
              </a:custGeom>
              <a:solidFill>
                <a:schemeClr val="bg1">
                  <a:lumMod val="85000"/>
                </a:schemeClr>
              </a:solidFill>
              <a:ln w="0">
                <a:solidFill>
                  <a:schemeClr val="bg1">
                    <a:lumMod val="85000"/>
                  </a:schemeClr>
                </a:solid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04" name="Rectangle: Top Corners Rounded 46"/>
              <p:cNvSpPr/>
              <p:nvPr/>
            </p:nvSpPr>
            <p:spPr>
              <a:xfrm>
                <a:off x="2995316" y="2764537"/>
                <a:ext cx="90433" cy="1031370"/>
              </a:xfrm>
              <a:prstGeom prst="round2SameRect">
                <a:avLst/>
              </a:prstGeom>
              <a:solidFill>
                <a:schemeClr val="bg1">
                  <a:lumMod val="9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05" name="Straight Connector 47"/>
              <p:cNvCxnSpPr/>
              <p:nvPr/>
            </p:nvCxnSpPr>
            <p:spPr>
              <a:xfrm>
                <a:off x="2552190" y="2769525"/>
                <a:ext cx="430247"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06" name="Rectangle: Top Corners Rounded 48"/>
              <p:cNvSpPr/>
              <p:nvPr/>
            </p:nvSpPr>
            <p:spPr>
              <a:xfrm>
                <a:off x="2537206" y="2769525"/>
                <a:ext cx="90433" cy="1031370"/>
              </a:xfrm>
              <a:prstGeom prst="round2SameRect">
                <a:avLst/>
              </a:prstGeom>
              <a:solidFill>
                <a:schemeClr val="bg1">
                  <a:lumMod val="95000"/>
                </a:schemeClr>
              </a:solidFill>
              <a:ln w="0">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07" name="Freeform: Shape 49"/>
              <p:cNvSpPr/>
              <p:nvPr/>
            </p:nvSpPr>
            <p:spPr bwMode="auto">
              <a:xfrm>
                <a:off x="2615421" y="3359351"/>
                <a:ext cx="410701" cy="1062841"/>
              </a:xfrm>
              <a:custGeom>
                <a:avLst/>
                <a:gdLst>
                  <a:gd name="T0" fmla="*/ 2147483647 w 138"/>
                  <a:gd name="T1" fmla="*/ 0 h 1202"/>
                  <a:gd name="T2" fmla="*/ 2147483647 w 138"/>
                  <a:gd name="T3" fmla="*/ 2147483647 h 1202"/>
                  <a:gd name="T4" fmla="*/ 2147483647 w 138"/>
                  <a:gd name="T5" fmla="*/ 2147483647 h 1202"/>
                  <a:gd name="T6" fmla="*/ 2147483647 w 138"/>
                  <a:gd name="T7" fmla="*/ 2147483647 h 1202"/>
                  <a:gd name="T8" fmla="*/ 2147483647 w 138"/>
                  <a:gd name="T9" fmla="*/ 2147483647 h 1202"/>
                  <a:gd name="T10" fmla="*/ 2147483647 w 138"/>
                  <a:gd name="T11" fmla="*/ 2147483647 h 1202"/>
                  <a:gd name="T12" fmla="*/ 2147483647 w 138"/>
                  <a:gd name="T13" fmla="*/ 2147483647 h 1202"/>
                  <a:gd name="T14" fmla="*/ 2147483647 w 138"/>
                  <a:gd name="T15" fmla="*/ 2147483647 h 1202"/>
                  <a:gd name="T16" fmla="*/ 2147483647 w 138"/>
                  <a:gd name="T17" fmla="*/ 2147483647 h 1202"/>
                  <a:gd name="T18" fmla="*/ 0 w 138"/>
                  <a:gd name="T19" fmla="*/ 2147483647 h 1202"/>
                  <a:gd name="T20" fmla="*/ 0 w 138"/>
                  <a:gd name="T21" fmla="*/ 2147483647 h 1202"/>
                  <a:gd name="T22" fmla="*/ 2147483647 w 138"/>
                  <a:gd name="T23" fmla="*/ 2147483647 h 1202"/>
                  <a:gd name="T24" fmla="*/ 2147483647 w 138"/>
                  <a:gd name="T25" fmla="*/ 2147483647 h 1202"/>
                  <a:gd name="T26" fmla="*/ 2147483647 w 138"/>
                  <a:gd name="T27" fmla="*/ 2147483647 h 1202"/>
                  <a:gd name="T28" fmla="*/ 2147483647 w 138"/>
                  <a:gd name="T29" fmla="*/ 2147483647 h 1202"/>
                  <a:gd name="T30" fmla="*/ 2147483647 w 138"/>
                  <a:gd name="T31" fmla="*/ 2147483647 h 1202"/>
                  <a:gd name="T32" fmla="*/ 2147483647 w 138"/>
                  <a:gd name="T33" fmla="*/ 2147483647 h 1202"/>
                  <a:gd name="T34" fmla="*/ 2147483647 w 138"/>
                  <a:gd name="T35" fmla="*/ 0 h 1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202"/>
                  <a:gd name="T56" fmla="*/ 138 w 138"/>
                  <a:gd name="T57" fmla="*/ 1202 h 12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202">
                    <a:moveTo>
                      <a:pt x="69" y="0"/>
                    </a:moveTo>
                    <a:lnTo>
                      <a:pt x="85" y="3"/>
                    </a:lnTo>
                    <a:lnTo>
                      <a:pt x="100" y="13"/>
                    </a:lnTo>
                    <a:lnTo>
                      <a:pt x="112" y="28"/>
                    </a:lnTo>
                    <a:lnTo>
                      <a:pt x="123" y="49"/>
                    </a:lnTo>
                    <a:lnTo>
                      <a:pt x="131" y="72"/>
                    </a:lnTo>
                    <a:lnTo>
                      <a:pt x="136" y="99"/>
                    </a:lnTo>
                    <a:lnTo>
                      <a:pt x="138" y="129"/>
                    </a:lnTo>
                    <a:lnTo>
                      <a:pt x="138" y="1202"/>
                    </a:lnTo>
                    <a:lnTo>
                      <a:pt x="0" y="1202"/>
                    </a:lnTo>
                    <a:lnTo>
                      <a:pt x="0" y="129"/>
                    </a:lnTo>
                    <a:lnTo>
                      <a:pt x="3" y="99"/>
                    </a:lnTo>
                    <a:lnTo>
                      <a:pt x="8" y="72"/>
                    </a:lnTo>
                    <a:lnTo>
                      <a:pt x="16" y="49"/>
                    </a:lnTo>
                    <a:lnTo>
                      <a:pt x="26" y="28"/>
                    </a:lnTo>
                    <a:lnTo>
                      <a:pt x="39" y="13"/>
                    </a:lnTo>
                    <a:lnTo>
                      <a:pt x="53" y="3"/>
                    </a:lnTo>
                    <a:lnTo>
                      <a:pt x="69" y="0"/>
                    </a:lnTo>
                    <a:close/>
                  </a:path>
                </a:pathLst>
              </a:custGeom>
              <a:gradFill>
                <a:gsLst>
                  <a:gs pos="0">
                    <a:schemeClr val="bg1">
                      <a:lumMod val="50000"/>
                      <a:alpha val="0"/>
                    </a:schemeClr>
                  </a:gs>
                  <a:gs pos="100000">
                    <a:schemeClr val="bg1">
                      <a:lumMod val="65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108" name="Oval 50"/>
              <p:cNvSpPr/>
              <p:nvPr/>
            </p:nvSpPr>
            <p:spPr bwMode="auto">
              <a:xfrm flipH="1">
                <a:off x="2552190" y="3359351"/>
                <a:ext cx="533558" cy="441544"/>
              </a:xfrm>
              <a:prstGeom prst="ellipse">
                <a:avLst/>
              </a:prstGeom>
              <a:gradFill rotWithShape="1">
                <a:gsLst>
                  <a:gs pos="0">
                    <a:srgbClr val="FFFCF9">
                      <a:alpha val="76999"/>
                    </a:srgbClr>
                  </a:gs>
                  <a:gs pos="100000">
                    <a:srgbClr val="FFFFFF">
                      <a:alpha val="0"/>
                    </a:srgbClr>
                  </a:gs>
                </a:gsLst>
                <a:lin ang="5400000"/>
              </a:gradFill>
              <a:ln w="9525">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92" name="Cylinder 54"/>
            <p:cNvSpPr/>
            <p:nvPr/>
          </p:nvSpPr>
          <p:spPr>
            <a:xfrm>
              <a:off x="7296195" y="3123184"/>
              <a:ext cx="186852" cy="2411016"/>
            </a:xfrm>
            <a:prstGeom prst="can">
              <a:avLst/>
            </a:prstGeom>
            <a:pattFill prst="ltDnDiag">
              <a:fgClr>
                <a:schemeClr val="bg1">
                  <a:lumMod val="50000"/>
                </a:schemeClr>
              </a:fgClr>
              <a:bgClr>
                <a:schemeClr val="bg1">
                  <a:lumMod val="85000"/>
                </a:schemeClr>
              </a:bgClr>
            </a:patt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93" name="Freeform: Shape 77"/>
            <p:cNvSpPr/>
            <p:nvPr/>
          </p:nvSpPr>
          <p:spPr bwMode="auto">
            <a:xfrm flipH="1" flipV="1">
              <a:off x="7292934" y="5452220"/>
              <a:ext cx="199579" cy="199579"/>
            </a:xfrm>
            <a:custGeom>
              <a:avLst/>
              <a:gdLst/>
              <a:ahLst/>
              <a:cxnLst>
                <a:cxn ang="0">
                  <a:pos x="107" y="1"/>
                </a:cxn>
                <a:cxn ang="0">
                  <a:pos x="126" y="5"/>
                </a:cxn>
                <a:cxn ang="0">
                  <a:pos x="143" y="12"/>
                </a:cxn>
                <a:cxn ang="0">
                  <a:pos x="160" y="22"/>
                </a:cxn>
                <a:cxn ang="0">
                  <a:pos x="173" y="37"/>
                </a:cxn>
                <a:cxn ang="0">
                  <a:pos x="183" y="52"/>
                </a:cxn>
                <a:cxn ang="0">
                  <a:pos x="190" y="69"/>
                </a:cxn>
                <a:cxn ang="0">
                  <a:pos x="195" y="88"/>
                </a:cxn>
                <a:cxn ang="0">
                  <a:pos x="195" y="108"/>
                </a:cxn>
                <a:cxn ang="0">
                  <a:pos x="190" y="128"/>
                </a:cxn>
                <a:cxn ang="0">
                  <a:pos x="183" y="145"/>
                </a:cxn>
                <a:cxn ang="0">
                  <a:pos x="173" y="160"/>
                </a:cxn>
                <a:cxn ang="0">
                  <a:pos x="160" y="173"/>
                </a:cxn>
                <a:cxn ang="0">
                  <a:pos x="143" y="184"/>
                </a:cxn>
                <a:cxn ang="0">
                  <a:pos x="126" y="192"/>
                </a:cxn>
                <a:cxn ang="0">
                  <a:pos x="107" y="196"/>
                </a:cxn>
                <a:cxn ang="0">
                  <a:pos x="87" y="196"/>
                </a:cxn>
                <a:cxn ang="0">
                  <a:pos x="69" y="192"/>
                </a:cxn>
                <a:cxn ang="0">
                  <a:pos x="51" y="184"/>
                </a:cxn>
                <a:cxn ang="0">
                  <a:pos x="36" y="173"/>
                </a:cxn>
                <a:cxn ang="0">
                  <a:pos x="22" y="160"/>
                </a:cxn>
                <a:cxn ang="0">
                  <a:pos x="11" y="145"/>
                </a:cxn>
                <a:cxn ang="0">
                  <a:pos x="4" y="128"/>
                </a:cxn>
                <a:cxn ang="0">
                  <a:pos x="1" y="108"/>
                </a:cxn>
                <a:cxn ang="0">
                  <a:pos x="1" y="88"/>
                </a:cxn>
                <a:cxn ang="0">
                  <a:pos x="4" y="69"/>
                </a:cxn>
                <a:cxn ang="0">
                  <a:pos x="11" y="52"/>
                </a:cxn>
                <a:cxn ang="0">
                  <a:pos x="22" y="37"/>
                </a:cxn>
                <a:cxn ang="0">
                  <a:pos x="36" y="22"/>
                </a:cxn>
                <a:cxn ang="0">
                  <a:pos x="51" y="12"/>
                </a:cxn>
                <a:cxn ang="0">
                  <a:pos x="69" y="5"/>
                </a:cxn>
                <a:cxn ang="0">
                  <a:pos x="87" y="1"/>
                </a:cxn>
              </a:cxnLst>
              <a:rect l="0" t="0" r="r" b="b"/>
              <a:pathLst>
                <a:path w="195" h="196">
                  <a:moveTo>
                    <a:pt x="98" y="0"/>
                  </a:moveTo>
                  <a:lnTo>
                    <a:pt x="107" y="1"/>
                  </a:lnTo>
                  <a:lnTo>
                    <a:pt x="117" y="3"/>
                  </a:lnTo>
                  <a:lnTo>
                    <a:pt x="126" y="5"/>
                  </a:lnTo>
                  <a:lnTo>
                    <a:pt x="135" y="8"/>
                  </a:lnTo>
                  <a:lnTo>
                    <a:pt x="143" y="12"/>
                  </a:lnTo>
                  <a:lnTo>
                    <a:pt x="152" y="18"/>
                  </a:lnTo>
                  <a:lnTo>
                    <a:pt x="160" y="22"/>
                  </a:lnTo>
                  <a:lnTo>
                    <a:pt x="167" y="30"/>
                  </a:lnTo>
                  <a:lnTo>
                    <a:pt x="173" y="37"/>
                  </a:lnTo>
                  <a:lnTo>
                    <a:pt x="179" y="44"/>
                  </a:lnTo>
                  <a:lnTo>
                    <a:pt x="183" y="52"/>
                  </a:lnTo>
                  <a:lnTo>
                    <a:pt x="188" y="60"/>
                  </a:lnTo>
                  <a:lnTo>
                    <a:pt x="190" y="69"/>
                  </a:lnTo>
                  <a:lnTo>
                    <a:pt x="193" y="79"/>
                  </a:lnTo>
                  <a:lnTo>
                    <a:pt x="195" y="88"/>
                  </a:lnTo>
                  <a:lnTo>
                    <a:pt x="195" y="99"/>
                  </a:lnTo>
                  <a:lnTo>
                    <a:pt x="195" y="108"/>
                  </a:lnTo>
                  <a:lnTo>
                    <a:pt x="193" y="118"/>
                  </a:lnTo>
                  <a:lnTo>
                    <a:pt x="190" y="128"/>
                  </a:lnTo>
                  <a:lnTo>
                    <a:pt x="188" y="136"/>
                  </a:lnTo>
                  <a:lnTo>
                    <a:pt x="183" y="145"/>
                  </a:lnTo>
                  <a:lnTo>
                    <a:pt x="179" y="153"/>
                  </a:lnTo>
                  <a:lnTo>
                    <a:pt x="173" y="160"/>
                  </a:lnTo>
                  <a:lnTo>
                    <a:pt x="167" y="168"/>
                  </a:lnTo>
                  <a:lnTo>
                    <a:pt x="160" y="173"/>
                  </a:lnTo>
                  <a:lnTo>
                    <a:pt x="152" y="179"/>
                  </a:lnTo>
                  <a:lnTo>
                    <a:pt x="143" y="184"/>
                  </a:lnTo>
                  <a:lnTo>
                    <a:pt x="135" y="189"/>
                  </a:lnTo>
                  <a:lnTo>
                    <a:pt x="126" y="192"/>
                  </a:lnTo>
                  <a:lnTo>
                    <a:pt x="117" y="194"/>
                  </a:lnTo>
                  <a:lnTo>
                    <a:pt x="107" y="196"/>
                  </a:lnTo>
                  <a:lnTo>
                    <a:pt x="98" y="196"/>
                  </a:lnTo>
                  <a:lnTo>
                    <a:pt x="87" y="196"/>
                  </a:lnTo>
                  <a:lnTo>
                    <a:pt x="78" y="194"/>
                  </a:lnTo>
                  <a:lnTo>
                    <a:pt x="69" y="192"/>
                  </a:lnTo>
                  <a:lnTo>
                    <a:pt x="59" y="189"/>
                  </a:lnTo>
                  <a:lnTo>
                    <a:pt x="51" y="184"/>
                  </a:lnTo>
                  <a:lnTo>
                    <a:pt x="43" y="179"/>
                  </a:lnTo>
                  <a:lnTo>
                    <a:pt x="36" y="173"/>
                  </a:lnTo>
                  <a:lnTo>
                    <a:pt x="29" y="168"/>
                  </a:lnTo>
                  <a:lnTo>
                    <a:pt x="22" y="160"/>
                  </a:lnTo>
                  <a:lnTo>
                    <a:pt x="16" y="153"/>
                  </a:lnTo>
                  <a:lnTo>
                    <a:pt x="11" y="145"/>
                  </a:lnTo>
                  <a:lnTo>
                    <a:pt x="8" y="136"/>
                  </a:lnTo>
                  <a:lnTo>
                    <a:pt x="4" y="128"/>
                  </a:lnTo>
                  <a:lnTo>
                    <a:pt x="2" y="118"/>
                  </a:lnTo>
                  <a:lnTo>
                    <a:pt x="1" y="108"/>
                  </a:lnTo>
                  <a:lnTo>
                    <a:pt x="0" y="99"/>
                  </a:lnTo>
                  <a:lnTo>
                    <a:pt x="1" y="88"/>
                  </a:lnTo>
                  <a:lnTo>
                    <a:pt x="2" y="79"/>
                  </a:lnTo>
                  <a:lnTo>
                    <a:pt x="4" y="69"/>
                  </a:lnTo>
                  <a:lnTo>
                    <a:pt x="8" y="60"/>
                  </a:lnTo>
                  <a:lnTo>
                    <a:pt x="11" y="52"/>
                  </a:lnTo>
                  <a:lnTo>
                    <a:pt x="16" y="44"/>
                  </a:lnTo>
                  <a:lnTo>
                    <a:pt x="22" y="37"/>
                  </a:lnTo>
                  <a:lnTo>
                    <a:pt x="29" y="30"/>
                  </a:lnTo>
                  <a:lnTo>
                    <a:pt x="36" y="22"/>
                  </a:lnTo>
                  <a:lnTo>
                    <a:pt x="43" y="18"/>
                  </a:lnTo>
                  <a:lnTo>
                    <a:pt x="51" y="12"/>
                  </a:lnTo>
                  <a:lnTo>
                    <a:pt x="59" y="8"/>
                  </a:lnTo>
                  <a:lnTo>
                    <a:pt x="69" y="5"/>
                  </a:lnTo>
                  <a:lnTo>
                    <a:pt x="78" y="3"/>
                  </a:lnTo>
                  <a:lnTo>
                    <a:pt x="87" y="1"/>
                  </a:lnTo>
                  <a:lnTo>
                    <a:pt x="98" y="0"/>
                  </a:lnTo>
                  <a:close/>
                </a:path>
              </a:pathLst>
            </a:custGeom>
            <a:solidFill>
              <a:schemeClr val="accent3"/>
            </a:solidFill>
            <a:ln w="9525">
              <a:no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74" name="Freeform: Shape 78"/>
          <p:cNvSpPr/>
          <p:nvPr/>
        </p:nvSpPr>
        <p:spPr bwMode="auto">
          <a:xfrm flipH="1" flipV="1">
            <a:off x="6990922" y="4093735"/>
            <a:ext cx="149684" cy="149676"/>
          </a:xfrm>
          <a:custGeom>
            <a:avLst/>
            <a:gdLst/>
            <a:ahLst/>
            <a:cxnLst>
              <a:cxn ang="0">
                <a:pos x="107" y="1"/>
              </a:cxn>
              <a:cxn ang="0">
                <a:pos x="126" y="5"/>
              </a:cxn>
              <a:cxn ang="0">
                <a:pos x="143" y="12"/>
              </a:cxn>
              <a:cxn ang="0">
                <a:pos x="160" y="22"/>
              </a:cxn>
              <a:cxn ang="0">
                <a:pos x="173" y="37"/>
              </a:cxn>
              <a:cxn ang="0">
                <a:pos x="183" y="52"/>
              </a:cxn>
              <a:cxn ang="0">
                <a:pos x="190" y="69"/>
              </a:cxn>
              <a:cxn ang="0">
                <a:pos x="195" y="88"/>
              </a:cxn>
              <a:cxn ang="0">
                <a:pos x="195" y="108"/>
              </a:cxn>
              <a:cxn ang="0">
                <a:pos x="190" y="128"/>
              </a:cxn>
              <a:cxn ang="0">
                <a:pos x="183" y="145"/>
              </a:cxn>
              <a:cxn ang="0">
                <a:pos x="173" y="160"/>
              </a:cxn>
              <a:cxn ang="0">
                <a:pos x="160" y="173"/>
              </a:cxn>
              <a:cxn ang="0">
                <a:pos x="143" y="184"/>
              </a:cxn>
              <a:cxn ang="0">
                <a:pos x="126" y="192"/>
              </a:cxn>
              <a:cxn ang="0">
                <a:pos x="107" y="196"/>
              </a:cxn>
              <a:cxn ang="0">
                <a:pos x="87" y="196"/>
              </a:cxn>
              <a:cxn ang="0">
                <a:pos x="69" y="192"/>
              </a:cxn>
              <a:cxn ang="0">
                <a:pos x="51" y="184"/>
              </a:cxn>
              <a:cxn ang="0">
                <a:pos x="36" y="173"/>
              </a:cxn>
              <a:cxn ang="0">
                <a:pos x="22" y="160"/>
              </a:cxn>
              <a:cxn ang="0">
                <a:pos x="11" y="145"/>
              </a:cxn>
              <a:cxn ang="0">
                <a:pos x="4" y="128"/>
              </a:cxn>
              <a:cxn ang="0">
                <a:pos x="1" y="108"/>
              </a:cxn>
              <a:cxn ang="0">
                <a:pos x="1" y="88"/>
              </a:cxn>
              <a:cxn ang="0">
                <a:pos x="4" y="69"/>
              </a:cxn>
              <a:cxn ang="0">
                <a:pos x="11" y="52"/>
              </a:cxn>
              <a:cxn ang="0">
                <a:pos x="22" y="37"/>
              </a:cxn>
              <a:cxn ang="0">
                <a:pos x="36" y="22"/>
              </a:cxn>
              <a:cxn ang="0">
                <a:pos x="51" y="12"/>
              </a:cxn>
              <a:cxn ang="0">
                <a:pos x="69" y="5"/>
              </a:cxn>
              <a:cxn ang="0">
                <a:pos x="87" y="1"/>
              </a:cxn>
            </a:cxnLst>
            <a:rect l="0" t="0" r="r" b="b"/>
            <a:pathLst>
              <a:path w="195" h="196">
                <a:moveTo>
                  <a:pt x="98" y="0"/>
                </a:moveTo>
                <a:lnTo>
                  <a:pt x="107" y="1"/>
                </a:lnTo>
                <a:lnTo>
                  <a:pt x="117" y="3"/>
                </a:lnTo>
                <a:lnTo>
                  <a:pt x="126" y="5"/>
                </a:lnTo>
                <a:lnTo>
                  <a:pt x="135" y="8"/>
                </a:lnTo>
                <a:lnTo>
                  <a:pt x="143" y="12"/>
                </a:lnTo>
                <a:lnTo>
                  <a:pt x="152" y="18"/>
                </a:lnTo>
                <a:lnTo>
                  <a:pt x="160" y="22"/>
                </a:lnTo>
                <a:lnTo>
                  <a:pt x="167" y="30"/>
                </a:lnTo>
                <a:lnTo>
                  <a:pt x="173" y="37"/>
                </a:lnTo>
                <a:lnTo>
                  <a:pt x="179" y="44"/>
                </a:lnTo>
                <a:lnTo>
                  <a:pt x="183" y="52"/>
                </a:lnTo>
                <a:lnTo>
                  <a:pt x="188" y="60"/>
                </a:lnTo>
                <a:lnTo>
                  <a:pt x="190" y="69"/>
                </a:lnTo>
                <a:lnTo>
                  <a:pt x="193" y="79"/>
                </a:lnTo>
                <a:lnTo>
                  <a:pt x="195" y="88"/>
                </a:lnTo>
                <a:lnTo>
                  <a:pt x="195" y="99"/>
                </a:lnTo>
                <a:lnTo>
                  <a:pt x="195" y="108"/>
                </a:lnTo>
                <a:lnTo>
                  <a:pt x="193" y="118"/>
                </a:lnTo>
                <a:lnTo>
                  <a:pt x="190" y="128"/>
                </a:lnTo>
                <a:lnTo>
                  <a:pt x="188" y="136"/>
                </a:lnTo>
                <a:lnTo>
                  <a:pt x="183" y="145"/>
                </a:lnTo>
                <a:lnTo>
                  <a:pt x="179" y="153"/>
                </a:lnTo>
                <a:lnTo>
                  <a:pt x="173" y="160"/>
                </a:lnTo>
                <a:lnTo>
                  <a:pt x="167" y="168"/>
                </a:lnTo>
                <a:lnTo>
                  <a:pt x="160" y="173"/>
                </a:lnTo>
                <a:lnTo>
                  <a:pt x="152" y="179"/>
                </a:lnTo>
                <a:lnTo>
                  <a:pt x="143" y="184"/>
                </a:lnTo>
                <a:lnTo>
                  <a:pt x="135" y="189"/>
                </a:lnTo>
                <a:lnTo>
                  <a:pt x="126" y="192"/>
                </a:lnTo>
                <a:lnTo>
                  <a:pt x="117" y="194"/>
                </a:lnTo>
                <a:lnTo>
                  <a:pt x="107" y="196"/>
                </a:lnTo>
                <a:lnTo>
                  <a:pt x="98" y="196"/>
                </a:lnTo>
                <a:lnTo>
                  <a:pt x="87" y="196"/>
                </a:lnTo>
                <a:lnTo>
                  <a:pt x="78" y="194"/>
                </a:lnTo>
                <a:lnTo>
                  <a:pt x="69" y="192"/>
                </a:lnTo>
                <a:lnTo>
                  <a:pt x="59" y="189"/>
                </a:lnTo>
                <a:lnTo>
                  <a:pt x="51" y="184"/>
                </a:lnTo>
                <a:lnTo>
                  <a:pt x="43" y="179"/>
                </a:lnTo>
                <a:lnTo>
                  <a:pt x="36" y="173"/>
                </a:lnTo>
                <a:lnTo>
                  <a:pt x="29" y="168"/>
                </a:lnTo>
                <a:lnTo>
                  <a:pt x="22" y="160"/>
                </a:lnTo>
                <a:lnTo>
                  <a:pt x="16" y="153"/>
                </a:lnTo>
                <a:lnTo>
                  <a:pt x="11" y="145"/>
                </a:lnTo>
                <a:lnTo>
                  <a:pt x="8" y="136"/>
                </a:lnTo>
                <a:lnTo>
                  <a:pt x="4" y="128"/>
                </a:lnTo>
                <a:lnTo>
                  <a:pt x="2" y="118"/>
                </a:lnTo>
                <a:lnTo>
                  <a:pt x="1" y="108"/>
                </a:lnTo>
                <a:lnTo>
                  <a:pt x="0" y="99"/>
                </a:lnTo>
                <a:lnTo>
                  <a:pt x="1" y="88"/>
                </a:lnTo>
                <a:lnTo>
                  <a:pt x="2" y="79"/>
                </a:lnTo>
                <a:lnTo>
                  <a:pt x="4" y="69"/>
                </a:lnTo>
                <a:lnTo>
                  <a:pt x="8" y="60"/>
                </a:lnTo>
                <a:lnTo>
                  <a:pt x="11" y="52"/>
                </a:lnTo>
                <a:lnTo>
                  <a:pt x="16" y="44"/>
                </a:lnTo>
                <a:lnTo>
                  <a:pt x="22" y="37"/>
                </a:lnTo>
                <a:lnTo>
                  <a:pt x="29" y="30"/>
                </a:lnTo>
                <a:lnTo>
                  <a:pt x="36" y="22"/>
                </a:lnTo>
                <a:lnTo>
                  <a:pt x="43" y="18"/>
                </a:lnTo>
                <a:lnTo>
                  <a:pt x="51" y="12"/>
                </a:lnTo>
                <a:lnTo>
                  <a:pt x="59" y="8"/>
                </a:lnTo>
                <a:lnTo>
                  <a:pt x="69" y="5"/>
                </a:lnTo>
                <a:lnTo>
                  <a:pt x="78" y="3"/>
                </a:lnTo>
                <a:lnTo>
                  <a:pt x="87" y="1"/>
                </a:lnTo>
                <a:lnTo>
                  <a:pt x="98" y="0"/>
                </a:lnTo>
                <a:close/>
              </a:path>
            </a:pathLst>
          </a:custGeom>
          <a:solidFill>
            <a:schemeClr val="accent4"/>
          </a:solidFill>
          <a:ln w="9525">
            <a:noFill/>
            <a:round/>
          </a:ln>
        </p:spPr>
        <p:txBody>
          <a:bodyPr lIns="68575" tIns="34287" rIns="68575" bIns="34287"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75" name="Rectangle 79"/>
          <p:cNvSpPr/>
          <p:nvPr/>
        </p:nvSpPr>
        <p:spPr>
          <a:xfrm>
            <a:off x="2091669" y="1417289"/>
            <a:ext cx="504946" cy="415476"/>
          </a:xfrm>
          <a:prstGeom prst="rect">
            <a:avLst/>
          </a:prstGeom>
        </p:spPr>
        <p:txBody>
          <a:bodyPr wrap="none" lIns="0" tIns="0" rIns="0" bIns="0">
            <a:normAutofit/>
          </a:bodyPr>
          <a:lstStyle/>
          <a:p>
            <a:pPr algn="ctr"/>
            <a:r>
              <a:rPr lang="en-US" sz="2700" b="1" noProof="1">
                <a:solidFill>
                  <a:schemeClr val="bg1">
                    <a:lumMod val="50000"/>
                  </a:schemeClr>
                </a:solidFill>
                <a:latin typeface="微软雅黑" panose="020B0503020204020204" pitchFamily="34" charset="-122"/>
                <a:ea typeface="微软雅黑" panose="020B0503020204020204" pitchFamily="34" charset="-122"/>
              </a:rPr>
              <a:t>55%</a:t>
            </a:r>
          </a:p>
        </p:txBody>
      </p:sp>
      <p:grpSp>
        <p:nvGrpSpPr>
          <p:cNvPr id="12" name="Group 98"/>
          <p:cNvGrpSpPr/>
          <p:nvPr/>
        </p:nvGrpSpPr>
        <p:grpSpPr>
          <a:xfrm>
            <a:off x="1760755" y="1873966"/>
            <a:ext cx="920443" cy="1107223"/>
            <a:chOff x="2344549" y="2595261"/>
            <a:chExt cx="1227257" cy="1476379"/>
          </a:xfrm>
        </p:grpSpPr>
        <p:sp>
          <p:nvSpPr>
            <p:cNvPr id="89" name="TextBox 90"/>
            <p:cNvSpPr txBox="1"/>
            <p:nvPr/>
          </p:nvSpPr>
          <p:spPr bwMode="auto">
            <a:xfrm>
              <a:off x="2344549" y="2595261"/>
              <a:ext cx="1227257" cy="562527"/>
            </a:xfrm>
            <a:prstGeom prst="rect">
              <a:avLst/>
            </a:prstGeom>
            <a:noFill/>
          </p:spPr>
          <p:txBody>
            <a:bodyPr wrap="none" lIns="0" tIns="0" rIns="0" bIns="0" anchor="b" anchorCtr="1">
              <a:normAutofit/>
            </a:bodyPr>
            <a:lstStyle/>
            <a:p>
              <a:pPr latinLnBrk="0"/>
              <a:r>
                <a:rPr lang="zh-CN" altLang="en-US" sz="1065"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90" name="TextBox 91"/>
            <p:cNvSpPr txBox="1"/>
            <p:nvPr/>
          </p:nvSpPr>
          <p:spPr bwMode="auto">
            <a:xfrm>
              <a:off x="2344549" y="3157788"/>
              <a:ext cx="1227257" cy="913852"/>
            </a:xfrm>
            <a:prstGeom prst="rect">
              <a:avLst/>
            </a:prstGeom>
            <a:noFill/>
          </p:spPr>
          <p:txBody>
            <a:bodyPr wrap="square" lIns="0" tIns="0" rIns="0" bIns="0" anchor="ctr" anchorCtr="0">
              <a:normAutofit/>
            </a:bodyPr>
            <a:lstStyle/>
            <a:p>
              <a:pPr algn="r" latinLnBrk="0">
                <a:lnSpc>
                  <a:spcPct val="120000"/>
                </a:lnSpc>
              </a:pPr>
              <a:r>
                <a:rPr lang="zh-CN" altLang="en-US" sz="78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grpSp>
      <p:sp>
        <p:nvSpPr>
          <p:cNvPr id="77" name="Rectangle 99"/>
          <p:cNvSpPr/>
          <p:nvPr/>
        </p:nvSpPr>
        <p:spPr>
          <a:xfrm>
            <a:off x="3417539" y="2145180"/>
            <a:ext cx="504946" cy="415476"/>
          </a:xfrm>
          <a:prstGeom prst="rect">
            <a:avLst/>
          </a:prstGeom>
        </p:spPr>
        <p:txBody>
          <a:bodyPr wrap="none" lIns="0" tIns="0" rIns="0" bIns="0">
            <a:normAutofit/>
          </a:bodyPr>
          <a:lstStyle/>
          <a:p>
            <a:pPr algn="ctr"/>
            <a:r>
              <a:rPr lang="en-US" sz="2700" b="1" noProof="1">
                <a:solidFill>
                  <a:schemeClr val="bg1">
                    <a:lumMod val="50000"/>
                  </a:schemeClr>
                </a:solidFill>
                <a:latin typeface="微软雅黑" panose="020B0503020204020204" pitchFamily="34" charset="-122"/>
                <a:ea typeface="微软雅黑" panose="020B0503020204020204" pitchFamily="34" charset="-122"/>
              </a:rPr>
              <a:t>50%</a:t>
            </a:r>
          </a:p>
        </p:txBody>
      </p:sp>
      <p:grpSp>
        <p:nvGrpSpPr>
          <p:cNvPr id="13" name="Group 100"/>
          <p:cNvGrpSpPr/>
          <p:nvPr/>
        </p:nvGrpSpPr>
        <p:grpSpPr>
          <a:xfrm>
            <a:off x="3086625" y="2560656"/>
            <a:ext cx="920443" cy="1107223"/>
            <a:chOff x="2344549" y="2595261"/>
            <a:chExt cx="1227257" cy="1476379"/>
          </a:xfrm>
        </p:grpSpPr>
        <p:sp>
          <p:nvSpPr>
            <p:cNvPr id="87" name="TextBox 101"/>
            <p:cNvSpPr txBox="1"/>
            <p:nvPr/>
          </p:nvSpPr>
          <p:spPr bwMode="auto">
            <a:xfrm>
              <a:off x="2344549" y="2595261"/>
              <a:ext cx="1227257" cy="562527"/>
            </a:xfrm>
            <a:prstGeom prst="rect">
              <a:avLst/>
            </a:prstGeom>
            <a:noFill/>
          </p:spPr>
          <p:txBody>
            <a:bodyPr wrap="none" lIns="0" tIns="0" rIns="0" bIns="0" anchor="b" anchorCtr="1">
              <a:normAutofit/>
            </a:bodyPr>
            <a:lstStyle/>
            <a:p>
              <a:pPr latinLnBrk="0"/>
              <a:r>
                <a:rPr lang="zh-CN" altLang="en-US" sz="1065"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88" name="TextBox 102"/>
            <p:cNvSpPr txBox="1"/>
            <p:nvPr/>
          </p:nvSpPr>
          <p:spPr bwMode="auto">
            <a:xfrm>
              <a:off x="2344549" y="3157788"/>
              <a:ext cx="1227257" cy="913852"/>
            </a:xfrm>
            <a:prstGeom prst="rect">
              <a:avLst/>
            </a:prstGeom>
            <a:noFill/>
          </p:spPr>
          <p:txBody>
            <a:bodyPr wrap="square" lIns="0" tIns="0" rIns="0" bIns="0" anchor="ctr" anchorCtr="0">
              <a:normAutofit/>
            </a:bodyPr>
            <a:lstStyle/>
            <a:p>
              <a:pPr algn="r" latinLnBrk="0">
                <a:lnSpc>
                  <a:spcPct val="120000"/>
                </a:lnSpc>
              </a:pPr>
              <a:r>
                <a:rPr lang="zh-CN" altLang="en-US" sz="78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grpSp>
      <p:sp>
        <p:nvSpPr>
          <p:cNvPr id="79" name="Rectangle 103"/>
          <p:cNvSpPr/>
          <p:nvPr/>
        </p:nvSpPr>
        <p:spPr>
          <a:xfrm>
            <a:off x="4816335" y="2319592"/>
            <a:ext cx="504946" cy="415476"/>
          </a:xfrm>
          <a:prstGeom prst="rect">
            <a:avLst/>
          </a:prstGeom>
        </p:spPr>
        <p:txBody>
          <a:bodyPr wrap="none" lIns="0" tIns="0" rIns="0" bIns="0">
            <a:normAutofit/>
          </a:bodyPr>
          <a:lstStyle/>
          <a:p>
            <a:pPr algn="ctr"/>
            <a:r>
              <a:rPr lang="en-US" sz="2700" b="1" noProof="1">
                <a:solidFill>
                  <a:schemeClr val="bg1">
                    <a:lumMod val="50000"/>
                  </a:schemeClr>
                </a:solidFill>
                <a:latin typeface="微软雅黑" panose="020B0503020204020204" pitchFamily="34" charset="-122"/>
                <a:ea typeface="微软雅黑" panose="020B0503020204020204" pitchFamily="34" charset="-122"/>
              </a:rPr>
              <a:t>70%</a:t>
            </a:r>
          </a:p>
        </p:txBody>
      </p:sp>
      <p:grpSp>
        <p:nvGrpSpPr>
          <p:cNvPr id="14" name="Group 104"/>
          <p:cNvGrpSpPr/>
          <p:nvPr/>
        </p:nvGrpSpPr>
        <p:grpSpPr>
          <a:xfrm>
            <a:off x="4485420" y="2735069"/>
            <a:ext cx="920443" cy="1107223"/>
            <a:chOff x="2344549" y="2595261"/>
            <a:chExt cx="1227257" cy="1476379"/>
          </a:xfrm>
        </p:grpSpPr>
        <p:sp>
          <p:nvSpPr>
            <p:cNvPr id="85" name="TextBox 105"/>
            <p:cNvSpPr txBox="1"/>
            <p:nvPr/>
          </p:nvSpPr>
          <p:spPr bwMode="auto">
            <a:xfrm>
              <a:off x="2344549" y="2595261"/>
              <a:ext cx="1227257" cy="562527"/>
            </a:xfrm>
            <a:prstGeom prst="rect">
              <a:avLst/>
            </a:prstGeom>
            <a:noFill/>
          </p:spPr>
          <p:txBody>
            <a:bodyPr wrap="none" lIns="0" tIns="0" rIns="0" bIns="0" anchor="b" anchorCtr="1">
              <a:normAutofit/>
            </a:bodyPr>
            <a:lstStyle/>
            <a:p>
              <a:pPr latinLnBrk="0"/>
              <a:r>
                <a:rPr lang="zh-CN" altLang="en-US" sz="1065"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86" name="TextBox 106"/>
            <p:cNvSpPr txBox="1"/>
            <p:nvPr/>
          </p:nvSpPr>
          <p:spPr bwMode="auto">
            <a:xfrm>
              <a:off x="2344549" y="3157788"/>
              <a:ext cx="1227257" cy="913852"/>
            </a:xfrm>
            <a:prstGeom prst="rect">
              <a:avLst/>
            </a:prstGeom>
            <a:noFill/>
          </p:spPr>
          <p:txBody>
            <a:bodyPr wrap="square" lIns="0" tIns="0" rIns="0" bIns="0" anchor="ctr" anchorCtr="0">
              <a:normAutofit/>
            </a:bodyPr>
            <a:lstStyle/>
            <a:p>
              <a:pPr algn="r" latinLnBrk="0">
                <a:lnSpc>
                  <a:spcPct val="120000"/>
                </a:lnSpc>
              </a:pPr>
              <a:r>
                <a:rPr lang="zh-CN" altLang="en-US" sz="78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grpSp>
      <p:sp>
        <p:nvSpPr>
          <p:cNvPr id="81" name="Rectangle 108"/>
          <p:cNvSpPr/>
          <p:nvPr/>
        </p:nvSpPr>
        <p:spPr>
          <a:xfrm>
            <a:off x="6167926" y="1995314"/>
            <a:ext cx="504946" cy="415476"/>
          </a:xfrm>
          <a:prstGeom prst="rect">
            <a:avLst/>
          </a:prstGeom>
        </p:spPr>
        <p:txBody>
          <a:bodyPr wrap="none" lIns="0" tIns="0" rIns="0" bIns="0">
            <a:normAutofit/>
          </a:bodyPr>
          <a:lstStyle/>
          <a:p>
            <a:pPr algn="ctr"/>
            <a:r>
              <a:rPr lang="en-US" sz="2700" b="1" noProof="1">
                <a:solidFill>
                  <a:schemeClr val="bg1">
                    <a:lumMod val="50000"/>
                  </a:schemeClr>
                </a:solidFill>
                <a:latin typeface="微软雅黑" panose="020B0503020204020204" pitchFamily="34" charset="-122"/>
                <a:ea typeface="微软雅黑" panose="020B0503020204020204" pitchFamily="34" charset="-122"/>
              </a:rPr>
              <a:t>50%</a:t>
            </a:r>
          </a:p>
        </p:txBody>
      </p:sp>
      <p:grpSp>
        <p:nvGrpSpPr>
          <p:cNvPr id="15" name="Group 109"/>
          <p:cNvGrpSpPr/>
          <p:nvPr/>
        </p:nvGrpSpPr>
        <p:grpSpPr>
          <a:xfrm>
            <a:off x="5837012" y="2451991"/>
            <a:ext cx="920443" cy="1107223"/>
            <a:chOff x="2344549" y="2595261"/>
            <a:chExt cx="1227257" cy="1476379"/>
          </a:xfrm>
        </p:grpSpPr>
        <p:sp>
          <p:nvSpPr>
            <p:cNvPr id="83" name="TextBox 110"/>
            <p:cNvSpPr txBox="1"/>
            <p:nvPr/>
          </p:nvSpPr>
          <p:spPr bwMode="auto">
            <a:xfrm>
              <a:off x="2344549" y="2595261"/>
              <a:ext cx="1227257" cy="562527"/>
            </a:xfrm>
            <a:prstGeom prst="rect">
              <a:avLst/>
            </a:prstGeom>
            <a:noFill/>
          </p:spPr>
          <p:txBody>
            <a:bodyPr wrap="none" lIns="0" tIns="0" rIns="0" bIns="0" anchor="b" anchorCtr="1">
              <a:normAutofit/>
            </a:bodyPr>
            <a:lstStyle/>
            <a:p>
              <a:pPr latinLnBrk="0"/>
              <a:r>
                <a:rPr lang="zh-CN" altLang="en-US" sz="1065"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84" name="TextBox 111"/>
            <p:cNvSpPr txBox="1"/>
            <p:nvPr/>
          </p:nvSpPr>
          <p:spPr bwMode="auto">
            <a:xfrm>
              <a:off x="2344549" y="3157788"/>
              <a:ext cx="1227257" cy="913852"/>
            </a:xfrm>
            <a:prstGeom prst="rect">
              <a:avLst/>
            </a:prstGeom>
            <a:noFill/>
          </p:spPr>
          <p:txBody>
            <a:bodyPr wrap="square" lIns="0" tIns="0" rIns="0" bIns="0" anchor="ctr" anchorCtr="0">
              <a:normAutofit/>
            </a:bodyPr>
            <a:lstStyle/>
            <a:p>
              <a:pPr algn="r" latinLnBrk="0">
                <a:lnSpc>
                  <a:spcPct val="120000"/>
                </a:lnSpc>
              </a:pPr>
              <a:r>
                <a:rPr lang="zh-CN" altLang="en-US" sz="78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p:cTn id="25" dur="500" fill="hold"/>
                                        <p:tgtEl>
                                          <p:spTgt spid="67"/>
                                        </p:tgtEl>
                                        <p:attrNameLst>
                                          <p:attrName>ppt_w</p:attrName>
                                        </p:attrNameLst>
                                      </p:cBhvr>
                                      <p:tavLst>
                                        <p:tav tm="0">
                                          <p:val>
                                            <p:fltVal val="0"/>
                                          </p:val>
                                        </p:tav>
                                        <p:tav tm="100000">
                                          <p:val>
                                            <p:strVal val="#ppt_w"/>
                                          </p:val>
                                        </p:tav>
                                      </p:tavLst>
                                    </p:anim>
                                    <p:anim calcmode="lin" valueType="num">
                                      <p:cBhvr>
                                        <p:cTn id="26" dur="500" fill="hold"/>
                                        <p:tgtEl>
                                          <p:spTgt spid="67"/>
                                        </p:tgtEl>
                                        <p:attrNameLst>
                                          <p:attrName>ppt_h</p:attrName>
                                        </p:attrNameLst>
                                      </p:cBhvr>
                                      <p:tavLst>
                                        <p:tav tm="0">
                                          <p:val>
                                            <p:fltVal val="0"/>
                                          </p:val>
                                        </p:tav>
                                        <p:tav tm="100000">
                                          <p:val>
                                            <p:strVal val="#ppt_h"/>
                                          </p:val>
                                        </p:tav>
                                      </p:tavLst>
                                    </p:anim>
                                    <p:animEffect transition="in" filter="fade">
                                      <p:cBhvr>
                                        <p:cTn id="27" dur="500"/>
                                        <p:tgtEl>
                                          <p:spTgt spid="6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p:cTn id="31" dur="500" fill="hold"/>
                                        <p:tgtEl>
                                          <p:spTgt spid="68"/>
                                        </p:tgtEl>
                                        <p:attrNameLst>
                                          <p:attrName>ppt_w</p:attrName>
                                        </p:attrNameLst>
                                      </p:cBhvr>
                                      <p:tavLst>
                                        <p:tav tm="0">
                                          <p:val>
                                            <p:fltVal val="0"/>
                                          </p:val>
                                        </p:tav>
                                        <p:tav tm="100000">
                                          <p:val>
                                            <p:strVal val="#ppt_w"/>
                                          </p:val>
                                        </p:tav>
                                      </p:tavLst>
                                    </p:anim>
                                    <p:anim calcmode="lin" valueType="num">
                                      <p:cBhvr>
                                        <p:cTn id="32" dur="500" fill="hold"/>
                                        <p:tgtEl>
                                          <p:spTgt spid="68"/>
                                        </p:tgtEl>
                                        <p:attrNameLst>
                                          <p:attrName>ppt_h</p:attrName>
                                        </p:attrNameLst>
                                      </p:cBhvr>
                                      <p:tavLst>
                                        <p:tav tm="0">
                                          <p:val>
                                            <p:fltVal val="0"/>
                                          </p:val>
                                        </p:tav>
                                        <p:tav tm="100000">
                                          <p:val>
                                            <p:strVal val="#ppt_h"/>
                                          </p:val>
                                        </p:tav>
                                      </p:tavLst>
                                    </p:anim>
                                    <p:animEffect transition="in" filter="fade">
                                      <p:cBhvr>
                                        <p:cTn id="33" dur="500"/>
                                        <p:tgtEl>
                                          <p:spTgt spid="68"/>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p:cTn id="43" dur="500" fill="hold"/>
                                        <p:tgtEl>
                                          <p:spTgt spid="70"/>
                                        </p:tgtEl>
                                        <p:attrNameLst>
                                          <p:attrName>ppt_w</p:attrName>
                                        </p:attrNameLst>
                                      </p:cBhvr>
                                      <p:tavLst>
                                        <p:tav tm="0">
                                          <p:val>
                                            <p:fltVal val="0"/>
                                          </p:val>
                                        </p:tav>
                                        <p:tav tm="100000">
                                          <p:val>
                                            <p:strVal val="#ppt_w"/>
                                          </p:val>
                                        </p:tav>
                                      </p:tavLst>
                                    </p:anim>
                                    <p:anim calcmode="lin" valueType="num">
                                      <p:cBhvr>
                                        <p:cTn id="44" dur="500" fill="hold"/>
                                        <p:tgtEl>
                                          <p:spTgt spid="70"/>
                                        </p:tgtEl>
                                        <p:attrNameLst>
                                          <p:attrName>ppt_h</p:attrName>
                                        </p:attrNameLst>
                                      </p:cBhvr>
                                      <p:tavLst>
                                        <p:tav tm="0">
                                          <p:val>
                                            <p:fltVal val="0"/>
                                          </p:val>
                                        </p:tav>
                                        <p:tav tm="100000">
                                          <p:val>
                                            <p:strVal val="#ppt_h"/>
                                          </p:val>
                                        </p:tav>
                                      </p:tavLst>
                                    </p:anim>
                                    <p:animEffect transition="in" filter="fade">
                                      <p:cBhvr>
                                        <p:cTn id="45" dur="500"/>
                                        <p:tgtEl>
                                          <p:spTgt spid="70"/>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p:cTn id="55" dur="500" fill="hold"/>
                                        <p:tgtEl>
                                          <p:spTgt spid="72"/>
                                        </p:tgtEl>
                                        <p:attrNameLst>
                                          <p:attrName>ppt_w</p:attrName>
                                        </p:attrNameLst>
                                      </p:cBhvr>
                                      <p:tavLst>
                                        <p:tav tm="0">
                                          <p:val>
                                            <p:fltVal val="0"/>
                                          </p:val>
                                        </p:tav>
                                        <p:tav tm="100000">
                                          <p:val>
                                            <p:strVal val="#ppt_w"/>
                                          </p:val>
                                        </p:tav>
                                      </p:tavLst>
                                    </p:anim>
                                    <p:anim calcmode="lin" valueType="num">
                                      <p:cBhvr>
                                        <p:cTn id="56" dur="500" fill="hold"/>
                                        <p:tgtEl>
                                          <p:spTgt spid="72"/>
                                        </p:tgtEl>
                                        <p:attrNameLst>
                                          <p:attrName>ppt_h</p:attrName>
                                        </p:attrNameLst>
                                      </p:cBhvr>
                                      <p:tavLst>
                                        <p:tav tm="0">
                                          <p:val>
                                            <p:fltVal val="0"/>
                                          </p:val>
                                        </p:tav>
                                        <p:tav tm="100000">
                                          <p:val>
                                            <p:strVal val="#ppt_h"/>
                                          </p:val>
                                        </p:tav>
                                      </p:tavLst>
                                    </p:anim>
                                    <p:animEffect transition="in" filter="fade">
                                      <p:cBhvr>
                                        <p:cTn id="57" dur="500"/>
                                        <p:tgtEl>
                                          <p:spTgt spid="72"/>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 calcmode="lin" valueType="num">
                                      <p:cBhvr>
                                        <p:cTn id="85" dur="500" fill="hold"/>
                                        <p:tgtEl>
                                          <p:spTgt spid="77"/>
                                        </p:tgtEl>
                                        <p:attrNameLst>
                                          <p:attrName>ppt_w</p:attrName>
                                        </p:attrNameLst>
                                      </p:cBhvr>
                                      <p:tavLst>
                                        <p:tav tm="0">
                                          <p:val>
                                            <p:fltVal val="0"/>
                                          </p:val>
                                        </p:tav>
                                        <p:tav tm="100000">
                                          <p:val>
                                            <p:strVal val="#ppt_w"/>
                                          </p:val>
                                        </p:tav>
                                      </p:tavLst>
                                    </p:anim>
                                    <p:anim calcmode="lin" valueType="num">
                                      <p:cBhvr>
                                        <p:cTn id="86" dur="500" fill="hold"/>
                                        <p:tgtEl>
                                          <p:spTgt spid="77"/>
                                        </p:tgtEl>
                                        <p:attrNameLst>
                                          <p:attrName>ppt_h</p:attrName>
                                        </p:attrNameLst>
                                      </p:cBhvr>
                                      <p:tavLst>
                                        <p:tav tm="0">
                                          <p:val>
                                            <p:fltVal val="0"/>
                                          </p:val>
                                        </p:tav>
                                        <p:tav tm="100000">
                                          <p:val>
                                            <p:strVal val="#ppt_h"/>
                                          </p:val>
                                        </p:tav>
                                      </p:tavLst>
                                    </p:anim>
                                    <p:animEffect transition="in" filter="fade">
                                      <p:cBhvr>
                                        <p:cTn id="87" dur="500"/>
                                        <p:tgtEl>
                                          <p:spTgt spid="77"/>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p:cTn id="91" dur="500" fill="hold"/>
                                        <p:tgtEl>
                                          <p:spTgt spid="13"/>
                                        </p:tgtEl>
                                        <p:attrNameLst>
                                          <p:attrName>ppt_w</p:attrName>
                                        </p:attrNameLst>
                                      </p:cBhvr>
                                      <p:tavLst>
                                        <p:tav tm="0">
                                          <p:val>
                                            <p:fltVal val="0"/>
                                          </p:val>
                                        </p:tav>
                                        <p:tav tm="100000">
                                          <p:val>
                                            <p:strVal val="#ppt_w"/>
                                          </p:val>
                                        </p:tav>
                                      </p:tavLst>
                                    </p:anim>
                                    <p:anim calcmode="lin" valueType="num">
                                      <p:cBhvr>
                                        <p:cTn id="92" dur="500" fill="hold"/>
                                        <p:tgtEl>
                                          <p:spTgt spid="13"/>
                                        </p:tgtEl>
                                        <p:attrNameLst>
                                          <p:attrName>ppt_h</p:attrName>
                                        </p:attrNameLst>
                                      </p:cBhvr>
                                      <p:tavLst>
                                        <p:tav tm="0">
                                          <p:val>
                                            <p:fltVal val="0"/>
                                          </p:val>
                                        </p:tav>
                                        <p:tav tm="100000">
                                          <p:val>
                                            <p:strVal val="#ppt_h"/>
                                          </p:val>
                                        </p:tav>
                                      </p:tavLst>
                                    </p:anim>
                                    <p:animEffect transition="in" filter="fade">
                                      <p:cBhvr>
                                        <p:cTn id="93" dur="500"/>
                                        <p:tgtEl>
                                          <p:spTgt spid="13"/>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childTnLst>
                                </p:cTn>
                              </p:par>
                            </p:childTnLst>
                          </p:cTn>
                        </p:par>
                        <p:par>
                          <p:cTn id="100" fill="hold">
                            <p:stCondLst>
                              <p:cond delay="8000"/>
                            </p:stCondLst>
                            <p:childTnLst>
                              <p:par>
                                <p:cTn id="101" presetID="53" presetClass="entr" presetSubtype="16" fill="hold" nodeType="after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Effect transition="in" filter="fade">
                                      <p:cBhvr>
                                        <p:cTn id="105" dur="500"/>
                                        <p:tgtEl>
                                          <p:spTgt spid="14"/>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500" fill="hold"/>
                                        <p:tgtEl>
                                          <p:spTgt spid="81"/>
                                        </p:tgtEl>
                                        <p:attrNameLst>
                                          <p:attrName>ppt_w</p:attrName>
                                        </p:attrNameLst>
                                      </p:cBhvr>
                                      <p:tavLst>
                                        <p:tav tm="0">
                                          <p:val>
                                            <p:fltVal val="0"/>
                                          </p:val>
                                        </p:tav>
                                        <p:tav tm="100000">
                                          <p:val>
                                            <p:strVal val="#ppt_w"/>
                                          </p:val>
                                        </p:tav>
                                      </p:tavLst>
                                    </p:anim>
                                    <p:anim calcmode="lin" valueType="num">
                                      <p:cBhvr>
                                        <p:cTn id="110" dur="500" fill="hold"/>
                                        <p:tgtEl>
                                          <p:spTgt spid="81"/>
                                        </p:tgtEl>
                                        <p:attrNameLst>
                                          <p:attrName>ppt_h</p:attrName>
                                        </p:attrNameLst>
                                      </p:cBhvr>
                                      <p:tavLst>
                                        <p:tav tm="0">
                                          <p:val>
                                            <p:fltVal val="0"/>
                                          </p:val>
                                        </p:tav>
                                        <p:tav tm="100000">
                                          <p:val>
                                            <p:strVal val="#ppt_h"/>
                                          </p:val>
                                        </p:tav>
                                      </p:tavLst>
                                    </p:anim>
                                    <p:animEffect transition="in" filter="fade">
                                      <p:cBhvr>
                                        <p:cTn id="111" dur="500"/>
                                        <p:tgtEl>
                                          <p:spTgt spid="81"/>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67" grpId="0" animBg="1"/>
      <p:bldP spid="68" grpId="0" animBg="1"/>
      <p:bldP spid="71" grpId="0" animBg="1"/>
      <p:bldP spid="72" grpId="0" animBg="1"/>
      <p:bldP spid="74" grpId="0" animBg="1"/>
      <p:bldP spid="75" grpId="0"/>
      <p:bldP spid="77" grpId="0"/>
      <p:bldP spid="79"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email"/>
          <a:srcRect/>
          <a:stretch>
            <a:fillRect/>
          </a:stretch>
        </p:blipFill>
        <p:spPr>
          <a:xfrm>
            <a:off x="0" y="0"/>
            <a:ext cx="9144000" cy="5143500"/>
          </a:xfrm>
          <a:prstGeom prst="rect">
            <a:avLst/>
          </a:prstGeom>
        </p:spPr>
      </p:pic>
      <p:sp>
        <p:nvSpPr>
          <p:cNvPr id="5" name="MH_Entry_1"/>
          <p:cNvSpPr/>
          <p:nvPr>
            <p:custDataLst>
              <p:tags r:id="rId1"/>
            </p:custDataLst>
          </p:nvPr>
        </p:nvSpPr>
        <p:spPr>
          <a:xfrm>
            <a:off x="827584" y="1851670"/>
            <a:ext cx="2016224" cy="634424"/>
          </a:xfrm>
          <a:prstGeom prst="roundRect">
            <a:avLst>
              <a:gd name="adj" fmla="val 2026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zh-CN" altLang="en-US" sz="3000" spc="150" dirty="0">
                <a:solidFill>
                  <a:schemeClr val="bg1"/>
                </a:solidFill>
                <a:latin typeface="微软雅黑" panose="020B0503020204020204" pitchFamily="34" charset="-122"/>
                <a:ea typeface="微软雅黑" panose="020B0503020204020204" pitchFamily="34" charset="-122"/>
              </a:rPr>
              <a:t>输入标题</a:t>
            </a:r>
          </a:p>
        </p:txBody>
      </p:sp>
      <p:sp>
        <p:nvSpPr>
          <p:cNvPr id="6" name="矩形 5"/>
          <p:cNvSpPr/>
          <p:nvPr/>
        </p:nvSpPr>
        <p:spPr>
          <a:xfrm>
            <a:off x="827584" y="2600933"/>
            <a:ext cx="3582380" cy="729721"/>
          </a:xfrm>
          <a:prstGeom prst="rect">
            <a:avLst/>
          </a:prstGeom>
        </p:spPr>
        <p:txBody>
          <a:bodyPr/>
          <a:lstStyle/>
          <a:p>
            <a:pPr algn="just">
              <a:lnSpc>
                <a:spcPct val="130000"/>
              </a:lnSpc>
              <a:spcBef>
                <a:spcPts val="450"/>
              </a:spcBef>
              <a:spcAft>
                <a:spcPts val="450"/>
              </a:spcAft>
              <a:buClr>
                <a:srgbClr val="00B050"/>
              </a:buClr>
              <a:buSzPct val="80000"/>
              <a:defRPr/>
            </a:pPr>
            <a:r>
              <a:rPr lang="zh-CN" altLang="en-US" sz="1200" dirty="0">
                <a:solidFill>
                  <a:schemeClr val="bg1"/>
                </a:solidFill>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a:t>
            </a:r>
          </a:p>
          <a:p>
            <a:pPr algn="just">
              <a:lnSpc>
                <a:spcPct val="130000"/>
              </a:lnSpc>
              <a:spcBef>
                <a:spcPts val="450"/>
              </a:spcBef>
              <a:spcAft>
                <a:spcPts val="450"/>
              </a:spcAft>
              <a:buClr>
                <a:srgbClr val="00B050"/>
              </a:buClr>
              <a:buSzPct val="80000"/>
              <a:defRPr/>
            </a:pP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30000"/>
              </a:lnSpc>
              <a:spcBef>
                <a:spcPts val="450"/>
              </a:spcBef>
              <a:spcAft>
                <a:spcPts val="450"/>
              </a:spcAft>
              <a:buClr>
                <a:srgbClr val="00B050"/>
              </a:buClr>
              <a:buSzPct val="80000"/>
              <a:defRPr/>
            </a:pP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30000"/>
              </a:lnSpc>
              <a:spcBef>
                <a:spcPts val="450"/>
              </a:spcBef>
              <a:spcAft>
                <a:spcPts val="450"/>
              </a:spcAft>
              <a:buClr>
                <a:srgbClr val="00B050"/>
              </a:buClr>
              <a:buSzPct val="80000"/>
              <a:defRPr/>
            </a:pP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30000"/>
              </a:lnSpc>
              <a:spcBef>
                <a:spcPts val="450"/>
              </a:spcBef>
              <a:spcAft>
                <a:spcPts val="450"/>
              </a:spcAft>
              <a:buClr>
                <a:srgbClr val="00B050"/>
              </a:buClr>
              <a:buSzPct val="80000"/>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rc 91"/>
          <p:cNvSpPr/>
          <p:nvPr/>
        </p:nvSpPr>
        <p:spPr>
          <a:xfrm rot="8100000">
            <a:off x="1685450" y="1618107"/>
            <a:ext cx="1532649" cy="1532565"/>
          </a:xfrm>
          <a:prstGeom prst="arc">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txBody>
          <a:bodyPr lIns="68575" tIns="34287" rIns="68575" bIns="34287" anchor="ctr"/>
          <a:lstStyle/>
          <a:p>
            <a:pPr algn="ctr"/>
            <a:endParaRPr sz="1280"/>
          </a:p>
        </p:txBody>
      </p:sp>
      <p:sp>
        <p:nvSpPr>
          <p:cNvPr id="46" name="Arc 92"/>
          <p:cNvSpPr/>
          <p:nvPr/>
        </p:nvSpPr>
        <p:spPr>
          <a:xfrm rot="8100000">
            <a:off x="3077474" y="1618107"/>
            <a:ext cx="1532649" cy="1532565"/>
          </a:xfrm>
          <a:prstGeom prst="arc">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txBody>
          <a:bodyPr lIns="68575" tIns="34287" rIns="68575" bIns="34287" anchor="ctr"/>
          <a:lstStyle/>
          <a:p>
            <a:pPr algn="ctr"/>
            <a:endParaRPr sz="1280"/>
          </a:p>
        </p:txBody>
      </p:sp>
      <p:sp>
        <p:nvSpPr>
          <p:cNvPr id="47" name="Arc 93"/>
          <p:cNvSpPr/>
          <p:nvPr/>
        </p:nvSpPr>
        <p:spPr>
          <a:xfrm rot="8100000">
            <a:off x="4469497" y="1618107"/>
            <a:ext cx="1532649" cy="1532565"/>
          </a:xfrm>
          <a:prstGeom prst="arc">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txBody>
          <a:bodyPr lIns="68575" tIns="34287" rIns="68575" bIns="34287" anchor="ctr"/>
          <a:lstStyle/>
          <a:p>
            <a:pPr algn="ctr"/>
            <a:endParaRPr sz="1280"/>
          </a:p>
        </p:txBody>
      </p:sp>
      <p:sp>
        <p:nvSpPr>
          <p:cNvPr id="48" name="Arc 94"/>
          <p:cNvSpPr/>
          <p:nvPr/>
        </p:nvSpPr>
        <p:spPr>
          <a:xfrm rot="8100000">
            <a:off x="5861520" y="1618107"/>
            <a:ext cx="1532649" cy="1532565"/>
          </a:xfrm>
          <a:prstGeom prst="arc">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txBody>
          <a:bodyPr lIns="68575" tIns="34287" rIns="68575" bIns="34287" anchor="ctr"/>
          <a:lstStyle/>
          <a:p>
            <a:pPr algn="ctr"/>
            <a:endParaRPr sz="1280"/>
          </a:p>
        </p:txBody>
      </p:sp>
      <p:grpSp>
        <p:nvGrpSpPr>
          <p:cNvPr id="2" name="Group 95"/>
          <p:cNvGrpSpPr/>
          <p:nvPr/>
        </p:nvGrpSpPr>
        <p:grpSpPr>
          <a:xfrm>
            <a:off x="1203204" y="1599695"/>
            <a:ext cx="1105119" cy="1101658"/>
            <a:chOff x="2006600" y="1293622"/>
            <a:chExt cx="1320800" cy="1316736"/>
          </a:xfrm>
        </p:grpSpPr>
        <p:sp>
          <p:nvSpPr>
            <p:cNvPr id="87" name="Diamond 96"/>
            <p:cNvSpPr/>
            <p:nvPr/>
          </p:nvSpPr>
          <p:spPr>
            <a:xfrm rot="16200000">
              <a:off x="2008632" y="1291590"/>
              <a:ext cx="1316736" cy="13208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sp>
          <p:nvSpPr>
            <p:cNvPr id="88" name="Oval 97"/>
            <p:cNvSpPr/>
            <p:nvPr/>
          </p:nvSpPr>
          <p:spPr>
            <a:xfrm>
              <a:off x="2312290" y="1597281"/>
              <a:ext cx="709418" cy="70941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grpSp>
      <p:sp>
        <p:nvSpPr>
          <p:cNvPr id="50" name="Oval 98"/>
          <p:cNvSpPr/>
          <p:nvPr/>
        </p:nvSpPr>
        <p:spPr>
          <a:xfrm>
            <a:off x="1588401" y="2732803"/>
            <a:ext cx="334724" cy="3347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68575" tIns="34287" rIns="68575" bIns="34287" anchor="ctr">
            <a:normAutofit fontScale="92500" lnSpcReduction="10000"/>
          </a:bodyPr>
          <a:lstStyle/>
          <a:p>
            <a:pPr algn="ctr"/>
            <a:r>
              <a:rPr lang="en-US" sz="1280" b="1" dirty="0">
                <a:solidFill>
                  <a:schemeClr val="bg1"/>
                </a:solidFill>
                <a:latin typeface="微软雅黑" panose="020B0503020204020204" pitchFamily="34" charset="-122"/>
                <a:ea typeface="微软雅黑" panose="020B0503020204020204" pitchFamily="34" charset="-122"/>
              </a:rPr>
              <a:t>1</a:t>
            </a:r>
          </a:p>
        </p:txBody>
      </p:sp>
      <p:grpSp>
        <p:nvGrpSpPr>
          <p:cNvPr id="3" name="Group 99"/>
          <p:cNvGrpSpPr/>
          <p:nvPr/>
        </p:nvGrpSpPr>
        <p:grpSpPr>
          <a:xfrm>
            <a:off x="2600230" y="1599695"/>
            <a:ext cx="1101718" cy="1101658"/>
            <a:chOff x="1993900" y="1293622"/>
            <a:chExt cx="1316736" cy="1316736"/>
          </a:xfrm>
        </p:grpSpPr>
        <p:sp>
          <p:nvSpPr>
            <p:cNvPr id="85" name="Diamond 100"/>
            <p:cNvSpPr/>
            <p:nvPr/>
          </p:nvSpPr>
          <p:spPr>
            <a:xfrm rot="16200000">
              <a:off x="1993900" y="1293622"/>
              <a:ext cx="1316736" cy="131673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sp>
          <p:nvSpPr>
            <p:cNvPr id="86" name="Oval 101"/>
            <p:cNvSpPr/>
            <p:nvPr/>
          </p:nvSpPr>
          <p:spPr>
            <a:xfrm>
              <a:off x="2295652" y="1595373"/>
              <a:ext cx="713232" cy="713232"/>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grpSp>
      <p:sp>
        <p:nvSpPr>
          <p:cNvPr id="52" name="Oval 102"/>
          <p:cNvSpPr/>
          <p:nvPr/>
        </p:nvSpPr>
        <p:spPr>
          <a:xfrm>
            <a:off x="2980425" y="2732803"/>
            <a:ext cx="334724" cy="3347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75" tIns="34287" rIns="68575" bIns="34287" anchor="ctr">
            <a:normAutofit fontScale="92500" lnSpcReduction="10000"/>
          </a:bodyPr>
          <a:lstStyle/>
          <a:p>
            <a:pPr algn="ctr"/>
            <a:r>
              <a:rPr lang="en-US" sz="1280" b="1" dirty="0">
                <a:solidFill>
                  <a:schemeClr val="bg1"/>
                </a:solidFill>
                <a:latin typeface="微软雅黑" panose="020B0503020204020204" pitchFamily="34" charset="-122"/>
                <a:ea typeface="微软雅黑" panose="020B0503020204020204" pitchFamily="34" charset="-122"/>
              </a:rPr>
              <a:t>2</a:t>
            </a:r>
          </a:p>
        </p:txBody>
      </p:sp>
      <p:grpSp>
        <p:nvGrpSpPr>
          <p:cNvPr id="4" name="Group 103"/>
          <p:cNvGrpSpPr/>
          <p:nvPr/>
        </p:nvGrpSpPr>
        <p:grpSpPr>
          <a:xfrm>
            <a:off x="3978710" y="1599695"/>
            <a:ext cx="1101718" cy="1101658"/>
            <a:chOff x="2057400" y="1293622"/>
            <a:chExt cx="1316736" cy="1316736"/>
          </a:xfrm>
        </p:grpSpPr>
        <p:sp>
          <p:nvSpPr>
            <p:cNvPr id="83" name="Diamond 106"/>
            <p:cNvSpPr/>
            <p:nvPr/>
          </p:nvSpPr>
          <p:spPr>
            <a:xfrm rot="16200000">
              <a:off x="2057400" y="1293622"/>
              <a:ext cx="1316736" cy="131673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sp>
          <p:nvSpPr>
            <p:cNvPr id="84" name="Oval 107"/>
            <p:cNvSpPr/>
            <p:nvPr/>
          </p:nvSpPr>
          <p:spPr>
            <a:xfrm>
              <a:off x="2359152" y="1595373"/>
              <a:ext cx="713232" cy="713232"/>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grpSp>
      <p:sp>
        <p:nvSpPr>
          <p:cNvPr id="54" name="Oval 108"/>
          <p:cNvSpPr/>
          <p:nvPr/>
        </p:nvSpPr>
        <p:spPr>
          <a:xfrm>
            <a:off x="4372448" y="2732803"/>
            <a:ext cx="334724" cy="3347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75" tIns="34287" rIns="68575" bIns="34287" anchor="ctr">
            <a:normAutofit fontScale="92500" lnSpcReduction="10000"/>
          </a:bodyPr>
          <a:lstStyle/>
          <a:p>
            <a:pPr algn="ctr"/>
            <a:r>
              <a:rPr lang="en-US" sz="1280" b="1" dirty="0">
                <a:solidFill>
                  <a:schemeClr val="bg1"/>
                </a:solidFill>
                <a:latin typeface="微软雅黑" panose="020B0503020204020204" pitchFamily="34" charset="-122"/>
                <a:ea typeface="微软雅黑" panose="020B0503020204020204" pitchFamily="34" charset="-122"/>
              </a:rPr>
              <a:t>3</a:t>
            </a:r>
          </a:p>
        </p:txBody>
      </p:sp>
      <p:grpSp>
        <p:nvGrpSpPr>
          <p:cNvPr id="5" name="Group 109"/>
          <p:cNvGrpSpPr/>
          <p:nvPr/>
        </p:nvGrpSpPr>
        <p:grpSpPr>
          <a:xfrm>
            <a:off x="5377674" y="1599695"/>
            <a:ext cx="1101718" cy="1101658"/>
            <a:chOff x="2044700" y="1293622"/>
            <a:chExt cx="1316736" cy="1316736"/>
          </a:xfrm>
        </p:grpSpPr>
        <p:sp>
          <p:nvSpPr>
            <p:cNvPr id="81" name="Diamond 110"/>
            <p:cNvSpPr/>
            <p:nvPr/>
          </p:nvSpPr>
          <p:spPr>
            <a:xfrm rot="16200000">
              <a:off x="2044700" y="1293622"/>
              <a:ext cx="1316736" cy="1316736"/>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sp>
          <p:nvSpPr>
            <p:cNvPr id="82" name="Oval 166"/>
            <p:cNvSpPr/>
            <p:nvPr/>
          </p:nvSpPr>
          <p:spPr>
            <a:xfrm>
              <a:off x="2346452" y="1595373"/>
              <a:ext cx="713232" cy="713232"/>
            </a:xfrm>
            <a:prstGeom prst="ellipse">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grpSp>
      <p:sp>
        <p:nvSpPr>
          <p:cNvPr id="56" name="Oval 167"/>
          <p:cNvSpPr/>
          <p:nvPr/>
        </p:nvSpPr>
        <p:spPr>
          <a:xfrm>
            <a:off x="5764472" y="2732803"/>
            <a:ext cx="334724" cy="3347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75" tIns="34287" rIns="68575" bIns="34287" anchor="ctr">
            <a:normAutofit fontScale="92500" lnSpcReduction="10000"/>
          </a:bodyPr>
          <a:lstStyle/>
          <a:p>
            <a:pPr algn="ctr"/>
            <a:r>
              <a:rPr lang="en-US" sz="1280" b="1" dirty="0">
                <a:solidFill>
                  <a:schemeClr val="bg1"/>
                </a:solidFill>
                <a:latin typeface="微软雅黑" panose="020B0503020204020204" pitchFamily="34" charset="-122"/>
                <a:ea typeface="微软雅黑" panose="020B0503020204020204" pitchFamily="34" charset="-122"/>
              </a:rPr>
              <a:t>4</a:t>
            </a:r>
          </a:p>
        </p:txBody>
      </p:sp>
      <p:grpSp>
        <p:nvGrpSpPr>
          <p:cNvPr id="6" name="Group 168"/>
          <p:cNvGrpSpPr/>
          <p:nvPr/>
        </p:nvGrpSpPr>
        <p:grpSpPr>
          <a:xfrm>
            <a:off x="6769698" y="1599695"/>
            <a:ext cx="1101718" cy="1101658"/>
            <a:chOff x="2032000" y="1293622"/>
            <a:chExt cx="1316736" cy="1316736"/>
          </a:xfrm>
        </p:grpSpPr>
        <p:sp>
          <p:nvSpPr>
            <p:cNvPr id="79" name="Diamond 169"/>
            <p:cNvSpPr/>
            <p:nvPr/>
          </p:nvSpPr>
          <p:spPr>
            <a:xfrm rot="16200000">
              <a:off x="2032000" y="1293622"/>
              <a:ext cx="1316736" cy="1316736"/>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sp>
          <p:nvSpPr>
            <p:cNvPr id="80" name="Oval 170"/>
            <p:cNvSpPr/>
            <p:nvPr/>
          </p:nvSpPr>
          <p:spPr>
            <a:xfrm>
              <a:off x="2333752" y="1595374"/>
              <a:ext cx="713232" cy="713232"/>
            </a:xfrm>
            <a:prstGeom prst="ellipse">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grpSp>
      <p:sp>
        <p:nvSpPr>
          <p:cNvPr id="58" name="Oval 171"/>
          <p:cNvSpPr/>
          <p:nvPr/>
        </p:nvSpPr>
        <p:spPr>
          <a:xfrm>
            <a:off x="7156495" y="2732803"/>
            <a:ext cx="334724" cy="3347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75" tIns="34287" rIns="68575" bIns="34287" anchor="ctr">
            <a:normAutofit fontScale="92500" lnSpcReduction="10000"/>
          </a:bodyPr>
          <a:lstStyle/>
          <a:p>
            <a:pPr algn="ctr"/>
            <a:r>
              <a:rPr lang="en-US" sz="1280" b="1" dirty="0">
                <a:solidFill>
                  <a:schemeClr val="bg1"/>
                </a:solidFill>
                <a:latin typeface="微软雅黑" panose="020B0503020204020204" pitchFamily="34" charset="-122"/>
                <a:ea typeface="微软雅黑" panose="020B0503020204020204" pitchFamily="34" charset="-122"/>
              </a:rPr>
              <a:t>5</a:t>
            </a:r>
          </a:p>
        </p:txBody>
      </p:sp>
      <p:sp>
        <p:nvSpPr>
          <p:cNvPr id="59" name="Freeform: Shape 177"/>
          <p:cNvSpPr/>
          <p:nvPr/>
        </p:nvSpPr>
        <p:spPr bwMode="auto">
          <a:xfrm>
            <a:off x="1595245" y="2021083"/>
            <a:ext cx="321039" cy="258885"/>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lIns="68575" tIns="34287" rIns="68575" bIns="34287" anchor="ctr"/>
          <a:lstStyle/>
          <a:p>
            <a:pPr algn="ctr"/>
            <a:endParaRPr sz="1280"/>
          </a:p>
        </p:txBody>
      </p:sp>
      <p:sp>
        <p:nvSpPr>
          <p:cNvPr id="60" name="Freeform: Shape 178"/>
          <p:cNvSpPr/>
          <p:nvPr/>
        </p:nvSpPr>
        <p:spPr bwMode="auto">
          <a:xfrm>
            <a:off x="3004581" y="2014223"/>
            <a:ext cx="293017" cy="27260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lIns="68575" tIns="34287" rIns="68575" bIns="34287" anchor="ctr"/>
          <a:lstStyle/>
          <a:p>
            <a:pPr algn="ctr"/>
            <a:endParaRPr sz="1280"/>
          </a:p>
        </p:txBody>
      </p:sp>
      <p:sp>
        <p:nvSpPr>
          <p:cNvPr id="61" name="Freeform: Shape 179"/>
          <p:cNvSpPr/>
          <p:nvPr/>
        </p:nvSpPr>
        <p:spPr bwMode="auto">
          <a:xfrm>
            <a:off x="4383063" y="2006145"/>
            <a:ext cx="293017" cy="288757"/>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lIns="68575" tIns="34287" rIns="68575" bIns="34287" anchor="ctr"/>
          <a:lstStyle/>
          <a:p>
            <a:pPr algn="ctr"/>
            <a:endParaRPr sz="1280"/>
          </a:p>
        </p:txBody>
      </p:sp>
      <p:sp>
        <p:nvSpPr>
          <p:cNvPr id="62" name="Freeform: Shape 180"/>
          <p:cNvSpPr/>
          <p:nvPr/>
        </p:nvSpPr>
        <p:spPr bwMode="auto">
          <a:xfrm>
            <a:off x="5773772" y="1995772"/>
            <a:ext cx="309523" cy="309507"/>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lIns="68575" tIns="34287" rIns="68575" bIns="34287" anchor="ctr"/>
          <a:lstStyle/>
          <a:p>
            <a:pPr algn="ctr"/>
            <a:endParaRPr sz="1280"/>
          </a:p>
        </p:txBody>
      </p:sp>
      <p:sp>
        <p:nvSpPr>
          <p:cNvPr id="63" name="Freeform: Shape 181"/>
          <p:cNvSpPr/>
          <p:nvPr/>
        </p:nvSpPr>
        <p:spPr bwMode="auto">
          <a:xfrm>
            <a:off x="7171700" y="2012970"/>
            <a:ext cx="297712" cy="27511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lIns="68575" tIns="34287" rIns="68575" bIns="34287" anchor="ctr"/>
          <a:lstStyle/>
          <a:p>
            <a:pPr algn="ctr"/>
            <a:endParaRPr sz="1280"/>
          </a:p>
        </p:txBody>
      </p:sp>
      <p:grpSp>
        <p:nvGrpSpPr>
          <p:cNvPr id="7" name="Group 50"/>
          <p:cNvGrpSpPr/>
          <p:nvPr/>
        </p:nvGrpSpPr>
        <p:grpSpPr>
          <a:xfrm>
            <a:off x="1108462" y="3067509"/>
            <a:ext cx="1294599" cy="810308"/>
            <a:chOff x="1703512" y="4797152"/>
            <a:chExt cx="1726132" cy="1080470"/>
          </a:xfrm>
        </p:grpSpPr>
        <p:sp>
          <p:nvSpPr>
            <p:cNvPr id="77" name="TextBox 51"/>
            <p:cNvSpPr txBox="1"/>
            <p:nvPr/>
          </p:nvSpPr>
          <p:spPr bwMode="auto">
            <a:xfrm>
              <a:off x="1703512" y="4797152"/>
              <a:ext cx="1726132" cy="570458"/>
            </a:xfrm>
            <a:prstGeom prst="rect">
              <a:avLst/>
            </a:prstGeom>
            <a:noFill/>
          </p:spPr>
          <p:txBody>
            <a:bodyPr wrap="none" lIns="64000" tIns="33280" rIns="64000" bIns="33280" anchor="b" anchorCtr="1">
              <a:normAutofit/>
            </a:bodyPr>
            <a:lstStyle/>
            <a:p>
              <a:pPr latinLnBrk="0"/>
              <a:r>
                <a:rPr lang="zh-CN" altLang="en-US" sz="1140"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78" name="TextBox 52"/>
            <p:cNvSpPr txBox="1"/>
            <p:nvPr/>
          </p:nvSpPr>
          <p:spPr bwMode="auto">
            <a:xfrm>
              <a:off x="1703512" y="5367610"/>
              <a:ext cx="1726132" cy="510012"/>
            </a:xfrm>
            <a:prstGeom prst="rect">
              <a:avLst/>
            </a:prstGeom>
            <a:noFill/>
          </p:spPr>
          <p:txBody>
            <a:bodyPr wrap="square" lIns="64000" tIns="33280" rIns="64000" bIns="33280">
              <a:noAutofit/>
            </a:bodyPr>
            <a:lstStyle/>
            <a:p>
              <a:pPr latinLnBrk="0">
                <a:lnSpc>
                  <a:spcPct val="120000"/>
                </a:lnSpc>
              </a:pPr>
              <a:r>
                <a:rPr lang="zh-CN" altLang="en-US" sz="71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a:t>
              </a:r>
              <a:br>
                <a:rPr lang="zh-CN" altLang="en-US" sz="710" dirty="0">
                  <a:solidFill>
                    <a:schemeClr val="bg1">
                      <a:lumMod val="50000"/>
                    </a:schemeClr>
                  </a:solidFill>
                  <a:latin typeface="微软雅黑" panose="020B0503020204020204" pitchFamily="34" charset="-122"/>
                  <a:ea typeface="微软雅黑" panose="020B0503020204020204" pitchFamily="34" charset="-122"/>
                </a:rPr>
              </a:br>
              <a:r>
                <a:rPr lang="zh-CN" altLang="en-US" sz="710" dirty="0">
                  <a:solidFill>
                    <a:schemeClr val="bg1">
                      <a:lumMod val="50000"/>
                    </a:schemeClr>
                  </a:solidFill>
                  <a:latin typeface="微软雅黑" panose="020B0503020204020204" pitchFamily="34" charset="-122"/>
                  <a:ea typeface="微软雅黑" panose="020B0503020204020204" pitchFamily="34" charset="-122"/>
                </a:rPr>
                <a:t>显示 （建议使用主题字体）</a:t>
              </a:r>
            </a:p>
          </p:txBody>
        </p:sp>
      </p:grpSp>
      <p:grpSp>
        <p:nvGrpSpPr>
          <p:cNvPr id="8" name="Group 53"/>
          <p:cNvGrpSpPr/>
          <p:nvPr/>
        </p:nvGrpSpPr>
        <p:grpSpPr>
          <a:xfrm>
            <a:off x="2500486" y="3067509"/>
            <a:ext cx="1294599" cy="810308"/>
            <a:chOff x="1703512" y="4797152"/>
            <a:chExt cx="1726132" cy="1080470"/>
          </a:xfrm>
        </p:grpSpPr>
        <p:sp>
          <p:nvSpPr>
            <p:cNvPr id="75" name="TextBox 54"/>
            <p:cNvSpPr txBox="1"/>
            <p:nvPr/>
          </p:nvSpPr>
          <p:spPr bwMode="auto">
            <a:xfrm>
              <a:off x="1703512" y="4797152"/>
              <a:ext cx="1726132" cy="570458"/>
            </a:xfrm>
            <a:prstGeom prst="rect">
              <a:avLst/>
            </a:prstGeom>
            <a:noFill/>
          </p:spPr>
          <p:txBody>
            <a:bodyPr wrap="none" lIns="64000" tIns="33280" rIns="64000" bIns="33280" anchor="b" anchorCtr="1">
              <a:normAutofit/>
            </a:bodyPr>
            <a:lstStyle/>
            <a:p>
              <a:pPr latinLnBrk="0"/>
              <a:r>
                <a:rPr lang="zh-CN" altLang="en-US" sz="1140"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76" name="TextBox 55"/>
            <p:cNvSpPr txBox="1"/>
            <p:nvPr/>
          </p:nvSpPr>
          <p:spPr bwMode="auto">
            <a:xfrm>
              <a:off x="1703512" y="5367610"/>
              <a:ext cx="1726132" cy="510012"/>
            </a:xfrm>
            <a:prstGeom prst="rect">
              <a:avLst/>
            </a:prstGeom>
            <a:noFill/>
          </p:spPr>
          <p:txBody>
            <a:bodyPr wrap="square" lIns="64000" tIns="33280" rIns="64000" bIns="33280">
              <a:noAutofit/>
            </a:bodyPr>
            <a:lstStyle/>
            <a:p>
              <a:pPr latinLnBrk="0">
                <a:lnSpc>
                  <a:spcPct val="120000"/>
                </a:lnSpc>
              </a:pPr>
              <a:r>
                <a:rPr lang="zh-CN" altLang="en-US" sz="71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a:t>
              </a:r>
              <a:br>
                <a:rPr lang="zh-CN" altLang="en-US" sz="710" dirty="0">
                  <a:solidFill>
                    <a:schemeClr val="bg1">
                      <a:lumMod val="50000"/>
                    </a:schemeClr>
                  </a:solidFill>
                  <a:latin typeface="微软雅黑" panose="020B0503020204020204" pitchFamily="34" charset="-122"/>
                  <a:ea typeface="微软雅黑" panose="020B0503020204020204" pitchFamily="34" charset="-122"/>
                </a:rPr>
              </a:br>
              <a:r>
                <a:rPr lang="zh-CN" altLang="en-US" sz="710" dirty="0">
                  <a:solidFill>
                    <a:schemeClr val="bg1">
                      <a:lumMod val="50000"/>
                    </a:schemeClr>
                  </a:solidFill>
                  <a:latin typeface="微软雅黑" panose="020B0503020204020204" pitchFamily="34" charset="-122"/>
                  <a:ea typeface="微软雅黑" panose="020B0503020204020204" pitchFamily="34" charset="-122"/>
                </a:rPr>
                <a:t>显示 （建议使用主题字体）</a:t>
              </a:r>
            </a:p>
          </p:txBody>
        </p:sp>
      </p:grpSp>
      <p:grpSp>
        <p:nvGrpSpPr>
          <p:cNvPr id="9" name="Group 56"/>
          <p:cNvGrpSpPr/>
          <p:nvPr/>
        </p:nvGrpSpPr>
        <p:grpSpPr>
          <a:xfrm>
            <a:off x="3892512" y="3067509"/>
            <a:ext cx="1294599" cy="810308"/>
            <a:chOff x="1703512" y="4797152"/>
            <a:chExt cx="1726132" cy="1080470"/>
          </a:xfrm>
        </p:grpSpPr>
        <p:sp>
          <p:nvSpPr>
            <p:cNvPr id="73" name="TextBox 57"/>
            <p:cNvSpPr txBox="1"/>
            <p:nvPr/>
          </p:nvSpPr>
          <p:spPr bwMode="auto">
            <a:xfrm>
              <a:off x="1703512" y="4797152"/>
              <a:ext cx="1726132" cy="570458"/>
            </a:xfrm>
            <a:prstGeom prst="rect">
              <a:avLst/>
            </a:prstGeom>
            <a:noFill/>
          </p:spPr>
          <p:txBody>
            <a:bodyPr wrap="none" lIns="64000" tIns="33280" rIns="64000" bIns="33280" anchor="b" anchorCtr="1">
              <a:normAutofit/>
            </a:bodyPr>
            <a:lstStyle/>
            <a:p>
              <a:pPr latinLnBrk="0"/>
              <a:r>
                <a:rPr lang="zh-CN" altLang="en-US" sz="1140"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74" name="TextBox 58"/>
            <p:cNvSpPr txBox="1"/>
            <p:nvPr/>
          </p:nvSpPr>
          <p:spPr bwMode="auto">
            <a:xfrm>
              <a:off x="1703512" y="5367610"/>
              <a:ext cx="1726132" cy="510012"/>
            </a:xfrm>
            <a:prstGeom prst="rect">
              <a:avLst/>
            </a:prstGeom>
            <a:noFill/>
          </p:spPr>
          <p:txBody>
            <a:bodyPr wrap="square" lIns="64000" tIns="33280" rIns="64000" bIns="33280">
              <a:noAutofit/>
            </a:bodyPr>
            <a:lstStyle/>
            <a:p>
              <a:pPr latinLnBrk="0">
                <a:lnSpc>
                  <a:spcPct val="120000"/>
                </a:lnSpc>
              </a:pPr>
              <a:r>
                <a:rPr lang="zh-CN" altLang="en-US" sz="71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a:t>
              </a:r>
              <a:br>
                <a:rPr lang="zh-CN" altLang="en-US" sz="710" dirty="0">
                  <a:solidFill>
                    <a:schemeClr val="bg1">
                      <a:lumMod val="50000"/>
                    </a:schemeClr>
                  </a:solidFill>
                  <a:latin typeface="微软雅黑" panose="020B0503020204020204" pitchFamily="34" charset="-122"/>
                  <a:ea typeface="微软雅黑" panose="020B0503020204020204" pitchFamily="34" charset="-122"/>
                </a:rPr>
              </a:br>
              <a:r>
                <a:rPr lang="zh-CN" altLang="en-US" sz="710" dirty="0">
                  <a:solidFill>
                    <a:schemeClr val="bg1">
                      <a:lumMod val="50000"/>
                    </a:schemeClr>
                  </a:solidFill>
                  <a:latin typeface="微软雅黑" panose="020B0503020204020204" pitchFamily="34" charset="-122"/>
                  <a:ea typeface="微软雅黑" panose="020B0503020204020204" pitchFamily="34" charset="-122"/>
                </a:rPr>
                <a:t>显示 （建议使用主题字体）</a:t>
              </a:r>
            </a:p>
          </p:txBody>
        </p:sp>
      </p:grpSp>
      <p:grpSp>
        <p:nvGrpSpPr>
          <p:cNvPr id="10" name="Group 59"/>
          <p:cNvGrpSpPr/>
          <p:nvPr/>
        </p:nvGrpSpPr>
        <p:grpSpPr>
          <a:xfrm>
            <a:off x="5284534" y="3067509"/>
            <a:ext cx="1294599" cy="810308"/>
            <a:chOff x="1703512" y="4797152"/>
            <a:chExt cx="1726132" cy="1080470"/>
          </a:xfrm>
        </p:grpSpPr>
        <p:sp>
          <p:nvSpPr>
            <p:cNvPr id="71" name="TextBox 60"/>
            <p:cNvSpPr txBox="1"/>
            <p:nvPr/>
          </p:nvSpPr>
          <p:spPr bwMode="auto">
            <a:xfrm>
              <a:off x="1703512" y="4797152"/>
              <a:ext cx="1726132" cy="570458"/>
            </a:xfrm>
            <a:prstGeom prst="rect">
              <a:avLst/>
            </a:prstGeom>
            <a:noFill/>
          </p:spPr>
          <p:txBody>
            <a:bodyPr wrap="none" lIns="64000" tIns="33280" rIns="64000" bIns="33280" anchor="b" anchorCtr="1">
              <a:normAutofit/>
            </a:bodyPr>
            <a:lstStyle/>
            <a:p>
              <a:pPr latinLnBrk="0"/>
              <a:r>
                <a:rPr lang="zh-CN" altLang="en-US" sz="1140"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72" name="TextBox 61"/>
            <p:cNvSpPr txBox="1"/>
            <p:nvPr/>
          </p:nvSpPr>
          <p:spPr bwMode="auto">
            <a:xfrm>
              <a:off x="1703512" y="5367610"/>
              <a:ext cx="1726132" cy="510012"/>
            </a:xfrm>
            <a:prstGeom prst="rect">
              <a:avLst/>
            </a:prstGeom>
            <a:noFill/>
          </p:spPr>
          <p:txBody>
            <a:bodyPr wrap="square" lIns="64000" tIns="33280" rIns="64000" bIns="33280">
              <a:noAutofit/>
            </a:bodyPr>
            <a:lstStyle/>
            <a:p>
              <a:pPr latinLnBrk="0">
                <a:lnSpc>
                  <a:spcPct val="120000"/>
                </a:lnSpc>
              </a:pPr>
              <a:r>
                <a:rPr lang="zh-CN" altLang="en-US" sz="71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a:t>
              </a:r>
              <a:br>
                <a:rPr lang="zh-CN" altLang="en-US" sz="710" dirty="0">
                  <a:solidFill>
                    <a:schemeClr val="bg1">
                      <a:lumMod val="50000"/>
                    </a:schemeClr>
                  </a:solidFill>
                  <a:latin typeface="微软雅黑" panose="020B0503020204020204" pitchFamily="34" charset="-122"/>
                  <a:ea typeface="微软雅黑" panose="020B0503020204020204" pitchFamily="34" charset="-122"/>
                </a:rPr>
              </a:br>
              <a:r>
                <a:rPr lang="zh-CN" altLang="en-US" sz="710" dirty="0">
                  <a:solidFill>
                    <a:schemeClr val="bg1">
                      <a:lumMod val="50000"/>
                    </a:schemeClr>
                  </a:solidFill>
                  <a:latin typeface="微软雅黑" panose="020B0503020204020204" pitchFamily="34" charset="-122"/>
                  <a:ea typeface="微软雅黑" panose="020B0503020204020204" pitchFamily="34" charset="-122"/>
                </a:rPr>
                <a:t>显示 （建议使用主题字体）</a:t>
              </a:r>
            </a:p>
          </p:txBody>
        </p:sp>
      </p:grpSp>
      <p:grpSp>
        <p:nvGrpSpPr>
          <p:cNvPr id="11" name="Group 62"/>
          <p:cNvGrpSpPr/>
          <p:nvPr/>
        </p:nvGrpSpPr>
        <p:grpSpPr>
          <a:xfrm>
            <a:off x="6673257" y="3067509"/>
            <a:ext cx="1294599" cy="810308"/>
            <a:chOff x="1703512" y="4797152"/>
            <a:chExt cx="1726132" cy="1080470"/>
          </a:xfrm>
        </p:grpSpPr>
        <p:sp>
          <p:nvSpPr>
            <p:cNvPr id="69" name="TextBox 63"/>
            <p:cNvSpPr txBox="1"/>
            <p:nvPr/>
          </p:nvSpPr>
          <p:spPr bwMode="auto">
            <a:xfrm>
              <a:off x="1703512" y="4797152"/>
              <a:ext cx="1726132" cy="570458"/>
            </a:xfrm>
            <a:prstGeom prst="rect">
              <a:avLst/>
            </a:prstGeom>
            <a:noFill/>
          </p:spPr>
          <p:txBody>
            <a:bodyPr wrap="none" lIns="64000" tIns="33280" rIns="64000" bIns="33280" anchor="b" anchorCtr="1">
              <a:normAutofit/>
            </a:bodyPr>
            <a:lstStyle/>
            <a:p>
              <a:pPr latinLnBrk="0"/>
              <a:r>
                <a:rPr lang="zh-CN" altLang="en-US" sz="1140"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70" name="TextBox 64"/>
            <p:cNvSpPr txBox="1"/>
            <p:nvPr/>
          </p:nvSpPr>
          <p:spPr bwMode="auto">
            <a:xfrm>
              <a:off x="1703512" y="5367610"/>
              <a:ext cx="1726132" cy="510012"/>
            </a:xfrm>
            <a:prstGeom prst="rect">
              <a:avLst/>
            </a:prstGeom>
            <a:noFill/>
          </p:spPr>
          <p:txBody>
            <a:bodyPr wrap="square" lIns="64000" tIns="33280" rIns="64000" bIns="33280">
              <a:noAutofit/>
            </a:bodyPr>
            <a:lstStyle/>
            <a:p>
              <a:pPr latinLnBrk="0">
                <a:lnSpc>
                  <a:spcPct val="120000"/>
                </a:lnSpc>
              </a:pPr>
              <a:r>
                <a:rPr lang="zh-CN" altLang="en-US" sz="71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a:t>
              </a:r>
              <a:br>
                <a:rPr lang="zh-CN" altLang="en-US" sz="710" dirty="0">
                  <a:solidFill>
                    <a:schemeClr val="bg1">
                      <a:lumMod val="50000"/>
                    </a:schemeClr>
                  </a:solidFill>
                  <a:latin typeface="微软雅黑" panose="020B0503020204020204" pitchFamily="34" charset="-122"/>
                  <a:ea typeface="微软雅黑" panose="020B0503020204020204" pitchFamily="34" charset="-122"/>
                </a:rPr>
              </a:br>
              <a:r>
                <a:rPr lang="zh-CN" altLang="en-US" sz="710" dirty="0">
                  <a:solidFill>
                    <a:schemeClr val="bg1">
                      <a:lumMod val="50000"/>
                    </a:schemeClr>
                  </a:solidFill>
                  <a:latin typeface="微软雅黑" panose="020B0503020204020204" pitchFamily="34" charset="-122"/>
                  <a:ea typeface="微软雅黑" panose="020B0503020204020204" pitchFamily="34" charset="-122"/>
                </a:rPr>
                <a:t>显示 （建议使用主题字体）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Effect transition="in" filter="fade">
                                      <p:cBhvr>
                                        <p:cTn id="15" dur="500"/>
                                        <p:tgtEl>
                                          <p:spTgt spid="4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500" fill="hold"/>
                                        <p:tgtEl>
                                          <p:spTgt spid="48"/>
                                        </p:tgtEl>
                                        <p:attrNameLst>
                                          <p:attrName>ppt_w</p:attrName>
                                        </p:attrNameLst>
                                      </p:cBhvr>
                                      <p:tavLst>
                                        <p:tav tm="0">
                                          <p:val>
                                            <p:fltVal val="0"/>
                                          </p:val>
                                        </p:tav>
                                        <p:tav tm="100000">
                                          <p:val>
                                            <p:strVal val="#ppt_w"/>
                                          </p:val>
                                        </p:tav>
                                      </p:tavLst>
                                    </p:anim>
                                    <p:anim calcmode="lin" valueType="num">
                                      <p:cBhvr>
                                        <p:cTn id="26" dur="500" fill="hold"/>
                                        <p:tgtEl>
                                          <p:spTgt spid="48"/>
                                        </p:tgtEl>
                                        <p:attrNameLst>
                                          <p:attrName>ppt_h</p:attrName>
                                        </p:attrNameLst>
                                      </p:cBhvr>
                                      <p:tavLst>
                                        <p:tav tm="0">
                                          <p:val>
                                            <p:fltVal val="0"/>
                                          </p:val>
                                        </p:tav>
                                        <p:tav tm="100000">
                                          <p:val>
                                            <p:strVal val="#ppt_h"/>
                                          </p:val>
                                        </p:tav>
                                      </p:tavLst>
                                    </p:anim>
                                    <p:animEffect transition="in" filter="fade">
                                      <p:cBhvr>
                                        <p:cTn id="27" dur="500"/>
                                        <p:tgtEl>
                                          <p:spTgt spid="4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500" fill="hold"/>
                                        <p:tgtEl>
                                          <p:spTgt spid="50"/>
                                        </p:tgtEl>
                                        <p:attrNameLst>
                                          <p:attrName>ppt_w</p:attrName>
                                        </p:attrNameLst>
                                      </p:cBhvr>
                                      <p:tavLst>
                                        <p:tav tm="0">
                                          <p:val>
                                            <p:fltVal val="0"/>
                                          </p:val>
                                        </p:tav>
                                        <p:tav tm="100000">
                                          <p:val>
                                            <p:strVal val="#ppt_w"/>
                                          </p:val>
                                        </p:tav>
                                      </p:tavLst>
                                    </p:anim>
                                    <p:anim calcmode="lin" valueType="num">
                                      <p:cBhvr>
                                        <p:cTn id="38" dur="500" fill="hold"/>
                                        <p:tgtEl>
                                          <p:spTgt spid="50"/>
                                        </p:tgtEl>
                                        <p:attrNameLst>
                                          <p:attrName>ppt_h</p:attrName>
                                        </p:attrNameLst>
                                      </p:cBhvr>
                                      <p:tavLst>
                                        <p:tav tm="0">
                                          <p:val>
                                            <p:fltVal val="0"/>
                                          </p:val>
                                        </p:tav>
                                        <p:tav tm="100000">
                                          <p:val>
                                            <p:strVal val="#ppt_h"/>
                                          </p:val>
                                        </p:tav>
                                      </p:tavLst>
                                    </p:anim>
                                    <p:animEffect transition="in" filter="fade">
                                      <p:cBhvr>
                                        <p:cTn id="39" dur="500"/>
                                        <p:tgtEl>
                                          <p:spTgt spid="50"/>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 fill="hold"/>
                                        <p:tgtEl>
                                          <p:spTgt spid="5"/>
                                        </p:tgtEl>
                                        <p:attrNameLst>
                                          <p:attrName>ppt_w</p:attrName>
                                        </p:attrNameLst>
                                      </p:cBhvr>
                                      <p:tavLst>
                                        <p:tav tm="0">
                                          <p:val>
                                            <p:fltVal val="0"/>
                                          </p:val>
                                        </p:tav>
                                        <p:tav tm="100000">
                                          <p:val>
                                            <p:strVal val="#ppt_w"/>
                                          </p:val>
                                        </p:tav>
                                      </p:tavLst>
                                    </p:anim>
                                    <p:anim calcmode="lin" valueType="num">
                                      <p:cBhvr>
                                        <p:cTn id="68" dur="500" fill="hold"/>
                                        <p:tgtEl>
                                          <p:spTgt spid="5"/>
                                        </p:tgtEl>
                                        <p:attrNameLst>
                                          <p:attrName>ppt_h</p:attrName>
                                        </p:attrNameLst>
                                      </p:cBhvr>
                                      <p:tavLst>
                                        <p:tav tm="0">
                                          <p:val>
                                            <p:fltVal val="0"/>
                                          </p:val>
                                        </p:tav>
                                        <p:tav tm="100000">
                                          <p:val>
                                            <p:strVal val="#ppt_h"/>
                                          </p:val>
                                        </p:tav>
                                      </p:tavLst>
                                    </p:anim>
                                    <p:animEffect transition="in" filter="fade">
                                      <p:cBhvr>
                                        <p:cTn id="69" dur="500"/>
                                        <p:tgtEl>
                                          <p:spTgt spid="5"/>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500" fill="hold"/>
                                        <p:tgtEl>
                                          <p:spTgt spid="6"/>
                                        </p:tgtEl>
                                        <p:attrNameLst>
                                          <p:attrName>ppt_w</p:attrName>
                                        </p:attrNameLst>
                                      </p:cBhvr>
                                      <p:tavLst>
                                        <p:tav tm="0">
                                          <p:val>
                                            <p:fltVal val="0"/>
                                          </p:val>
                                        </p:tav>
                                        <p:tav tm="100000">
                                          <p:val>
                                            <p:strVal val="#ppt_w"/>
                                          </p:val>
                                        </p:tav>
                                      </p:tavLst>
                                    </p:anim>
                                    <p:anim calcmode="lin" valueType="num">
                                      <p:cBhvr>
                                        <p:cTn id="80" dur="500" fill="hold"/>
                                        <p:tgtEl>
                                          <p:spTgt spid="6"/>
                                        </p:tgtEl>
                                        <p:attrNameLst>
                                          <p:attrName>ppt_h</p:attrName>
                                        </p:attrNameLst>
                                      </p:cBhvr>
                                      <p:tavLst>
                                        <p:tav tm="0">
                                          <p:val>
                                            <p:fltVal val="0"/>
                                          </p:val>
                                        </p:tav>
                                        <p:tav tm="100000">
                                          <p:val>
                                            <p:strVal val="#ppt_h"/>
                                          </p:val>
                                        </p:tav>
                                      </p:tavLst>
                                    </p:anim>
                                    <p:animEffect transition="in" filter="fade">
                                      <p:cBhvr>
                                        <p:cTn id="81" dur="500"/>
                                        <p:tgtEl>
                                          <p:spTgt spid="6"/>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500" fill="hold"/>
                                        <p:tgtEl>
                                          <p:spTgt spid="59"/>
                                        </p:tgtEl>
                                        <p:attrNameLst>
                                          <p:attrName>ppt_w</p:attrName>
                                        </p:attrNameLst>
                                      </p:cBhvr>
                                      <p:tavLst>
                                        <p:tav tm="0">
                                          <p:val>
                                            <p:fltVal val="0"/>
                                          </p:val>
                                        </p:tav>
                                        <p:tav tm="100000">
                                          <p:val>
                                            <p:strVal val="#ppt_w"/>
                                          </p:val>
                                        </p:tav>
                                      </p:tavLst>
                                    </p:anim>
                                    <p:anim calcmode="lin" valueType="num">
                                      <p:cBhvr>
                                        <p:cTn id="92" dur="500" fill="hold"/>
                                        <p:tgtEl>
                                          <p:spTgt spid="59"/>
                                        </p:tgtEl>
                                        <p:attrNameLst>
                                          <p:attrName>ppt_h</p:attrName>
                                        </p:attrNameLst>
                                      </p:cBhvr>
                                      <p:tavLst>
                                        <p:tav tm="0">
                                          <p:val>
                                            <p:fltVal val="0"/>
                                          </p:val>
                                        </p:tav>
                                        <p:tav tm="100000">
                                          <p:val>
                                            <p:strVal val="#ppt_h"/>
                                          </p:val>
                                        </p:tav>
                                      </p:tavLst>
                                    </p:anim>
                                    <p:animEffect transition="in" filter="fade">
                                      <p:cBhvr>
                                        <p:cTn id="93" dur="500"/>
                                        <p:tgtEl>
                                          <p:spTgt spid="59"/>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61"/>
                                        </p:tgtEl>
                                        <p:attrNameLst>
                                          <p:attrName>style.visibility</p:attrName>
                                        </p:attrNameLst>
                                      </p:cBhvr>
                                      <p:to>
                                        <p:strVal val="visible"/>
                                      </p:to>
                                    </p:set>
                                    <p:anim calcmode="lin" valueType="num">
                                      <p:cBhvr>
                                        <p:cTn id="103" dur="500" fill="hold"/>
                                        <p:tgtEl>
                                          <p:spTgt spid="61"/>
                                        </p:tgtEl>
                                        <p:attrNameLst>
                                          <p:attrName>ppt_w</p:attrName>
                                        </p:attrNameLst>
                                      </p:cBhvr>
                                      <p:tavLst>
                                        <p:tav tm="0">
                                          <p:val>
                                            <p:fltVal val="0"/>
                                          </p:val>
                                        </p:tav>
                                        <p:tav tm="100000">
                                          <p:val>
                                            <p:strVal val="#ppt_w"/>
                                          </p:val>
                                        </p:tav>
                                      </p:tavLst>
                                    </p:anim>
                                    <p:anim calcmode="lin" valueType="num">
                                      <p:cBhvr>
                                        <p:cTn id="104" dur="500" fill="hold"/>
                                        <p:tgtEl>
                                          <p:spTgt spid="61"/>
                                        </p:tgtEl>
                                        <p:attrNameLst>
                                          <p:attrName>ppt_h</p:attrName>
                                        </p:attrNameLst>
                                      </p:cBhvr>
                                      <p:tavLst>
                                        <p:tav tm="0">
                                          <p:val>
                                            <p:fltVal val="0"/>
                                          </p:val>
                                        </p:tav>
                                        <p:tav tm="100000">
                                          <p:val>
                                            <p:strVal val="#ppt_h"/>
                                          </p:val>
                                        </p:tav>
                                      </p:tavLst>
                                    </p:anim>
                                    <p:animEffect transition="in" filter="fade">
                                      <p:cBhvr>
                                        <p:cTn id="105" dur="500"/>
                                        <p:tgtEl>
                                          <p:spTgt spid="61"/>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62"/>
                                        </p:tgtEl>
                                        <p:attrNameLst>
                                          <p:attrName>style.visibility</p:attrName>
                                        </p:attrNameLst>
                                      </p:cBhvr>
                                      <p:to>
                                        <p:strVal val="visible"/>
                                      </p:to>
                                    </p:set>
                                    <p:anim calcmode="lin" valueType="num">
                                      <p:cBhvr>
                                        <p:cTn id="109" dur="500" fill="hold"/>
                                        <p:tgtEl>
                                          <p:spTgt spid="62"/>
                                        </p:tgtEl>
                                        <p:attrNameLst>
                                          <p:attrName>ppt_w</p:attrName>
                                        </p:attrNameLst>
                                      </p:cBhvr>
                                      <p:tavLst>
                                        <p:tav tm="0">
                                          <p:val>
                                            <p:fltVal val="0"/>
                                          </p:val>
                                        </p:tav>
                                        <p:tav tm="100000">
                                          <p:val>
                                            <p:strVal val="#ppt_w"/>
                                          </p:val>
                                        </p:tav>
                                      </p:tavLst>
                                    </p:anim>
                                    <p:anim calcmode="lin" valueType="num">
                                      <p:cBhvr>
                                        <p:cTn id="110" dur="500" fill="hold"/>
                                        <p:tgtEl>
                                          <p:spTgt spid="62"/>
                                        </p:tgtEl>
                                        <p:attrNameLst>
                                          <p:attrName>ppt_h</p:attrName>
                                        </p:attrNameLst>
                                      </p:cBhvr>
                                      <p:tavLst>
                                        <p:tav tm="0">
                                          <p:val>
                                            <p:fltVal val="0"/>
                                          </p:val>
                                        </p:tav>
                                        <p:tav tm="100000">
                                          <p:val>
                                            <p:strVal val="#ppt_h"/>
                                          </p:val>
                                        </p:tav>
                                      </p:tavLst>
                                    </p:anim>
                                    <p:animEffect transition="in" filter="fade">
                                      <p:cBhvr>
                                        <p:cTn id="111" dur="500"/>
                                        <p:tgtEl>
                                          <p:spTgt spid="62"/>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63"/>
                                        </p:tgtEl>
                                        <p:attrNameLst>
                                          <p:attrName>style.visibility</p:attrName>
                                        </p:attrNameLst>
                                      </p:cBhvr>
                                      <p:to>
                                        <p:strVal val="visible"/>
                                      </p:to>
                                    </p:set>
                                    <p:anim calcmode="lin" valueType="num">
                                      <p:cBhvr>
                                        <p:cTn id="115" dur="500" fill="hold"/>
                                        <p:tgtEl>
                                          <p:spTgt spid="63"/>
                                        </p:tgtEl>
                                        <p:attrNameLst>
                                          <p:attrName>ppt_w</p:attrName>
                                        </p:attrNameLst>
                                      </p:cBhvr>
                                      <p:tavLst>
                                        <p:tav tm="0">
                                          <p:val>
                                            <p:fltVal val="0"/>
                                          </p:val>
                                        </p:tav>
                                        <p:tav tm="100000">
                                          <p:val>
                                            <p:strVal val="#ppt_w"/>
                                          </p:val>
                                        </p:tav>
                                      </p:tavLst>
                                    </p:anim>
                                    <p:anim calcmode="lin" valueType="num">
                                      <p:cBhvr>
                                        <p:cTn id="116" dur="500" fill="hold"/>
                                        <p:tgtEl>
                                          <p:spTgt spid="63"/>
                                        </p:tgtEl>
                                        <p:attrNameLst>
                                          <p:attrName>ppt_h</p:attrName>
                                        </p:attrNameLst>
                                      </p:cBhvr>
                                      <p:tavLst>
                                        <p:tav tm="0">
                                          <p:val>
                                            <p:fltVal val="0"/>
                                          </p:val>
                                        </p:tav>
                                        <p:tav tm="100000">
                                          <p:val>
                                            <p:strVal val="#ppt_h"/>
                                          </p:val>
                                        </p:tav>
                                      </p:tavLst>
                                    </p:anim>
                                    <p:animEffect transition="in" filter="fade">
                                      <p:cBhvr>
                                        <p:cTn id="117" dur="500"/>
                                        <p:tgtEl>
                                          <p:spTgt spid="63"/>
                                        </p:tgtEl>
                                      </p:cBhvr>
                                    </p:animEffect>
                                  </p:childTnLst>
                                </p:cTn>
                              </p:par>
                            </p:childTnLst>
                          </p:cTn>
                        </p:par>
                        <p:par>
                          <p:cTn id="118" fill="hold">
                            <p:stCondLst>
                              <p:cond delay="9500"/>
                            </p:stCondLst>
                            <p:childTnLst>
                              <p:par>
                                <p:cTn id="119" presetID="53" presetClass="entr" presetSubtype="16" fill="hold" nodeType="afterEffect">
                                  <p:stCondLst>
                                    <p:cond delay="0"/>
                                  </p:stCondLst>
                                  <p:childTnLst>
                                    <p:set>
                                      <p:cBhvr>
                                        <p:cTn id="120" dur="1" fill="hold">
                                          <p:stCondLst>
                                            <p:cond delay="0"/>
                                          </p:stCondLst>
                                        </p:cTn>
                                        <p:tgtEl>
                                          <p:spTgt spid="7"/>
                                        </p:tgtEl>
                                        <p:attrNameLst>
                                          <p:attrName>style.visibility</p:attrName>
                                        </p:attrNameLst>
                                      </p:cBhvr>
                                      <p:to>
                                        <p:strVal val="visible"/>
                                      </p:to>
                                    </p:set>
                                    <p:anim calcmode="lin" valueType="num">
                                      <p:cBhvr>
                                        <p:cTn id="121" dur="500" fill="hold"/>
                                        <p:tgtEl>
                                          <p:spTgt spid="7"/>
                                        </p:tgtEl>
                                        <p:attrNameLst>
                                          <p:attrName>ppt_w</p:attrName>
                                        </p:attrNameLst>
                                      </p:cBhvr>
                                      <p:tavLst>
                                        <p:tav tm="0">
                                          <p:val>
                                            <p:fltVal val="0"/>
                                          </p:val>
                                        </p:tav>
                                        <p:tav tm="100000">
                                          <p:val>
                                            <p:strVal val="#ppt_w"/>
                                          </p:val>
                                        </p:tav>
                                      </p:tavLst>
                                    </p:anim>
                                    <p:anim calcmode="lin" valueType="num">
                                      <p:cBhvr>
                                        <p:cTn id="122" dur="500" fill="hold"/>
                                        <p:tgtEl>
                                          <p:spTgt spid="7"/>
                                        </p:tgtEl>
                                        <p:attrNameLst>
                                          <p:attrName>ppt_h</p:attrName>
                                        </p:attrNameLst>
                                      </p:cBhvr>
                                      <p:tavLst>
                                        <p:tav tm="0">
                                          <p:val>
                                            <p:fltVal val="0"/>
                                          </p:val>
                                        </p:tav>
                                        <p:tav tm="100000">
                                          <p:val>
                                            <p:strVal val="#ppt_h"/>
                                          </p:val>
                                        </p:tav>
                                      </p:tavLst>
                                    </p:anim>
                                    <p:animEffect transition="in" filter="fade">
                                      <p:cBhvr>
                                        <p:cTn id="123" dur="500"/>
                                        <p:tgtEl>
                                          <p:spTgt spid="7"/>
                                        </p:tgtEl>
                                      </p:cBhvr>
                                    </p:animEffect>
                                  </p:childTnLst>
                                </p:cTn>
                              </p:par>
                            </p:childTnLst>
                          </p:cTn>
                        </p:par>
                        <p:par>
                          <p:cTn id="124" fill="hold">
                            <p:stCondLst>
                              <p:cond delay="10000"/>
                            </p:stCondLst>
                            <p:childTnLst>
                              <p:par>
                                <p:cTn id="125" presetID="53" presetClass="entr" presetSubtype="16" fill="hold" nodeType="afterEffect">
                                  <p:stCondLst>
                                    <p:cond delay="0"/>
                                  </p:stCondLst>
                                  <p:childTnLst>
                                    <p:set>
                                      <p:cBhvr>
                                        <p:cTn id="126" dur="1" fill="hold">
                                          <p:stCondLst>
                                            <p:cond delay="0"/>
                                          </p:stCondLst>
                                        </p:cTn>
                                        <p:tgtEl>
                                          <p:spTgt spid="8"/>
                                        </p:tgtEl>
                                        <p:attrNameLst>
                                          <p:attrName>style.visibility</p:attrName>
                                        </p:attrNameLst>
                                      </p:cBhvr>
                                      <p:to>
                                        <p:strVal val="visible"/>
                                      </p:to>
                                    </p:set>
                                    <p:anim calcmode="lin" valueType="num">
                                      <p:cBhvr>
                                        <p:cTn id="127" dur="500" fill="hold"/>
                                        <p:tgtEl>
                                          <p:spTgt spid="8"/>
                                        </p:tgtEl>
                                        <p:attrNameLst>
                                          <p:attrName>ppt_w</p:attrName>
                                        </p:attrNameLst>
                                      </p:cBhvr>
                                      <p:tavLst>
                                        <p:tav tm="0">
                                          <p:val>
                                            <p:fltVal val="0"/>
                                          </p:val>
                                        </p:tav>
                                        <p:tav tm="100000">
                                          <p:val>
                                            <p:strVal val="#ppt_w"/>
                                          </p:val>
                                        </p:tav>
                                      </p:tavLst>
                                    </p:anim>
                                    <p:anim calcmode="lin" valueType="num">
                                      <p:cBhvr>
                                        <p:cTn id="128" dur="500" fill="hold"/>
                                        <p:tgtEl>
                                          <p:spTgt spid="8"/>
                                        </p:tgtEl>
                                        <p:attrNameLst>
                                          <p:attrName>ppt_h</p:attrName>
                                        </p:attrNameLst>
                                      </p:cBhvr>
                                      <p:tavLst>
                                        <p:tav tm="0">
                                          <p:val>
                                            <p:fltVal val="0"/>
                                          </p:val>
                                        </p:tav>
                                        <p:tav tm="100000">
                                          <p:val>
                                            <p:strVal val="#ppt_h"/>
                                          </p:val>
                                        </p:tav>
                                      </p:tavLst>
                                    </p:anim>
                                    <p:animEffect transition="in" filter="fade">
                                      <p:cBhvr>
                                        <p:cTn id="129" dur="500"/>
                                        <p:tgtEl>
                                          <p:spTgt spid="8"/>
                                        </p:tgtEl>
                                      </p:cBhvr>
                                    </p:animEffect>
                                  </p:childTnLst>
                                </p:cTn>
                              </p:par>
                            </p:childTnLst>
                          </p:cTn>
                        </p:par>
                        <p:par>
                          <p:cTn id="130" fill="hold">
                            <p:stCondLst>
                              <p:cond delay="105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11000"/>
                            </p:stCondLst>
                            <p:childTnLst>
                              <p:par>
                                <p:cTn id="137" presetID="53" presetClass="entr" presetSubtype="16" fill="hold" nodeType="afterEffect">
                                  <p:stCondLst>
                                    <p:cond delay="0"/>
                                  </p:stCondLst>
                                  <p:childTnLst>
                                    <p:set>
                                      <p:cBhvr>
                                        <p:cTn id="138" dur="1" fill="hold">
                                          <p:stCondLst>
                                            <p:cond delay="0"/>
                                          </p:stCondLst>
                                        </p:cTn>
                                        <p:tgtEl>
                                          <p:spTgt spid="10"/>
                                        </p:tgtEl>
                                        <p:attrNameLst>
                                          <p:attrName>style.visibility</p:attrName>
                                        </p:attrNameLst>
                                      </p:cBhvr>
                                      <p:to>
                                        <p:strVal val="visible"/>
                                      </p:to>
                                    </p:set>
                                    <p:anim calcmode="lin" valueType="num">
                                      <p:cBhvr>
                                        <p:cTn id="139" dur="500" fill="hold"/>
                                        <p:tgtEl>
                                          <p:spTgt spid="10"/>
                                        </p:tgtEl>
                                        <p:attrNameLst>
                                          <p:attrName>ppt_w</p:attrName>
                                        </p:attrNameLst>
                                      </p:cBhvr>
                                      <p:tavLst>
                                        <p:tav tm="0">
                                          <p:val>
                                            <p:fltVal val="0"/>
                                          </p:val>
                                        </p:tav>
                                        <p:tav tm="100000">
                                          <p:val>
                                            <p:strVal val="#ppt_w"/>
                                          </p:val>
                                        </p:tav>
                                      </p:tavLst>
                                    </p:anim>
                                    <p:anim calcmode="lin" valueType="num">
                                      <p:cBhvr>
                                        <p:cTn id="140" dur="500" fill="hold"/>
                                        <p:tgtEl>
                                          <p:spTgt spid="10"/>
                                        </p:tgtEl>
                                        <p:attrNameLst>
                                          <p:attrName>ppt_h</p:attrName>
                                        </p:attrNameLst>
                                      </p:cBhvr>
                                      <p:tavLst>
                                        <p:tav tm="0">
                                          <p:val>
                                            <p:fltVal val="0"/>
                                          </p:val>
                                        </p:tav>
                                        <p:tav tm="100000">
                                          <p:val>
                                            <p:strVal val="#ppt_h"/>
                                          </p:val>
                                        </p:tav>
                                      </p:tavLst>
                                    </p:anim>
                                    <p:animEffect transition="in" filter="fade">
                                      <p:cBhvr>
                                        <p:cTn id="141" dur="500"/>
                                        <p:tgtEl>
                                          <p:spTgt spid="10"/>
                                        </p:tgtEl>
                                      </p:cBhvr>
                                    </p:animEffect>
                                  </p:childTnLst>
                                </p:cTn>
                              </p:par>
                            </p:childTnLst>
                          </p:cTn>
                        </p:par>
                        <p:par>
                          <p:cTn id="142" fill="hold">
                            <p:stCondLst>
                              <p:cond delay="11500"/>
                            </p:stCondLst>
                            <p:childTnLst>
                              <p:par>
                                <p:cTn id="143" presetID="53" presetClass="entr" presetSubtype="16" fill="hold" nodeType="afterEffect">
                                  <p:stCondLst>
                                    <p:cond delay="0"/>
                                  </p:stCondLst>
                                  <p:childTnLst>
                                    <p:set>
                                      <p:cBhvr>
                                        <p:cTn id="144" dur="1" fill="hold">
                                          <p:stCondLst>
                                            <p:cond delay="0"/>
                                          </p:stCondLst>
                                        </p:cTn>
                                        <p:tgtEl>
                                          <p:spTgt spid="11"/>
                                        </p:tgtEl>
                                        <p:attrNameLst>
                                          <p:attrName>style.visibility</p:attrName>
                                        </p:attrNameLst>
                                      </p:cBhvr>
                                      <p:to>
                                        <p:strVal val="visible"/>
                                      </p:to>
                                    </p:set>
                                    <p:anim calcmode="lin" valueType="num">
                                      <p:cBhvr>
                                        <p:cTn id="145" dur="500" fill="hold"/>
                                        <p:tgtEl>
                                          <p:spTgt spid="11"/>
                                        </p:tgtEl>
                                        <p:attrNameLst>
                                          <p:attrName>ppt_w</p:attrName>
                                        </p:attrNameLst>
                                      </p:cBhvr>
                                      <p:tavLst>
                                        <p:tav tm="0">
                                          <p:val>
                                            <p:fltVal val="0"/>
                                          </p:val>
                                        </p:tav>
                                        <p:tav tm="100000">
                                          <p:val>
                                            <p:strVal val="#ppt_w"/>
                                          </p:val>
                                        </p:tav>
                                      </p:tavLst>
                                    </p:anim>
                                    <p:anim calcmode="lin" valueType="num">
                                      <p:cBhvr>
                                        <p:cTn id="146" dur="500" fill="hold"/>
                                        <p:tgtEl>
                                          <p:spTgt spid="11"/>
                                        </p:tgtEl>
                                        <p:attrNameLst>
                                          <p:attrName>ppt_h</p:attrName>
                                        </p:attrNameLst>
                                      </p:cBhvr>
                                      <p:tavLst>
                                        <p:tav tm="0">
                                          <p:val>
                                            <p:fltVal val="0"/>
                                          </p:val>
                                        </p:tav>
                                        <p:tav tm="100000">
                                          <p:val>
                                            <p:strVal val="#ppt_h"/>
                                          </p:val>
                                        </p:tav>
                                      </p:tavLst>
                                    </p:anim>
                                    <p:animEffect transition="in" filter="fade">
                                      <p:cBhvr>
                                        <p:cTn id="1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50" grpId="0" animBg="1"/>
      <p:bldP spid="52" grpId="0" animBg="1"/>
      <p:bldP spid="54" grpId="0" animBg="1"/>
      <p:bldP spid="56" grpId="0" animBg="1"/>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84928" y="2384833"/>
            <a:ext cx="1106030" cy="2010855"/>
            <a:chOff x="3072556" y="3353473"/>
            <a:chExt cx="1555354" cy="2827765"/>
          </a:xfrm>
        </p:grpSpPr>
        <p:sp>
          <p:nvSpPr>
            <p:cNvPr id="46" name="MH_Other_1"/>
            <p:cNvSpPr/>
            <p:nvPr>
              <p:custDataLst>
                <p:tags r:id="rId15"/>
              </p:custDataLst>
            </p:nvPr>
          </p:nvSpPr>
          <p:spPr>
            <a:xfrm>
              <a:off x="3072556" y="3353473"/>
              <a:ext cx="1555354" cy="2827765"/>
            </a:xfrm>
            <a:custGeom>
              <a:avLst/>
              <a:gdLst/>
              <a:ahLst/>
              <a:cxnLst/>
              <a:rect l="l" t="t" r="r" b="b"/>
              <a:pathLst>
                <a:path w="1584176" h="2880405">
                  <a:moveTo>
                    <a:pt x="0" y="0"/>
                  </a:moveTo>
                  <a:lnTo>
                    <a:pt x="1083296" y="0"/>
                  </a:lnTo>
                  <a:cubicBezTo>
                    <a:pt x="1359924" y="0"/>
                    <a:pt x="1584176" y="224252"/>
                    <a:pt x="1584176" y="500880"/>
                  </a:cubicBezTo>
                  <a:lnTo>
                    <a:pt x="1584176" y="2379525"/>
                  </a:lnTo>
                  <a:cubicBezTo>
                    <a:pt x="1584176" y="2656153"/>
                    <a:pt x="1359924" y="2880405"/>
                    <a:pt x="1083296" y="2880405"/>
                  </a:cubicBezTo>
                  <a:lnTo>
                    <a:pt x="0" y="2880405"/>
                  </a:lnTo>
                  <a:close/>
                </a:path>
              </a:pathLst>
            </a:custGeom>
            <a:solidFill>
              <a:schemeClr val="accent1">
                <a:lumMod val="60000"/>
                <a:lumOff val="40000"/>
              </a:schemeClr>
            </a:solidFill>
            <a:ln w="25400" cap="flat" cmpd="sng" algn="ctr">
              <a:noFill/>
              <a:prstDash val="solid"/>
            </a:ln>
            <a:effectLst/>
          </p:spPr>
          <p:txBody>
            <a:bodyPr anchor="ctr"/>
            <a:lstStyle/>
            <a:p>
              <a:pPr algn="ctr">
                <a:defRPr/>
              </a:pPr>
              <a:endParaRPr lang="en-US" sz="1015" kern="0">
                <a:solidFill>
                  <a:sysClr val="window" lastClr="FFFFFF"/>
                </a:solidFill>
                <a:latin typeface="Calibri" panose="020F0502020204030204"/>
              </a:endParaRPr>
            </a:p>
          </p:txBody>
        </p:sp>
        <p:sp>
          <p:nvSpPr>
            <p:cNvPr id="65" name="MH_SubTitle_1"/>
            <p:cNvSpPr/>
            <p:nvPr>
              <p:custDataLst>
                <p:tags r:id="rId16"/>
              </p:custDataLst>
            </p:nvPr>
          </p:nvSpPr>
          <p:spPr>
            <a:xfrm>
              <a:off x="3072556" y="3549356"/>
              <a:ext cx="1347750" cy="703174"/>
            </a:xfrm>
            <a:custGeom>
              <a:avLst/>
              <a:gdLst>
                <a:gd name="connsiteX0" fmla="*/ 0 w 1276695"/>
                <a:gd name="connsiteY0" fmla="*/ 0 h 667137"/>
                <a:gd name="connsiteX1" fmla="*/ 873034 w 1276695"/>
                <a:gd name="connsiteY1" fmla="*/ 0 h 667137"/>
                <a:gd name="connsiteX2" fmla="*/ 1276695 w 1276695"/>
                <a:gd name="connsiteY2" fmla="*/ 403662 h 667137"/>
                <a:gd name="connsiteX3" fmla="*/ 1276695 w 1276695"/>
                <a:gd name="connsiteY3" fmla="*/ 667137 h 667137"/>
                <a:gd name="connsiteX4" fmla="*/ 0 w 1276695"/>
                <a:gd name="connsiteY4" fmla="*/ 667137 h 667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695" h="667137">
                  <a:moveTo>
                    <a:pt x="0" y="0"/>
                  </a:moveTo>
                  <a:lnTo>
                    <a:pt x="873034" y="0"/>
                  </a:lnTo>
                  <a:cubicBezTo>
                    <a:pt x="1095969" y="0"/>
                    <a:pt x="1276695" y="180726"/>
                    <a:pt x="1276695" y="403662"/>
                  </a:cubicBezTo>
                  <a:lnTo>
                    <a:pt x="1276695" y="667137"/>
                  </a:lnTo>
                  <a:lnTo>
                    <a:pt x="0" y="667137"/>
                  </a:lnTo>
                  <a:close/>
                </a:path>
              </a:pathLst>
            </a:custGeom>
            <a:solidFill>
              <a:srgbClr val="808080"/>
            </a:solidFill>
            <a:ln w="25400" cap="flat" cmpd="sng" algn="ctr">
              <a:noFill/>
              <a:prstDash val="solid"/>
            </a:ln>
            <a:effectLst/>
          </p:spPr>
          <p:txBody>
            <a:bodyPr anchor="ctr">
              <a:normAutofit/>
            </a:bodyPr>
            <a:lstStyle/>
            <a:p>
              <a:pPr algn="ctr">
                <a:defRPr/>
              </a:pPr>
              <a:r>
                <a:rPr lang="en-US" altLang="zh-CN" sz="1280" kern="0">
                  <a:solidFill>
                    <a:srgbClr val="FFFFFF"/>
                  </a:solidFill>
                </a:rPr>
                <a:t>LOREM</a:t>
              </a:r>
            </a:p>
          </p:txBody>
        </p:sp>
        <p:sp>
          <p:nvSpPr>
            <p:cNvPr id="64" name="MH_Text_1"/>
            <p:cNvSpPr/>
            <p:nvPr>
              <p:custDataLst>
                <p:tags r:id="rId17"/>
              </p:custDataLst>
            </p:nvPr>
          </p:nvSpPr>
          <p:spPr>
            <a:xfrm>
              <a:off x="3072556" y="4249182"/>
              <a:ext cx="1347750" cy="1747890"/>
            </a:xfrm>
            <a:custGeom>
              <a:avLst/>
              <a:gdLst>
                <a:gd name="connsiteX0" fmla="*/ 0 w 1276695"/>
                <a:gd name="connsiteY0" fmla="*/ 0 h 1658793"/>
                <a:gd name="connsiteX1" fmla="*/ 1276695 w 1276695"/>
                <a:gd name="connsiteY1" fmla="*/ 0 h 1658793"/>
                <a:gd name="connsiteX2" fmla="*/ 1276695 w 1276695"/>
                <a:gd name="connsiteY2" fmla="*/ 1255132 h 1658793"/>
                <a:gd name="connsiteX3" fmla="*/ 873034 w 1276695"/>
                <a:gd name="connsiteY3" fmla="*/ 1658793 h 1658793"/>
                <a:gd name="connsiteX4" fmla="*/ 0 w 1276695"/>
                <a:gd name="connsiteY4" fmla="*/ 1658793 h 165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695" h="1658793">
                  <a:moveTo>
                    <a:pt x="0" y="0"/>
                  </a:moveTo>
                  <a:lnTo>
                    <a:pt x="1276695" y="0"/>
                  </a:lnTo>
                  <a:lnTo>
                    <a:pt x="1276695" y="1255132"/>
                  </a:lnTo>
                  <a:cubicBezTo>
                    <a:pt x="1276695" y="1478067"/>
                    <a:pt x="1095969" y="1658793"/>
                    <a:pt x="873034" y="1658793"/>
                  </a:cubicBezTo>
                  <a:lnTo>
                    <a:pt x="0" y="1658793"/>
                  </a:lnTo>
                  <a:close/>
                </a:path>
              </a:pathLst>
            </a:custGeom>
            <a:solidFill>
              <a:srgbClr val="FFFFFF"/>
            </a:solidFill>
            <a:ln w="25400" cap="flat" cmpd="sng" algn="ctr">
              <a:noFill/>
              <a:prstDash val="solid"/>
            </a:ln>
            <a:effectLst/>
          </p:spPr>
          <p:txBody>
            <a:bodyPr anchor="ctr">
              <a:normAutofit/>
            </a:bodyPr>
            <a:lstStyle/>
            <a:p>
              <a:pPr>
                <a:lnSpc>
                  <a:spcPct val="130000"/>
                </a:lnSpc>
                <a:defRPr/>
              </a:pPr>
              <a:r>
                <a:rPr lang="zh-CN" altLang="en-US" sz="780" dirty="0">
                  <a:solidFill>
                    <a:srgbClr val="000000">
                      <a:lumMod val="50000"/>
                      <a:lumOff val="50000"/>
                    </a:srgbClr>
                  </a:solidFill>
                  <a:latin typeface="+mn-ea"/>
                </a:rPr>
                <a:t>此部分内容作为文字排版占位显示 （建议使用主题字体）此部分内容作为文字排版占位显示 （建议使用主题字体）</a:t>
              </a:r>
            </a:p>
          </p:txBody>
        </p:sp>
      </p:grpSp>
      <p:pic>
        <p:nvPicPr>
          <p:cNvPr id="3077" name="MH_Other_2"/>
          <p:cNvPicPr>
            <a:picLocks noChangeAspect="1"/>
          </p:cNvPicPr>
          <p:nvPr>
            <p:custDataLst>
              <p:tags r:id="rId2"/>
            </p:custDataLst>
          </p:nvPr>
        </p:nvPicPr>
        <p:blipFill>
          <a:blip r:embed="rId20" cstate="email"/>
          <a:srcRect l="52740"/>
          <a:stretch>
            <a:fillRect/>
          </a:stretch>
        </p:blipFill>
        <p:spPr bwMode="auto">
          <a:xfrm>
            <a:off x="2184928" y="2041952"/>
            <a:ext cx="89291" cy="269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3461209" y="2134816"/>
            <a:ext cx="1106030" cy="2010855"/>
            <a:chOff x="4867325" y="3001886"/>
            <a:chExt cx="1555354" cy="2827765"/>
          </a:xfrm>
        </p:grpSpPr>
        <p:sp>
          <p:nvSpPr>
            <p:cNvPr id="35" name="MH_Other_3"/>
            <p:cNvSpPr/>
            <p:nvPr>
              <p:custDataLst>
                <p:tags r:id="rId12"/>
              </p:custDataLst>
            </p:nvPr>
          </p:nvSpPr>
          <p:spPr>
            <a:xfrm>
              <a:off x="4867325" y="3001886"/>
              <a:ext cx="1555354" cy="2827765"/>
            </a:xfrm>
            <a:custGeom>
              <a:avLst/>
              <a:gdLst/>
              <a:ahLst/>
              <a:cxnLst/>
              <a:rect l="l" t="t" r="r" b="b"/>
              <a:pathLst>
                <a:path w="1584176" h="2880405">
                  <a:moveTo>
                    <a:pt x="0" y="0"/>
                  </a:moveTo>
                  <a:lnTo>
                    <a:pt x="1083296" y="0"/>
                  </a:lnTo>
                  <a:cubicBezTo>
                    <a:pt x="1359924" y="0"/>
                    <a:pt x="1584176" y="224252"/>
                    <a:pt x="1584176" y="500880"/>
                  </a:cubicBezTo>
                  <a:lnTo>
                    <a:pt x="1584176" y="2379525"/>
                  </a:lnTo>
                  <a:cubicBezTo>
                    <a:pt x="1584176" y="2656153"/>
                    <a:pt x="1359924" y="2880405"/>
                    <a:pt x="1083296" y="2880405"/>
                  </a:cubicBezTo>
                  <a:lnTo>
                    <a:pt x="0" y="2880405"/>
                  </a:lnTo>
                  <a:close/>
                </a:path>
              </a:pathLst>
            </a:custGeom>
            <a:solidFill>
              <a:schemeClr val="accent2">
                <a:lumMod val="60000"/>
                <a:lumOff val="40000"/>
              </a:schemeClr>
            </a:solidFill>
            <a:ln w="25400" cap="flat" cmpd="sng" algn="ctr">
              <a:noFill/>
              <a:prstDash val="solid"/>
            </a:ln>
            <a:effectLst/>
          </p:spPr>
          <p:txBody>
            <a:bodyPr anchor="ctr"/>
            <a:lstStyle/>
            <a:p>
              <a:pPr algn="ctr">
                <a:defRPr/>
              </a:pPr>
              <a:endParaRPr lang="en-US" sz="1015" kern="0">
                <a:solidFill>
                  <a:sysClr val="window" lastClr="FFFFFF"/>
                </a:solidFill>
                <a:latin typeface="Calibri" panose="020F0502020204030204"/>
              </a:endParaRPr>
            </a:p>
          </p:txBody>
        </p:sp>
        <p:sp>
          <p:nvSpPr>
            <p:cNvPr id="36" name="MH_SubTitle_2"/>
            <p:cNvSpPr/>
            <p:nvPr>
              <p:custDataLst>
                <p:tags r:id="rId13"/>
              </p:custDataLst>
            </p:nvPr>
          </p:nvSpPr>
          <p:spPr>
            <a:xfrm>
              <a:off x="4867325" y="3197769"/>
              <a:ext cx="1347750" cy="703174"/>
            </a:xfrm>
            <a:custGeom>
              <a:avLst/>
              <a:gdLst>
                <a:gd name="connsiteX0" fmla="*/ 0 w 1276695"/>
                <a:gd name="connsiteY0" fmla="*/ 0 h 667137"/>
                <a:gd name="connsiteX1" fmla="*/ 873034 w 1276695"/>
                <a:gd name="connsiteY1" fmla="*/ 0 h 667137"/>
                <a:gd name="connsiteX2" fmla="*/ 1276695 w 1276695"/>
                <a:gd name="connsiteY2" fmla="*/ 403662 h 667137"/>
                <a:gd name="connsiteX3" fmla="*/ 1276695 w 1276695"/>
                <a:gd name="connsiteY3" fmla="*/ 667137 h 667137"/>
                <a:gd name="connsiteX4" fmla="*/ 0 w 1276695"/>
                <a:gd name="connsiteY4" fmla="*/ 667137 h 667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695" h="667137">
                  <a:moveTo>
                    <a:pt x="0" y="0"/>
                  </a:moveTo>
                  <a:lnTo>
                    <a:pt x="873034" y="0"/>
                  </a:lnTo>
                  <a:cubicBezTo>
                    <a:pt x="1095969" y="0"/>
                    <a:pt x="1276695" y="180726"/>
                    <a:pt x="1276695" y="403662"/>
                  </a:cubicBezTo>
                  <a:lnTo>
                    <a:pt x="1276695" y="667137"/>
                  </a:lnTo>
                  <a:lnTo>
                    <a:pt x="0" y="667137"/>
                  </a:lnTo>
                  <a:close/>
                </a:path>
              </a:pathLst>
            </a:custGeom>
            <a:solidFill>
              <a:srgbClr val="808080"/>
            </a:solidFill>
            <a:ln w="25400" cap="flat" cmpd="sng" algn="ctr">
              <a:noFill/>
              <a:prstDash val="solid"/>
            </a:ln>
            <a:effectLst/>
          </p:spPr>
          <p:txBody>
            <a:bodyPr anchor="ctr">
              <a:normAutofit/>
            </a:bodyPr>
            <a:lstStyle/>
            <a:p>
              <a:pPr algn="ctr">
                <a:defRPr/>
              </a:pPr>
              <a:r>
                <a:rPr lang="en-US" altLang="zh-CN" sz="1280" kern="0">
                  <a:solidFill>
                    <a:srgbClr val="FFFFFF"/>
                  </a:solidFill>
                </a:rPr>
                <a:t>LOREM</a:t>
              </a:r>
            </a:p>
          </p:txBody>
        </p:sp>
        <p:sp>
          <p:nvSpPr>
            <p:cNvPr id="37" name="MH_Text_2"/>
            <p:cNvSpPr/>
            <p:nvPr>
              <p:custDataLst>
                <p:tags r:id="rId14"/>
              </p:custDataLst>
            </p:nvPr>
          </p:nvSpPr>
          <p:spPr>
            <a:xfrm>
              <a:off x="4867325" y="3895922"/>
              <a:ext cx="1347750" cy="1749564"/>
            </a:xfrm>
            <a:custGeom>
              <a:avLst/>
              <a:gdLst>
                <a:gd name="connsiteX0" fmla="*/ 0 w 1276695"/>
                <a:gd name="connsiteY0" fmla="*/ 0 h 1658793"/>
                <a:gd name="connsiteX1" fmla="*/ 1276695 w 1276695"/>
                <a:gd name="connsiteY1" fmla="*/ 0 h 1658793"/>
                <a:gd name="connsiteX2" fmla="*/ 1276695 w 1276695"/>
                <a:gd name="connsiteY2" fmla="*/ 1255132 h 1658793"/>
                <a:gd name="connsiteX3" fmla="*/ 873034 w 1276695"/>
                <a:gd name="connsiteY3" fmla="*/ 1658793 h 1658793"/>
                <a:gd name="connsiteX4" fmla="*/ 0 w 1276695"/>
                <a:gd name="connsiteY4" fmla="*/ 1658793 h 165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695" h="1658793">
                  <a:moveTo>
                    <a:pt x="0" y="0"/>
                  </a:moveTo>
                  <a:lnTo>
                    <a:pt x="1276695" y="0"/>
                  </a:lnTo>
                  <a:lnTo>
                    <a:pt x="1276695" y="1255132"/>
                  </a:lnTo>
                  <a:cubicBezTo>
                    <a:pt x="1276695" y="1478067"/>
                    <a:pt x="1095969" y="1658793"/>
                    <a:pt x="873034" y="1658793"/>
                  </a:cubicBezTo>
                  <a:lnTo>
                    <a:pt x="0" y="1658793"/>
                  </a:lnTo>
                  <a:close/>
                </a:path>
              </a:pathLst>
            </a:custGeom>
            <a:solidFill>
              <a:srgbClr val="FFFFFF"/>
            </a:solidFill>
            <a:ln w="25400" cap="flat" cmpd="sng" algn="ctr">
              <a:noFill/>
              <a:prstDash val="solid"/>
            </a:ln>
            <a:effectLst/>
          </p:spPr>
          <p:txBody>
            <a:bodyPr anchor="ctr">
              <a:normAutofit/>
            </a:bodyPr>
            <a:lstStyle/>
            <a:p>
              <a:pPr>
                <a:lnSpc>
                  <a:spcPct val="130000"/>
                </a:lnSpc>
                <a:defRPr/>
              </a:pPr>
              <a:r>
                <a:rPr lang="zh-CN" altLang="en-US" sz="780" dirty="0">
                  <a:solidFill>
                    <a:srgbClr val="000000">
                      <a:lumMod val="50000"/>
                      <a:lumOff val="50000"/>
                    </a:srgbClr>
                  </a:solidFill>
                  <a:latin typeface="+mn-ea"/>
                </a:rPr>
                <a:t>此部分内容作为文字排版占位显示 （建议使用主题字体）此部分内容作为文字排版占位显示 （建议使用主题字体）</a:t>
              </a:r>
            </a:p>
          </p:txBody>
        </p:sp>
      </p:grpSp>
      <p:pic>
        <p:nvPicPr>
          <p:cNvPr id="3081" name="MH_Other_4"/>
          <p:cNvPicPr>
            <a:picLocks noChangeAspect="1"/>
          </p:cNvPicPr>
          <p:nvPr>
            <p:custDataLst>
              <p:tags r:id="rId3"/>
            </p:custDataLst>
          </p:nvPr>
        </p:nvPicPr>
        <p:blipFill>
          <a:blip r:embed="rId20" cstate="email"/>
          <a:srcRect l="52740"/>
          <a:stretch>
            <a:fillRect/>
          </a:stretch>
        </p:blipFill>
        <p:spPr bwMode="auto">
          <a:xfrm>
            <a:off x="3461208" y="1791934"/>
            <a:ext cx="89291" cy="269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4737488" y="1884798"/>
            <a:ext cx="1106030" cy="2010855"/>
            <a:chOff x="6662093" y="2650298"/>
            <a:chExt cx="1555354" cy="2827765"/>
          </a:xfrm>
        </p:grpSpPr>
        <p:sp>
          <p:nvSpPr>
            <p:cNvPr id="39" name="MH_Other_5"/>
            <p:cNvSpPr/>
            <p:nvPr>
              <p:custDataLst>
                <p:tags r:id="rId9"/>
              </p:custDataLst>
            </p:nvPr>
          </p:nvSpPr>
          <p:spPr>
            <a:xfrm>
              <a:off x="6662093" y="2650298"/>
              <a:ext cx="1555354" cy="2827765"/>
            </a:xfrm>
            <a:custGeom>
              <a:avLst/>
              <a:gdLst/>
              <a:ahLst/>
              <a:cxnLst/>
              <a:rect l="l" t="t" r="r" b="b"/>
              <a:pathLst>
                <a:path w="1584176" h="2880405">
                  <a:moveTo>
                    <a:pt x="0" y="0"/>
                  </a:moveTo>
                  <a:lnTo>
                    <a:pt x="1083296" y="0"/>
                  </a:lnTo>
                  <a:cubicBezTo>
                    <a:pt x="1359924" y="0"/>
                    <a:pt x="1584176" y="224252"/>
                    <a:pt x="1584176" y="500880"/>
                  </a:cubicBezTo>
                  <a:lnTo>
                    <a:pt x="1584176" y="2379525"/>
                  </a:lnTo>
                  <a:cubicBezTo>
                    <a:pt x="1584176" y="2656153"/>
                    <a:pt x="1359924" y="2880405"/>
                    <a:pt x="1083296" y="2880405"/>
                  </a:cubicBezTo>
                  <a:lnTo>
                    <a:pt x="0" y="2880405"/>
                  </a:lnTo>
                  <a:close/>
                </a:path>
              </a:pathLst>
            </a:custGeom>
            <a:solidFill>
              <a:schemeClr val="accent1">
                <a:lumMod val="60000"/>
                <a:lumOff val="40000"/>
              </a:schemeClr>
            </a:solidFill>
            <a:ln w="25400" cap="flat" cmpd="sng" algn="ctr">
              <a:noFill/>
              <a:prstDash val="solid"/>
            </a:ln>
            <a:effectLst/>
          </p:spPr>
          <p:txBody>
            <a:bodyPr anchor="ctr"/>
            <a:lstStyle/>
            <a:p>
              <a:pPr algn="ctr">
                <a:defRPr/>
              </a:pPr>
              <a:endParaRPr lang="en-US" sz="1015" kern="0">
                <a:solidFill>
                  <a:sysClr val="window" lastClr="FFFFFF"/>
                </a:solidFill>
                <a:latin typeface="Calibri" panose="020F0502020204030204"/>
              </a:endParaRPr>
            </a:p>
          </p:txBody>
        </p:sp>
        <p:sp>
          <p:nvSpPr>
            <p:cNvPr id="40" name="MH_SubTitle_3"/>
            <p:cNvSpPr/>
            <p:nvPr>
              <p:custDataLst>
                <p:tags r:id="rId10"/>
              </p:custDataLst>
            </p:nvPr>
          </p:nvSpPr>
          <p:spPr>
            <a:xfrm>
              <a:off x="6662093" y="2846182"/>
              <a:ext cx="1347750" cy="703174"/>
            </a:xfrm>
            <a:custGeom>
              <a:avLst/>
              <a:gdLst>
                <a:gd name="connsiteX0" fmla="*/ 0 w 1276695"/>
                <a:gd name="connsiteY0" fmla="*/ 0 h 667137"/>
                <a:gd name="connsiteX1" fmla="*/ 873034 w 1276695"/>
                <a:gd name="connsiteY1" fmla="*/ 0 h 667137"/>
                <a:gd name="connsiteX2" fmla="*/ 1276695 w 1276695"/>
                <a:gd name="connsiteY2" fmla="*/ 403662 h 667137"/>
                <a:gd name="connsiteX3" fmla="*/ 1276695 w 1276695"/>
                <a:gd name="connsiteY3" fmla="*/ 667137 h 667137"/>
                <a:gd name="connsiteX4" fmla="*/ 0 w 1276695"/>
                <a:gd name="connsiteY4" fmla="*/ 667137 h 667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695" h="667137">
                  <a:moveTo>
                    <a:pt x="0" y="0"/>
                  </a:moveTo>
                  <a:lnTo>
                    <a:pt x="873034" y="0"/>
                  </a:lnTo>
                  <a:cubicBezTo>
                    <a:pt x="1095969" y="0"/>
                    <a:pt x="1276695" y="180726"/>
                    <a:pt x="1276695" y="403662"/>
                  </a:cubicBezTo>
                  <a:lnTo>
                    <a:pt x="1276695" y="667137"/>
                  </a:lnTo>
                  <a:lnTo>
                    <a:pt x="0" y="667137"/>
                  </a:lnTo>
                  <a:close/>
                </a:path>
              </a:pathLst>
            </a:custGeom>
            <a:solidFill>
              <a:srgbClr val="808080"/>
            </a:solidFill>
            <a:ln w="25400" cap="flat" cmpd="sng" algn="ctr">
              <a:noFill/>
              <a:prstDash val="solid"/>
            </a:ln>
            <a:effectLst/>
          </p:spPr>
          <p:txBody>
            <a:bodyPr anchor="ctr">
              <a:normAutofit/>
            </a:bodyPr>
            <a:lstStyle/>
            <a:p>
              <a:pPr algn="ctr">
                <a:defRPr/>
              </a:pPr>
              <a:r>
                <a:rPr lang="en-US" altLang="zh-CN" sz="1280" kern="0">
                  <a:solidFill>
                    <a:srgbClr val="FFFFFF"/>
                  </a:solidFill>
                </a:rPr>
                <a:t>LOREM</a:t>
              </a:r>
            </a:p>
          </p:txBody>
        </p:sp>
        <p:sp>
          <p:nvSpPr>
            <p:cNvPr id="41" name="MH_Text_3"/>
            <p:cNvSpPr/>
            <p:nvPr>
              <p:custDataLst>
                <p:tags r:id="rId11"/>
              </p:custDataLst>
            </p:nvPr>
          </p:nvSpPr>
          <p:spPr>
            <a:xfrm>
              <a:off x="6662093" y="3544334"/>
              <a:ext cx="1347750" cy="1749564"/>
            </a:xfrm>
            <a:custGeom>
              <a:avLst/>
              <a:gdLst>
                <a:gd name="connsiteX0" fmla="*/ 0 w 1276695"/>
                <a:gd name="connsiteY0" fmla="*/ 0 h 1658793"/>
                <a:gd name="connsiteX1" fmla="*/ 1276695 w 1276695"/>
                <a:gd name="connsiteY1" fmla="*/ 0 h 1658793"/>
                <a:gd name="connsiteX2" fmla="*/ 1276695 w 1276695"/>
                <a:gd name="connsiteY2" fmla="*/ 1255132 h 1658793"/>
                <a:gd name="connsiteX3" fmla="*/ 873034 w 1276695"/>
                <a:gd name="connsiteY3" fmla="*/ 1658793 h 1658793"/>
                <a:gd name="connsiteX4" fmla="*/ 0 w 1276695"/>
                <a:gd name="connsiteY4" fmla="*/ 1658793 h 165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695" h="1658793">
                  <a:moveTo>
                    <a:pt x="0" y="0"/>
                  </a:moveTo>
                  <a:lnTo>
                    <a:pt x="1276695" y="0"/>
                  </a:lnTo>
                  <a:lnTo>
                    <a:pt x="1276695" y="1255132"/>
                  </a:lnTo>
                  <a:cubicBezTo>
                    <a:pt x="1276695" y="1478067"/>
                    <a:pt x="1095969" y="1658793"/>
                    <a:pt x="873034" y="1658793"/>
                  </a:cubicBezTo>
                  <a:lnTo>
                    <a:pt x="0" y="1658793"/>
                  </a:lnTo>
                  <a:close/>
                </a:path>
              </a:pathLst>
            </a:custGeom>
            <a:solidFill>
              <a:srgbClr val="FFFFFF"/>
            </a:solidFill>
            <a:ln w="25400" cap="flat" cmpd="sng" algn="ctr">
              <a:noFill/>
              <a:prstDash val="solid"/>
            </a:ln>
            <a:effectLst/>
          </p:spPr>
          <p:txBody>
            <a:bodyPr anchor="ctr">
              <a:normAutofit/>
            </a:bodyPr>
            <a:lstStyle/>
            <a:p>
              <a:pPr>
                <a:lnSpc>
                  <a:spcPct val="130000"/>
                </a:lnSpc>
                <a:defRPr/>
              </a:pPr>
              <a:r>
                <a:rPr lang="zh-CN" altLang="en-US" sz="780" dirty="0">
                  <a:solidFill>
                    <a:srgbClr val="000000">
                      <a:lumMod val="50000"/>
                      <a:lumOff val="50000"/>
                    </a:srgbClr>
                  </a:solidFill>
                  <a:latin typeface="+mn-ea"/>
                </a:rPr>
                <a:t>此部分内容作为文字排版占位显示 （建议使用主题字体）此部分内容作为文字排版占位显示 （建议使用主题字体）</a:t>
              </a:r>
            </a:p>
          </p:txBody>
        </p:sp>
      </p:grpSp>
      <p:pic>
        <p:nvPicPr>
          <p:cNvPr id="3085" name="MH_Other_6"/>
          <p:cNvPicPr>
            <a:picLocks noChangeAspect="1"/>
          </p:cNvPicPr>
          <p:nvPr>
            <p:custDataLst>
              <p:tags r:id="rId4"/>
            </p:custDataLst>
          </p:nvPr>
        </p:nvPicPr>
        <p:blipFill>
          <a:blip r:embed="rId20" cstate="email"/>
          <a:srcRect l="52740"/>
          <a:stretch>
            <a:fillRect/>
          </a:stretch>
        </p:blipFill>
        <p:spPr bwMode="auto">
          <a:xfrm>
            <a:off x="4737489" y="1540726"/>
            <a:ext cx="89291" cy="269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6013768" y="1634780"/>
            <a:ext cx="1106030" cy="2010855"/>
            <a:chOff x="8456862" y="2298711"/>
            <a:chExt cx="1555354" cy="2827765"/>
          </a:xfrm>
        </p:grpSpPr>
        <p:sp>
          <p:nvSpPr>
            <p:cNvPr id="43" name="MH_Other_7"/>
            <p:cNvSpPr/>
            <p:nvPr>
              <p:custDataLst>
                <p:tags r:id="rId6"/>
              </p:custDataLst>
            </p:nvPr>
          </p:nvSpPr>
          <p:spPr>
            <a:xfrm>
              <a:off x="8456862" y="2298711"/>
              <a:ext cx="1555354" cy="2827765"/>
            </a:xfrm>
            <a:custGeom>
              <a:avLst/>
              <a:gdLst/>
              <a:ahLst/>
              <a:cxnLst/>
              <a:rect l="l" t="t" r="r" b="b"/>
              <a:pathLst>
                <a:path w="1584176" h="2880405">
                  <a:moveTo>
                    <a:pt x="0" y="0"/>
                  </a:moveTo>
                  <a:lnTo>
                    <a:pt x="1083296" y="0"/>
                  </a:lnTo>
                  <a:cubicBezTo>
                    <a:pt x="1359924" y="0"/>
                    <a:pt x="1584176" y="224252"/>
                    <a:pt x="1584176" y="500880"/>
                  </a:cubicBezTo>
                  <a:lnTo>
                    <a:pt x="1584176" y="2379525"/>
                  </a:lnTo>
                  <a:cubicBezTo>
                    <a:pt x="1584176" y="2656153"/>
                    <a:pt x="1359924" y="2880405"/>
                    <a:pt x="1083296" y="2880405"/>
                  </a:cubicBezTo>
                  <a:lnTo>
                    <a:pt x="0" y="2880405"/>
                  </a:lnTo>
                  <a:close/>
                </a:path>
              </a:pathLst>
            </a:custGeom>
            <a:solidFill>
              <a:schemeClr val="accent2">
                <a:lumMod val="60000"/>
                <a:lumOff val="40000"/>
              </a:schemeClr>
            </a:solidFill>
            <a:ln w="25400" cap="flat" cmpd="sng" algn="ctr">
              <a:noFill/>
              <a:prstDash val="solid"/>
            </a:ln>
            <a:effectLst/>
          </p:spPr>
          <p:txBody>
            <a:bodyPr anchor="ctr"/>
            <a:lstStyle/>
            <a:p>
              <a:pPr algn="ctr">
                <a:defRPr/>
              </a:pPr>
              <a:endParaRPr lang="en-US" sz="1015" kern="0">
                <a:solidFill>
                  <a:sysClr val="window" lastClr="FFFFFF"/>
                </a:solidFill>
                <a:latin typeface="Calibri" panose="020F0502020204030204"/>
              </a:endParaRPr>
            </a:p>
          </p:txBody>
        </p:sp>
        <p:sp>
          <p:nvSpPr>
            <p:cNvPr id="44" name="MH_SubTitle_4"/>
            <p:cNvSpPr/>
            <p:nvPr>
              <p:custDataLst>
                <p:tags r:id="rId7"/>
              </p:custDataLst>
            </p:nvPr>
          </p:nvSpPr>
          <p:spPr>
            <a:xfrm>
              <a:off x="8456862" y="2494595"/>
              <a:ext cx="1347750" cy="703174"/>
            </a:xfrm>
            <a:custGeom>
              <a:avLst/>
              <a:gdLst>
                <a:gd name="connsiteX0" fmla="*/ 0 w 1276695"/>
                <a:gd name="connsiteY0" fmla="*/ 0 h 667137"/>
                <a:gd name="connsiteX1" fmla="*/ 873034 w 1276695"/>
                <a:gd name="connsiteY1" fmla="*/ 0 h 667137"/>
                <a:gd name="connsiteX2" fmla="*/ 1276695 w 1276695"/>
                <a:gd name="connsiteY2" fmla="*/ 403662 h 667137"/>
                <a:gd name="connsiteX3" fmla="*/ 1276695 w 1276695"/>
                <a:gd name="connsiteY3" fmla="*/ 667137 h 667137"/>
                <a:gd name="connsiteX4" fmla="*/ 0 w 1276695"/>
                <a:gd name="connsiteY4" fmla="*/ 667137 h 667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695" h="667137">
                  <a:moveTo>
                    <a:pt x="0" y="0"/>
                  </a:moveTo>
                  <a:lnTo>
                    <a:pt x="873034" y="0"/>
                  </a:lnTo>
                  <a:cubicBezTo>
                    <a:pt x="1095969" y="0"/>
                    <a:pt x="1276695" y="180726"/>
                    <a:pt x="1276695" y="403662"/>
                  </a:cubicBezTo>
                  <a:lnTo>
                    <a:pt x="1276695" y="667137"/>
                  </a:lnTo>
                  <a:lnTo>
                    <a:pt x="0" y="667137"/>
                  </a:lnTo>
                  <a:close/>
                </a:path>
              </a:pathLst>
            </a:custGeom>
            <a:solidFill>
              <a:srgbClr val="808080"/>
            </a:solidFill>
            <a:ln w="25400" cap="flat" cmpd="sng" algn="ctr">
              <a:noFill/>
              <a:prstDash val="solid"/>
            </a:ln>
            <a:effectLst/>
          </p:spPr>
          <p:txBody>
            <a:bodyPr anchor="ctr">
              <a:normAutofit/>
            </a:bodyPr>
            <a:lstStyle/>
            <a:p>
              <a:pPr algn="ctr">
                <a:defRPr/>
              </a:pPr>
              <a:r>
                <a:rPr lang="en-US" altLang="zh-CN" sz="1280" kern="0">
                  <a:solidFill>
                    <a:srgbClr val="FFFFFF"/>
                  </a:solidFill>
                </a:rPr>
                <a:t>LOREM</a:t>
              </a:r>
            </a:p>
          </p:txBody>
        </p:sp>
        <p:sp>
          <p:nvSpPr>
            <p:cNvPr id="45" name="MH_Text_4"/>
            <p:cNvSpPr/>
            <p:nvPr>
              <p:custDataLst>
                <p:tags r:id="rId8"/>
              </p:custDataLst>
            </p:nvPr>
          </p:nvSpPr>
          <p:spPr>
            <a:xfrm>
              <a:off x="8456862" y="3192747"/>
              <a:ext cx="1347750" cy="1749564"/>
            </a:xfrm>
            <a:custGeom>
              <a:avLst/>
              <a:gdLst>
                <a:gd name="connsiteX0" fmla="*/ 0 w 1276695"/>
                <a:gd name="connsiteY0" fmla="*/ 0 h 1658793"/>
                <a:gd name="connsiteX1" fmla="*/ 1276695 w 1276695"/>
                <a:gd name="connsiteY1" fmla="*/ 0 h 1658793"/>
                <a:gd name="connsiteX2" fmla="*/ 1276695 w 1276695"/>
                <a:gd name="connsiteY2" fmla="*/ 1255132 h 1658793"/>
                <a:gd name="connsiteX3" fmla="*/ 873034 w 1276695"/>
                <a:gd name="connsiteY3" fmla="*/ 1658793 h 1658793"/>
                <a:gd name="connsiteX4" fmla="*/ 0 w 1276695"/>
                <a:gd name="connsiteY4" fmla="*/ 1658793 h 165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695" h="1658793">
                  <a:moveTo>
                    <a:pt x="0" y="0"/>
                  </a:moveTo>
                  <a:lnTo>
                    <a:pt x="1276695" y="0"/>
                  </a:lnTo>
                  <a:lnTo>
                    <a:pt x="1276695" y="1255132"/>
                  </a:lnTo>
                  <a:cubicBezTo>
                    <a:pt x="1276695" y="1478067"/>
                    <a:pt x="1095969" y="1658793"/>
                    <a:pt x="873034" y="1658793"/>
                  </a:cubicBezTo>
                  <a:lnTo>
                    <a:pt x="0" y="1658793"/>
                  </a:lnTo>
                  <a:close/>
                </a:path>
              </a:pathLst>
            </a:custGeom>
            <a:solidFill>
              <a:srgbClr val="FFFFFF"/>
            </a:solidFill>
            <a:ln w="25400" cap="flat" cmpd="sng" algn="ctr">
              <a:noFill/>
              <a:prstDash val="solid"/>
            </a:ln>
            <a:effectLst/>
          </p:spPr>
          <p:txBody>
            <a:bodyPr anchor="ctr">
              <a:normAutofit/>
            </a:bodyPr>
            <a:lstStyle/>
            <a:p>
              <a:pPr>
                <a:lnSpc>
                  <a:spcPct val="130000"/>
                </a:lnSpc>
                <a:defRPr/>
              </a:pPr>
              <a:r>
                <a:rPr lang="zh-CN" altLang="en-US" sz="780" dirty="0">
                  <a:solidFill>
                    <a:srgbClr val="000000">
                      <a:lumMod val="50000"/>
                      <a:lumOff val="50000"/>
                    </a:srgbClr>
                  </a:solidFill>
                  <a:latin typeface="+mn-ea"/>
                </a:rPr>
                <a:t>此部分内容作为文字排版占位显示 （建议使用主题字体）此部分内容作为文字排版占位显示 （建议使用主题字体）</a:t>
              </a:r>
            </a:p>
          </p:txBody>
        </p:sp>
      </p:grpSp>
      <p:pic>
        <p:nvPicPr>
          <p:cNvPr id="3089" name="MH_Other_8"/>
          <p:cNvPicPr>
            <a:picLocks noChangeAspect="1"/>
          </p:cNvPicPr>
          <p:nvPr>
            <p:custDataLst>
              <p:tags r:id="rId5"/>
            </p:custDataLst>
          </p:nvPr>
        </p:nvPicPr>
        <p:blipFill>
          <a:blip r:embed="rId20" cstate="email"/>
          <a:srcRect l="52740"/>
          <a:stretch>
            <a:fillRect/>
          </a:stretch>
        </p:blipFill>
        <p:spPr bwMode="auto">
          <a:xfrm>
            <a:off x="6013769" y="1290709"/>
            <a:ext cx="89291" cy="269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81"/>
                                        </p:tgtEl>
                                        <p:attrNameLst>
                                          <p:attrName>style.visibility</p:attrName>
                                        </p:attrNameLst>
                                      </p:cBhvr>
                                      <p:to>
                                        <p:strVal val="visible"/>
                                      </p:to>
                                    </p:set>
                                    <p:anim calcmode="lin" valueType="num">
                                      <p:cBhvr additive="base">
                                        <p:cTn id="11" dur="500" fill="hold"/>
                                        <p:tgtEl>
                                          <p:spTgt spid="3081"/>
                                        </p:tgtEl>
                                        <p:attrNameLst>
                                          <p:attrName>ppt_x</p:attrName>
                                        </p:attrNameLst>
                                      </p:cBhvr>
                                      <p:tavLst>
                                        <p:tav tm="0">
                                          <p:val>
                                            <p:strVal val="#ppt_x"/>
                                          </p:val>
                                        </p:tav>
                                        <p:tav tm="100000">
                                          <p:val>
                                            <p:strVal val="#ppt_x"/>
                                          </p:val>
                                        </p:tav>
                                      </p:tavLst>
                                    </p:anim>
                                    <p:anim calcmode="lin" valueType="num">
                                      <p:cBhvr additive="base">
                                        <p:cTn id="12" dur="500" fill="hold"/>
                                        <p:tgtEl>
                                          <p:spTgt spid="308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85"/>
                                        </p:tgtEl>
                                        <p:attrNameLst>
                                          <p:attrName>style.visibility</p:attrName>
                                        </p:attrNameLst>
                                      </p:cBhvr>
                                      <p:to>
                                        <p:strVal val="visible"/>
                                      </p:to>
                                    </p:set>
                                    <p:anim calcmode="lin" valueType="num">
                                      <p:cBhvr additive="base">
                                        <p:cTn id="15" dur="500" fill="hold"/>
                                        <p:tgtEl>
                                          <p:spTgt spid="3085"/>
                                        </p:tgtEl>
                                        <p:attrNameLst>
                                          <p:attrName>ppt_x</p:attrName>
                                        </p:attrNameLst>
                                      </p:cBhvr>
                                      <p:tavLst>
                                        <p:tav tm="0">
                                          <p:val>
                                            <p:strVal val="#ppt_x"/>
                                          </p:val>
                                        </p:tav>
                                        <p:tav tm="100000">
                                          <p:val>
                                            <p:strVal val="#ppt_x"/>
                                          </p:val>
                                        </p:tav>
                                      </p:tavLst>
                                    </p:anim>
                                    <p:anim calcmode="lin" valueType="num">
                                      <p:cBhvr additive="base">
                                        <p:cTn id="16" dur="500" fill="hold"/>
                                        <p:tgtEl>
                                          <p:spTgt spid="308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89"/>
                                        </p:tgtEl>
                                        <p:attrNameLst>
                                          <p:attrName>style.visibility</p:attrName>
                                        </p:attrNameLst>
                                      </p:cBhvr>
                                      <p:to>
                                        <p:strVal val="visible"/>
                                      </p:to>
                                    </p:set>
                                    <p:anim calcmode="lin" valueType="num">
                                      <p:cBhvr additive="base">
                                        <p:cTn id="19" dur="500" fill="hold"/>
                                        <p:tgtEl>
                                          <p:spTgt spid="3089"/>
                                        </p:tgtEl>
                                        <p:attrNameLst>
                                          <p:attrName>ppt_x</p:attrName>
                                        </p:attrNameLst>
                                      </p:cBhvr>
                                      <p:tavLst>
                                        <p:tav tm="0">
                                          <p:val>
                                            <p:strVal val="#ppt_x"/>
                                          </p:val>
                                        </p:tav>
                                        <p:tav tm="100000">
                                          <p:val>
                                            <p:strVal val="#ppt_x"/>
                                          </p:val>
                                        </p:tav>
                                      </p:tavLst>
                                    </p:anim>
                                    <p:anim calcmode="lin" valueType="num">
                                      <p:cBhvr additive="base">
                                        <p:cTn id="20" dur="500" fill="hold"/>
                                        <p:tgtEl>
                                          <p:spTgt spid="308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par>
                                <p:cTn id="28" presetID="22" presetClass="entr" presetSubtype="8"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5299929" y="1275678"/>
            <a:ext cx="2130923" cy="1232005"/>
            <a:chOff x="12700" y="-139887"/>
            <a:chExt cx="4040983" cy="2336443"/>
          </a:xfrm>
        </p:grpSpPr>
        <p:sp>
          <p:nvSpPr>
            <p:cNvPr id="66" name="Freeform: Shape 10"/>
            <p:cNvSpPr/>
            <p:nvPr/>
          </p:nvSpPr>
          <p:spPr>
            <a:xfrm>
              <a:off x="2653190" y="-139887"/>
              <a:ext cx="1400493" cy="2336443"/>
            </a:xfrm>
            <a:custGeom>
              <a:avLst/>
              <a:gdLst/>
              <a:ahLst/>
              <a:cxnLst>
                <a:cxn ang="0">
                  <a:pos x="wd2" y="hd2"/>
                </a:cxn>
                <a:cxn ang="5400000">
                  <a:pos x="wd2" y="hd2"/>
                </a:cxn>
                <a:cxn ang="10800000">
                  <a:pos x="wd2" y="hd2"/>
                </a:cxn>
                <a:cxn ang="16200000">
                  <a:pos x="wd2" y="hd2"/>
                </a:cxn>
              </a:cxnLst>
              <a:rect l="0" t="0" r="r" b="b"/>
              <a:pathLst>
                <a:path w="21220" h="21386" extrusionOk="0">
                  <a:moveTo>
                    <a:pt x="3629" y="0"/>
                  </a:moveTo>
                  <a:cubicBezTo>
                    <a:pt x="2700" y="0"/>
                    <a:pt x="1772" y="213"/>
                    <a:pt x="1063" y="641"/>
                  </a:cubicBezTo>
                  <a:cubicBezTo>
                    <a:pt x="-354" y="1497"/>
                    <a:pt x="-354" y="2884"/>
                    <a:pt x="1063" y="3740"/>
                  </a:cubicBezTo>
                  <a:lnTo>
                    <a:pt x="12572" y="10692"/>
                  </a:lnTo>
                  <a:lnTo>
                    <a:pt x="1063" y="17644"/>
                  </a:lnTo>
                  <a:cubicBezTo>
                    <a:pt x="-354" y="18501"/>
                    <a:pt x="-354" y="19888"/>
                    <a:pt x="1063" y="20744"/>
                  </a:cubicBezTo>
                  <a:cubicBezTo>
                    <a:pt x="2481" y="21600"/>
                    <a:pt x="4776" y="21600"/>
                    <a:pt x="6194" y="20744"/>
                  </a:cubicBezTo>
                  <a:lnTo>
                    <a:pt x="20164" y="12304"/>
                  </a:lnTo>
                  <a:cubicBezTo>
                    <a:pt x="20899" y="11860"/>
                    <a:pt x="21246" y="11274"/>
                    <a:pt x="21219" y="10692"/>
                  </a:cubicBezTo>
                  <a:cubicBezTo>
                    <a:pt x="21246" y="10111"/>
                    <a:pt x="20899" y="9524"/>
                    <a:pt x="20164" y="9081"/>
                  </a:cubicBezTo>
                  <a:lnTo>
                    <a:pt x="6194" y="641"/>
                  </a:lnTo>
                  <a:cubicBezTo>
                    <a:pt x="5485" y="213"/>
                    <a:pt x="4557" y="0"/>
                    <a:pt x="3629" y="0"/>
                  </a:cubicBezTo>
                  <a:close/>
                </a:path>
              </a:pathLst>
            </a:custGeom>
            <a:solidFill>
              <a:schemeClr val="accent4">
                <a:lumMod val="100000"/>
              </a:schemeClr>
            </a:solidFill>
            <a:ln w="12700" cap="flat">
              <a:noFill/>
              <a:miter lim="400000"/>
            </a:ln>
            <a:effectLst/>
          </p:spPr>
          <p:txBody>
            <a:bodyPr anchor="ctr"/>
            <a:lstStyle/>
            <a:p>
              <a:pPr algn="ctr"/>
              <a:endParaRPr sz="1280"/>
            </a:p>
          </p:txBody>
        </p:sp>
        <p:sp>
          <p:nvSpPr>
            <p:cNvPr id="67" name="Rectangle: Rounded Corners 11"/>
            <p:cNvSpPr/>
            <p:nvPr/>
          </p:nvSpPr>
          <p:spPr>
            <a:xfrm>
              <a:off x="12700" y="777104"/>
              <a:ext cx="4040983" cy="502461"/>
            </a:xfrm>
            <a:prstGeom prst="roundRect">
              <a:avLst>
                <a:gd name="adj" fmla="val 50000"/>
              </a:avLst>
            </a:prstGeom>
            <a:solidFill>
              <a:schemeClr val="accent4">
                <a:lumMod val="100000"/>
              </a:schemeClr>
            </a:solidFill>
            <a:ln w="12700" cap="flat">
              <a:noFill/>
              <a:miter lim="400000"/>
            </a:ln>
            <a:effectLst/>
          </p:spPr>
          <p:txBody>
            <a:bodyPr anchor="ctr"/>
            <a:lstStyle/>
            <a:p>
              <a:pPr algn="ctr"/>
              <a:endParaRPr sz="1280"/>
            </a:p>
          </p:txBody>
        </p:sp>
      </p:grpSp>
      <p:sp>
        <p:nvSpPr>
          <p:cNvPr id="55" name="Freeform: Shape 9"/>
          <p:cNvSpPr/>
          <p:nvPr/>
        </p:nvSpPr>
        <p:spPr>
          <a:xfrm>
            <a:off x="7235618" y="1785285"/>
            <a:ext cx="159470" cy="159359"/>
          </a:xfrm>
          <a:custGeom>
            <a:avLst/>
            <a:gdLst/>
            <a:ahLst/>
            <a:cxnLst>
              <a:cxn ang="0">
                <a:pos x="wd2" y="hd2"/>
              </a:cxn>
              <a:cxn ang="5400000">
                <a:pos x="wd2" y="hd2"/>
              </a:cxn>
              <a:cxn ang="10800000">
                <a:pos x="wd2" y="hd2"/>
              </a:cxn>
              <a:cxn ang="16200000">
                <a:pos x="wd2" y="hd2"/>
              </a:cxn>
            </a:cxnLst>
            <a:rect l="0" t="0" r="r" b="b"/>
            <a:pathLst>
              <a:path w="19680" h="20595" extrusionOk="0">
                <a:moveTo>
                  <a:pt x="9827" y="0"/>
                </a:moveTo>
                <a:cubicBezTo>
                  <a:pt x="7311" y="0"/>
                  <a:pt x="4799" y="992"/>
                  <a:pt x="2879" y="3002"/>
                </a:cubicBezTo>
                <a:cubicBezTo>
                  <a:pt x="-960" y="7022"/>
                  <a:pt x="-960" y="13559"/>
                  <a:pt x="2879" y="17580"/>
                </a:cubicBezTo>
                <a:cubicBezTo>
                  <a:pt x="6719" y="21600"/>
                  <a:pt x="12961" y="21600"/>
                  <a:pt x="16801" y="17580"/>
                </a:cubicBezTo>
                <a:cubicBezTo>
                  <a:pt x="20640" y="13559"/>
                  <a:pt x="20640" y="7022"/>
                  <a:pt x="16801" y="3002"/>
                </a:cubicBezTo>
                <a:cubicBezTo>
                  <a:pt x="14881" y="992"/>
                  <a:pt x="12343" y="0"/>
                  <a:pt x="9827" y="0"/>
                </a:cubicBezTo>
                <a:close/>
                <a:moveTo>
                  <a:pt x="9827" y="3435"/>
                </a:moveTo>
                <a:cubicBezTo>
                  <a:pt x="11504" y="3435"/>
                  <a:pt x="13196" y="4096"/>
                  <a:pt x="14476" y="5436"/>
                </a:cubicBezTo>
                <a:cubicBezTo>
                  <a:pt x="17036" y="8116"/>
                  <a:pt x="17036" y="12465"/>
                  <a:pt x="14476" y="15146"/>
                </a:cubicBezTo>
                <a:cubicBezTo>
                  <a:pt x="11917" y="17826"/>
                  <a:pt x="7763" y="17826"/>
                  <a:pt x="5204" y="15146"/>
                </a:cubicBezTo>
                <a:cubicBezTo>
                  <a:pt x="2644" y="12465"/>
                  <a:pt x="2644" y="8116"/>
                  <a:pt x="5204" y="5436"/>
                </a:cubicBezTo>
                <a:cubicBezTo>
                  <a:pt x="6484" y="4096"/>
                  <a:pt x="8150" y="3435"/>
                  <a:pt x="9827" y="3435"/>
                </a:cubicBezTo>
                <a:close/>
                <a:moveTo>
                  <a:pt x="9827" y="6870"/>
                </a:moveTo>
                <a:cubicBezTo>
                  <a:pt x="8988" y="6870"/>
                  <a:pt x="8168" y="7200"/>
                  <a:pt x="7528" y="7870"/>
                </a:cubicBezTo>
                <a:cubicBezTo>
                  <a:pt x="6249" y="9210"/>
                  <a:pt x="6249" y="11371"/>
                  <a:pt x="7528" y="12711"/>
                </a:cubicBezTo>
                <a:cubicBezTo>
                  <a:pt x="8808" y="14052"/>
                  <a:pt x="10872" y="14052"/>
                  <a:pt x="12152" y="12711"/>
                </a:cubicBezTo>
                <a:cubicBezTo>
                  <a:pt x="13431" y="11371"/>
                  <a:pt x="13431" y="9210"/>
                  <a:pt x="12152" y="7870"/>
                </a:cubicBezTo>
                <a:cubicBezTo>
                  <a:pt x="11512" y="7200"/>
                  <a:pt x="10666" y="6870"/>
                  <a:pt x="9827" y="6870"/>
                </a:cubicBezTo>
                <a:close/>
              </a:path>
            </a:pathLst>
          </a:custGeom>
          <a:solidFill>
            <a:srgbClr val="FFFFFF"/>
          </a:solidFill>
          <a:ln w="12700" cap="flat">
            <a:noFill/>
            <a:miter lim="400000"/>
          </a:ln>
          <a:effectLst/>
        </p:spPr>
        <p:txBody>
          <a:bodyPr lIns="68575" tIns="34287" rIns="68575" bIns="34287" anchor="ctr"/>
          <a:lstStyle/>
          <a:p>
            <a:pPr algn="ctr"/>
            <a:endParaRPr sz="1280"/>
          </a:p>
        </p:txBody>
      </p:sp>
      <p:sp>
        <p:nvSpPr>
          <p:cNvPr id="56" name="Rectangle 12"/>
          <p:cNvSpPr/>
          <p:nvPr/>
        </p:nvSpPr>
        <p:spPr>
          <a:xfrm>
            <a:off x="5622143" y="1798069"/>
            <a:ext cx="400651" cy="177287"/>
          </a:xfrm>
          <a:prstGeom prst="rect">
            <a:avLst/>
          </a:prstGeom>
          <a:ln w="12700">
            <a:miter lim="400000"/>
          </a:ln>
        </p:spPr>
        <p:txBody>
          <a:bodyPr wrap="none" lIns="0" tIns="0" rIns="0" bIns="0" anchor="ctr">
            <a:normAutofit fontScale="92500" lnSpcReduction="10000"/>
          </a:bodyPr>
          <a:lstStyle/>
          <a:p>
            <a:r>
              <a:rPr lang="en-US" altLang="zh-CN" sz="1350" b="1" dirty="0">
                <a:solidFill>
                  <a:schemeClr val="bg1"/>
                </a:solidFill>
              </a:rPr>
              <a:t>2028</a:t>
            </a:r>
          </a:p>
        </p:txBody>
      </p:sp>
      <p:sp>
        <p:nvSpPr>
          <p:cNvPr id="57" name="Rectangle: Rounded Corners 14"/>
          <p:cNvSpPr/>
          <p:nvPr/>
        </p:nvSpPr>
        <p:spPr>
          <a:xfrm>
            <a:off x="3635396" y="1759205"/>
            <a:ext cx="1924884" cy="264949"/>
          </a:xfrm>
          <a:prstGeom prst="roundRect">
            <a:avLst>
              <a:gd name="adj" fmla="val 50000"/>
            </a:avLst>
          </a:prstGeom>
          <a:solidFill>
            <a:schemeClr val="accent3">
              <a:lumMod val="100000"/>
            </a:schemeClr>
          </a:solidFill>
          <a:ln w="12700" cap="flat">
            <a:noFill/>
            <a:miter lim="400000"/>
          </a:ln>
          <a:effectLst/>
        </p:spPr>
        <p:txBody>
          <a:bodyPr lIns="68575" tIns="34287" rIns="68575" bIns="34287" anchor="ctr"/>
          <a:lstStyle/>
          <a:p>
            <a:pPr algn="ctr"/>
            <a:endParaRPr sz="1280"/>
          </a:p>
        </p:txBody>
      </p:sp>
      <p:sp>
        <p:nvSpPr>
          <p:cNvPr id="58" name="Freeform: Shape 15"/>
          <p:cNvSpPr/>
          <p:nvPr/>
        </p:nvSpPr>
        <p:spPr>
          <a:xfrm>
            <a:off x="5330085" y="1791923"/>
            <a:ext cx="199652" cy="199514"/>
          </a:xfrm>
          <a:custGeom>
            <a:avLst/>
            <a:gdLst/>
            <a:ahLst/>
            <a:cxnLst>
              <a:cxn ang="0">
                <a:pos x="wd2" y="hd2"/>
              </a:cxn>
              <a:cxn ang="5400000">
                <a:pos x="wd2" y="hd2"/>
              </a:cxn>
              <a:cxn ang="10800000">
                <a:pos x="wd2" y="hd2"/>
              </a:cxn>
              <a:cxn ang="16200000">
                <a:pos x="wd2" y="hd2"/>
              </a:cxn>
            </a:cxnLst>
            <a:rect l="0" t="0" r="r" b="b"/>
            <a:pathLst>
              <a:path w="19680" h="20595" extrusionOk="0">
                <a:moveTo>
                  <a:pt x="9827" y="0"/>
                </a:moveTo>
                <a:cubicBezTo>
                  <a:pt x="7311" y="0"/>
                  <a:pt x="4799" y="992"/>
                  <a:pt x="2879" y="3002"/>
                </a:cubicBezTo>
                <a:cubicBezTo>
                  <a:pt x="-960" y="7022"/>
                  <a:pt x="-960" y="13559"/>
                  <a:pt x="2879" y="17580"/>
                </a:cubicBezTo>
                <a:cubicBezTo>
                  <a:pt x="6719" y="21600"/>
                  <a:pt x="12961" y="21600"/>
                  <a:pt x="16801" y="17580"/>
                </a:cubicBezTo>
                <a:cubicBezTo>
                  <a:pt x="20640" y="13559"/>
                  <a:pt x="20640" y="7022"/>
                  <a:pt x="16801" y="3002"/>
                </a:cubicBezTo>
                <a:cubicBezTo>
                  <a:pt x="14881" y="992"/>
                  <a:pt x="12343" y="0"/>
                  <a:pt x="9827" y="0"/>
                </a:cubicBezTo>
                <a:close/>
                <a:moveTo>
                  <a:pt x="9827" y="3435"/>
                </a:moveTo>
                <a:cubicBezTo>
                  <a:pt x="11504" y="3435"/>
                  <a:pt x="13196" y="4096"/>
                  <a:pt x="14476" y="5436"/>
                </a:cubicBezTo>
                <a:cubicBezTo>
                  <a:pt x="17036" y="8116"/>
                  <a:pt x="17036" y="12465"/>
                  <a:pt x="14476" y="15146"/>
                </a:cubicBezTo>
                <a:cubicBezTo>
                  <a:pt x="11917" y="17826"/>
                  <a:pt x="7763" y="17826"/>
                  <a:pt x="5204" y="15146"/>
                </a:cubicBezTo>
                <a:cubicBezTo>
                  <a:pt x="2644" y="12465"/>
                  <a:pt x="2644" y="8116"/>
                  <a:pt x="5204" y="5436"/>
                </a:cubicBezTo>
                <a:cubicBezTo>
                  <a:pt x="6484" y="4096"/>
                  <a:pt x="8150" y="3435"/>
                  <a:pt x="9827" y="3435"/>
                </a:cubicBezTo>
                <a:close/>
                <a:moveTo>
                  <a:pt x="9827" y="6870"/>
                </a:moveTo>
                <a:cubicBezTo>
                  <a:pt x="8988" y="6870"/>
                  <a:pt x="8168" y="7200"/>
                  <a:pt x="7528" y="7870"/>
                </a:cubicBezTo>
                <a:cubicBezTo>
                  <a:pt x="6249" y="9210"/>
                  <a:pt x="6249" y="11371"/>
                  <a:pt x="7528" y="12711"/>
                </a:cubicBezTo>
                <a:cubicBezTo>
                  <a:pt x="8808" y="14052"/>
                  <a:pt x="10872" y="14052"/>
                  <a:pt x="12152" y="12711"/>
                </a:cubicBezTo>
                <a:cubicBezTo>
                  <a:pt x="13431" y="11371"/>
                  <a:pt x="13431" y="9210"/>
                  <a:pt x="12152" y="7870"/>
                </a:cubicBezTo>
                <a:cubicBezTo>
                  <a:pt x="11512" y="7200"/>
                  <a:pt x="10666" y="6870"/>
                  <a:pt x="9827" y="6870"/>
                </a:cubicBezTo>
                <a:close/>
              </a:path>
            </a:pathLst>
          </a:custGeom>
          <a:solidFill>
            <a:srgbClr val="FFFFFF"/>
          </a:solidFill>
          <a:ln w="12700" cap="flat">
            <a:noFill/>
            <a:miter lim="400000"/>
          </a:ln>
          <a:effectLst/>
        </p:spPr>
        <p:txBody>
          <a:bodyPr lIns="68575" tIns="34287" rIns="68575" bIns="34287" anchor="ctr"/>
          <a:lstStyle/>
          <a:p>
            <a:pPr algn="ctr"/>
            <a:endParaRPr sz="1280"/>
          </a:p>
        </p:txBody>
      </p:sp>
      <p:sp>
        <p:nvSpPr>
          <p:cNvPr id="59" name="Rectangle 16"/>
          <p:cNvSpPr/>
          <p:nvPr/>
        </p:nvSpPr>
        <p:spPr>
          <a:xfrm>
            <a:off x="3964115" y="1798069"/>
            <a:ext cx="400651" cy="177287"/>
          </a:xfrm>
          <a:prstGeom prst="rect">
            <a:avLst/>
          </a:prstGeom>
          <a:ln w="12700">
            <a:miter lim="400000"/>
          </a:ln>
        </p:spPr>
        <p:txBody>
          <a:bodyPr wrap="none" lIns="0" tIns="0" rIns="0" bIns="0" anchor="ctr">
            <a:normAutofit fontScale="92500" lnSpcReduction="10000"/>
          </a:bodyPr>
          <a:lstStyle/>
          <a:p>
            <a:r>
              <a:rPr lang="en-US" altLang="zh-CN" sz="1350" b="1" dirty="0">
                <a:solidFill>
                  <a:schemeClr val="bg1"/>
                </a:solidFill>
              </a:rPr>
              <a:t>2026</a:t>
            </a:r>
          </a:p>
        </p:txBody>
      </p:sp>
      <p:sp>
        <p:nvSpPr>
          <p:cNvPr id="60" name="Rectangle: Rounded Corners 18"/>
          <p:cNvSpPr/>
          <p:nvPr/>
        </p:nvSpPr>
        <p:spPr>
          <a:xfrm rot="19200000">
            <a:off x="2556867" y="2151995"/>
            <a:ext cx="1474464" cy="264947"/>
          </a:xfrm>
          <a:prstGeom prst="roundRect">
            <a:avLst>
              <a:gd name="adj" fmla="val 50000"/>
            </a:avLst>
          </a:prstGeom>
          <a:solidFill>
            <a:schemeClr val="accent2">
              <a:lumMod val="100000"/>
            </a:schemeClr>
          </a:solidFill>
          <a:ln w="12700" cap="flat">
            <a:noFill/>
            <a:miter lim="400000"/>
          </a:ln>
          <a:effectLst/>
        </p:spPr>
        <p:txBody>
          <a:bodyPr lIns="68575" tIns="34287" rIns="68575" bIns="34287" anchor="ctr"/>
          <a:lstStyle/>
          <a:p>
            <a:pPr algn="ctr"/>
            <a:endParaRPr sz="1280"/>
          </a:p>
        </p:txBody>
      </p:sp>
      <p:sp>
        <p:nvSpPr>
          <p:cNvPr id="61" name="Freeform: Shape 19"/>
          <p:cNvSpPr/>
          <p:nvPr/>
        </p:nvSpPr>
        <p:spPr>
          <a:xfrm>
            <a:off x="3663879" y="1791095"/>
            <a:ext cx="199652" cy="199513"/>
          </a:xfrm>
          <a:custGeom>
            <a:avLst/>
            <a:gdLst/>
            <a:ahLst/>
            <a:cxnLst>
              <a:cxn ang="0">
                <a:pos x="wd2" y="hd2"/>
              </a:cxn>
              <a:cxn ang="5400000">
                <a:pos x="wd2" y="hd2"/>
              </a:cxn>
              <a:cxn ang="10800000">
                <a:pos x="wd2" y="hd2"/>
              </a:cxn>
              <a:cxn ang="16200000">
                <a:pos x="wd2" y="hd2"/>
              </a:cxn>
            </a:cxnLst>
            <a:rect l="0" t="0" r="r" b="b"/>
            <a:pathLst>
              <a:path w="19680" h="20595" extrusionOk="0">
                <a:moveTo>
                  <a:pt x="9827" y="0"/>
                </a:moveTo>
                <a:cubicBezTo>
                  <a:pt x="7311" y="0"/>
                  <a:pt x="4799" y="992"/>
                  <a:pt x="2879" y="3002"/>
                </a:cubicBezTo>
                <a:cubicBezTo>
                  <a:pt x="-960" y="7022"/>
                  <a:pt x="-960" y="13559"/>
                  <a:pt x="2879" y="17580"/>
                </a:cubicBezTo>
                <a:cubicBezTo>
                  <a:pt x="6719" y="21600"/>
                  <a:pt x="12961" y="21600"/>
                  <a:pt x="16801" y="17580"/>
                </a:cubicBezTo>
                <a:cubicBezTo>
                  <a:pt x="20640" y="13559"/>
                  <a:pt x="20640" y="7022"/>
                  <a:pt x="16801" y="3002"/>
                </a:cubicBezTo>
                <a:cubicBezTo>
                  <a:pt x="14881" y="992"/>
                  <a:pt x="12343" y="0"/>
                  <a:pt x="9827" y="0"/>
                </a:cubicBezTo>
                <a:close/>
                <a:moveTo>
                  <a:pt x="9827" y="3435"/>
                </a:moveTo>
                <a:cubicBezTo>
                  <a:pt x="11504" y="3435"/>
                  <a:pt x="13196" y="4096"/>
                  <a:pt x="14476" y="5436"/>
                </a:cubicBezTo>
                <a:cubicBezTo>
                  <a:pt x="17036" y="8116"/>
                  <a:pt x="17036" y="12465"/>
                  <a:pt x="14476" y="15146"/>
                </a:cubicBezTo>
                <a:cubicBezTo>
                  <a:pt x="11917" y="17826"/>
                  <a:pt x="7763" y="17826"/>
                  <a:pt x="5204" y="15146"/>
                </a:cubicBezTo>
                <a:cubicBezTo>
                  <a:pt x="2644" y="12465"/>
                  <a:pt x="2644" y="8116"/>
                  <a:pt x="5204" y="5436"/>
                </a:cubicBezTo>
                <a:cubicBezTo>
                  <a:pt x="6484" y="4096"/>
                  <a:pt x="8150" y="3435"/>
                  <a:pt x="9827" y="3435"/>
                </a:cubicBezTo>
                <a:close/>
                <a:moveTo>
                  <a:pt x="9827" y="6870"/>
                </a:moveTo>
                <a:cubicBezTo>
                  <a:pt x="8988" y="6870"/>
                  <a:pt x="8168" y="7200"/>
                  <a:pt x="7528" y="7870"/>
                </a:cubicBezTo>
                <a:cubicBezTo>
                  <a:pt x="6249" y="9210"/>
                  <a:pt x="6249" y="11371"/>
                  <a:pt x="7528" y="12711"/>
                </a:cubicBezTo>
                <a:cubicBezTo>
                  <a:pt x="8808" y="14052"/>
                  <a:pt x="10872" y="14052"/>
                  <a:pt x="12152" y="12711"/>
                </a:cubicBezTo>
                <a:cubicBezTo>
                  <a:pt x="13431" y="11371"/>
                  <a:pt x="13431" y="9210"/>
                  <a:pt x="12152" y="7870"/>
                </a:cubicBezTo>
                <a:cubicBezTo>
                  <a:pt x="11512" y="7200"/>
                  <a:pt x="10666" y="6870"/>
                  <a:pt x="9827" y="6870"/>
                </a:cubicBezTo>
                <a:close/>
              </a:path>
            </a:pathLst>
          </a:custGeom>
          <a:solidFill>
            <a:srgbClr val="FFFFFF"/>
          </a:solidFill>
          <a:ln w="12700" cap="flat">
            <a:noFill/>
            <a:miter lim="400000"/>
          </a:ln>
          <a:effectLst/>
        </p:spPr>
        <p:txBody>
          <a:bodyPr lIns="68575" tIns="34287" rIns="68575" bIns="34287" anchor="ctr"/>
          <a:lstStyle/>
          <a:p>
            <a:pPr algn="ctr"/>
            <a:endParaRPr sz="1280"/>
          </a:p>
        </p:txBody>
      </p:sp>
      <p:sp>
        <p:nvSpPr>
          <p:cNvPr id="62" name="Rectangle 20"/>
          <p:cNvSpPr/>
          <p:nvPr/>
        </p:nvSpPr>
        <p:spPr>
          <a:xfrm rot="19200000">
            <a:off x="2930212" y="2323946"/>
            <a:ext cx="400651" cy="177287"/>
          </a:xfrm>
          <a:prstGeom prst="rect">
            <a:avLst/>
          </a:prstGeom>
          <a:ln w="12700">
            <a:miter lim="400000"/>
          </a:ln>
        </p:spPr>
        <p:txBody>
          <a:bodyPr wrap="none" lIns="0" tIns="0" rIns="0" bIns="0" anchor="ctr">
            <a:normAutofit fontScale="92500" lnSpcReduction="10000"/>
          </a:bodyPr>
          <a:lstStyle/>
          <a:p>
            <a:r>
              <a:rPr lang="en-US" altLang="zh-CN" sz="1350" b="1" dirty="0">
                <a:solidFill>
                  <a:schemeClr val="bg1"/>
                </a:solidFill>
              </a:rPr>
              <a:t>2022</a:t>
            </a:r>
          </a:p>
        </p:txBody>
      </p:sp>
      <p:sp>
        <p:nvSpPr>
          <p:cNvPr id="63" name="Rectangle: Rounded Corners 22"/>
          <p:cNvSpPr/>
          <p:nvPr/>
        </p:nvSpPr>
        <p:spPr>
          <a:xfrm rot="2400000">
            <a:off x="1625826" y="2151995"/>
            <a:ext cx="1474463" cy="264947"/>
          </a:xfrm>
          <a:prstGeom prst="roundRect">
            <a:avLst>
              <a:gd name="adj" fmla="val 50000"/>
            </a:avLst>
          </a:prstGeom>
          <a:solidFill>
            <a:schemeClr val="accent1">
              <a:lumMod val="100000"/>
            </a:schemeClr>
          </a:solidFill>
          <a:ln w="12700" cap="flat">
            <a:noFill/>
            <a:miter lim="400000"/>
          </a:ln>
          <a:effectLst/>
        </p:spPr>
        <p:txBody>
          <a:bodyPr lIns="68575" tIns="34287" rIns="68575" bIns="34287" anchor="ctr"/>
          <a:lstStyle/>
          <a:p>
            <a:pPr algn="ctr"/>
            <a:endParaRPr sz="1280"/>
          </a:p>
        </p:txBody>
      </p:sp>
      <p:sp>
        <p:nvSpPr>
          <p:cNvPr id="64" name="Freeform: Shape 23"/>
          <p:cNvSpPr/>
          <p:nvPr/>
        </p:nvSpPr>
        <p:spPr>
          <a:xfrm>
            <a:off x="2726979" y="2575953"/>
            <a:ext cx="199652" cy="199512"/>
          </a:xfrm>
          <a:custGeom>
            <a:avLst/>
            <a:gdLst/>
            <a:ahLst/>
            <a:cxnLst>
              <a:cxn ang="0">
                <a:pos x="wd2" y="hd2"/>
              </a:cxn>
              <a:cxn ang="5400000">
                <a:pos x="wd2" y="hd2"/>
              </a:cxn>
              <a:cxn ang="10800000">
                <a:pos x="wd2" y="hd2"/>
              </a:cxn>
              <a:cxn ang="16200000">
                <a:pos x="wd2" y="hd2"/>
              </a:cxn>
            </a:cxnLst>
            <a:rect l="0" t="0" r="r" b="b"/>
            <a:pathLst>
              <a:path w="19680" h="20595" extrusionOk="0">
                <a:moveTo>
                  <a:pt x="9827" y="0"/>
                </a:moveTo>
                <a:cubicBezTo>
                  <a:pt x="7311" y="0"/>
                  <a:pt x="4799" y="992"/>
                  <a:pt x="2879" y="3002"/>
                </a:cubicBezTo>
                <a:cubicBezTo>
                  <a:pt x="-960" y="7022"/>
                  <a:pt x="-960" y="13559"/>
                  <a:pt x="2879" y="17580"/>
                </a:cubicBezTo>
                <a:cubicBezTo>
                  <a:pt x="6719" y="21600"/>
                  <a:pt x="12961" y="21600"/>
                  <a:pt x="16801" y="17580"/>
                </a:cubicBezTo>
                <a:cubicBezTo>
                  <a:pt x="20640" y="13559"/>
                  <a:pt x="20640" y="7022"/>
                  <a:pt x="16801" y="3002"/>
                </a:cubicBezTo>
                <a:cubicBezTo>
                  <a:pt x="14881" y="992"/>
                  <a:pt x="12343" y="0"/>
                  <a:pt x="9827" y="0"/>
                </a:cubicBezTo>
                <a:close/>
                <a:moveTo>
                  <a:pt x="9827" y="3435"/>
                </a:moveTo>
                <a:cubicBezTo>
                  <a:pt x="11504" y="3435"/>
                  <a:pt x="13196" y="4096"/>
                  <a:pt x="14476" y="5436"/>
                </a:cubicBezTo>
                <a:cubicBezTo>
                  <a:pt x="17036" y="8116"/>
                  <a:pt x="17036" y="12465"/>
                  <a:pt x="14476" y="15146"/>
                </a:cubicBezTo>
                <a:cubicBezTo>
                  <a:pt x="11917" y="17826"/>
                  <a:pt x="7763" y="17826"/>
                  <a:pt x="5204" y="15146"/>
                </a:cubicBezTo>
                <a:cubicBezTo>
                  <a:pt x="2644" y="12465"/>
                  <a:pt x="2644" y="8116"/>
                  <a:pt x="5204" y="5436"/>
                </a:cubicBezTo>
                <a:cubicBezTo>
                  <a:pt x="6484" y="4096"/>
                  <a:pt x="8150" y="3435"/>
                  <a:pt x="9827" y="3435"/>
                </a:cubicBezTo>
                <a:close/>
                <a:moveTo>
                  <a:pt x="9827" y="6870"/>
                </a:moveTo>
                <a:cubicBezTo>
                  <a:pt x="8988" y="6870"/>
                  <a:pt x="8168" y="7200"/>
                  <a:pt x="7528" y="7870"/>
                </a:cubicBezTo>
                <a:cubicBezTo>
                  <a:pt x="6249" y="9210"/>
                  <a:pt x="6249" y="11371"/>
                  <a:pt x="7528" y="12711"/>
                </a:cubicBezTo>
                <a:cubicBezTo>
                  <a:pt x="8808" y="14052"/>
                  <a:pt x="10872" y="14052"/>
                  <a:pt x="12152" y="12711"/>
                </a:cubicBezTo>
                <a:cubicBezTo>
                  <a:pt x="13431" y="11371"/>
                  <a:pt x="13431" y="9210"/>
                  <a:pt x="12152" y="7870"/>
                </a:cubicBezTo>
                <a:cubicBezTo>
                  <a:pt x="11512" y="7200"/>
                  <a:pt x="10666" y="6870"/>
                  <a:pt x="9827" y="6870"/>
                </a:cubicBezTo>
                <a:close/>
              </a:path>
            </a:pathLst>
          </a:custGeom>
          <a:solidFill>
            <a:srgbClr val="FFFFFF"/>
          </a:solidFill>
          <a:ln w="12700" cap="flat">
            <a:noFill/>
            <a:miter lim="400000"/>
          </a:ln>
          <a:effectLst/>
        </p:spPr>
        <p:txBody>
          <a:bodyPr lIns="68575" tIns="34287" rIns="68575" bIns="34287" anchor="ctr"/>
          <a:lstStyle/>
          <a:p>
            <a:pPr algn="ctr"/>
            <a:endParaRPr sz="1280"/>
          </a:p>
        </p:txBody>
      </p:sp>
      <p:sp>
        <p:nvSpPr>
          <p:cNvPr id="65" name="Rectangle 24"/>
          <p:cNvSpPr/>
          <p:nvPr/>
        </p:nvSpPr>
        <p:spPr>
          <a:xfrm rot="2400000">
            <a:off x="1863244" y="1928812"/>
            <a:ext cx="400651" cy="177287"/>
          </a:xfrm>
          <a:prstGeom prst="rect">
            <a:avLst/>
          </a:prstGeom>
          <a:ln w="12700">
            <a:miter lim="400000"/>
          </a:ln>
        </p:spPr>
        <p:txBody>
          <a:bodyPr wrap="none" lIns="0" tIns="0" rIns="0" bIns="0" anchor="ctr">
            <a:normAutofit fontScale="92500" lnSpcReduction="10000"/>
          </a:bodyPr>
          <a:lstStyle/>
          <a:p>
            <a:r>
              <a:rPr lang="en-US" altLang="zh-CN" sz="1350" b="1" dirty="0">
                <a:solidFill>
                  <a:schemeClr val="bg1"/>
                </a:solidFill>
              </a:rPr>
              <a:t>2020</a:t>
            </a:r>
          </a:p>
        </p:txBody>
      </p:sp>
      <p:grpSp>
        <p:nvGrpSpPr>
          <p:cNvPr id="3" name="Group 26"/>
          <p:cNvGrpSpPr/>
          <p:nvPr/>
        </p:nvGrpSpPr>
        <p:grpSpPr>
          <a:xfrm>
            <a:off x="599371" y="3354795"/>
            <a:ext cx="1973688" cy="736047"/>
            <a:chOff x="1148901" y="2960948"/>
            <a:chExt cx="2205077" cy="981450"/>
          </a:xfrm>
        </p:grpSpPr>
        <p:sp>
          <p:nvSpPr>
            <p:cNvPr id="52" name="TextBox 36"/>
            <p:cNvSpPr txBox="1"/>
            <p:nvPr/>
          </p:nvSpPr>
          <p:spPr>
            <a:xfrm>
              <a:off x="1712531" y="2960948"/>
              <a:ext cx="1077820" cy="340519"/>
            </a:xfrm>
            <a:prstGeom prst="roundRect">
              <a:avLst/>
            </a:prstGeom>
            <a:solidFill>
              <a:schemeClr val="accent1"/>
            </a:solidFill>
          </p:spPr>
          <p:txBody>
            <a:bodyPr wrap="none">
              <a:normAutofit fontScale="92500" lnSpcReduction="10000"/>
            </a:bodyPr>
            <a:lstStyle/>
            <a:p>
              <a:pPr algn="ctr"/>
              <a:r>
                <a:rPr lang="zh-CN" altLang="en-US" sz="1065" dirty="0">
                  <a:solidFill>
                    <a:schemeClr val="bg1"/>
                  </a:solidFill>
                  <a:latin typeface="微软雅黑" panose="020B0503020204020204" pitchFamily="34" charset="-122"/>
                  <a:ea typeface="微软雅黑" panose="020B0503020204020204" pitchFamily="34" charset="-122"/>
                </a:rPr>
                <a:t>标题文本预设</a:t>
              </a:r>
            </a:p>
          </p:txBody>
        </p:sp>
        <p:sp>
          <p:nvSpPr>
            <p:cNvPr id="53" name="TextBox 37"/>
            <p:cNvSpPr txBox="1"/>
            <p:nvPr/>
          </p:nvSpPr>
          <p:spPr bwMode="auto">
            <a:xfrm>
              <a:off x="1148901" y="3368168"/>
              <a:ext cx="2205077"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78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780" dirty="0">
                  <a:solidFill>
                    <a:schemeClr val="bg1">
                      <a:lumMod val="50000"/>
                    </a:schemeClr>
                  </a:solidFill>
                  <a:latin typeface="微软雅黑" panose="020B0503020204020204" pitchFamily="34" charset="-122"/>
                  <a:ea typeface="微软雅黑" panose="020B0503020204020204" pitchFamily="34" charset="-122"/>
                </a:rPr>
              </a:br>
              <a:r>
                <a:rPr lang="zh-CN" altLang="en-US" sz="78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9" name="Group 27"/>
          <p:cNvGrpSpPr/>
          <p:nvPr/>
        </p:nvGrpSpPr>
        <p:grpSpPr>
          <a:xfrm>
            <a:off x="2589895" y="3354795"/>
            <a:ext cx="1973689" cy="736047"/>
            <a:chOff x="3497671" y="2960948"/>
            <a:chExt cx="2205078" cy="981450"/>
          </a:xfrm>
        </p:grpSpPr>
        <p:sp>
          <p:nvSpPr>
            <p:cNvPr id="50" name="TextBox 34"/>
            <p:cNvSpPr txBox="1"/>
            <p:nvPr/>
          </p:nvSpPr>
          <p:spPr>
            <a:xfrm>
              <a:off x="4061298" y="2960948"/>
              <a:ext cx="1077820" cy="340519"/>
            </a:xfrm>
            <a:prstGeom prst="roundRect">
              <a:avLst/>
            </a:prstGeom>
            <a:solidFill>
              <a:schemeClr val="accent2"/>
            </a:solidFill>
          </p:spPr>
          <p:txBody>
            <a:bodyPr wrap="none">
              <a:normAutofit fontScale="92500" lnSpcReduction="10000"/>
            </a:bodyPr>
            <a:lstStyle/>
            <a:p>
              <a:pPr algn="ctr"/>
              <a:r>
                <a:rPr lang="zh-CN" altLang="en-US" sz="1065" dirty="0">
                  <a:solidFill>
                    <a:schemeClr val="bg1"/>
                  </a:solidFill>
                  <a:latin typeface="微软雅黑" panose="020B0503020204020204" pitchFamily="34" charset="-122"/>
                  <a:ea typeface="微软雅黑" panose="020B0503020204020204" pitchFamily="34" charset="-122"/>
                </a:rPr>
                <a:t>标题文本预设</a:t>
              </a:r>
            </a:p>
          </p:txBody>
        </p:sp>
        <p:sp>
          <p:nvSpPr>
            <p:cNvPr id="51" name="TextBox 35"/>
            <p:cNvSpPr txBox="1"/>
            <p:nvPr/>
          </p:nvSpPr>
          <p:spPr bwMode="auto">
            <a:xfrm>
              <a:off x="3497671" y="3368168"/>
              <a:ext cx="2205078"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78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780" dirty="0">
                  <a:solidFill>
                    <a:schemeClr val="bg1">
                      <a:lumMod val="50000"/>
                    </a:schemeClr>
                  </a:solidFill>
                  <a:latin typeface="微软雅黑" panose="020B0503020204020204" pitchFamily="34" charset="-122"/>
                  <a:ea typeface="微软雅黑" panose="020B0503020204020204" pitchFamily="34" charset="-122"/>
                </a:rPr>
              </a:br>
              <a:r>
                <a:rPr lang="zh-CN" altLang="en-US" sz="78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10" name="Group 28"/>
          <p:cNvGrpSpPr/>
          <p:nvPr/>
        </p:nvGrpSpPr>
        <p:grpSpPr>
          <a:xfrm>
            <a:off x="4580417" y="3354795"/>
            <a:ext cx="1973689" cy="736047"/>
            <a:chOff x="3497670" y="2960948"/>
            <a:chExt cx="2205078" cy="981450"/>
          </a:xfrm>
        </p:grpSpPr>
        <p:sp>
          <p:nvSpPr>
            <p:cNvPr id="48" name="TextBox 32"/>
            <p:cNvSpPr txBox="1"/>
            <p:nvPr/>
          </p:nvSpPr>
          <p:spPr>
            <a:xfrm>
              <a:off x="4061298" y="2960948"/>
              <a:ext cx="1077820" cy="340519"/>
            </a:xfrm>
            <a:prstGeom prst="roundRect">
              <a:avLst/>
            </a:prstGeom>
            <a:solidFill>
              <a:schemeClr val="accent3"/>
            </a:solidFill>
          </p:spPr>
          <p:txBody>
            <a:bodyPr wrap="none">
              <a:normAutofit fontScale="92500" lnSpcReduction="10000"/>
            </a:bodyPr>
            <a:lstStyle/>
            <a:p>
              <a:pPr algn="ctr"/>
              <a:r>
                <a:rPr lang="zh-CN" altLang="en-US" sz="1065" dirty="0">
                  <a:solidFill>
                    <a:schemeClr val="bg1"/>
                  </a:solidFill>
                  <a:latin typeface="微软雅黑" panose="020B0503020204020204" pitchFamily="34" charset="-122"/>
                  <a:ea typeface="微软雅黑" panose="020B0503020204020204" pitchFamily="34" charset="-122"/>
                </a:rPr>
                <a:t>标题文本预设</a:t>
              </a:r>
            </a:p>
          </p:txBody>
        </p:sp>
        <p:sp>
          <p:nvSpPr>
            <p:cNvPr id="49" name="TextBox 33"/>
            <p:cNvSpPr txBox="1"/>
            <p:nvPr/>
          </p:nvSpPr>
          <p:spPr bwMode="auto">
            <a:xfrm>
              <a:off x="3497670" y="3368168"/>
              <a:ext cx="2205078"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78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780" dirty="0">
                  <a:solidFill>
                    <a:schemeClr val="bg1">
                      <a:lumMod val="50000"/>
                    </a:schemeClr>
                  </a:solidFill>
                  <a:latin typeface="微软雅黑" panose="020B0503020204020204" pitchFamily="34" charset="-122"/>
                  <a:ea typeface="微软雅黑" panose="020B0503020204020204" pitchFamily="34" charset="-122"/>
                </a:rPr>
              </a:br>
              <a:r>
                <a:rPr lang="zh-CN" altLang="en-US" sz="78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11" name="Group 29"/>
          <p:cNvGrpSpPr/>
          <p:nvPr/>
        </p:nvGrpSpPr>
        <p:grpSpPr>
          <a:xfrm>
            <a:off x="6570941" y="3354795"/>
            <a:ext cx="1973689" cy="736047"/>
            <a:chOff x="3497672" y="2960948"/>
            <a:chExt cx="2205078" cy="981450"/>
          </a:xfrm>
        </p:grpSpPr>
        <p:sp>
          <p:nvSpPr>
            <p:cNvPr id="46" name="TextBox 30"/>
            <p:cNvSpPr txBox="1"/>
            <p:nvPr/>
          </p:nvSpPr>
          <p:spPr>
            <a:xfrm>
              <a:off x="4061298" y="2960948"/>
              <a:ext cx="1077820" cy="340519"/>
            </a:xfrm>
            <a:prstGeom prst="roundRect">
              <a:avLst/>
            </a:prstGeom>
            <a:solidFill>
              <a:schemeClr val="accent4"/>
            </a:solidFill>
          </p:spPr>
          <p:txBody>
            <a:bodyPr wrap="none">
              <a:normAutofit fontScale="92500" lnSpcReduction="10000"/>
            </a:bodyPr>
            <a:lstStyle/>
            <a:p>
              <a:pPr algn="ctr"/>
              <a:r>
                <a:rPr lang="zh-CN" altLang="en-US" sz="1065" dirty="0">
                  <a:solidFill>
                    <a:schemeClr val="bg1"/>
                  </a:solidFill>
                  <a:latin typeface="微软雅黑" panose="020B0503020204020204" pitchFamily="34" charset="-122"/>
                  <a:ea typeface="微软雅黑" panose="020B0503020204020204" pitchFamily="34" charset="-122"/>
                </a:rPr>
                <a:t>标题文本预设</a:t>
              </a:r>
            </a:p>
          </p:txBody>
        </p:sp>
        <p:sp>
          <p:nvSpPr>
            <p:cNvPr id="47" name="TextBox 31"/>
            <p:cNvSpPr txBox="1"/>
            <p:nvPr/>
          </p:nvSpPr>
          <p:spPr bwMode="auto">
            <a:xfrm>
              <a:off x="3497672" y="3368168"/>
              <a:ext cx="2205078"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78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780" dirty="0">
                  <a:solidFill>
                    <a:schemeClr val="bg1">
                      <a:lumMod val="50000"/>
                    </a:schemeClr>
                  </a:solidFill>
                  <a:latin typeface="微软雅黑" panose="020B0503020204020204" pitchFamily="34" charset="-122"/>
                  <a:ea typeface="微软雅黑" panose="020B0503020204020204" pitchFamily="34" charset="-122"/>
                </a:rPr>
              </a:br>
              <a:r>
                <a:rPr lang="zh-CN" altLang="en-US" sz="78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500" fill="hold"/>
                                        <p:tgtEl>
                                          <p:spTgt spid="55"/>
                                        </p:tgtEl>
                                        <p:attrNameLst>
                                          <p:attrName>ppt_w</p:attrName>
                                        </p:attrNameLst>
                                      </p:cBhvr>
                                      <p:tavLst>
                                        <p:tav tm="0">
                                          <p:val>
                                            <p:fltVal val="0"/>
                                          </p:val>
                                        </p:tav>
                                        <p:tav tm="100000">
                                          <p:val>
                                            <p:strVal val="#ppt_w"/>
                                          </p:val>
                                        </p:tav>
                                      </p:tavLst>
                                    </p:anim>
                                    <p:anim calcmode="lin" valueType="num">
                                      <p:cBhvr>
                                        <p:cTn id="14" dur="500" fill="hold"/>
                                        <p:tgtEl>
                                          <p:spTgt spid="55"/>
                                        </p:tgtEl>
                                        <p:attrNameLst>
                                          <p:attrName>ppt_h</p:attrName>
                                        </p:attrNameLst>
                                      </p:cBhvr>
                                      <p:tavLst>
                                        <p:tav tm="0">
                                          <p:val>
                                            <p:fltVal val="0"/>
                                          </p:val>
                                        </p:tav>
                                        <p:tav tm="100000">
                                          <p:val>
                                            <p:strVal val="#ppt_h"/>
                                          </p:val>
                                        </p:tav>
                                      </p:tavLst>
                                    </p:anim>
                                    <p:animEffect transition="in" filter="fade">
                                      <p:cBhvr>
                                        <p:cTn id="15" dur="500"/>
                                        <p:tgtEl>
                                          <p:spTgt spid="5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p:cTn id="31" dur="500" fill="hold"/>
                                        <p:tgtEl>
                                          <p:spTgt spid="58"/>
                                        </p:tgtEl>
                                        <p:attrNameLst>
                                          <p:attrName>ppt_w</p:attrName>
                                        </p:attrNameLst>
                                      </p:cBhvr>
                                      <p:tavLst>
                                        <p:tav tm="0">
                                          <p:val>
                                            <p:fltVal val="0"/>
                                          </p:val>
                                        </p:tav>
                                        <p:tav tm="100000">
                                          <p:val>
                                            <p:strVal val="#ppt_w"/>
                                          </p:val>
                                        </p:tav>
                                      </p:tavLst>
                                    </p:anim>
                                    <p:anim calcmode="lin" valueType="num">
                                      <p:cBhvr>
                                        <p:cTn id="32" dur="500" fill="hold"/>
                                        <p:tgtEl>
                                          <p:spTgt spid="58"/>
                                        </p:tgtEl>
                                        <p:attrNameLst>
                                          <p:attrName>ppt_h</p:attrName>
                                        </p:attrNameLst>
                                      </p:cBhvr>
                                      <p:tavLst>
                                        <p:tav tm="0">
                                          <p:val>
                                            <p:fltVal val="0"/>
                                          </p:val>
                                        </p:tav>
                                        <p:tav tm="100000">
                                          <p:val>
                                            <p:strVal val="#ppt_h"/>
                                          </p:val>
                                        </p:tav>
                                      </p:tavLst>
                                    </p:anim>
                                    <p:animEffect transition="in" filter="fade">
                                      <p:cBhvr>
                                        <p:cTn id="33" dur="500"/>
                                        <p:tgtEl>
                                          <p:spTgt spid="5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p:cTn id="43" dur="500" fill="hold"/>
                                        <p:tgtEl>
                                          <p:spTgt spid="60"/>
                                        </p:tgtEl>
                                        <p:attrNameLst>
                                          <p:attrName>ppt_w</p:attrName>
                                        </p:attrNameLst>
                                      </p:cBhvr>
                                      <p:tavLst>
                                        <p:tav tm="0">
                                          <p:val>
                                            <p:fltVal val="0"/>
                                          </p:val>
                                        </p:tav>
                                        <p:tav tm="100000">
                                          <p:val>
                                            <p:strVal val="#ppt_w"/>
                                          </p:val>
                                        </p:tav>
                                      </p:tavLst>
                                    </p:anim>
                                    <p:anim calcmode="lin" valueType="num">
                                      <p:cBhvr>
                                        <p:cTn id="44" dur="500" fill="hold"/>
                                        <p:tgtEl>
                                          <p:spTgt spid="60"/>
                                        </p:tgtEl>
                                        <p:attrNameLst>
                                          <p:attrName>ppt_h</p:attrName>
                                        </p:attrNameLst>
                                      </p:cBhvr>
                                      <p:tavLst>
                                        <p:tav tm="0">
                                          <p:val>
                                            <p:fltVal val="0"/>
                                          </p:val>
                                        </p:tav>
                                        <p:tav tm="100000">
                                          <p:val>
                                            <p:strVal val="#ppt_h"/>
                                          </p:val>
                                        </p:tav>
                                      </p:tavLst>
                                    </p:anim>
                                    <p:animEffect transition="in" filter="fade">
                                      <p:cBhvr>
                                        <p:cTn id="45" dur="500"/>
                                        <p:tgtEl>
                                          <p:spTgt spid="60"/>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500" fill="hold"/>
                                        <p:tgtEl>
                                          <p:spTgt spid="61"/>
                                        </p:tgtEl>
                                        <p:attrNameLst>
                                          <p:attrName>ppt_w</p:attrName>
                                        </p:attrNameLst>
                                      </p:cBhvr>
                                      <p:tavLst>
                                        <p:tav tm="0">
                                          <p:val>
                                            <p:fltVal val="0"/>
                                          </p:val>
                                        </p:tav>
                                        <p:tav tm="100000">
                                          <p:val>
                                            <p:strVal val="#ppt_w"/>
                                          </p:val>
                                        </p:tav>
                                      </p:tavLst>
                                    </p:anim>
                                    <p:anim calcmode="lin" valueType="num">
                                      <p:cBhvr>
                                        <p:cTn id="50" dur="500" fill="hold"/>
                                        <p:tgtEl>
                                          <p:spTgt spid="61"/>
                                        </p:tgtEl>
                                        <p:attrNameLst>
                                          <p:attrName>ppt_h</p:attrName>
                                        </p:attrNameLst>
                                      </p:cBhvr>
                                      <p:tavLst>
                                        <p:tav tm="0">
                                          <p:val>
                                            <p:fltVal val="0"/>
                                          </p:val>
                                        </p:tav>
                                        <p:tav tm="100000">
                                          <p:val>
                                            <p:strVal val="#ppt_h"/>
                                          </p:val>
                                        </p:tav>
                                      </p:tavLst>
                                    </p:anim>
                                    <p:animEffect transition="in" filter="fade">
                                      <p:cBhvr>
                                        <p:cTn id="51" dur="500"/>
                                        <p:tgtEl>
                                          <p:spTgt spid="61"/>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p:cTn id="55" dur="500" fill="hold"/>
                                        <p:tgtEl>
                                          <p:spTgt spid="62"/>
                                        </p:tgtEl>
                                        <p:attrNameLst>
                                          <p:attrName>ppt_w</p:attrName>
                                        </p:attrNameLst>
                                      </p:cBhvr>
                                      <p:tavLst>
                                        <p:tav tm="0">
                                          <p:val>
                                            <p:fltVal val="0"/>
                                          </p:val>
                                        </p:tav>
                                        <p:tav tm="100000">
                                          <p:val>
                                            <p:strVal val="#ppt_w"/>
                                          </p:val>
                                        </p:tav>
                                      </p:tavLst>
                                    </p:anim>
                                    <p:anim calcmode="lin" valueType="num">
                                      <p:cBhvr>
                                        <p:cTn id="56" dur="500" fill="hold"/>
                                        <p:tgtEl>
                                          <p:spTgt spid="62"/>
                                        </p:tgtEl>
                                        <p:attrNameLst>
                                          <p:attrName>ppt_h</p:attrName>
                                        </p:attrNameLst>
                                      </p:cBhvr>
                                      <p:tavLst>
                                        <p:tav tm="0">
                                          <p:val>
                                            <p:fltVal val="0"/>
                                          </p:val>
                                        </p:tav>
                                        <p:tav tm="100000">
                                          <p:val>
                                            <p:strVal val="#ppt_h"/>
                                          </p:val>
                                        </p:tav>
                                      </p:tavLst>
                                    </p:anim>
                                    <p:animEffect transition="in" filter="fade">
                                      <p:cBhvr>
                                        <p:cTn id="57" dur="500"/>
                                        <p:tgtEl>
                                          <p:spTgt spid="6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p:cTn id="73" dur="500" fill="hold"/>
                                        <p:tgtEl>
                                          <p:spTgt spid="65"/>
                                        </p:tgtEl>
                                        <p:attrNameLst>
                                          <p:attrName>ppt_w</p:attrName>
                                        </p:attrNameLst>
                                      </p:cBhvr>
                                      <p:tavLst>
                                        <p:tav tm="0">
                                          <p:val>
                                            <p:fltVal val="0"/>
                                          </p:val>
                                        </p:tav>
                                        <p:tav tm="100000">
                                          <p:val>
                                            <p:strVal val="#ppt_w"/>
                                          </p:val>
                                        </p:tav>
                                      </p:tavLst>
                                    </p:anim>
                                    <p:anim calcmode="lin" valueType="num">
                                      <p:cBhvr>
                                        <p:cTn id="74" dur="500" fill="hold"/>
                                        <p:tgtEl>
                                          <p:spTgt spid="65"/>
                                        </p:tgtEl>
                                        <p:attrNameLst>
                                          <p:attrName>ppt_h</p:attrName>
                                        </p:attrNameLst>
                                      </p:cBhvr>
                                      <p:tavLst>
                                        <p:tav tm="0">
                                          <p:val>
                                            <p:fltVal val="0"/>
                                          </p:val>
                                        </p:tav>
                                        <p:tav tm="100000">
                                          <p:val>
                                            <p:strVal val="#ppt_h"/>
                                          </p:val>
                                        </p:tav>
                                      </p:tavLst>
                                    </p:anim>
                                    <p:animEffect transition="in" filter="fade">
                                      <p:cBhvr>
                                        <p:cTn id="75" dur="500"/>
                                        <p:tgtEl>
                                          <p:spTgt spid="65"/>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p:cTn id="79" dur="500" fill="hold"/>
                                        <p:tgtEl>
                                          <p:spTgt spid="3"/>
                                        </p:tgtEl>
                                        <p:attrNameLst>
                                          <p:attrName>ppt_w</p:attrName>
                                        </p:attrNameLst>
                                      </p:cBhvr>
                                      <p:tavLst>
                                        <p:tav tm="0">
                                          <p:val>
                                            <p:fltVal val="0"/>
                                          </p:val>
                                        </p:tav>
                                        <p:tav tm="100000">
                                          <p:val>
                                            <p:strVal val="#ppt_w"/>
                                          </p:val>
                                        </p:tav>
                                      </p:tavLst>
                                    </p:anim>
                                    <p:anim calcmode="lin" valueType="num">
                                      <p:cBhvr>
                                        <p:cTn id="80" dur="500" fill="hold"/>
                                        <p:tgtEl>
                                          <p:spTgt spid="3"/>
                                        </p:tgtEl>
                                        <p:attrNameLst>
                                          <p:attrName>ppt_h</p:attrName>
                                        </p:attrNameLst>
                                      </p:cBhvr>
                                      <p:tavLst>
                                        <p:tav tm="0">
                                          <p:val>
                                            <p:fltVal val="0"/>
                                          </p:val>
                                        </p:tav>
                                        <p:tav tm="100000">
                                          <p:val>
                                            <p:strVal val="#ppt_h"/>
                                          </p:val>
                                        </p:tav>
                                      </p:tavLst>
                                    </p:anim>
                                    <p:animEffect transition="in" filter="fade">
                                      <p:cBhvr>
                                        <p:cTn id="81" dur="500"/>
                                        <p:tgtEl>
                                          <p:spTgt spid="3"/>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p:cTn id="85" dur="500" fill="hold"/>
                                        <p:tgtEl>
                                          <p:spTgt spid="9"/>
                                        </p:tgtEl>
                                        <p:attrNameLst>
                                          <p:attrName>ppt_w</p:attrName>
                                        </p:attrNameLst>
                                      </p:cBhvr>
                                      <p:tavLst>
                                        <p:tav tm="0">
                                          <p:val>
                                            <p:fltVal val="0"/>
                                          </p:val>
                                        </p:tav>
                                        <p:tav tm="100000">
                                          <p:val>
                                            <p:strVal val="#ppt_w"/>
                                          </p:val>
                                        </p:tav>
                                      </p:tavLst>
                                    </p:anim>
                                    <p:anim calcmode="lin" valueType="num">
                                      <p:cBhvr>
                                        <p:cTn id="86" dur="500" fill="hold"/>
                                        <p:tgtEl>
                                          <p:spTgt spid="9"/>
                                        </p:tgtEl>
                                        <p:attrNameLst>
                                          <p:attrName>ppt_h</p:attrName>
                                        </p:attrNameLst>
                                      </p:cBhvr>
                                      <p:tavLst>
                                        <p:tav tm="0">
                                          <p:val>
                                            <p:fltVal val="0"/>
                                          </p:val>
                                        </p:tav>
                                        <p:tav tm="100000">
                                          <p:val>
                                            <p:strVal val="#ppt_h"/>
                                          </p:val>
                                        </p:tav>
                                      </p:tavLst>
                                    </p:anim>
                                    <p:animEffect transition="in" filter="fade">
                                      <p:cBhvr>
                                        <p:cTn id="87" dur="500"/>
                                        <p:tgtEl>
                                          <p:spTgt spid="9"/>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ppt_w</p:attrName>
                                        </p:attrNameLst>
                                      </p:cBhvr>
                                      <p:tavLst>
                                        <p:tav tm="0">
                                          <p:val>
                                            <p:fltVal val="0"/>
                                          </p:val>
                                        </p:tav>
                                        <p:tav tm="100000">
                                          <p:val>
                                            <p:strVal val="#ppt_w"/>
                                          </p:val>
                                        </p:tav>
                                      </p:tavLst>
                                    </p:anim>
                                    <p:anim calcmode="lin" valueType="num">
                                      <p:cBhvr>
                                        <p:cTn id="92" dur="500" fill="hold"/>
                                        <p:tgtEl>
                                          <p:spTgt spid="10"/>
                                        </p:tgtEl>
                                        <p:attrNameLst>
                                          <p:attrName>ppt_h</p:attrName>
                                        </p:attrNameLst>
                                      </p:cBhvr>
                                      <p:tavLst>
                                        <p:tav tm="0">
                                          <p:val>
                                            <p:fltVal val="0"/>
                                          </p:val>
                                        </p:tav>
                                        <p:tav tm="100000">
                                          <p:val>
                                            <p:strVal val="#ppt_h"/>
                                          </p:val>
                                        </p:tav>
                                      </p:tavLst>
                                    </p:anim>
                                    <p:animEffect transition="in" filter="fade">
                                      <p:cBhvr>
                                        <p:cTn id="93" dur="500"/>
                                        <p:tgtEl>
                                          <p:spTgt spid="10"/>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MH_Other_1"/>
          <p:cNvSpPr/>
          <p:nvPr>
            <p:custDataLst>
              <p:tags r:id="rId2"/>
            </p:custDataLst>
          </p:nvPr>
        </p:nvSpPr>
        <p:spPr bwMode="auto">
          <a:xfrm>
            <a:off x="5184238" y="1500084"/>
            <a:ext cx="660760" cy="1320330"/>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4"/>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r>
              <a:rPr lang="en-US" altLang="zh-CN" sz="2560" b="1">
                <a:solidFill>
                  <a:schemeClr val="bg1">
                    <a:lumMod val="50000"/>
                  </a:schemeClr>
                </a:solidFill>
                <a:latin typeface="微软雅黑" panose="020B0503020204020204" pitchFamily="34" charset="-122"/>
                <a:ea typeface="微软雅黑" panose="020B0503020204020204" pitchFamily="34" charset="-122"/>
              </a:rPr>
              <a:t>D</a:t>
            </a:r>
            <a:endParaRPr lang="zh-CN" altLang="en-US" sz="2560" b="1">
              <a:solidFill>
                <a:schemeClr val="bg1">
                  <a:lumMod val="50000"/>
                </a:schemeClr>
              </a:solidFill>
              <a:latin typeface="微软雅黑" panose="020B0503020204020204" pitchFamily="34" charset="-122"/>
              <a:ea typeface="微软雅黑" panose="020B0503020204020204" pitchFamily="34" charset="-122"/>
            </a:endParaRPr>
          </a:p>
        </p:txBody>
      </p:sp>
      <p:pic>
        <p:nvPicPr>
          <p:cNvPr id="2052" name="MH_Other_2"/>
          <p:cNvPicPr/>
          <p:nvPr>
            <p:custDataLst>
              <p:tags r:id="rId3"/>
            </p:custDataLst>
          </p:nvPr>
        </p:nvPicPr>
        <p:blipFill>
          <a:blip r:embed="rId16" cstate="email"/>
          <a:srcRect l="50887"/>
          <a:stretch>
            <a:fillRect/>
          </a:stretch>
        </p:blipFill>
        <p:spPr bwMode="auto">
          <a:xfrm>
            <a:off x="5184238" y="1290545"/>
            <a:ext cx="53575" cy="6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MH_Other_3"/>
          <p:cNvSpPr/>
          <p:nvPr>
            <p:custDataLst>
              <p:tags r:id="rId4"/>
            </p:custDataLst>
          </p:nvPr>
        </p:nvSpPr>
        <p:spPr bwMode="auto">
          <a:xfrm>
            <a:off x="4567529" y="1954877"/>
            <a:ext cx="660760" cy="1320330"/>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3"/>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r>
              <a:rPr lang="en-US" altLang="zh-CN" sz="2560" b="1">
                <a:solidFill>
                  <a:schemeClr val="bg1">
                    <a:lumMod val="50000"/>
                  </a:schemeClr>
                </a:solidFill>
                <a:latin typeface="微软雅黑" panose="020B0503020204020204" pitchFamily="34" charset="-122"/>
                <a:ea typeface="微软雅黑" panose="020B0503020204020204" pitchFamily="34" charset="-122"/>
              </a:rPr>
              <a:t>C</a:t>
            </a:r>
            <a:endParaRPr lang="zh-CN" altLang="en-US" sz="2560" b="1">
              <a:solidFill>
                <a:schemeClr val="bg1">
                  <a:lumMod val="50000"/>
                </a:schemeClr>
              </a:solidFill>
              <a:latin typeface="微软雅黑" panose="020B0503020204020204" pitchFamily="34" charset="-122"/>
              <a:ea typeface="微软雅黑" panose="020B0503020204020204" pitchFamily="34" charset="-122"/>
            </a:endParaRPr>
          </a:p>
        </p:txBody>
      </p:sp>
      <p:pic>
        <p:nvPicPr>
          <p:cNvPr id="2054" name="MH_Other_4"/>
          <p:cNvPicPr/>
          <p:nvPr>
            <p:custDataLst>
              <p:tags r:id="rId5"/>
            </p:custDataLst>
          </p:nvPr>
        </p:nvPicPr>
        <p:blipFill>
          <a:blip r:embed="rId17" cstate="email"/>
          <a:srcRect l="50887"/>
          <a:stretch>
            <a:fillRect/>
          </a:stretch>
        </p:blipFill>
        <p:spPr bwMode="auto">
          <a:xfrm>
            <a:off x="4567528" y="1745339"/>
            <a:ext cx="54766" cy="6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MH_Other_5"/>
          <p:cNvSpPr/>
          <p:nvPr>
            <p:custDataLst>
              <p:tags r:id="rId6"/>
            </p:custDataLst>
          </p:nvPr>
        </p:nvSpPr>
        <p:spPr bwMode="auto">
          <a:xfrm>
            <a:off x="3950818" y="2409671"/>
            <a:ext cx="660760" cy="1320330"/>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2"/>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r>
              <a:rPr lang="en-US" altLang="zh-CN" sz="2560" b="1">
                <a:solidFill>
                  <a:schemeClr val="bg1">
                    <a:lumMod val="50000"/>
                  </a:schemeClr>
                </a:solidFill>
                <a:latin typeface="微软雅黑" panose="020B0503020204020204" pitchFamily="34" charset="-122"/>
                <a:ea typeface="微软雅黑" panose="020B0503020204020204" pitchFamily="34" charset="-122"/>
              </a:rPr>
              <a:t>B</a:t>
            </a:r>
            <a:endParaRPr lang="zh-CN" altLang="en-US" sz="2560" b="1">
              <a:solidFill>
                <a:schemeClr val="bg1">
                  <a:lumMod val="50000"/>
                </a:schemeClr>
              </a:solidFill>
              <a:latin typeface="微软雅黑" panose="020B0503020204020204" pitchFamily="34" charset="-122"/>
              <a:ea typeface="微软雅黑" panose="020B0503020204020204" pitchFamily="34" charset="-122"/>
            </a:endParaRPr>
          </a:p>
        </p:txBody>
      </p:sp>
      <p:pic>
        <p:nvPicPr>
          <p:cNvPr id="2056" name="MH_Other_6"/>
          <p:cNvPicPr/>
          <p:nvPr>
            <p:custDataLst>
              <p:tags r:id="rId7"/>
            </p:custDataLst>
          </p:nvPr>
        </p:nvPicPr>
        <p:blipFill>
          <a:blip r:embed="rId17" cstate="email"/>
          <a:srcRect l="50887"/>
          <a:stretch>
            <a:fillRect/>
          </a:stretch>
        </p:blipFill>
        <p:spPr bwMode="auto">
          <a:xfrm>
            <a:off x="3950819" y="2200133"/>
            <a:ext cx="54766" cy="6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MH_Other_7"/>
          <p:cNvSpPr/>
          <p:nvPr>
            <p:custDataLst>
              <p:tags r:id="rId8"/>
            </p:custDataLst>
          </p:nvPr>
        </p:nvSpPr>
        <p:spPr bwMode="auto">
          <a:xfrm>
            <a:off x="3335299" y="2864465"/>
            <a:ext cx="659570" cy="1320330"/>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1"/>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r>
              <a:rPr lang="en-US" altLang="zh-CN" sz="2560" b="1">
                <a:solidFill>
                  <a:schemeClr val="bg1">
                    <a:lumMod val="50000"/>
                  </a:schemeClr>
                </a:solidFill>
                <a:latin typeface="微软雅黑" panose="020B0503020204020204" pitchFamily="34" charset="-122"/>
                <a:ea typeface="微软雅黑" panose="020B0503020204020204" pitchFamily="34" charset="-122"/>
              </a:rPr>
              <a:t>A</a:t>
            </a:r>
            <a:endParaRPr lang="zh-CN" altLang="en-US" sz="2560" b="1">
              <a:solidFill>
                <a:schemeClr val="bg1">
                  <a:lumMod val="50000"/>
                </a:schemeClr>
              </a:solidFill>
              <a:latin typeface="微软雅黑" panose="020B0503020204020204" pitchFamily="34" charset="-122"/>
              <a:ea typeface="微软雅黑" panose="020B0503020204020204" pitchFamily="34" charset="-122"/>
            </a:endParaRPr>
          </a:p>
        </p:txBody>
      </p:sp>
      <p:pic>
        <p:nvPicPr>
          <p:cNvPr id="2058" name="MH_Other_8"/>
          <p:cNvPicPr/>
          <p:nvPr>
            <p:custDataLst>
              <p:tags r:id="rId9"/>
            </p:custDataLst>
          </p:nvPr>
        </p:nvPicPr>
        <p:blipFill>
          <a:blip r:embed="rId16" cstate="email"/>
          <a:srcRect l="50887"/>
          <a:stretch>
            <a:fillRect/>
          </a:stretch>
        </p:blipFill>
        <p:spPr bwMode="auto">
          <a:xfrm>
            <a:off x="3335299" y="2654926"/>
            <a:ext cx="53576" cy="6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MH_SubTitle_2"/>
          <p:cNvSpPr/>
          <p:nvPr>
            <p:custDataLst>
              <p:tags r:id="rId10"/>
            </p:custDataLst>
          </p:nvPr>
        </p:nvSpPr>
        <p:spPr>
          <a:xfrm>
            <a:off x="1427775" y="2332286"/>
            <a:ext cx="2396806" cy="609567"/>
          </a:xfrm>
          <a:prstGeom prst="rect">
            <a:avLst/>
          </a:prstGeom>
        </p:spPr>
        <p:txBody>
          <a:bodyPr anchor="ctr"/>
          <a:lstStyle/>
          <a:p>
            <a:pPr>
              <a:lnSpc>
                <a:spcPct val="120000"/>
              </a:lnSpc>
              <a:defRPr/>
            </a:pPr>
            <a:r>
              <a:rPr lang="zh-CN" altLang="en-US" sz="995" kern="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此部分内容作为文字排版占位显示 </a:t>
            </a:r>
            <a:br>
              <a:rPr lang="zh-CN" altLang="en-US" sz="995" kern="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br>
            <a:r>
              <a:rPr lang="zh-CN" altLang="en-US" sz="995" kern="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（建议使用主题字体）</a:t>
            </a:r>
          </a:p>
        </p:txBody>
      </p:sp>
      <p:sp>
        <p:nvSpPr>
          <p:cNvPr id="49" name="MH_SubTitle_3"/>
          <p:cNvSpPr/>
          <p:nvPr>
            <p:custDataLst>
              <p:tags r:id="rId11"/>
            </p:custDataLst>
          </p:nvPr>
        </p:nvSpPr>
        <p:spPr>
          <a:xfrm>
            <a:off x="2697305" y="1239869"/>
            <a:ext cx="2415645" cy="609567"/>
          </a:xfrm>
          <a:prstGeom prst="rect">
            <a:avLst/>
          </a:prstGeom>
        </p:spPr>
        <p:txBody>
          <a:bodyPr anchor="ctr"/>
          <a:lstStyle/>
          <a:p>
            <a:pPr>
              <a:lnSpc>
                <a:spcPct val="120000"/>
              </a:lnSpc>
              <a:defRPr/>
            </a:pPr>
            <a:r>
              <a:rPr lang="zh-CN" altLang="en-US" sz="995" kern="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此部分内容作为文字排版占位显示 </a:t>
            </a:r>
            <a:br>
              <a:rPr lang="zh-CN" altLang="en-US" sz="995" kern="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br>
            <a:r>
              <a:rPr lang="zh-CN" altLang="en-US" sz="995" kern="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（建议使用主题字体）</a:t>
            </a:r>
          </a:p>
        </p:txBody>
      </p:sp>
      <p:sp>
        <p:nvSpPr>
          <p:cNvPr id="50" name="MH_SubTitle_4"/>
          <p:cNvSpPr/>
          <p:nvPr>
            <p:custDataLst>
              <p:tags r:id="rId12"/>
            </p:custDataLst>
          </p:nvPr>
        </p:nvSpPr>
        <p:spPr>
          <a:xfrm>
            <a:off x="5158341" y="2862287"/>
            <a:ext cx="2457873" cy="609567"/>
          </a:xfrm>
          <a:prstGeom prst="rect">
            <a:avLst/>
          </a:prstGeom>
        </p:spPr>
        <p:txBody>
          <a:bodyPr anchor="ctr"/>
          <a:lstStyle/>
          <a:p>
            <a:pPr>
              <a:lnSpc>
                <a:spcPct val="120000"/>
              </a:lnSpc>
              <a:defRPr/>
            </a:pPr>
            <a:r>
              <a:rPr lang="zh-CN" altLang="en-US" sz="995" kern="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此部分内容作为文字排版占位显示 </a:t>
            </a:r>
            <a:br>
              <a:rPr lang="zh-CN" altLang="en-US" sz="995" kern="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br>
            <a:r>
              <a:rPr lang="zh-CN" altLang="en-US" sz="995" kern="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（建议使用主题字体）</a:t>
            </a:r>
          </a:p>
        </p:txBody>
      </p:sp>
      <p:sp>
        <p:nvSpPr>
          <p:cNvPr id="51" name="MH_SubTitle_1"/>
          <p:cNvSpPr/>
          <p:nvPr>
            <p:custDataLst>
              <p:tags r:id="rId13"/>
            </p:custDataLst>
          </p:nvPr>
        </p:nvSpPr>
        <p:spPr>
          <a:xfrm>
            <a:off x="3705000" y="3937362"/>
            <a:ext cx="2385818" cy="609567"/>
          </a:xfrm>
          <a:prstGeom prst="rect">
            <a:avLst/>
          </a:prstGeom>
        </p:spPr>
        <p:txBody>
          <a:bodyPr anchor="ctr"/>
          <a:lstStyle/>
          <a:p>
            <a:pPr>
              <a:lnSpc>
                <a:spcPct val="120000"/>
              </a:lnSpc>
              <a:defRPr/>
            </a:pPr>
            <a:r>
              <a:rPr lang="zh-CN" altLang="en-US" sz="995" kern="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此部分内容作为文字排版占位显示 </a:t>
            </a:r>
            <a:br>
              <a:rPr lang="zh-CN" altLang="en-US" sz="995" kern="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br>
            <a:r>
              <a:rPr lang="zh-CN" altLang="en-US" sz="995" kern="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（建议使用主题字体）</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anim calcmode="lin" valueType="num">
                                      <p:cBhvr additive="base">
                                        <p:cTn id="11" dur="500" fill="hold"/>
                                        <p:tgtEl>
                                          <p:spTgt spid="2054"/>
                                        </p:tgtEl>
                                        <p:attrNameLst>
                                          <p:attrName>ppt_x</p:attrName>
                                        </p:attrNameLst>
                                      </p:cBhvr>
                                      <p:tavLst>
                                        <p:tav tm="0">
                                          <p:val>
                                            <p:strVal val="#ppt_x"/>
                                          </p:val>
                                        </p:tav>
                                        <p:tav tm="100000">
                                          <p:val>
                                            <p:strVal val="#ppt_x"/>
                                          </p:val>
                                        </p:tav>
                                      </p:tavLst>
                                    </p:anim>
                                    <p:anim calcmode="lin" valueType="num">
                                      <p:cBhvr additive="base">
                                        <p:cTn id="12" dur="500" fill="hold"/>
                                        <p:tgtEl>
                                          <p:spTgt spid="205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6"/>
                                        </p:tgtEl>
                                        <p:attrNameLst>
                                          <p:attrName>style.visibility</p:attrName>
                                        </p:attrNameLst>
                                      </p:cBhvr>
                                      <p:to>
                                        <p:strVal val="visible"/>
                                      </p:to>
                                    </p:set>
                                    <p:anim calcmode="lin" valueType="num">
                                      <p:cBhvr additive="base">
                                        <p:cTn id="15" dur="500" fill="hold"/>
                                        <p:tgtEl>
                                          <p:spTgt spid="2056"/>
                                        </p:tgtEl>
                                        <p:attrNameLst>
                                          <p:attrName>ppt_x</p:attrName>
                                        </p:attrNameLst>
                                      </p:cBhvr>
                                      <p:tavLst>
                                        <p:tav tm="0">
                                          <p:val>
                                            <p:strVal val="#ppt_x"/>
                                          </p:val>
                                        </p:tav>
                                        <p:tav tm="100000">
                                          <p:val>
                                            <p:strVal val="#ppt_x"/>
                                          </p:val>
                                        </p:tav>
                                      </p:tavLst>
                                    </p:anim>
                                    <p:anim calcmode="lin" valueType="num">
                                      <p:cBhvr additive="base">
                                        <p:cTn id="16" dur="500" fill="hold"/>
                                        <p:tgtEl>
                                          <p:spTgt spid="205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8"/>
                                        </p:tgtEl>
                                        <p:attrNameLst>
                                          <p:attrName>style.visibility</p:attrName>
                                        </p:attrNameLst>
                                      </p:cBhvr>
                                      <p:to>
                                        <p:strVal val="visible"/>
                                      </p:to>
                                    </p:set>
                                    <p:anim calcmode="lin" valueType="num">
                                      <p:cBhvr additive="base">
                                        <p:cTn id="19" dur="500" fill="hold"/>
                                        <p:tgtEl>
                                          <p:spTgt spid="2058"/>
                                        </p:tgtEl>
                                        <p:attrNameLst>
                                          <p:attrName>ppt_x</p:attrName>
                                        </p:attrNameLst>
                                      </p:cBhvr>
                                      <p:tavLst>
                                        <p:tav tm="0">
                                          <p:val>
                                            <p:strVal val="#ppt_x"/>
                                          </p:val>
                                        </p:tav>
                                        <p:tav tm="100000">
                                          <p:val>
                                            <p:strVal val="#ppt_x"/>
                                          </p:val>
                                        </p:tav>
                                      </p:tavLst>
                                    </p:anim>
                                    <p:anim calcmode="lin" valueType="num">
                                      <p:cBhvr additive="base">
                                        <p:cTn id="20" dur="500" fill="hold"/>
                                        <p:tgtEl>
                                          <p:spTgt spid="205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35843"/>
                                        </p:tgtEl>
                                        <p:attrNameLst>
                                          <p:attrName>style.visibility</p:attrName>
                                        </p:attrNameLst>
                                      </p:cBhvr>
                                      <p:to>
                                        <p:strVal val="visible"/>
                                      </p:to>
                                    </p:set>
                                    <p:animEffect transition="in" filter="wheel(1)">
                                      <p:cBhvr>
                                        <p:cTn id="24" dur="500"/>
                                        <p:tgtEl>
                                          <p:spTgt spid="35843"/>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35845"/>
                                        </p:tgtEl>
                                        <p:attrNameLst>
                                          <p:attrName>style.visibility</p:attrName>
                                        </p:attrNameLst>
                                      </p:cBhvr>
                                      <p:to>
                                        <p:strVal val="visible"/>
                                      </p:to>
                                    </p:set>
                                    <p:animEffect transition="in" filter="wheel(1)">
                                      <p:cBhvr>
                                        <p:cTn id="27" dur="500"/>
                                        <p:tgtEl>
                                          <p:spTgt spid="35845"/>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35847"/>
                                        </p:tgtEl>
                                        <p:attrNameLst>
                                          <p:attrName>style.visibility</p:attrName>
                                        </p:attrNameLst>
                                      </p:cBhvr>
                                      <p:to>
                                        <p:strVal val="visible"/>
                                      </p:to>
                                    </p:set>
                                    <p:animEffect transition="in" filter="wheel(1)">
                                      <p:cBhvr>
                                        <p:cTn id="30" dur="500"/>
                                        <p:tgtEl>
                                          <p:spTgt spid="35847"/>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35849"/>
                                        </p:tgtEl>
                                        <p:attrNameLst>
                                          <p:attrName>style.visibility</p:attrName>
                                        </p:attrNameLst>
                                      </p:cBhvr>
                                      <p:to>
                                        <p:strVal val="visible"/>
                                      </p:to>
                                    </p:set>
                                    <p:animEffect transition="in" filter="wheel(1)">
                                      <p:cBhvr>
                                        <p:cTn id="33" dur="500"/>
                                        <p:tgtEl>
                                          <p:spTgt spid="35849"/>
                                        </p:tgtEl>
                                      </p:cBhvr>
                                    </p:animEffect>
                                  </p:childTnLst>
                                </p:cTn>
                              </p:par>
                            </p:childTnLst>
                          </p:cTn>
                        </p:par>
                        <p:par>
                          <p:cTn id="34" fill="hold">
                            <p:stCondLst>
                              <p:cond delay="1000"/>
                            </p:stCondLst>
                            <p:childTnLst>
                              <p:par>
                                <p:cTn id="35" presetID="2" presetClass="entr" presetSubtype="8"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0-#ppt_w/2"/>
                                          </p:val>
                                        </p:tav>
                                        <p:tav tm="100000">
                                          <p:val>
                                            <p:strVal val="#ppt_x"/>
                                          </p:val>
                                        </p:tav>
                                      </p:tavLst>
                                    </p:anim>
                                    <p:anim calcmode="lin" valueType="num">
                                      <p:cBhvr additive="base">
                                        <p:cTn id="38" dur="500" fill="hold"/>
                                        <p:tgtEl>
                                          <p:spTgt spid="49"/>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0-#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fill="hold"/>
                                        <p:tgtEl>
                                          <p:spTgt spid="50"/>
                                        </p:tgtEl>
                                        <p:attrNameLst>
                                          <p:attrName>ppt_x</p:attrName>
                                        </p:attrNameLst>
                                      </p:cBhvr>
                                      <p:tavLst>
                                        <p:tav tm="0">
                                          <p:val>
                                            <p:strVal val="1+#ppt_w/2"/>
                                          </p:val>
                                        </p:tav>
                                        <p:tav tm="100000">
                                          <p:val>
                                            <p:strVal val="#ppt_x"/>
                                          </p:val>
                                        </p:tav>
                                      </p:tavLst>
                                    </p:anim>
                                    <p:anim calcmode="lin" valueType="num">
                                      <p:cBhvr additive="base">
                                        <p:cTn id="46" dur="500" fill="hold"/>
                                        <p:tgtEl>
                                          <p:spTgt spid="5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1+#ppt_w/2"/>
                                          </p:val>
                                        </p:tav>
                                        <p:tav tm="100000">
                                          <p:val>
                                            <p:strVal val="#ppt_x"/>
                                          </p:val>
                                        </p:tav>
                                      </p:tavLst>
                                    </p:anim>
                                    <p:anim calcmode="lin" valueType="num">
                                      <p:cBhvr additive="base">
                                        <p:cTn id="50"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P spid="35845" grpId="0" animBg="1"/>
      <p:bldP spid="35847" grpId="0" animBg="1"/>
      <p:bldP spid="35849" grpId="0" animBg="1"/>
      <p:bldP spid="48" grpId="0"/>
      <p:bldP spid="49"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Shape 2"/>
          <p:cNvSpPr/>
          <p:nvPr/>
        </p:nvSpPr>
        <p:spPr bwMode="auto">
          <a:xfrm>
            <a:off x="764577" y="2605740"/>
            <a:ext cx="1917213" cy="382025"/>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1"/>
          </a:solidFill>
          <a:ln>
            <a:noFill/>
          </a:ln>
        </p:spPr>
        <p:txBody>
          <a:bodyPr lIns="68575" tIns="34287" rIns="68575" bIns="34287"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TextBox 7"/>
          <p:cNvSpPr txBox="1"/>
          <p:nvPr/>
        </p:nvSpPr>
        <p:spPr bwMode="auto">
          <a:xfrm>
            <a:off x="1566891" y="2177012"/>
            <a:ext cx="312586" cy="276983"/>
          </a:xfrm>
          <a:prstGeom prst="rect">
            <a:avLst/>
          </a:prstGeom>
          <a:noFill/>
          <a:ln w="9525">
            <a:noFill/>
            <a:miter lim="800000"/>
          </a:ln>
        </p:spPr>
        <p:txBody>
          <a:bodyPr wrap="none" lIns="0" tIns="0" rIns="0" bIns="0" anchor="t" anchorCtr="0">
            <a:normAutofit/>
            <a:scene3d>
              <a:camera prst="orthographicFront"/>
              <a:lightRig rig="threePt" dir="t"/>
            </a:scene3d>
            <a:sp3d>
              <a:bevelT w="0" h="0"/>
            </a:sp3d>
          </a:bodyPr>
          <a:lstStyle/>
          <a:p>
            <a:pPr marL="0" lvl="1" algn="ctr"/>
            <a:r>
              <a:rPr lang="en-US" altLang="ko-KR" sz="1780" dirty="0">
                <a:solidFill>
                  <a:schemeClr val="bg1">
                    <a:lumMod val="50000"/>
                  </a:schemeClr>
                </a:solidFill>
                <a:latin typeface="微软雅黑" panose="020B0503020204020204" pitchFamily="34" charset="-122"/>
                <a:ea typeface="微软雅黑" panose="020B0503020204020204" pitchFamily="34" charset="-122"/>
              </a:rPr>
              <a:t>20%</a:t>
            </a:r>
          </a:p>
        </p:txBody>
      </p:sp>
      <p:sp>
        <p:nvSpPr>
          <p:cNvPr id="55" name="Freeform: Shape 3"/>
          <p:cNvSpPr/>
          <p:nvPr/>
        </p:nvSpPr>
        <p:spPr bwMode="auto">
          <a:xfrm>
            <a:off x="2174035" y="1841688"/>
            <a:ext cx="1917213" cy="1146079"/>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2"/>
          </a:solidFill>
          <a:ln>
            <a:noFill/>
          </a:ln>
        </p:spPr>
        <p:txBody>
          <a:bodyPr lIns="68575" tIns="34287" rIns="68575" bIns="34287"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TextBox 8"/>
          <p:cNvSpPr txBox="1"/>
          <p:nvPr/>
        </p:nvSpPr>
        <p:spPr bwMode="auto">
          <a:xfrm>
            <a:off x="2971540" y="1450229"/>
            <a:ext cx="322204" cy="276983"/>
          </a:xfrm>
          <a:prstGeom prst="rect">
            <a:avLst/>
          </a:prstGeom>
          <a:noFill/>
          <a:ln w="9525">
            <a:noFill/>
            <a:miter lim="800000"/>
          </a:ln>
        </p:spPr>
        <p:txBody>
          <a:bodyPr wrap="none" lIns="0" tIns="0" rIns="0" bIns="0" anchor="t" anchorCtr="0">
            <a:normAutofit/>
            <a:scene3d>
              <a:camera prst="orthographicFront"/>
              <a:lightRig rig="threePt" dir="t"/>
            </a:scene3d>
            <a:sp3d>
              <a:bevelT w="0" h="0"/>
            </a:sp3d>
          </a:bodyPr>
          <a:lstStyle/>
          <a:p>
            <a:pPr marL="0" lvl="1" algn="ctr"/>
            <a:r>
              <a:rPr lang="en-US" altLang="ko-KR" sz="1780" dirty="0">
                <a:solidFill>
                  <a:schemeClr val="bg1">
                    <a:lumMod val="50000"/>
                  </a:schemeClr>
                </a:solidFill>
                <a:latin typeface="微软雅黑" panose="020B0503020204020204" pitchFamily="34" charset="-122"/>
                <a:ea typeface="微软雅黑" panose="020B0503020204020204" pitchFamily="34" charset="-122"/>
              </a:rPr>
              <a:t>60%</a:t>
            </a:r>
          </a:p>
        </p:txBody>
      </p:sp>
      <p:sp>
        <p:nvSpPr>
          <p:cNvPr id="57" name="Freeform: Shape 4"/>
          <p:cNvSpPr/>
          <p:nvPr/>
        </p:nvSpPr>
        <p:spPr bwMode="auto">
          <a:xfrm>
            <a:off x="3583493" y="2030151"/>
            <a:ext cx="1917213" cy="957616"/>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3"/>
          </a:solidFill>
          <a:ln>
            <a:noFill/>
          </a:ln>
        </p:spPr>
        <p:txBody>
          <a:bodyPr lIns="68575" tIns="34287" rIns="68575" bIns="34287"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TextBox 9"/>
          <p:cNvSpPr txBox="1"/>
          <p:nvPr/>
        </p:nvSpPr>
        <p:spPr bwMode="auto">
          <a:xfrm>
            <a:off x="4381597" y="1655993"/>
            <a:ext cx="321001" cy="276983"/>
          </a:xfrm>
          <a:prstGeom prst="rect">
            <a:avLst/>
          </a:prstGeom>
          <a:noFill/>
          <a:ln w="9525">
            <a:noFill/>
            <a:miter lim="800000"/>
          </a:ln>
        </p:spPr>
        <p:txBody>
          <a:bodyPr wrap="none" lIns="0" tIns="0" rIns="0" bIns="0" anchor="t" anchorCtr="0">
            <a:normAutofit/>
            <a:scene3d>
              <a:camera prst="orthographicFront"/>
              <a:lightRig rig="threePt" dir="t"/>
            </a:scene3d>
            <a:sp3d>
              <a:bevelT w="0" h="0"/>
            </a:sp3d>
          </a:bodyPr>
          <a:lstStyle/>
          <a:p>
            <a:pPr marL="0" lvl="1" algn="ctr"/>
            <a:r>
              <a:rPr lang="en-US" altLang="ko-KR" sz="1780" dirty="0">
                <a:solidFill>
                  <a:schemeClr val="bg1">
                    <a:lumMod val="50000"/>
                  </a:schemeClr>
                </a:solidFill>
                <a:latin typeface="微软雅黑" panose="020B0503020204020204" pitchFamily="34" charset="-122"/>
                <a:ea typeface="微软雅黑" panose="020B0503020204020204" pitchFamily="34" charset="-122"/>
              </a:rPr>
              <a:t>50%</a:t>
            </a:r>
          </a:p>
        </p:txBody>
      </p:sp>
      <p:sp>
        <p:nvSpPr>
          <p:cNvPr id="59" name="Freeform: Shape 5"/>
          <p:cNvSpPr/>
          <p:nvPr/>
        </p:nvSpPr>
        <p:spPr bwMode="auto">
          <a:xfrm>
            <a:off x="4992950" y="1284173"/>
            <a:ext cx="1917213" cy="1703593"/>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4">
              <a:alpha val="90000"/>
            </a:schemeClr>
          </a:solidFill>
          <a:ln>
            <a:noFill/>
          </a:ln>
        </p:spPr>
        <p:txBody>
          <a:bodyPr lIns="68575" tIns="34287" rIns="68575" bIns="34287"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TextBox 10"/>
          <p:cNvSpPr txBox="1"/>
          <p:nvPr/>
        </p:nvSpPr>
        <p:spPr bwMode="auto">
          <a:xfrm>
            <a:off x="5790454" y="922639"/>
            <a:ext cx="322204" cy="276983"/>
          </a:xfrm>
          <a:prstGeom prst="rect">
            <a:avLst/>
          </a:prstGeom>
          <a:noFill/>
          <a:ln w="9525">
            <a:noFill/>
            <a:miter lim="800000"/>
          </a:ln>
        </p:spPr>
        <p:txBody>
          <a:bodyPr wrap="none" lIns="0" tIns="0" rIns="0" bIns="0" anchor="t" anchorCtr="0">
            <a:normAutofit/>
            <a:scene3d>
              <a:camera prst="orthographicFront"/>
              <a:lightRig rig="threePt" dir="t"/>
            </a:scene3d>
            <a:sp3d>
              <a:bevelT w="0" h="0"/>
            </a:sp3d>
          </a:bodyPr>
          <a:lstStyle/>
          <a:p>
            <a:pPr marL="0" lvl="1" algn="ctr"/>
            <a:r>
              <a:rPr lang="en-US" altLang="ko-KR" sz="1780" dirty="0">
                <a:solidFill>
                  <a:schemeClr val="bg1">
                    <a:lumMod val="50000"/>
                  </a:schemeClr>
                </a:solidFill>
                <a:latin typeface="微软雅黑" panose="020B0503020204020204" pitchFamily="34" charset="-122"/>
                <a:ea typeface="微软雅黑" panose="020B0503020204020204" pitchFamily="34" charset="-122"/>
              </a:rPr>
              <a:t>90%</a:t>
            </a:r>
          </a:p>
        </p:txBody>
      </p:sp>
      <p:sp>
        <p:nvSpPr>
          <p:cNvPr id="61" name="Freeform: Shape 6"/>
          <p:cNvSpPr/>
          <p:nvPr/>
        </p:nvSpPr>
        <p:spPr bwMode="auto">
          <a:xfrm>
            <a:off x="6402408" y="1652822"/>
            <a:ext cx="1917213" cy="1334945"/>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5"/>
          </a:solidFill>
          <a:ln>
            <a:noFill/>
          </a:ln>
        </p:spPr>
        <p:txBody>
          <a:bodyPr lIns="68575" tIns="34287" rIns="68575" bIns="34287"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TextBox 11"/>
          <p:cNvSpPr txBox="1"/>
          <p:nvPr/>
        </p:nvSpPr>
        <p:spPr bwMode="auto">
          <a:xfrm>
            <a:off x="7217345" y="1273966"/>
            <a:ext cx="287339" cy="276983"/>
          </a:xfrm>
          <a:prstGeom prst="rect">
            <a:avLst/>
          </a:prstGeom>
          <a:noFill/>
          <a:ln w="9525">
            <a:noFill/>
            <a:miter lim="800000"/>
          </a:ln>
        </p:spPr>
        <p:txBody>
          <a:bodyPr wrap="none" lIns="0" tIns="0" rIns="0" bIns="0" anchor="t" anchorCtr="0">
            <a:normAutofit/>
            <a:scene3d>
              <a:camera prst="orthographicFront"/>
              <a:lightRig rig="threePt" dir="t"/>
            </a:scene3d>
            <a:sp3d>
              <a:bevelT w="0" h="0"/>
            </a:sp3d>
          </a:bodyPr>
          <a:lstStyle/>
          <a:p>
            <a:pPr marL="0" lvl="1" algn="ctr"/>
            <a:r>
              <a:rPr lang="en-US" altLang="ko-KR" sz="1780" dirty="0">
                <a:solidFill>
                  <a:schemeClr val="bg1">
                    <a:lumMod val="50000"/>
                  </a:schemeClr>
                </a:solidFill>
                <a:latin typeface="微软雅黑" panose="020B0503020204020204" pitchFamily="34" charset="-122"/>
                <a:ea typeface="微软雅黑" panose="020B0503020204020204" pitchFamily="34" charset="-122"/>
              </a:rPr>
              <a:t>70%</a:t>
            </a:r>
          </a:p>
        </p:txBody>
      </p:sp>
      <p:sp>
        <p:nvSpPr>
          <p:cNvPr id="19" name="Freeform: Shape 46"/>
          <p:cNvSpPr/>
          <p:nvPr/>
        </p:nvSpPr>
        <p:spPr bwMode="auto">
          <a:xfrm>
            <a:off x="7218289" y="3094375"/>
            <a:ext cx="285451" cy="285436"/>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accent5"/>
          </a:solidFill>
          <a:ln>
            <a:noFill/>
          </a:ln>
        </p:spPr>
        <p:txBody>
          <a:bodyPr lIns="68575" tIns="34287" rIns="68575" bIns="34287"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Freeform: Shape 47"/>
          <p:cNvSpPr/>
          <p:nvPr/>
        </p:nvSpPr>
        <p:spPr bwMode="auto">
          <a:xfrm>
            <a:off x="4383272" y="3094375"/>
            <a:ext cx="285451" cy="285436"/>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accent3"/>
          </a:solidFill>
          <a:ln>
            <a:noFill/>
          </a:ln>
        </p:spPr>
        <p:txBody>
          <a:bodyPr lIns="68575" tIns="34287" rIns="68575" bIns="34287"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Freeform: Shape 48"/>
          <p:cNvSpPr/>
          <p:nvPr/>
        </p:nvSpPr>
        <p:spPr bwMode="auto">
          <a:xfrm>
            <a:off x="5800781" y="3094375"/>
            <a:ext cx="285451" cy="285436"/>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accent4"/>
          </a:solidFill>
          <a:ln>
            <a:noFill/>
          </a:ln>
        </p:spPr>
        <p:txBody>
          <a:bodyPr lIns="68575" tIns="34287" rIns="68575" bIns="34287"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Freeform: Shape 49"/>
          <p:cNvSpPr/>
          <p:nvPr/>
        </p:nvSpPr>
        <p:spPr bwMode="auto">
          <a:xfrm>
            <a:off x="1548254" y="3094375"/>
            <a:ext cx="285451" cy="285436"/>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accent1"/>
          </a:solidFill>
          <a:ln>
            <a:noFill/>
          </a:ln>
        </p:spPr>
        <p:txBody>
          <a:bodyPr lIns="68575" tIns="34287" rIns="68575" bIns="34287"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Freeform: Shape 50"/>
          <p:cNvSpPr/>
          <p:nvPr/>
        </p:nvSpPr>
        <p:spPr bwMode="auto">
          <a:xfrm>
            <a:off x="2965763" y="3094375"/>
            <a:ext cx="285451" cy="285436"/>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accent2"/>
          </a:solidFill>
          <a:ln>
            <a:noFill/>
          </a:ln>
        </p:spPr>
        <p:txBody>
          <a:bodyPr lIns="68575" tIns="34287" rIns="68575" bIns="34287"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4" name="Straight Connector 54"/>
          <p:cNvCxnSpPr/>
          <p:nvPr/>
        </p:nvCxnSpPr>
        <p:spPr>
          <a:xfrm>
            <a:off x="1913680" y="3234560"/>
            <a:ext cx="972108"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25" name="Straight Connector 55"/>
          <p:cNvCxnSpPr/>
          <p:nvPr/>
        </p:nvCxnSpPr>
        <p:spPr>
          <a:xfrm>
            <a:off x="3331189" y="3234808"/>
            <a:ext cx="972108"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26" name="Straight Connector 56"/>
          <p:cNvCxnSpPr/>
          <p:nvPr/>
        </p:nvCxnSpPr>
        <p:spPr>
          <a:xfrm>
            <a:off x="4748698" y="3234560"/>
            <a:ext cx="972108"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27" name="Straight Connector 57"/>
          <p:cNvCxnSpPr/>
          <p:nvPr/>
        </p:nvCxnSpPr>
        <p:spPr>
          <a:xfrm>
            <a:off x="6166207" y="3234560"/>
            <a:ext cx="972108"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sp>
        <p:nvSpPr>
          <p:cNvPr id="41" name="TextBox 33"/>
          <p:cNvSpPr txBox="1"/>
          <p:nvPr/>
        </p:nvSpPr>
        <p:spPr bwMode="auto">
          <a:xfrm>
            <a:off x="1007604" y="3379812"/>
            <a:ext cx="1306335" cy="318816"/>
          </a:xfrm>
          <a:prstGeom prst="rect">
            <a:avLst/>
          </a:prstGeom>
          <a:noFill/>
          <a:scene3d>
            <a:camera prst="orthographicFront">
              <a:rot lat="0" lon="0" rev="0"/>
            </a:camera>
            <a:lightRig rig="threePt" dir="t"/>
          </a:scene3d>
          <a:sp3d prstMaterial="matte">
            <a:bevelT w="1270" h="1270"/>
          </a:sp3d>
        </p:spPr>
        <p:txBody>
          <a:bodyPr wrap="none" lIns="0" tIns="0" rIns="0" bIns="0" anchor="b" anchorCtr="1">
            <a:normAutofit/>
          </a:bodyPr>
          <a:lstStyle/>
          <a:p>
            <a:pPr algn="ctr">
              <a:buClr>
                <a:prstClr val="white"/>
              </a:buClr>
              <a:defRPr/>
            </a:pPr>
            <a:r>
              <a:rPr lang="zh-CN" altLang="en-US" sz="121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42" name="TextBox 34"/>
          <p:cNvSpPr txBox="1"/>
          <p:nvPr/>
        </p:nvSpPr>
        <p:spPr bwMode="auto">
          <a:xfrm>
            <a:off x="1007604" y="3698627"/>
            <a:ext cx="1306335" cy="425822"/>
          </a:xfrm>
          <a:prstGeom prst="rect">
            <a:avLst/>
          </a:prstGeom>
        </p:spPr>
        <p:txBody>
          <a:bodyPr wrap="square" lIns="0" tIns="0" rIns="0" bIns="0" anchor="ctr" anchorCtr="1">
            <a:normAutofit/>
          </a:bodyPr>
          <a:lstStyle/>
          <a:p>
            <a:pPr algn="ctr">
              <a:lnSpc>
                <a:spcPct val="120000"/>
              </a:lnSpc>
              <a:defRPr/>
            </a:pPr>
            <a:r>
              <a:rPr lang="zh-CN" altLang="en-US" sz="78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sp>
        <p:nvSpPr>
          <p:cNvPr id="39" name="TextBox 37"/>
          <p:cNvSpPr txBox="1"/>
          <p:nvPr/>
        </p:nvSpPr>
        <p:spPr bwMode="auto">
          <a:xfrm>
            <a:off x="2455321" y="3379812"/>
            <a:ext cx="1306335" cy="318816"/>
          </a:xfrm>
          <a:prstGeom prst="rect">
            <a:avLst/>
          </a:prstGeom>
          <a:noFill/>
          <a:scene3d>
            <a:camera prst="orthographicFront">
              <a:rot lat="0" lon="0" rev="0"/>
            </a:camera>
            <a:lightRig rig="threePt" dir="t"/>
          </a:scene3d>
          <a:sp3d prstMaterial="matte">
            <a:bevelT w="1270" h="1270"/>
          </a:sp3d>
        </p:spPr>
        <p:txBody>
          <a:bodyPr wrap="none" lIns="0" tIns="0" rIns="0" bIns="0" anchor="b" anchorCtr="1">
            <a:normAutofit/>
          </a:bodyPr>
          <a:lstStyle/>
          <a:p>
            <a:pPr algn="ctr">
              <a:buClr>
                <a:prstClr val="white"/>
              </a:buClr>
              <a:defRPr/>
            </a:pPr>
            <a:r>
              <a:rPr lang="zh-CN" altLang="en-US" sz="121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40" name="TextBox 38"/>
          <p:cNvSpPr txBox="1"/>
          <p:nvPr/>
        </p:nvSpPr>
        <p:spPr bwMode="auto">
          <a:xfrm>
            <a:off x="2455321" y="3698627"/>
            <a:ext cx="1306335" cy="425822"/>
          </a:xfrm>
          <a:prstGeom prst="rect">
            <a:avLst/>
          </a:prstGeom>
        </p:spPr>
        <p:txBody>
          <a:bodyPr wrap="square" lIns="0" tIns="0" rIns="0" bIns="0" anchor="ctr" anchorCtr="1">
            <a:normAutofit/>
          </a:bodyPr>
          <a:lstStyle/>
          <a:p>
            <a:pPr algn="ctr">
              <a:lnSpc>
                <a:spcPct val="120000"/>
              </a:lnSpc>
              <a:defRPr/>
            </a:pPr>
            <a:r>
              <a:rPr lang="zh-CN" altLang="en-US" sz="78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sp>
        <p:nvSpPr>
          <p:cNvPr id="37" name="TextBox 40"/>
          <p:cNvSpPr txBox="1"/>
          <p:nvPr/>
        </p:nvSpPr>
        <p:spPr bwMode="auto">
          <a:xfrm>
            <a:off x="3856053" y="3379812"/>
            <a:ext cx="1306335" cy="318816"/>
          </a:xfrm>
          <a:prstGeom prst="rect">
            <a:avLst/>
          </a:prstGeom>
          <a:noFill/>
          <a:scene3d>
            <a:camera prst="orthographicFront">
              <a:rot lat="0" lon="0" rev="0"/>
            </a:camera>
            <a:lightRig rig="threePt" dir="t"/>
          </a:scene3d>
          <a:sp3d prstMaterial="matte">
            <a:bevelT w="1270" h="1270"/>
          </a:sp3d>
        </p:spPr>
        <p:txBody>
          <a:bodyPr wrap="none" lIns="0" tIns="0" rIns="0" bIns="0" anchor="b" anchorCtr="1">
            <a:normAutofit/>
          </a:bodyPr>
          <a:lstStyle/>
          <a:p>
            <a:pPr algn="ctr">
              <a:buClr>
                <a:prstClr val="white"/>
              </a:buClr>
              <a:defRPr/>
            </a:pPr>
            <a:r>
              <a:rPr lang="zh-CN" altLang="en-US" sz="121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8" name="TextBox 45"/>
          <p:cNvSpPr txBox="1"/>
          <p:nvPr/>
        </p:nvSpPr>
        <p:spPr bwMode="auto">
          <a:xfrm>
            <a:off x="3856053" y="3698627"/>
            <a:ext cx="1306335" cy="425822"/>
          </a:xfrm>
          <a:prstGeom prst="rect">
            <a:avLst/>
          </a:prstGeom>
        </p:spPr>
        <p:txBody>
          <a:bodyPr wrap="square" lIns="0" tIns="0" rIns="0" bIns="0" anchor="ctr" anchorCtr="1">
            <a:normAutofit/>
          </a:bodyPr>
          <a:lstStyle/>
          <a:p>
            <a:pPr algn="ctr">
              <a:lnSpc>
                <a:spcPct val="120000"/>
              </a:lnSpc>
              <a:defRPr/>
            </a:pPr>
            <a:r>
              <a:rPr lang="zh-CN" altLang="en-US" sz="78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sp>
        <p:nvSpPr>
          <p:cNvPr id="35" name="TextBox 53"/>
          <p:cNvSpPr txBox="1"/>
          <p:nvPr/>
        </p:nvSpPr>
        <p:spPr bwMode="auto">
          <a:xfrm>
            <a:off x="5290339" y="3379812"/>
            <a:ext cx="1306335" cy="318816"/>
          </a:xfrm>
          <a:prstGeom prst="rect">
            <a:avLst/>
          </a:prstGeom>
          <a:noFill/>
          <a:scene3d>
            <a:camera prst="orthographicFront">
              <a:rot lat="0" lon="0" rev="0"/>
            </a:camera>
            <a:lightRig rig="threePt" dir="t"/>
          </a:scene3d>
          <a:sp3d prstMaterial="matte">
            <a:bevelT w="1270" h="1270"/>
          </a:sp3d>
        </p:spPr>
        <p:txBody>
          <a:bodyPr wrap="none" lIns="0" tIns="0" rIns="0" bIns="0" anchor="b" anchorCtr="1">
            <a:normAutofit/>
          </a:bodyPr>
          <a:lstStyle/>
          <a:p>
            <a:pPr algn="ctr">
              <a:buClr>
                <a:prstClr val="white"/>
              </a:buClr>
              <a:defRPr/>
            </a:pPr>
            <a:r>
              <a:rPr lang="zh-CN" altLang="en-US" sz="121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6" name="TextBox 59"/>
          <p:cNvSpPr txBox="1"/>
          <p:nvPr/>
        </p:nvSpPr>
        <p:spPr bwMode="auto">
          <a:xfrm>
            <a:off x="5290339" y="3698627"/>
            <a:ext cx="1306335" cy="425822"/>
          </a:xfrm>
          <a:prstGeom prst="rect">
            <a:avLst/>
          </a:prstGeom>
        </p:spPr>
        <p:txBody>
          <a:bodyPr wrap="square" lIns="0" tIns="0" rIns="0" bIns="0" anchor="ctr" anchorCtr="1">
            <a:normAutofit/>
          </a:bodyPr>
          <a:lstStyle/>
          <a:p>
            <a:pPr algn="ctr">
              <a:lnSpc>
                <a:spcPct val="120000"/>
              </a:lnSpc>
              <a:defRPr/>
            </a:pPr>
            <a:r>
              <a:rPr lang="zh-CN" altLang="en-US" sz="78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sp>
        <p:nvSpPr>
          <p:cNvPr id="33" name="TextBox 61"/>
          <p:cNvSpPr txBox="1"/>
          <p:nvPr/>
        </p:nvSpPr>
        <p:spPr bwMode="auto">
          <a:xfrm>
            <a:off x="6707847" y="3379812"/>
            <a:ext cx="1306335" cy="318816"/>
          </a:xfrm>
          <a:prstGeom prst="rect">
            <a:avLst/>
          </a:prstGeom>
          <a:noFill/>
          <a:scene3d>
            <a:camera prst="orthographicFront">
              <a:rot lat="0" lon="0" rev="0"/>
            </a:camera>
            <a:lightRig rig="threePt" dir="t"/>
          </a:scene3d>
          <a:sp3d prstMaterial="matte">
            <a:bevelT w="1270" h="1270"/>
          </a:sp3d>
        </p:spPr>
        <p:txBody>
          <a:bodyPr wrap="none" lIns="0" tIns="0" rIns="0" bIns="0" anchor="b" anchorCtr="1">
            <a:normAutofit/>
          </a:bodyPr>
          <a:lstStyle/>
          <a:p>
            <a:pPr algn="ctr">
              <a:buClr>
                <a:prstClr val="white"/>
              </a:buClr>
              <a:defRPr/>
            </a:pPr>
            <a:r>
              <a:rPr lang="zh-CN" altLang="en-US" sz="121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4" name="TextBox 62"/>
          <p:cNvSpPr txBox="1"/>
          <p:nvPr/>
        </p:nvSpPr>
        <p:spPr bwMode="auto">
          <a:xfrm>
            <a:off x="6707847" y="3698627"/>
            <a:ext cx="1306335" cy="425822"/>
          </a:xfrm>
          <a:prstGeom prst="rect">
            <a:avLst/>
          </a:prstGeom>
        </p:spPr>
        <p:txBody>
          <a:bodyPr wrap="square" lIns="0" tIns="0" rIns="0" bIns="0" anchor="ctr" anchorCtr="1">
            <a:normAutofit/>
          </a:bodyPr>
          <a:lstStyle/>
          <a:p>
            <a:pPr algn="ctr">
              <a:lnSpc>
                <a:spcPct val="120000"/>
              </a:lnSpc>
              <a:defRPr/>
            </a:pPr>
            <a:r>
              <a:rPr lang="zh-CN" altLang="en-US" sz="78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500" fill="hold"/>
                                        <p:tgtEl>
                                          <p:spTgt spid="55"/>
                                        </p:tgtEl>
                                        <p:attrNameLst>
                                          <p:attrName>ppt_w</p:attrName>
                                        </p:attrNameLst>
                                      </p:cBhvr>
                                      <p:tavLst>
                                        <p:tav tm="0">
                                          <p:val>
                                            <p:fltVal val="0"/>
                                          </p:val>
                                        </p:tav>
                                        <p:tav tm="100000">
                                          <p:val>
                                            <p:strVal val="#ppt_w"/>
                                          </p:val>
                                        </p:tav>
                                      </p:tavLst>
                                    </p:anim>
                                    <p:anim calcmode="lin" valueType="num">
                                      <p:cBhvr>
                                        <p:cTn id="20" dur="500" fill="hold"/>
                                        <p:tgtEl>
                                          <p:spTgt spid="55"/>
                                        </p:tgtEl>
                                        <p:attrNameLst>
                                          <p:attrName>ppt_h</p:attrName>
                                        </p:attrNameLst>
                                      </p:cBhvr>
                                      <p:tavLst>
                                        <p:tav tm="0">
                                          <p:val>
                                            <p:fltVal val="0"/>
                                          </p:val>
                                        </p:tav>
                                        <p:tav tm="100000">
                                          <p:val>
                                            <p:strVal val="#ppt_h"/>
                                          </p:val>
                                        </p:tav>
                                      </p:tavLst>
                                    </p:anim>
                                    <p:animEffect transition="in" filter="fade">
                                      <p:cBhvr>
                                        <p:cTn id="21" dur="500"/>
                                        <p:tgtEl>
                                          <p:spTgt spid="5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p:cTn id="25" dur="500" fill="hold"/>
                                        <p:tgtEl>
                                          <p:spTgt spid="56"/>
                                        </p:tgtEl>
                                        <p:attrNameLst>
                                          <p:attrName>ppt_w</p:attrName>
                                        </p:attrNameLst>
                                      </p:cBhvr>
                                      <p:tavLst>
                                        <p:tav tm="0">
                                          <p:val>
                                            <p:fltVal val="0"/>
                                          </p:val>
                                        </p:tav>
                                        <p:tav tm="100000">
                                          <p:val>
                                            <p:strVal val="#ppt_w"/>
                                          </p:val>
                                        </p:tav>
                                      </p:tavLst>
                                    </p:anim>
                                    <p:anim calcmode="lin" valueType="num">
                                      <p:cBhvr>
                                        <p:cTn id="26" dur="500" fill="hold"/>
                                        <p:tgtEl>
                                          <p:spTgt spid="56"/>
                                        </p:tgtEl>
                                        <p:attrNameLst>
                                          <p:attrName>ppt_h</p:attrName>
                                        </p:attrNameLst>
                                      </p:cBhvr>
                                      <p:tavLst>
                                        <p:tav tm="0">
                                          <p:val>
                                            <p:fltVal val="0"/>
                                          </p:val>
                                        </p:tav>
                                        <p:tav tm="100000">
                                          <p:val>
                                            <p:strVal val="#ppt_h"/>
                                          </p:val>
                                        </p:tav>
                                      </p:tavLst>
                                    </p:anim>
                                    <p:animEffect transition="in" filter="fade">
                                      <p:cBhvr>
                                        <p:cTn id="27" dur="500"/>
                                        <p:tgtEl>
                                          <p:spTgt spid="5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Effect transition="in" filter="fade">
                                      <p:cBhvr>
                                        <p:cTn id="45" dur="500"/>
                                        <p:tgtEl>
                                          <p:spTgt spid="59"/>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ppt_w</p:attrName>
                                        </p:attrNameLst>
                                      </p:cBhvr>
                                      <p:tavLst>
                                        <p:tav tm="0">
                                          <p:val>
                                            <p:fltVal val="0"/>
                                          </p:val>
                                        </p:tav>
                                        <p:tav tm="100000">
                                          <p:val>
                                            <p:strVal val="#ppt_w"/>
                                          </p:val>
                                        </p:tav>
                                      </p:tavLst>
                                    </p:anim>
                                    <p:anim calcmode="lin" valueType="num">
                                      <p:cBhvr>
                                        <p:cTn id="50" dur="500" fill="hold"/>
                                        <p:tgtEl>
                                          <p:spTgt spid="60"/>
                                        </p:tgtEl>
                                        <p:attrNameLst>
                                          <p:attrName>ppt_h</p:attrName>
                                        </p:attrNameLst>
                                      </p:cBhvr>
                                      <p:tavLst>
                                        <p:tav tm="0">
                                          <p:val>
                                            <p:fltVal val="0"/>
                                          </p:val>
                                        </p:tav>
                                        <p:tav tm="100000">
                                          <p:val>
                                            <p:strVal val="#ppt_h"/>
                                          </p:val>
                                        </p:tav>
                                      </p:tavLst>
                                    </p:anim>
                                    <p:animEffect transition="in" filter="fade">
                                      <p:cBhvr>
                                        <p:cTn id="51" dur="500"/>
                                        <p:tgtEl>
                                          <p:spTgt spid="60"/>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Effect transition="in" filter="fade">
                                      <p:cBhvr>
                                        <p:cTn id="81" dur="500"/>
                                        <p:tgtEl>
                                          <p:spTgt spid="2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fltVal val="0"/>
                                          </p:val>
                                        </p:tav>
                                        <p:tav tm="100000">
                                          <p:val>
                                            <p:strVal val="#ppt_w"/>
                                          </p:val>
                                        </p:tav>
                                      </p:tavLst>
                                    </p:anim>
                                    <p:anim calcmode="lin" valueType="num">
                                      <p:cBhvr>
                                        <p:cTn id="92" dur="500" fill="hold"/>
                                        <p:tgtEl>
                                          <p:spTgt spid="23"/>
                                        </p:tgtEl>
                                        <p:attrNameLst>
                                          <p:attrName>ppt_h</p:attrName>
                                        </p:attrNameLst>
                                      </p:cBhvr>
                                      <p:tavLst>
                                        <p:tav tm="0">
                                          <p:val>
                                            <p:fltVal val="0"/>
                                          </p:val>
                                        </p:tav>
                                        <p:tav tm="100000">
                                          <p:val>
                                            <p:strVal val="#ppt_h"/>
                                          </p:val>
                                        </p:tav>
                                      </p:tavLst>
                                    </p:anim>
                                    <p:animEffect transition="in" filter="fade">
                                      <p:cBhvr>
                                        <p:cTn id="93" dur="500"/>
                                        <p:tgtEl>
                                          <p:spTgt spid="23"/>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8000"/>
                            </p:stCondLst>
                            <p:childTnLst>
                              <p:par>
                                <p:cTn id="101" presetID="53" presetClass="entr" presetSubtype="16" fill="hold"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500" fill="hold"/>
                                        <p:tgtEl>
                                          <p:spTgt spid="25"/>
                                        </p:tgtEl>
                                        <p:attrNameLst>
                                          <p:attrName>ppt_w</p:attrName>
                                        </p:attrNameLst>
                                      </p:cBhvr>
                                      <p:tavLst>
                                        <p:tav tm="0">
                                          <p:val>
                                            <p:fltVal val="0"/>
                                          </p:val>
                                        </p:tav>
                                        <p:tav tm="100000">
                                          <p:val>
                                            <p:strVal val="#ppt_w"/>
                                          </p:val>
                                        </p:tav>
                                      </p:tavLst>
                                    </p:anim>
                                    <p:anim calcmode="lin" valueType="num">
                                      <p:cBhvr>
                                        <p:cTn id="104" dur="500" fill="hold"/>
                                        <p:tgtEl>
                                          <p:spTgt spid="25"/>
                                        </p:tgtEl>
                                        <p:attrNameLst>
                                          <p:attrName>ppt_h</p:attrName>
                                        </p:attrNameLst>
                                      </p:cBhvr>
                                      <p:tavLst>
                                        <p:tav tm="0">
                                          <p:val>
                                            <p:fltVal val="0"/>
                                          </p:val>
                                        </p:tav>
                                        <p:tav tm="100000">
                                          <p:val>
                                            <p:strVal val="#ppt_h"/>
                                          </p:val>
                                        </p:tav>
                                      </p:tavLst>
                                    </p:anim>
                                    <p:animEffect transition="in" filter="fade">
                                      <p:cBhvr>
                                        <p:cTn id="105" dur="500"/>
                                        <p:tgtEl>
                                          <p:spTgt spid="25"/>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p:cTn id="109" dur="500" fill="hold"/>
                                        <p:tgtEl>
                                          <p:spTgt spid="26"/>
                                        </p:tgtEl>
                                        <p:attrNameLst>
                                          <p:attrName>ppt_w</p:attrName>
                                        </p:attrNameLst>
                                      </p:cBhvr>
                                      <p:tavLst>
                                        <p:tav tm="0">
                                          <p:val>
                                            <p:fltVal val="0"/>
                                          </p:val>
                                        </p:tav>
                                        <p:tav tm="100000">
                                          <p:val>
                                            <p:strVal val="#ppt_w"/>
                                          </p:val>
                                        </p:tav>
                                      </p:tavLst>
                                    </p:anim>
                                    <p:anim calcmode="lin" valueType="num">
                                      <p:cBhvr>
                                        <p:cTn id="110" dur="500" fill="hold"/>
                                        <p:tgtEl>
                                          <p:spTgt spid="26"/>
                                        </p:tgtEl>
                                        <p:attrNameLst>
                                          <p:attrName>ppt_h</p:attrName>
                                        </p:attrNameLst>
                                      </p:cBhvr>
                                      <p:tavLst>
                                        <p:tav tm="0">
                                          <p:val>
                                            <p:fltVal val="0"/>
                                          </p:val>
                                        </p:tav>
                                        <p:tav tm="100000">
                                          <p:val>
                                            <p:strVal val="#ppt_h"/>
                                          </p:val>
                                        </p:tav>
                                      </p:tavLst>
                                    </p:anim>
                                    <p:animEffect transition="in" filter="fade">
                                      <p:cBhvr>
                                        <p:cTn id="111" dur="500"/>
                                        <p:tgtEl>
                                          <p:spTgt spid="26"/>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p:cTn id="115" dur="500" fill="hold"/>
                                        <p:tgtEl>
                                          <p:spTgt spid="27"/>
                                        </p:tgtEl>
                                        <p:attrNameLst>
                                          <p:attrName>ppt_w</p:attrName>
                                        </p:attrNameLst>
                                      </p:cBhvr>
                                      <p:tavLst>
                                        <p:tav tm="0">
                                          <p:val>
                                            <p:fltVal val="0"/>
                                          </p:val>
                                        </p:tav>
                                        <p:tav tm="100000">
                                          <p:val>
                                            <p:strVal val="#ppt_w"/>
                                          </p:val>
                                        </p:tav>
                                      </p:tavLst>
                                    </p:anim>
                                    <p:anim calcmode="lin" valueType="num">
                                      <p:cBhvr>
                                        <p:cTn id="116" dur="500" fill="hold"/>
                                        <p:tgtEl>
                                          <p:spTgt spid="27"/>
                                        </p:tgtEl>
                                        <p:attrNameLst>
                                          <p:attrName>ppt_h</p:attrName>
                                        </p:attrNameLst>
                                      </p:cBhvr>
                                      <p:tavLst>
                                        <p:tav tm="0">
                                          <p:val>
                                            <p:fltVal val="0"/>
                                          </p:val>
                                        </p:tav>
                                        <p:tav tm="100000">
                                          <p:val>
                                            <p:strVal val="#ppt_h"/>
                                          </p:val>
                                        </p:tav>
                                      </p:tavLst>
                                    </p:anim>
                                    <p:animEffect transition="in" filter="fade">
                                      <p:cBhvr>
                                        <p:cTn id="117" dur="500"/>
                                        <p:tgtEl>
                                          <p:spTgt spid="27"/>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41"/>
                                        </p:tgtEl>
                                        <p:attrNameLst>
                                          <p:attrName>style.visibility</p:attrName>
                                        </p:attrNameLst>
                                      </p:cBhvr>
                                      <p:to>
                                        <p:strVal val="visible"/>
                                      </p:to>
                                    </p:set>
                                    <p:anim calcmode="lin" valueType="num">
                                      <p:cBhvr>
                                        <p:cTn id="121" dur="500" fill="hold"/>
                                        <p:tgtEl>
                                          <p:spTgt spid="41"/>
                                        </p:tgtEl>
                                        <p:attrNameLst>
                                          <p:attrName>ppt_w</p:attrName>
                                        </p:attrNameLst>
                                      </p:cBhvr>
                                      <p:tavLst>
                                        <p:tav tm="0">
                                          <p:val>
                                            <p:fltVal val="0"/>
                                          </p:val>
                                        </p:tav>
                                        <p:tav tm="100000">
                                          <p:val>
                                            <p:strVal val="#ppt_w"/>
                                          </p:val>
                                        </p:tav>
                                      </p:tavLst>
                                    </p:anim>
                                    <p:anim calcmode="lin" valueType="num">
                                      <p:cBhvr>
                                        <p:cTn id="122" dur="500" fill="hold"/>
                                        <p:tgtEl>
                                          <p:spTgt spid="41"/>
                                        </p:tgtEl>
                                        <p:attrNameLst>
                                          <p:attrName>ppt_h</p:attrName>
                                        </p:attrNameLst>
                                      </p:cBhvr>
                                      <p:tavLst>
                                        <p:tav tm="0">
                                          <p:val>
                                            <p:fltVal val="0"/>
                                          </p:val>
                                        </p:tav>
                                        <p:tav tm="100000">
                                          <p:val>
                                            <p:strVal val="#ppt_h"/>
                                          </p:val>
                                        </p:tav>
                                      </p:tavLst>
                                    </p:anim>
                                    <p:animEffect transition="in" filter="fade">
                                      <p:cBhvr>
                                        <p:cTn id="123" dur="500"/>
                                        <p:tgtEl>
                                          <p:spTgt spid="41"/>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39"/>
                                        </p:tgtEl>
                                        <p:attrNameLst>
                                          <p:attrName>style.visibility</p:attrName>
                                        </p:attrNameLst>
                                      </p:cBhvr>
                                      <p:to>
                                        <p:strVal val="visible"/>
                                      </p:to>
                                    </p:set>
                                    <p:anim calcmode="lin" valueType="num">
                                      <p:cBhvr>
                                        <p:cTn id="133" dur="500" fill="hold"/>
                                        <p:tgtEl>
                                          <p:spTgt spid="39"/>
                                        </p:tgtEl>
                                        <p:attrNameLst>
                                          <p:attrName>ppt_w</p:attrName>
                                        </p:attrNameLst>
                                      </p:cBhvr>
                                      <p:tavLst>
                                        <p:tav tm="0">
                                          <p:val>
                                            <p:fltVal val="0"/>
                                          </p:val>
                                        </p:tav>
                                        <p:tav tm="100000">
                                          <p:val>
                                            <p:strVal val="#ppt_w"/>
                                          </p:val>
                                        </p:tav>
                                      </p:tavLst>
                                    </p:anim>
                                    <p:anim calcmode="lin" valueType="num">
                                      <p:cBhvr>
                                        <p:cTn id="134" dur="500" fill="hold"/>
                                        <p:tgtEl>
                                          <p:spTgt spid="39"/>
                                        </p:tgtEl>
                                        <p:attrNameLst>
                                          <p:attrName>ppt_h</p:attrName>
                                        </p:attrNameLst>
                                      </p:cBhvr>
                                      <p:tavLst>
                                        <p:tav tm="0">
                                          <p:val>
                                            <p:fltVal val="0"/>
                                          </p:val>
                                        </p:tav>
                                        <p:tav tm="100000">
                                          <p:val>
                                            <p:strVal val="#ppt_h"/>
                                          </p:val>
                                        </p:tav>
                                      </p:tavLst>
                                    </p:anim>
                                    <p:animEffect transition="in" filter="fade">
                                      <p:cBhvr>
                                        <p:cTn id="135" dur="500"/>
                                        <p:tgtEl>
                                          <p:spTgt spid="39"/>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40"/>
                                        </p:tgtEl>
                                        <p:attrNameLst>
                                          <p:attrName>style.visibility</p:attrName>
                                        </p:attrNameLst>
                                      </p:cBhvr>
                                      <p:to>
                                        <p:strVal val="visible"/>
                                      </p:to>
                                    </p:set>
                                    <p:anim calcmode="lin" valueType="num">
                                      <p:cBhvr>
                                        <p:cTn id="139" dur="500" fill="hold"/>
                                        <p:tgtEl>
                                          <p:spTgt spid="40"/>
                                        </p:tgtEl>
                                        <p:attrNameLst>
                                          <p:attrName>ppt_w</p:attrName>
                                        </p:attrNameLst>
                                      </p:cBhvr>
                                      <p:tavLst>
                                        <p:tav tm="0">
                                          <p:val>
                                            <p:fltVal val="0"/>
                                          </p:val>
                                        </p:tav>
                                        <p:tav tm="100000">
                                          <p:val>
                                            <p:strVal val="#ppt_w"/>
                                          </p:val>
                                        </p:tav>
                                      </p:tavLst>
                                    </p:anim>
                                    <p:anim calcmode="lin" valueType="num">
                                      <p:cBhvr>
                                        <p:cTn id="140" dur="500" fill="hold"/>
                                        <p:tgtEl>
                                          <p:spTgt spid="40"/>
                                        </p:tgtEl>
                                        <p:attrNameLst>
                                          <p:attrName>ppt_h</p:attrName>
                                        </p:attrNameLst>
                                      </p:cBhvr>
                                      <p:tavLst>
                                        <p:tav tm="0">
                                          <p:val>
                                            <p:fltVal val="0"/>
                                          </p:val>
                                        </p:tav>
                                        <p:tav tm="100000">
                                          <p:val>
                                            <p:strVal val="#ppt_h"/>
                                          </p:val>
                                        </p:tav>
                                      </p:tavLst>
                                    </p:anim>
                                    <p:animEffect transition="in" filter="fade">
                                      <p:cBhvr>
                                        <p:cTn id="141" dur="500"/>
                                        <p:tgtEl>
                                          <p:spTgt spid="40"/>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37"/>
                                        </p:tgtEl>
                                        <p:attrNameLst>
                                          <p:attrName>style.visibility</p:attrName>
                                        </p:attrNameLst>
                                      </p:cBhvr>
                                      <p:to>
                                        <p:strVal val="visible"/>
                                      </p:to>
                                    </p:set>
                                    <p:anim calcmode="lin" valueType="num">
                                      <p:cBhvr>
                                        <p:cTn id="145" dur="500" fill="hold"/>
                                        <p:tgtEl>
                                          <p:spTgt spid="37"/>
                                        </p:tgtEl>
                                        <p:attrNameLst>
                                          <p:attrName>ppt_w</p:attrName>
                                        </p:attrNameLst>
                                      </p:cBhvr>
                                      <p:tavLst>
                                        <p:tav tm="0">
                                          <p:val>
                                            <p:fltVal val="0"/>
                                          </p:val>
                                        </p:tav>
                                        <p:tav tm="100000">
                                          <p:val>
                                            <p:strVal val="#ppt_w"/>
                                          </p:val>
                                        </p:tav>
                                      </p:tavLst>
                                    </p:anim>
                                    <p:anim calcmode="lin" valueType="num">
                                      <p:cBhvr>
                                        <p:cTn id="146" dur="500" fill="hold"/>
                                        <p:tgtEl>
                                          <p:spTgt spid="37"/>
                                        </p:tgtEl>
                                        <p:attrNameLst>
                                          <p:attrName>ppt_h</p:attrName>
                                        </p:attrNameLst>
                                      </p:cBhvr>
                                      <p:tavLst>
                                        <p:tav tm="0">
                                          <p:val>
                                            <p:fltVal val="0"/>
                                          </p:val>
                                        </p:tav>
                                        <p:tav tm="100000">
                                          <p:val>
                                            <p:strVal val="#ppt_h"/>
                                          </p:val>
                                        </p:tav>
                                      </p:tavLst>
                                    </p:anim>
                                    <p:animEffect transition="in" filter="fade">
                                      <p:cBhvr>
                                        <p:cTn id="147" dur="500"/>
                                        <p:tgtEl>
                                          <p:spTgt spid="37"/>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38"/>
                                        </p:tgtEl>
                                        <p:attrNameLst>
                                          <p:attrName>style.visibility</p:attrName>
                                        </p:attrNameLst>
                                      </p:cBhvr>
                                      <p:to>
                                        <p:strVal val="visible"/>
                                      </p:to>
                                    </p:set>
                                    <p:anim calcmode="lin" valueType="num">
                                      <p:cBhvr>
                                        <p:cTn id="151" dur="500" fill="hold"/>
                                        <p:tgtEl>
                                          <p:spTgt spid="38"/>
                                        </p:tgtEl>
                                        <p:attrNameLst>
                                          <p:attrName>ppt_w</p:attrName>
                                        </p:attrNameLst>
                                      </p:cBhvr>
                                      <p:tavLst>
                                        <p:tav tm="0">
                                          <p:val>
                                            <p:fltVal val="0"/>
                                          </p:val>
                                        </p:tav>
                                        <p:tav tm="100000">
                                          <p:val>
                                            <p:strVal val="#ppt_w"/>
                                          </p:val>
                                        </p:tav>
                                      </p:tavLst>
                                    </p:anim>
                                    <p:anim calcmode="lin" valueType="num">
                                      <p:cBhvr>
                                        <p:cTn id="152" dur="500" fill="hold"/>
                                        <p:tgtEl>
                                          <p:spTgt spid="38"/>
                                        </p:tgtEl>
                                        <p:attrNameLst>
                                          <p:attrName>ppt_h</p:attrName>
                                        </p:attrNameLst>
                                      </p:cBhvr>
                                      <p:tavLst>
                                        <p:tav tm="0">
                                          <p:val>
                                            <p:fltVal val="0"/>
                                          </p:val>
                                        </p:tav>
                                        <p:tav tm="100000">
                                          <p:val>
                                            <p:strVal val="#ppt_h"/>
                                          </p:val>
                                        </p:tav>
                                      </p:tavLst>
                                    </p:anim>
                                    <p:animEffect transition="in" filter="fade">
                                      <p:cBhvr>
                                        <p:cTn id="153" dur="500"/>
                                        <p:tgtEl>
                                          <p:spTgt spid="38"/>
                                        </p:tgtEl>
                                      </p:cBhvr>
                                    </p:animEffect>
                                  </p:childTnLst>
                                </p:cTn>
                              </p:par>
                            </p:childTnLst>
                          </p:cTn>
                        </p:par>
                        <p:par>
                          <p:cTn id="154" fill="hold">
                            <p:stCondLst>
                              <p:cond delay="12500"/>
                            </p:stCondLst>
                            <p:childTnLst>
                              <p:par>
                                <p:cTn id="155" presetID="53" presetClass="entr" presetSubtype="16" fill="hold" grpId="0" nodeType="afterEffect">
                                  <p:stCondLst>
                                    <p:cond delay="0"/>
                                  </p:stCondLst>
                                  <p:childTnLst>
                                    <p:set>
                                      <p:cBhvr>
                                        <p:cTn id="156" dur="1" fill="hold">
                                          <p:stCondLst>
                                            <p:cond delay="0"/>
                                          </p:stCondLst>
                                        </p:cTn>
                                        <p:tgtEl>
                                          <p:spTgt spid="35"/>
                                        </p:tgtEl>
                                        <p:attrNameLst>
                                          <p:attrName>style.visibility</p:attrName>
                                        </p:attrNameLst>
                                      </p:cBhvr>
                                      <p:to>
                                        <p:strVal val="visible"/>
                                      </p:to>
                                    </p:set>
                                    <p:anim calcmode="lin" valueType="num">
                                      <p:cBhvr>
                                        <p:cTn id="157" dur="500" fill="hold"/>
                                        <p:tgtEl>
                                          <p:spTgt spid="35"/>
                                        </p:tgtEl>
                                        <p:attrNameLst>
                                          <p:attrName>ppt_w</p:attrName>
                                        </p:attrNameLst>
                                      </p:cBhvr>
                                      <p:tavLst>
                                        <p:tav tm="0">
                                          <p:val>
                                            <p:fltVal val="0"/>
                                          </p:val>
                                        </p:tav>
                                        <p:tav tm="100000">
                                          <p:val>
                                            <p:strVal val="#ppt_w"/>
                                          </p:val>
                                        </p:tav>
                                      </p:tavLst>
                                    </p:anim>
                                    <p:anim calcmode="lin" valueType="num">
                                      <p:cBhvr>
                                        <p:cTn id="158" dur="500" fill="hold"/>
                                        <p:tgtEl>
                                          <p:spTgt spid="35"/>
                                        </p:tgtEl>
                                        <p:attrNameLst>
                                          <p:attrName>ppt_h</p:attrName>
                                        </p:attrNameLst>
                                      </p:cBhvr>
                                      <p:tavLst>
                                        <p:tav tm="0">
                                          <p:val>
                                            <p:fltVal val="0"/>
                                          </p:val>
                                        </p:tav>
                                        <p:tav tm="100000">
                                          <p:val>
                                            <p:strVal val="#ppt_h"/>
                                          </p:val>
                                        </p:tav>
                                      </p:tavLst>
                                    </p:anim>
                                    <p:animEffect transition="in" filter="fade">
                                      <p:cBhvr>
                                        <p:cTn id="159" dur="500"/>
                                        <p:tgtEl>
                                          <p:spTgt spid="35"/>
                                        </p:tgtEl>
                                      </p:cBhvr>
                                    </p:animEffect>
                                  </p:childTnLst>
                                </p:cTn>
                              </p:par>
                            </p:childTnLst>
                          </p:cTn>
                        </p:par>
                        <p:par>
                          <p:cTn id="160" fill="hold">
                            <p:stCondLst>
                              <p:cond delay="13000"/>
                            </p:stCondLst>
                            <p:childTnLst>
                              <p:par>
                                <p:cTn id="161" presetID="53" presetClass="entr" presetSubtype="16" fill="hold" grpId="0" nodeType="afterEffect">
                                  <p:stCondLst>
                                    <p:cond delay="0"/>
                                  </p:stCondLst>
                                  <p:childTnLst>
                                    <p:set>
                                      <p:cBhvr>
                                        <p:cTn id="162" dur="1" fill="hold">
                                          <p:stCondLst>
                                            <p:cond delay="0"/>
                                          </p:stCondLst>
                                        </p:cTn>
                                        <p:tgtEl>
                                          <p:spTgt spid="36"/>
                                        </p:tgtEl>
                                        <p:attrNameLst>
                                          <p:attrName>style.visibility</p:attrName>
                                        </p:attrNameLst>
                                      </p:cBhvr>
                                      <p:to>
                                        <p:strVal val="visible"/>
                                      </p:to>
                                    </p:set>
                                    <p:anim calcmode="lin" valueType="num">
                                      <p:cBhvr>
                                        <p:cTn id="163" dur="500" fill="hold"/>
                                        <p:tgtEl>
                                          <p:spTgt spid="36"/>
                                        </p:tgtEl>
                                        <p:attrNameLst>
                                          <p:attrName>ppt_w</p:attrName>
                                        </p:attrNameLst>
                                      </p:cBhvr>
                                      <p:tavLst>
                                        <p:tav tm="0">
                                          <p:val>
                                            <p:fltVal val="0"/>
                                          </p:val>
                                        </p:tav>
                                        <p:tav tm="100000">
                                          <p:val>
                                            <p:strVal val="#ppt_w"/>
                                          </p:val>
                                        </p:tav>
                                      </p:tavLst>
                                    </p:anim>
                                    <p:anim calcmode="lin" valueType="num">
                                      <p:cBhvr>
                                        <p:cTn id="164" dur="500" fill="hold"/>
                                        <p:tgtEl>
                                          <p:spTgt spid="36"/>
                                        </p:tgtEl>
                                        <p:attrNameLst>
                                          <p:attrName>ppt_h</p:attrName>
                                        </p:attrNameLst>
                                      </p:cBhvr>
                                      <p:tavLst>
                                        <p:tav tm="0">
                                          <p:val>
                                            <p:fltVal val="0"/>
                                          </p:val>
                                        </p:tav>
                                        <p:tav tm="100000">
                                          <p:val>
                                            <p:strVal val="#ppt_h"/>
                                          </p:val>
                                        </p:tav>
                                      </p:tavLst>
                                    </p:anim>
                                    <p:animEffect transition="in" filter="fade">
                                      <p:cBhvr>
                                        <p:cTn id="165" dur="500"/>
                                        <p:tgtEl>
                                          <p:spTgt spid="36"/>
                                        </p:tgtEl>
                                      </p:cBhvr>
                                    </p:animEffect>
                                  </p:childTnLst>
                                </p:cTn>
                              </p:par>
                            </p:childTnLst>
                          </p:cTn>
                        </p:par>
                        <p:par>
                          <p:cTn id="166" fill="hold">
                            <p:stCondLst>
                              <p:cond delay="13500"/>
                            </p:stCondLst>
                            <p:childTnLst>
                              <p:par>
                                <p:cTn id="167" presetID="53" presetClass="entr" presetSubtype="16" fill="hold" grpId="0" nodeType="afterEffect">
                                  <p:stCondLst>
                                    <p:cond delay="0"/>
                                  </p:stCondLst>
                                  <p:childTnLst>
                                    <p:set>
                                      <p:cBhvr>
                                        <p:cTn id="168" dur="1" fill="hold">
                                          <p:stCondLst>
                                            <p:cond delay="0"/>
                                          </p:stCondLst>
                                        </p:cTn>
                                        <p:tgtEl>
                                          <p:spTgt spid="33"/>
                                        </p:tgtEl>
                                        <p:attrNameLst>
                                          <p:attrName>style.visibility</p:attrName>
                                        </p:attrNameLst>
                                      </p:cBhvr>
                                      <p:to>
                                        <p:strVal val="visible"/>
                                      </p:to>
                                    </p:set>
                                    <p:anim calcmode="lin" valueType="num">
                                      <p:cBhvr>
                                        <p:cTn id="169" dur="500" fill="hold"/>
                                        <p:tgtEl>
                                          <p:spTgt spid="33"/>
                                        </p:tgtEl>
                                        <p:attrNameLst>
                                          <p:attrName>ppt_w</p:attrName>
                                        </p:attrNameLst>
                                      </p:cBhvr>
                                      <p:tavLst>
                                        <p:tav tm="0">
                                          <p:val>
                                            <p:fltVal val="0"/>
                                          </p:val>
                                        </p:tav>
                                        <p:tav tm="100000">
                                          <p:val>
                                            <p:strVal val="#ppt_w"/>
                                          </p:val>
                                        </p:tav>
                                      </p:tavLst>
                                    </p:anim>
                                    <p:anim calcmode="lin" valueType="num">
                                      <p:cBhvr>
                                        <p:cTn id="170" dur="500" fill="hold"/>
                                        <p:tgtEl>
                                          <p:spTgt spid="33"/>
                                        </p:tgtEl>
                                        <p:attrNameLst>
                                          <p:attrName>ppt_h</p:attrName>
                                        </p:attrNameLst>
                                      </p:cBhvr>
                                      <p:tavLst>
                                        <p:tav tm="0">
                                          <p:val>
                                            <p:fltVal val="0"/>
                                          </p:val>
                                        </p:tav>
                                        <p:tav tm="100000">
                                          <p:val>
                                            <p:strVal val="#ppt_h"/>
                                          </p:val>
                                        </p:tav>
                                      </p:tavLst>
                                    </p:anim>
                                    <p:animEffect transition="in" filter="fade">
                                      <p:cBhvr>
                                        <p:cTn id="171" dur="500"/>
                                        <p:tgtEl>
                                          <p:spTgt spid="33"/>
                                        </p:tgtEl>
                                      </p:cBhvr>
                                    </p:animEffect>
                                  </p:childTnLst>
                                </p:cTn>
                              </p:par>
                            </p:childTnLst>
                          </p:cTn>
                        </p:par>
                        <p:par>
                          <p:cTn id="172" fill="hold">
                            <p:stCondLst>
                              <p:cond delay="14000"/>
                            </p:stCondLst>
                            <p:childTnLst>
                              <p:par>
                                <p:cTn id="173" presetID="53" presetClass="entr" presetSubtype="16" fill="hold" grpId="0" nodeType="afterEffect">
                                  <p:stCondLst>
                                    <p:cond delay="0"/>
                                  </p:stCondLst>
                                  <p:childTnLst>
                                    <p:set>
                                      <p:cBhvr>
                                        <p:cTn id="174" dur="1" fill="hold">
                                          <p:stCondLst>
                                            <p:cond delay="0"/>
                                          </p:stCondLst>
                                        </p:cTn>
                                        <p:tgtEl>
                                          <p:spTgt spid="34"/>
                                        </p:tgtEl>
                                        <p:attrNameLst>
                                          <p:attrName>style.visibility</p:attrName>
                                        </p:attrNameLst>
                                      </p:cBhvr>
                                      <p:to>
                                        <p:strVal val="visible"/>
                                      </p:to>
                                    </p:set>
                                    <p:anim calcmode="lin" valueType="num">
                                      <p:cBhvr>
                                        <p:cTn id="175" dur="500" fill="hold"/>
                                        <p:tgtEl>
                                          <p:spTgt spid="34"/>
                                        </p:tgtEl>
                                        <p:attrNameLst>
                                          <p:attrName>ppt_w</p:attrName>
                                        </p:attrNameLst>
                                      </p:cBhvr>
                                      <p:tavLst>
                                        <p:tav tm="0">
                                          <p:val>
                                            <p:fltVal val="0"/>
                                          </p:val>
                                        </p:tav>
                                        <p:tav tm="100000">
                                          <p:val>
                                            <p:strVal val="#ppt_w"/>
                                          </p:val>
                                        </p:tav>
                                      </p:tavLst>
                                    </p:anim>
                                    <p:anim calcmode="lin" valueType="num">
                                      <p:cBhvr>
                                        <p:cTn id="176" dur="500" fill="hold"/>
                                        <p:tgtEl>
                                          <p:spTgt spid="34"/>
                                        </p:tgtEl>
                                        <p:attrNameLst>
                                          <p:attrName>ppt_h</p:attrName>
                                        </p:attrNameLst>
                                      </p:cBhvr>
                                      <p:tavLst>
                                        <p:tav tm="0">
                                          <p:val>
                                            <p:fltVal val="0"/>
                                          </p:val>
                                        </p:tav>
                                        <p:tav tm="100000">
                                          <p:val>
                                            <p:strVal val="#ppt_h"/>
                                          </p:val>
                                        </p:tav>
                                      </p:tavLst>
                                    </p:anim>
                                    <p:animEffect transition="in" filter="fade">
                                      <p:cBhvr>
                                        <p:cTn id="17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p:bldP spid="57" grpId="0" animBg="1"/>
      <p:bldP spid="58" grpId="0"/>
      <p:bldP spid="59" grpId="0" animBg="1"/>
      <p:bldP spid="60" grpId="0"/>
      <p:bldP spid="61" grpId="0" animBg="1"/>
      <p:bldP spid="62" grpId="0"/>
      <p:bldP spid="19" grpId="0" animBg="1"/>
      <p:bldP spid="20" grpId="0" animBg="1"/>
      <p:bldP spid="21" grpId="0" animBg="1"/>
      <p:bldP spid="22" grpId="0" animBg="1"/>
      <p:bldP spid="23" grpId="0" animBg="1"/>
      <p:bldP spid="41" grpId="0"/>
      <p:bldP spid="42" grpId="0"/>
      <p:bldP spid="39" grpId="0"/>
      <p:bldP spid="40" grpId="0"/>
      <p:bldP spid="37" grpId="0"/>
      <p:bldP spid="38" grpId="0"/>
      <p:bldP spid="35" grpId="0"/>
      <p:bldP spid="36"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email"/>
          <a:srcRect/>
          <a:stretch>
            <a:fillRect/>
          </a:stretch>
        </p:blipFill>
        <p:spPr>
          <a:xfrm>
            <a:off x="0" y="0"/>
            <a:ext cx="9144000" cy="5143500"/>
          </a:xfrm>
          <a:prstGeom prst="rect">
            <a:avLst/>
          </a:prstGeom>
        </p:spPr>
      </p:pic>
      <p:sp>
        <p:nvSpPr>
          <p:cNvPr id="5" name="MH_Entry_1"/>
          <p:cNvSpPr/>
          <p:nvPr>
            <p:custDataLst>
              <p:tags r:id="rId1"/>
            </p:custDataLst>
          </p:nvPr>
        </p:nvSpPr>
        <p:spPr>
          <a:xfrm>
            <a:off x="827584" y="1851670"/>
            <a:ext cx="2016224" cy="634424"/>
          </a:xfrm>
          <a:prstGeom prst="roundRect">
            <a:avLst>
              <a:gd name="adj" fmla="val 2026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zh-CN" altLang="en-US" sz="3000" spc="150" dirty="0">
                <a:solidFill>
                  <a:schemeClr val="bg1"/>
                </a:solidFill>
                <a:latin typeface="微软雅黑" panose="020B0503020204020204" pitchFamily="34" charset="-122"/>
                <a:ea typeface="微软雅黑" panose="020B0503020204020204" pitchFamily="34" charset="-122"/>
              </a:rPr>
              <a:t>输入标题</a:t>
            </a:r>
          </a:p>
        </p:txBody>
      </p:sp>
      <p:sp>
        <p:nvSpPr>
          <p:cNvPr id="6" name="矩形 5"/>
          <p:cNvSpPr/>
          <p:nvPr/>
        </p:nvSpPr>
        <p:spPr>
          <a:xfrm>
            <a:off x="827584" y="2600933"/>
            <a:ext cx="3582380" cy="729721"/>
          </a:xfrm>
          <a:prstGeom prst="rect">
            <a:avLst/>
          </a:prstGeom>
        </p:spPr>
        <p:txBody>
          <a:bodyPr/>
          <a:lstStyle/>
          <a:p>
            <a:pPr algn="just">
              <a:lnSpc>
                <a:spcPct val="130000"/>
              </a:lnSpc>
              <a:spcBef>
                <a:spcPts val="450"/>
              </a:spcBef>
              <a:spcAft>
                <a:spcPts val="450"/>
              </a:spcAft>
              <a:buClr>
                <a:srgbClr val="00B050"/>
              </a:buClr>
              <a:buSzPct val="80000"/>
              <a:defRPr/>
            </a:pPr>
            <a:r>
              <a:rPr lang="zh-CN" altLang="en-US" sz="1200" dirty="0">
                <a:solidFill>
                  <a:schemeClr val="bg1"/>
                </a:solidFill>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a:t>
            </a:r>
          </a:p>
          <a:p>
            <a:pPr algn="just">
              <a:lnSpc>
                <a:spcPct val="130000"/>
              </a:lnSpc>
              <a:spcBef>
                <a:spcPts val="450"/>
              </a:spcBef>
              <a:spcAft>
                <a:spcPts val="450"/>
              </a:spcAft>
              <a:buClr>
                <a:srgbClr val="00B050"/>
              </a:buClr>
              <a:buSzPct val="80000"/>
              <a:defRPr/>
            </a:pP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30000"/>
              </a:lnSpc>
              <a:spcBef>
                <a:spcPts val="450"/>
              </a:spcBef>
              <a:spcAft>
                <a:spcPts val="450"/>
              </a:spcAft>
              <a:buClr>
                <a:srgbClr val="00B050"/>
              </a:buClr>
              <a:buSzPct val="80000"/>
              <a:defRPr/>
            </a:pP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30000"/>
              </a:lnSpc>
              <a:spcBef>
                <a:spcPts val="450"/>
              </a:spcBef>
              <a:spcAft>
                <a:spcPts val="450"/>
              </a:spcAft>
              <a:buClr>
                <a:srgbClr val="00B050"/>
              </a:buClr>
              <a:buSzPct val="80000"/>
              <a:defRPr/>
            </a:pP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30000"/>
              </a:lnSpc>
              <a:spcBef>
                <a:spcPts val="450"/>
              </a:spcBef>
              <a:spcAft>
                <a:spcPts val="450"/>
              </a:spcAft>
              <a:buClr>
                <a:srgbClr val="00B050"/>
              </a:buClr>
              <a:buSzPct val="80000"/>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12" cstate="email"/>
          <a:srcRect/>
          <a:stretch>
            <a:fillRect/>
          </a:stretch>
        </p:blipFill>
        <p:spPr>
          <a:xfrm>
            <a:off x="0" y="0"/>
            <a:ext cx="9144000" cy="5143500"/>
          </a:xfrm>
          <a:prstGeom prst="rect">
            <a:avLst/>
          </a:prstGeom>
        </p:spPr>
      </p:pic>
      <p:sp>
        <p:nvSpPr>
          <p:cNvPr id="9" name="MH_Number_1"/>
          <p:cNvSpPr/>
          <p:nvPr>
            <p:custDataLst>
              <p:tags r:id="rId1"/>
            </p:custDataLst>
          </p:nvPr>
        </p:nvSpPr>
        <p:spPr>
          <a:xfrm>
            <a:off x="2556919" y="1491630"/>
            <a:ext cx="374213" cy="37396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1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MH_Entry_1"/>
          <p:cNvSpPr/>
          <p:nvPr>
            <p:custDataLst>
              <p:tags r:id="rId2"/>
            </p:custDataLst>
          </p:nvPr>
        </p:nvSpPr>
        <p:spPr>
          <a:xfrm>
            <a:off x="3059832" y="1491630"/>
            <a:ext cx="2051403" cy="37396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20000"/>
          </a:bodyPr>
          <a:lstStyle/>
          <a:p>
            <a:pPr algn="ctr">
              <a:lnSpc>
                <a:spcPct val="110000"/>
              </a:lnSpc>
            </a:pPr>
            <a:r>
              <a:rPr lang="zh-CN" altLang="en-US" spc="150" dirty="0">
                <a:solidFill>
                  <a:schemeClr val="bg1"/>
                </a:solidFill>
                <a:latin typeface="微软雅黑" panose="020B0503020204020204" pitchFamily="34" charset="-122"/>
                <a:ea typeface="微软雅黑" panose="020B0503020204020204" pitchFamily="34" charset="-122"/>
              </a:rPr>
              <a:t>项目概况</a:t>
            </a:r>
          </a:p>
        </p:txBody>
      </p:sp>
      <p:sp>
        <p:nvSpPr>
          <p:cNvPr id="11" name="MH_Entry_2"/>
          <p:cNvSpPr/>
          <p:nvPr>
            <p:custDataLst>
              <p:tags r:id="rId3"/>
            </p:custDataLst>
          </p:nvPr>
        </p:nvSpPr>
        <p:spPr>
          <a:xfrm>
            <a:off x="3059832" y="2113830"/>
            <a:ext cx="2051403" cy="373961"/>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20000"/>
          </a:bodyPr>
          <a:lstStyle/>
          <a:p>
            <a:pPr algn="ctr">
              <a:lnSpc>
                <a:spcPct val="110000"/>
              </a:lnSpc>
            </a:pPr>
            <a:r>
              <a:rPr lang="zh-CN" altLang="en-US" spc="150" dirty="0">
                <a:solidFill>
                  <a:schemeClr val="bg1"/>
                </a:solidFill>
                <a:latin typeface="微软雅黑" panose="020B0503020204020204" pitchFamily="34" charset="-122"/>
                <a:ea typeface="微软雅黑" panose="020B0503020204020204" pitchFamily="34" charset="-122"/>
              </a:rPr>
              <a:t>市场透析</a:t>
            </a:r>
          </a:p>
        </p:txBody>
      </p:sp>
      <p:sp>
        <p:nvSpPr>
          <p:cNvPr id="18" name="MH_Number_2"/>
          <p:cNvSpPr/>
          <p:nvPr>
            <p:custDataLst>
              <p:tags r:id="rId4"/>
            </p:custDataLst>
          </p:nvPr>
        </p:nvSpPr>
        <p:spPr>
          <a:xfrm>
            <a:off x="2556919" y="2113830"/>
            <a:ext cx="374213" cy="37396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1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MH_Number_1"/>
          <p:cNvSpPr/>
          <p:nvPr>
            <p:custDataLst>
              <p:tags r:id="rId5"/>
            </p:custDataLst>
          </p:nvPr>
        </p:nvSpPr>
        <p:spPr>
          <a:xfrm>
            <a:off x="2556919" y="2736031"/>
            <a:ext cx="374213" cy="37396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21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MH_Entry_1"/>
          <p:cNvSpPr/>
          <p:nvPr>
            <p:custDataLst>
              <p:tags r:id="rId6"/>
            </p:custDataLst>
          </p:nvPr>
        </p:nvSpPr>
        <p:spPr>
          <a:xfrm>
            <a:off x="3059832" y="2736031"/>
            <a:ext cx="2051403" cy="37396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20000"/>
          </a:bodyPr>
          <a:lstStyle/>
          <a:p>
            <a:pPr algn="ctr">
              <a:lnSpc>
                <a:spcPct val="110000"/>
              </a:lnSpc>
            </a:pPr>
            <a:r>
              <a:rPr lang="zh-CN" altLang="en-US" spc="150" dirty="0">
                <a:solidFill>
                  <a:schemeClr val="bg1"/>
                </a:solidFill>
                <a:latin typeface="微软雅黑" panose="020B0503020204020204" pitchFamily="34" charset="-122"/>
                <a:ea typeface="微软雅黑" panose="020B0503020204020204" pitchFamily="34" charset="-122"/>
              </a:rPr>
              <a:t>整体规划</a:t>
            </a:r>
          </a:p>
        </p:txBody>
      </p:sp>
      <p:sp>
        <p:nvSpPr>
          <p:cNvPr id="21" name="MH_Entry_2"/>
          <p:cNvSpPr/>
          <p:nvPr>
            <p:custDataLst>
              <p:tags r:id="rId7"/>
            </p:custDataLst>
          </p:nvPr>
        </p:nvSpPr>
        <p:spPr>
          <a:xfrm>
            <a:off x="3059832" y="3358232"/>
            <a:ext cx="2051403" cy="373961"/>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20000"/>
          </a:bodyPr>
          <a:lstStyle/>
          <a:p>
            <a:pPr algn="ctr">
              <a:lnSpc>
                <a:spcPct val="110000"/>
              </a:lnSpc>
            </a:pPr>
            <a:r>
              <a:rPr lang="zh-CN" altLang="en-US" spc="150" dirty="0">
                <a:solidFill>
                  <a:schemeClr val="bg1"/>
                </a:solidFill>
                <a:latin typeface="微软雅黑" panose="020B0503020204020204" pitchFamily="34" charset="-122"/>
                <a:ea typeface="微软雅黑" panose="020B0503020204020204" pitchFamily="34" charset="-122"/>
              </a:rPr>
              <a:t>财务分析</a:t>
            </a:r>
          </a:p>
        </p:txBody>
      </p:sp>
      <p:sp>
        <p:nvSpPr>
          <p:cNvPr id="22" name="MH_Number_2"/>
          <p:cNvSpPr/>
          <p:nvPr>
            <p:custDataLst>
              <p:tags r:id="rId8"/>
            </p:custDataLst>
          </p:nvPr>
        </p:nvSpPr>
        <p:spPr>
          <a:xfrm>
            <a:off x="2556919" y="3358232"/>
            <a:ext cx="374213" cy="37396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04</a:t>
            </a:r>
            <a:endParaRPr lang="zh-CN" altLang="en-US" sz="21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文本框 25"/>
          <p:cNvSpPr txBox="1"/>
          <p:nvPr/>
        </p:nvSpPr>
        <p:spPr>
          <a:xfrm>
            <a:off x="400179" y="1865591"/>
            <a:ext cx="1765227" cy="1015663"/>
          </a:xfrm>
          <a:prstGeom prst="rect">
            <a:avLst/>
          </a:prstGeom>
          <a:noFill/>
        </p:spPr>
        <p:txBody>
          <a:bodyPr wrap="none" rtlCol="0">
            <a:spAutoFit/>
          </a:bodyPr>
          <a:lstStyle/>
          <a:p>
            <a:r>
              <a:rPr lang="zh-CN" altLang="en-US" sz="6000" b="1" dirty="0">
                <a:solidFill>
                  <a:schemeClr val="bg1"/>
                </a:solidFill>
                <a:latin typeface="造字工房悦黑演示版常规体" pitchFamily="50" charset="-122"/>
                <a:ea typeface="造字工房悦黑演示版常规体" pitchFamily="50" charset="-122"/>
              </a:rPr>
              <a:t>目录</a:t>
            </a:r>
          </a:p>
        </p:txBody>
      </p:sp>
      <p:sp>
        <p:nvSpPr>
          <p:cNvPr id="28" name="MH_Others_1"/>
          <p:cNvSpPr txBox="1"/>
          <p:nvPr>
            <p:custDataLst>
              <p:tags r:id="rId9"/>
            </p:custDataLst>
          </p:nvPr>
        </p:nvSpPr>
        <p:spPr>
          <a:xfrm>
            <a:off x="430212" y="2766192"/>
            <a:ext cx="1656517" cy="392415"/>
          </a:xfrm>
          <a:prstGeom prst="rect">
            <a:avLst/>
          </a:prstGeom>
          <a:noFill/>
        </p:spPr>
        <p:txBody>
          <a:bodyPr wrap="none">
            <a:noAutofit/>
          </a:bodyPr>
          <a:lstStyle/>
          <a:p>
            <a:pPr algn="dist">
              <a:defRPr/>
            </a:pPr>
            <a:r>
              <a:rPr lang="en-US" altLang="zh-CN" b="1" spc="300" dirty="0">
                <a:solidFill>
                  <a:schemeClr val="bg1"/>
                </a:solidFill>
                <a:latin typeface="造字工房悦黑演示版常规体" pitchFamily="50" charset="-122"/>
                <a:ea typeface="造字工房悦黑演示版常规体" pitchFamily="50" charset="-122"/>
              </a:rPr>
              <a:t>CONTENTS</a:t>
            </a:r>
            <a:endParaRPr lang="zh-CN" altLang="en-US" b="1" spc="300" dirty="0">
              <a:solidFill>
                <a:schemeClr val="bg1"/>
              </a:solidFill>
              <a:latin typeface="造字工房悦黑演示版常规体" pitchFamily="50" charset="-122"/>
              <a:ea typeface="造字工房悦黑演示版常规体" pitchFamily="50"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8" grpId="0" animBg="1"/>
      <p:bldP spid="19" grpId="0" animBg="1"/>
      <p:bldP spid="20" grpId="0" animBg="1"/>
      <p:bldP spid="21" grpId="0" animBg="1"/>
      <p:bldP spid="22" grpId="0"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p:nvPr/>
        </p:nvGrpSpPr>
        <p:grpSpPr>
          <a:xfrm>
            <a:off x="3030090" y="1410685"/>
            <a:ext cx="1268677" cy="1806795"/>
            <a:chOff x="1676975" y="1880828"/>
            <a:chExt cx="1691569" cy="2409192"/>
          </a:xfrm>
        </p:grpSpPr>
        <p:sp>
          <p:nvSpPr>
            <p:cNvPr id="59" name="Rectangle: Rounded Corners 46"/>
            <p:cNvSpPr/>
            <p:nvPr/>
          </p:nvSpPr>
          <p:spPr>
            <a:xfrm>
              <a:off x="1676975" y="1880828"/>
              <a:ext cx="1691569" cy="2281733"/>
            </a:xfrm>
            <a:prstGeom prst="round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68000" anchor="t" anchorCtr="1">
              <a:normAutofit/>
            </a:bodyPr>
            <a:lstStyle/>
            <a:p>
              <a:pPr algn="ctr">
                <a:lnSpc>
                  <a:spcPct val="120000"/>
                </a:lnSpc>
                <a:defRPr/>
              </a:pPr>
              <a:r>
                <a:rPr lang="zh-CN" altLang="en-US" sz="855" dirty="0">
                  <a:solidFill>
                    <a:schemeClr val="bg1"/>
                  </a:solidFill>
                </a:rPr>
                <a:t>此部分内容作为文字排版占位显示 （建议使用主题字体）</a:t>
              </a:r>
            </a:p>
          </p:txBody>
        </p:sp>
        <p:sp>
          <p:nvSpPr>
            <p:cNvPr id="60" name="Isosceles Triangle 47"/>
            <p:cNvSpPr/>
            <p:nvPr/>
          </p:nvSpPr>
          <p:spPr>
            <a:xfrm rot="10800000">
              <a:off x="2397677" y="4113262"/>
              <a:ext cx="250164" cy="176758"/>
            </a:xfrm>
            <a:prstGeom prst="triangl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grpSp>
      <p:grpSp>
        <p:nvGrpSpPr>
          <p:cNvPr id="3" name="Group 48"/>
          <p:cNvGrpSpPr/>
          <p:nvPr/>
        </p:nvGrpSpPr>
        <p:grpSpPr>
          <a:xfrm>
            <a:off x="4802448" y="1410685"/>
            <a:ext cx="1268677" cy="1806795"/>
            <a:chOff x="1676975" y="1880828"/>
            <a:chExt cx="1691569" cy="2409192"/>
          </a:xfrm>
        </p:grpSpPr>
        <p:sp>
          <p:nvSpPr>
            <p:cNvPr id="57" name="Rectangle: Rounded Corners 51"/>
            <p:cNvSpPr/>
            <p:nvPr/>
          </p:nvSpPr>
          <p:spPr>
            <a:xfrm>
              <a:off x="1676975" y="1880828"/>
              <a:ext cx="1691569" cy="2281733"/>
            </a:xfrm>
            <a:prstGeom prst="roundRect">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68000" anchor="t" anchorCtr="1">
              <a:normAutofit/>
            </a:bodyPr>
            <a:lstStyle/>
            <a:p>
              <a:pPr algn="ctr">
                <a:lnSpc>
                  <a:spcPct val="120000"/>
                </a:lnSpc>
                <a:defRPr/>
              </a:pPr>
              <a:r>
                <a:rPr lang="zh-CN" altLang="en-US" sz="855" dirty="0">
                  <a:solidFill>
                    <a:schemeClr val="bg1"/>
                  </a:solidFill>
                </a:rPr>
                <a:t>此部分内容作为文字排版占位显示 （建议使用主题字体）</a:t>
              </a:r>
            </a:p>
          </p:txBody>
        </p:sp>
        <p:sp>
          <p:nvSpPr>
            <p:cNvPr id="58" name="Isosceles Triangle 52"/>
            <p:cNvSpPr/>
            <p:nvPr/>
          </p:nvSpPr>
          <p:spPr>
            <a:xfrm rot="10800000">
              <a:off x="2397677" y="4113262"/>
              <a:ext cx="250164" cy="176758"/>
            </a:xfrm>
            <a:prstGeom prst="triangl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grpSp>
      <p:grpSp>
        <p:nvGrpSpPr>
          <p:cNvPr id="9" name="Group 53"/>
          <p:cNvGrpSpPr/>
          <p:nvPr/>
        </p:nvGrpSpPr>
        <p:grpSpPr>
          <a:xfrm>
            <a:off x="6574806" y="1410685"/>
            <a:ext cx="1268677" cy="1806795"/>
            <a:chOff x="1676975" y="1880828"/>
            <a:chExt cx="1691569" cy="2409192"/>
          </a:xfrm>
        </p:grpSpPr>
        <p:sp>
          <p:nvSpPr>
            <p:cNvPr id="55" name="Rectangle: Rounded Corners 54"/>
            <p:cNvSpPr/>
            <p:nvPr/>
          </p:nvSpPr>
          <p:spPr>
            <a:xfrm>
              <a:off x="1676975" y="1880828"/>
              <a:ext cx="1691569" cy="2281733"/>
            </a:xfrm>
            <a:prstGeom prst="roundRect">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68000" anchor="t" anchorCtr="1">
              <a:normAutofit/>
            </a:bodyPr>
            <a:lstStyle/>
            <a:p>
              <a:pPr algn="ctr">
                <a:lnSpc>
                  <a:spcPct val="120000"/>
                </a:lnSpc>
                <a:defRPr/>
              </a:pPr>
              <a:r>
                <a:rPr lang="zh-CN" altLang="en-US" sz="855" dirty="0">
                  <a:solidFill>
                    <a:schemeClr val="bg1"/>
                  </a:solidFill>
                </a:rPr>
                <a:t>此部分内容作为文字排版占位显示 （建议使用主题字体）</a:t>
              </a:r>
            </a:p>
          </p:txBody>
        </p:sp>
        <p:sp>
          <p:nvSpPr>
            <p:cNvPr id="56" name="Isosceles Triangle 55"/>
            <p:cNvSpPr/>
            <p:nvPr/>
          </p:nvSpPr>
          <p:spPr>
            <a:xfrm rot="10800000">
              <a:off x="2397677" y="4113262"/>
              <a:ext cx="250164" cy="176758"/>
            </a:xfrm>
            <a:prstGeom prst="triangl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grpSp>
      <p:cxnSp>
        <p:nvCxnSpPr>
          <p:cNvPr id="21" name="Straight Connector 1"/>
          <p:cNvCxnSpPr/>
          <p:nvPr/>
        </p:nvCxnSpPr>
        <p:spPr>
          <a:xfrm>
            <a:off x="1898704" y="3367329"/>
            <a:ext cx="6082775" cy="0"/>
          </a:xfrm>
          <a:prstGeom prst="line">
            <a:avLst/>
          </a:prstGeom>
          <a:ln w="28575">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TextBox 13"/>
          <p:cNvSpPr txBox="1"/>
          <p:nvPr/>
        </p:nvSpPr>
        <p:spPr bwMode="auto">
          <a:xfrm>
            <a:off x="7109364" y="3553030"/>
            <a:ext cx="199573" cy="230820"/>
          </a:xfrm>
          <a:prstGeom prst="rect">
            <a:avLst/>
          </a:prstGeom>
        </p:spPr>
        <p:txBody>
          <a:bodyPr wrap="none" lIns="0" tIns="0" rIns="0" bIns="0" anchor="ctr" anchorCtr="1">
            <a:normAutofit fontScale="92500" lnSpcReduction="10000"/>
          </a:bodyPr>
          <a:lstStyle/>
          <a:p>
            <a:pPr algn="ctr">
              <a:defRPr/>
            </a:pPr>
            <a:r>
              <a:rPr lang="en-US" sz="1705" dirty="0">
                <a:solidFill>
                  <a:schemeClr val="bg1">
                    <a:lumMod val="50000"/>
                  </a:schemeClr>
                </a:solidFill>
                <a:latin typeface="微软雅黑" panose="020B0503020204020204" pitchFamily="34" charset="-122"/>
                <a:ea typeface="微软雅黑" panose="020B0503020204020204" pitchFamily="34" charset="-122"/>
              </a:rPr>
              <a:t>04</a:t>
            </a:r>
          </a:p>
        </p:txBody>
      </p:sp>
      <p:sp>
        <p:nvSpPr>
          <p:cNvPr id="23" name="TextBox 85"/>
          <p:cNvSpPr txBox="1"/>
          <p:nvPr/>
        </p:nvSpPr>
        <p:spPr>
          <a:xfrm>
            <a:off x="6748933" y="1935908"/>
            <a:ext cx="946413" cy="230820"/>
          </a:xfrm>
          <a:prstGeom prst="rect">
            <a:avLst/>
          </a:prstGeom>
        </p:spPr>
        <p:txBody>
          <a:bodyPr wrap="none" lIns="68575" tIns="34287" rIns="68575" bIns="34287" anchor="ctr" anchorCtr="1">
            <a:normAutofit lnSpcReduction="10000"/>
          </a:bodyPr>
          <a:lstStyle/>
          <a:p>
            <a:pPr algn="ctr">
              <a:buClr>
                <a:srgbClr val="F9BD45"/>
              </a:buClr>
              <a:buSzPct val="150000"/>
            </a:pPr>
            <a:r>
              <a:rPr lang="zh-CN" altLang="en-US" sz="1065" b="1" dirty="0">
                <a:solidFill>
                  <a:schemeClr val="bg1"/>
                </a:solidFill>
              </a:rPr>
              <a:t>标题文本预设</a:t>
            </a:r>
          </a:p>
        </p:txBody>
      </p:sp>
      <p:sp>
        <p:nvSpPr>
          <p:cNvPr id="24" name="Oval 89"/>
          <p:cNvSpPr/>
          <p:nvPr/>
        </p:nvSpPr>
        <p:spPr>
          <a:xfrm>
            <a:off x="7147591" y="3305772"/>
            <a:ext cx="123122" cy="1231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anchor="ctr"/>
          <a:lstStyle/>
          <a:p>
            <a:pPr algn="ctr"/>
            <a:endParaRPr sz="1280"/>
          </a:p>
        </p:txBody>
      </p:sp>
      <p:sp>
        <p:nvSpPr>
          <p:cNvPr id="25" name="Freeform: Shape 59"/>
          <p:cNvSpPr/>
          <p:nvPr/>
        </p:nvSpPr>
        <p:spPr bwMode="auto">
          <a:xfrm>
            <a:off x="7044754" y="1545692"/>
            <a:ext cx="342063" cy="34204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p:spPr>
        <p:txBody>
          <a:bodyPr lIns="68575" tIns="34287" rIns="68575" bIns="34287" anchor="ctr"/>
          <a:lstStyle/>
          <a:p>
            <a:pPr algn="ctr"/>
            <a:endParaRPr sz="1280"/>
          </a:p>
        </p:txBody>
      </p:sp>
      <p:sp>
        <p:nvSpPr>
          <p:cNvPr id="26" name="TextBox 90"/>
          <p:cNvSpPr txBox="1"/>
          <p:nvPr/>
        </p:nvSpPr>
        <p:spPr bwMode="auto">
          <a:xfrm>
            <a:off x="6483772" y="3783849"/>
            <a:ext cx="1450758" cy="515998"/>
          </a:xfrm>
          <a:prstGeom prst="rect">
            <a:avLst/>
          </a:prstGeom>
        </p:spPr>
        <p:txBody>
          <a:bodyPr wrap="square" lIns="0" tIns="0" rIns="0" bIns="0" anchor="ctr" anchorCtr="1">
            <a:noAutofit/>
          </a:bodyPr>
          <a:lstStyle/>
          <a:p>
            <a:pPr algn="ctr">
              <a:lnSpc>
                <a:spcPct val="120000"/>
              </a:lnSpc>
              <a:defRPr/>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95" dirty="0">
                <a:solidFill>
                  <a:schemeClr val="bg1">
                    <a:lumMod val="50000"/>
                  </a:schemeClr>
                </a:solidFill>
                <a:latin typeface="微软雅黑" panose="020B0503020204020204" pitchFamily="34" charset="-122"/>
                <a:ea typeface="微软雅黑" panose="020B0503020204020204" pitchFamily="34" charset="-122"/>
              </a:rPr>
            </a:br>
            <a:r>
              <a:rPr lang="zh-CN" altLang="en-US" sz="995"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27" name="TextBox 10"/>
          <p:cNvSpPr txBox="1"/>
          <p:nvPr/>
        </p:nvSpPr>
        <p:spPr bwMode="auto">
          <a:xfrm>
            <a:off x="5333998" y="3553030"/>
            <a:ext cx="205585" cy="230820"/>
          </a:xfrm>
          <a:prstGeom prst="rect">
            <a:avLst/>
          </a:prstGeom>
        </p:spPr>
        <p:txBody>
          <a:bodyPr wrap="none" lIns="0" tIns="0" rIns="0" bIns="0" anchor="ctr" anchorCtr="1">
            <a:normAutofit fontScale="92500" lnSpcReduction="10000"/>
          </a:bodyPr>
          <a:lstStyle/>
          <a:p>
            <a:pPr algn="ctr">
              <a:defRPr/>
            </a:pPr>
            <a:r>
              <a:rPr lang="en-US" sz="1705" dirty="0">
                <a:solidFill>
                  <a:schemeClr val="bg1">
                    <a:lumMod val="50000"/>
                  </a:schemeClr>
                </a:solidFill>
                <a:latin typeface="微软雅黑" panose="020B0503020204020204" pitchFamily="34" charset="-122"/>
                <a:ea typeface="微软雅黑" panose="020B0503020204020204" pitchFamily="34" charset="-122"/>
              </a:rPr>
              <a:t>03</a:t>
            </a:r>
          </a:p>
        </p:txBody>
      </p:sp>
      <p:sp>
        <p:nvSpPr>
          <p:cNvPr id="28" name="TextBox 79"/>
          <p:cNvSpPr txBox="1"/>
          <p:nvPr/>
        </p:nvSpPr>
        <p:spPr>
          <a:xfrm>
            <a:off x="4976573" y="1935908"/>
            <a:ext cx="946413" cy="230820"/>
          </a:xfrm>
          <a:prstGeom prst="rect">
            <a:avLst/>
          </a:prstGeom>
        </p:spPr>
        <p:txBody>
          <a:bodyPr wrap="none" lIns="68575" tIns="34287" rIns="68575" bIns="34287" anchor="ctr" anchorCtr="1">
            <a:normAutofit lnSpcReduction="10000"/>
          </a:bodyPr>
          <a:lstStyle/>
          <a:p>
            <a:pPr algn="ctr">
              <a:buClr>
                <a:srgbClr val="F9BD45"/>
              </a:buClr>
              <a:buSzPct val="150000"/>
            </a:pPr>
            <a:r>
              <a:rPr lang="zh-CN" altLang="en-US" sz="1065" b="1" dirty="0">
                <a:solidFill>
                  <a:schemeClr val="bg1"/>
                </a:solidFill>
              </a:rPr>
              <a:t>标题文本预设</a:t>
            </a:r>
          </a:p>
        </p:txBody>
      </p:sp>
      <p:sp>
        <p:nvSpPr>
          <p:cNvPr id="39" name="Oval 88"/>
          <p:cNvSpPr/>
          <p:nvPr/>
        </p:nvSpPr>
        <p:spPr>
          <a:xfrm>
            <a:off x="5375230" y="3305772"/>
            <a:ext cx="123122" cy="1231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anchor="ctr"/>
          <a:lstStyle/>
          <a:p>
            <a:pPr algn="ctr"/>
            <a:endParaRPr sz="1280"/>
          </a:p>
        </p:txBody>
      </p:sp>
      <p:sp>
        <p:nvSpPr>
          <p:cNvPr id="40" name="Freeform: Shape 60"/>
          <p:cNvSpPr/>
          <p:nvPr/>
        </p:nvSpPr>
        <p:spPr bwMode="auto">
          <a:xfrm>
            <a:off x="5272393" y="1545692"/>
            <a:ext cx="342063" cy="34204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lIns="68575" tIns="34287" rIns="68575" bIns="34287" anchor="ctr"/>
          <a:lstStyle/>
          <a:p>
            <a:pPr algn="ctr"/>
            <a:endParaRPr sz="1280"/>
          </a:p>
        </p:txBody>
      </p:sp>
      <p:sp>
        <p:nvSpPr>
          <p:cNvPr id="41" name="TextBox 91"/>
          <p:cNvSpPr txBox="1"/>
          <p:nvPr/>
        </p:nvSpPr>
        <p:spPr bwMode="auto">
          <a:xfrm>
            <a:off x="4711411" y="3783849"/>
            <a:ext cx="1450758" cy="515998"/>
          </a:xfrm>
          <a:prstGeom prst="rect">
            <a:avLst/>
          </a:prstGeom>
        </p:spPr>
        <p:txBody>
          <a:bodyPr wrap="square" lIns="0" tIns="0" rIns="0" bIns="0" anchor="ctr" anchorCtr="1">
            <a:noAutofit/>
          </a:bodyPr>
          <a:lstStyle/>
          <a:p>
            <a:pPr algn="ctr">
              <a:lnSpc>
                <a:spcPct val="120000"/>
              </a:lnSpc>
              <a:defRPr/>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95" dirty="0">
                <a:solidFill>
                  <a:schemeClr val="bg1">
                    <a:lumMod val="50000"/>
                  </a:schemeClr>
                </a:solidFill>
                <a:latin typeface="微软雅黑" panose="020B0503020204020204" pitchFamily="34" charset="-122"/>
                <a:ea typeface="微软雅黑" panose="020B0503020204020204" pitchFamily="34" charset="-122"/>
              </a:rPr>
            </a:br>
            <a:r>
              <a:rPr lang="zh-CN" altLang="en-US" sz="995"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42" name="TextBox 7"/>
          <p:cNvSpPr txBox="1"/>
          <p:nvPr/>
        </p:nvSpPr>
        <p:spPr bwMode="auto">
          <a:xfrm>
            <a:off x="3564642" y="3553030"/>
            <a:ext cx="199573" cy="230820"/>
          </a:xfrm>
          <a:prstGeom prst="rect">
            <a:avLst/>
          </a:prstGeom>
        </p:spPr>
        <p:txBody>
          <a:bodyPr wrap="none" lIns="0" tIns="0" rIns="0" bIns="0" anchor="ctr" anchorCtr="1">
            <a:normAutofit fontScale="92500" lnSpcReduction="10000"/>
          </a:bodyPr>
          <a:lstStyle/>
          <a:p>
            <a:pPr algn="ctr">
              <a:defRPr/>
            </a:pPr>
            <a:r>
              <a:rPr lang="en-US" sz="1705" dirty="0">
                <a:solidFill>
                  <a:schemeClr val="bg1">
                    <a:lumMod val="50000"/>
                  </a:schemeClr>
                </a:solidFill>
                <a:latin typeface="微软雅黑" panose="020B0503020204020204" pitchFamily="34" charset="-122"/>
                <a:ea typeface="微软雅黑" panose="020B0503020204020204" pitchFamily="34" charset="-122"/>
              </a:rPr>
              <a:t>02</a:t>
            </a:r>
          </a:p>
        </p:txBody>
      </p:sp>
      <p:sp>
        <p:nvSpPr>
          <p:cNvPr id="43" name="TextBox 73"/>
          <p:cNvSpPr txBox="1"/>
          <p:nvPr/>
        </p:nvSpPr>
        <p:spPr>
          <a:xfrm>
            <a:off x="3242023" y="1935908"/>
            <a:ext cx="946413" cy="230820"/>
          </a:xfrm>
          <a:prstGeom prst="rect">
            <a:avLst/>
          </a:prstGeom>
        </p:spPr>
        <p:txBody>
          <a:bodyPr wrap="none" lIns="68575" tIns="34287" rIns="68575" bIns="34287" anchor="ctr" anchorCtr="1">
            <a:normAutofit lnSpcReduction="10000"/>
          </a:bodyPr>
          <a:lstStyle/>
          <a:p>
            <a:pPr algn="ctr">
              <a:buClr>
                <a:srgbClr val="F9BD45"/>
              </a:buClr>
              <a:buSzPct val="150000"/>
            </a:pPr>
            <a:r>
              <a:rPr lang="zh-CN" altLang="en-US" sz="1065" b="1" dirty="0">
                <a:solidFill>
                  <a:schemeClr val="bg1"/>
                </a:solidFill>
              </a:rPr>
              <a:t>标题文本预设</a:t>
            </a:r>
          </a:p>
        </p:txBody>
      </p:sp>
      <p:sp>
        <p:nvSpPr>
          <p:cNvPr id="44" name="Oval 87"/>
          <p:cNvSpPr/>
          <p:nvPr/>
        </p:nvSpPr>
        <p:spPr>
          <a:xfrm>
            <a:off x="3602870" y="3305772"/>
            <a:ext cx="123122" cy="1231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anchor="ctr"/>
          <a:lstStyle/>
          <a:p>
            <a:pPr algn="ctr"/>
            <a:endParaRPr sz="1280"/>
          </a:p>
        </p:txBody>
      </p:sp>
      <p:sp>
        <p:nvSpPr>
          <p:cNvPr id="45" name="Freeform: Shape 62"/>
          <p:cNvSpPr/>
          <p:nvPr/>
        </p:nvSpPr>
        <p:spPr bwMode="auto">
          <a:xfrm>
            <a:off x="3537844" y="1545692"/>
            <a:ext cx="342063" cy="342044"/>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lIns="68575" tIns="34287" rIns="68575" bIns="34287" anchor="ctr"/>
          <a:lstStyle/>
          <a:p>
            <a:pPr algn="ctr"/>
            <a:endParaRPr sz="1280"/>
          </a:p>
        </p:txBody>
      </p:sp>
      <p:sp>
        <p:nvSpPr>
          <p:cNvPr id="46" name="TextBox 92"/>
          <p:cNvSpPr txBox="1"/>
          <p:nvPr/>
        </p:nvSpPr>
        <p:spPr bwMode="auto">
          <a:xfrm>
            <a:off x="2939049" y="3783849"/>
            <a:ext cx="1450758" cy="515998"/>
          </a:xfrm>
          <a:prstGeom prst="rect">
            <a:avLst/>
          </a:prstGeom>
        </p:spPr>
        <p:txBody>
          <a:bodyPr wrap="square" lIns="0" tIns="0" rIns="0" bIns="0" anchor="ctr" anchorCtr="1">
            <a:noAutofit/>
          </a:bodyPr>
          <a:lstStyle/>
          <a:p>
            <a:pPr algn="ctr">
              <a:lnSpc>
                <a:spcPct val="120000"/>
              </a:lnSpc>
              <a:defRPr/>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95" dirty="0">
                <a:solidFill>
                  <a:schemeClr val="bg1">
                    <a:lumMod val="50000"/>
                  </a:schemeClr>
                </a:solidFill>
                <a:latin typeface="微软雅黑" panose="020B0503020204020204" pitchFamily="34" charset="-122"/>
                <a:ea typeface="微软雅黑" panose="020B0503020204020204" pitchFamily="34" charset="-122"/>
              </a:rPr>
            </a:br>
            <a:r>
              <a:rPr lang="zh-CN" altLang="en-US" sz="995"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47" name="TextBox 4"/>
          <p:cNvSpPr txBox="1"/>
          <p:nvPr/>
        </p:nvSpPr>
        <p:spPr bwMode="auto">
          <a:xfrm>
            <a:off x="1803701" y="3553030"/>
            <a:ext cx="176731" cy="230820"/>
          </a:xfrm>
          <a:prstGeom prst="rect">
            <a:avLst/>
          </a:prstGeom>
        </p:spPr>
        <p:txBody>
          <a:bodyPr wrap="none" lIns="0" tIns="0" rIns="0" bIns="0" anchor="ctr" anchorCtr="1">
            <a:normAutofit fontScale="92500" lnSpcReduction="10000"/>
          </a:bodyPr>
          <a:lstStyle/>
          <a:p>
            <a:pPr algn="ctr">
              <a:defRPr/>
            </a:pPr>
            <a:r>
              <a:rPr lang="en-US" sz="1705" dirty="0">
                <a:solidFill>
                  <a:schemeClr val="bg1">
                    <a:lumMod val="50000"/>
                  </a:schemeClr>
                </a:solidFill>
                <a:latin typeface="微软雅黑" panose="020B0503020204020204" pitchFamily="34" charset="-122"/>
                <a:ea typeface="微软雅黑" panose="020B0503020204020204" pitchFamily="34" charset="-122"/>
              </a:rPr>
              <a:t>01</a:t>
            </a:r>
          </a:p>
        </p:txBody>
      </p:sp>
      <p:grpSp>
        <p:nvGrpSpPr>
          <p:cNvPr id="10" name="Group 3"/>
          <p:cNvGrpSpPr/>
          <p:nvPr/>
        </p:nvGrpSpPr>
        <p:grpSpPr>
          <a:xfrm>
            <a:off x="1257732" y="1410685"/>
            <a:ext cx="1268677" cy="1806795"/>
            <a:chOff x="1676975" y="1880828"/>
            <a:chExt cx="1691569" cy="2409192"/>
          </a:xfrm>
        </p:grpSpPr>
        <p:sp>
          <p:nvSpPr>
            <p:cNvPr id="53" name="Rectangle: Rounded Corners 56"/>
            <p:cNvSpPr/>
            <p:nvPr/>
          </p:nvSpPr>
          <p:spPr>
            <a:xfrm>
              <a:off x="1676975" y="1880828"/>
              <a:ext cx="1691569" cy="228173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68000" anchor="t" anchorCtr="1">
              <a:normAutofit/>
            </a:bodyPr>
            <a:lstStyle/>
            <a:p>
              <a:pPr algn="ctr">
                <a:lnSpc>
                  <a:spcPct val="120000"/>
                </a:lnSpc>
                <a:defRPr/>
              </a:pPr>
              <a:r>
                <a:rPr lang="zh-CN" altLang="en-US" sz="855" dirty="0">
                  <a:solidFill>
                    <a:schemeClr val="bg1"/>
                  </a:solidFill>
                </a:rPr>
                <a:t>此部分内容作为文字排版占位显示 （建议使用主题字体）</a:t>
              </a:r>
            </a:p>
          </p:txBody>
        </p:sp>
        <p:sp>
          <p:nvSpPr>
            <p:cNvPr id="54" name="Isosceles Triangle 57"/>
            <p:cNvSpPr/>
            <p:nvPr/>
          </p:nvSpPr>
          <p:spPr>
            <a:xfrm rot="10800000">
              <a:off x="2397677" y="4113262"/>
              <a:ext cx="250164" cy="17675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grpSp>
      <p:sp>
        <p:nvSpPr>
          <p:cNvPr id="49" name="Oval 50"/>
          <p:cNvSpPr/>
          <p:nvPr/>
        </p:nvSpPr>
        <p:spPr>
          <a:xfrm>
            <a:off x="1830509" y="3305772"/>
            <a:ext cx="123122" cy="123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anchor="ctr"/>
          <a:lstStyle/>
          <a:p>
            <a:pPr algn="ctr"/>
            <a:endParaRPr sz="1280"/>
          </a:p>
        </p:txBody>
      </p:sp>
      <p:sp>
        <p:nvSpPr>
          <p:cNvPr id="50" name="Freeform: Shape 61"/>
          <p:cNvSpPr/>
          <p:nvPr/>
        </p:nvSpPr>
        <p:spPr bwMode="auto">
          <a:xfrm>
            <a:off x="1727671" y="1545692"/>
            <a:ext cx="342063" cy="342044"/>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lIns="68575" tIns="34287" rIns="68575" bIns="34287" anchor="ctr"/>
          <a:lstStyle/>
          <a:p>
            <a:pPr algn="ctr"/>
            <a:endParaRPr sz="1280"/>
          </a:p>
        </p:txBody>
      </p:sp>
      <p:sp>
        <p:nvSpPr>
          <p:cNvPr id="51" name="TextBox 67"/>
          <p:cNvSpPr txBox="1"/>
          <p:nvPr/>
        </p:nvSpPr>
        <p:spPr>
          <a:xfrm>
            <a:off x="1431851" y="1935908"/>
            <a:ext cx="946413" cy="230820"/>
          </a:xfrm>
          <a:prstGeom prst="rect">
            <a:avLst/>
          </a:prstGeom>
        </p:spPr>
        <p:txBody>
          <a:bodyPr wrap="none" lIns="68575" tIns="34287" rIns="68575" bIns="34287" anchor="ctr" anchorCtr="1">
            <a:normAutofit lnSpcReduction="10000"/>
          </a:bodyPr>
          <a:lstStyle/>
          <a:p>
            <a:pPr algn="ctr">
              <a:buClr>
                <a:srgbClr val="F9BD45"/>
              </a:buClr>
              <a:buSzPct val="150000"/>
            </a:pPr>
            <a:r>
              <a:rPr lang="zh-CN" altLang="en-US" sz="1065" b="1" dirty="0">
                <a:solidFill>
                  <a:schemeClr val="bg1"/>
                </a:solidFill>
              </a:rPr>
              <a:t>标题文本预设</a:t>
            </a:r>
          </a:p>
        </p:txBody>
      </p:sp>
      <p:sp>
        <p:nvSpPr>
          <p:cNvPr id="52" name="TextBox 93"/>
          <p:cNvSpPr txBox="1"/>
          <p:nvPr/>
        </p:nvSpPr>
        <p:spPr bwMode="auto">
          <a:xfrm>
            <a:off x="1166687" y="3783849"/>
            <a:ext cx="1450758" cy="515998"/>
          </a:xfrm>
          <a:prstGeom prst="rect">
            <a:avLst/>
          </a:prstGeom>
        </p:spPr>
        <p:txBody>
          <a:bodyPr wrap="square" lIns="0" tIns="0" rIns="0" bIns="0" anchor="ctr" anchorCtr="1">
            <a:noAutofit/>
          </a:bodyPr>
          <a:lstStyle/>
          <a:p>
            <a:pPr algn="ctr">
              <a:lnSpc>
                <a:spcPct val="120000"/>
              </a:lnSpc>
              <a:defRPr/>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95" dirty="0">
                <a:solidFill>
                  <a:schemeClr val="bg1">
                    <a:lumMod val="50000"/>
                  </a:schemeClr>
                </a:solidFill>
                <a:latin typeface="微软雅黑" panose="020B0503020204020204" pitchFamily="34" charset="-122"/>
                <a:ea typeface="微软雅黑" panose="020B0503020204020204" pitchFamily="34" charset="-122"/>
              </a:rPr>
            </a:br>
            <a:r>
              <a:rPr lang="zh-CN" altLang="en-US" sz="995"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ppt_w</p:attrName>
                                        </p:attrNameLst>
                                      </p:cBhvr>
                                      <p:tavLst>
                                        <p:tav tm="0">
                                          <p:val>
                                            <p:fltVal val="0"/>
                                          </p:val>
                                        </p:tav>
                                        <p:tav tm="100000">
                                          <p:val>
                                            <p:strVal val="#ppt_w"/>
                                          </p:val>
                                        </p:tav>
                                      </p:tavLst>
                                    </p:anim>
                                    <p:anim calcmode="lin" valueType="num">
                                      <p:cBhvr>
                                        <p:cTn id="68" dur="500" fill="hold"/>
                                        <p:tgtEl>
                                          <p:spTgt spid="28"/>
                                        </p:tgtEl>
                                        <p:attrNameLst>
                                          <p:attrName>ppt_h</p:attrName>
                                        </p:attrNameLst>
                                      </p:cBhvr>
                                      <p:tavLst>
                                        <p:tav tm="0">
                                          <p:val>
                                            <p:fltVal val="0"/>
                                          </p:val>
                                        </p:tav>
                                        <p:tav tm="100000">
                                          <p:val>
                                            <p:strVal val="#ppt_h"/>
                                          </p:val>
                                        </p:tav>
                                      </p:tavLst>
                                    </p:anim>
                                    <p:animEffect transition="in" filter="fade">
                                      <p:cBhvr>
                                        <p:cTn id="69" dur="500"/>
                                        <p:tgtEl>
                                          <p:spTgt spid="28"/>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p:cTn id="73" dur="500" fill="hold"/>
                                        <p:tgtEl>
                                          <p:spTgt spid="39"/>
                                        </p:tgtEl>
                                        <p:attrNameLst>
                                          <p:attrName>ppt_w</p:attrName>
                                        </p:attrNameLst>
                                      </p:cBhvr>
                                      <p:tavLst>
                                        <p:tav tm="0">
                                          <p:val>
                                            <p:fltVal val="0"/>
                                          </p:val>
                                        </p:tav>
                                        <p:tav tm="100000">
                                          <p:val>
                                            <p:strVal val="#ppt_w"/>
                                          </p:val>
                                        </p:tav>
                                      </p:tavLst>
                                    </p:anim>
                                    <p:anim calcmode="lin" valueType="num">
                                      <p:cBhvr>
                                        <p:cTn id="74" dur="500" fill="hold"/>
                                        <p:tgtEl>
                                          <p:spTgt spid="39"/>
                                        </p:tgtEl>
                                        <p:attrNameLst>
                                          <p:attrName>ppt_h</p:attrName>
                                        </p:attrNameLst>
                                      </p:cBhvr>
                                      <p:tavLst>
                                        <p:tav tm="0">
                                          <p:val>
                                            <p:fltVal val="0"/>
                                          </p:val>
                                        </p:tav>
                                        <p:tav tm="100000">
                                          <p:val>
                                            <p:strVal val="#ppt_h"/>
                                          </p:val>
                                        </p:tav>
                                      </p:tavLst>
                                    </p:anim>
                                    <p:animEffect transition="in" filter="fade">
                                      <p:cBhvr>
                                        <p:cTn id="75" dur="500"/>
                                        <p:tgtEl>
                                          <p:spTgt spid="39"/>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p:cTn id="79" dur="500" fill="hold"/>
                                        <p:tgtEl>
                                          <p:spTgt spid="40"/>
                                        </p:tgtEl>
                                        <p:attrNameLst>
                                          <p:attrName>ppt_w</p:attrName>
                                        </p:attrNameLst>
                                      </p:cBhvr>
                                      <p:tavLst>
                                        <p:tav tm="0">
                                          <p:val>
                                            <p:fltVal val="0"/>
                                          </p:val>
                                        </p:tav>
                                        <p:tav tm="100000">
                                          <p:val>
                                            <p:strVal val="#ppt_w"/>
                                          </p:val>
                                        </p:tav>
                                      </p:tavLst>
                                    </p:anim>
                                    <p:anim calcmode="lin" valueType="num">
                                      <p:cBhvr>
                                        <p:cTn id="80" dur="500" fill="hold"/>
                                        <p:tgtEl>
                                          <p:spTgt spid="40"/>
                                        </p:tgtEl>
                                        <p:attrNameLst>
                                          <p:attrName>ppt_h</p:attrName>
                                        </p:attrNameLst>
                                      </p:cBhvr>
                                      <p:tavLst>
                                        <p:tav tm="0">
                                          <p:val>
                                            <p:fltVal val="0"/>
                                          </p:val>
                                        </p:tav>
                                        <p:tav tm="100000">
                                          <p:val>
                                            <p:strVal val="#ppt_h"/>
                                          </p:val>
                                        </p:tav>
                                      </p:tavLst>
                                    </p:anim>
                                    <p:animEffect transition="in" filter="fade">
                                      <p:cBhvr>
                                        <p:cTn id="81" dur="500"/>
                                        <p:tgtEl>
                                          <p:spTgt spid="40"/>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500" fill="hold"/>
                                        <p:tgtEl>
                                          <p:spTgt spid="42"/>
                                        </p:tgtEl>
                                        <p:attrNameLst>
                                          <p:attrName>ppt_w</p:attrName>
                                        </p:attrNameLst>
                                      </p:cBhvr>
                                      <p:tavLst>
                                        <p:tav tm="0">
                                          <p:val>
                                            <p:fltVal val="0"/>
                                          </p:val>
                                        </p:tav>
                                        <p:tav tm="100000">
                                          <p:val>
                                            <p:strVal val="#ppt_w"/>
                                          </p:val>
                                        </p:tav>
                                      </p:tavLst>
                                    </p:anim>
                                    <p:anim calcmode="lin" valueType="num">
                                      <p:cBhvr>
                                        <p:cTn id="92" dur="500" fill="hold"/>
                                        <p:tgtEl>
                                          <p:spTgt spid="42"/>
                                        </p:tgtEl>
                                        <p:attrNameLst>
                                          <p:attrName>ppt_h</p:attrName>
                                        </p:attrNameLst>
                                      </p:cBhvr>
                                      <p:tavLst>
                                        <p:tav tm="0">
                                          <p:val>
                                            <p:fltVal val="0"/>
                                          </p:val>
                                        </p:tav>
                                        <p:tav tm="100000">
                                          <p:val>
                                            <p:strVal val="#ppt_h"/>
                                          </p:val>
                                        </p:tav>
                                      </p:tavLst>
                                    </p:anim>
                                    <p:animEffect transition="in" filter="fade">
                                      <p:cBhvr>
                                        <p:cTn id="93" dur="500"/>
                                        <p:tgtEl>
                                          <p:spTgt spid="42"/>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500" fill="hold"/>
                                        <p:tgtEl>
                                          <p:spTgt spid="43"/>
                                        </p:tgtEl>
                                        <p:attrNameLst>
                                          <p:attrName>ppt_w</p:attrName>
                                        </p:attrNameLst>
                                      </p:cBhvr>
                                      <p:tavLst>
                                        <p:tav tm="0">
                                          <p:val>
                                            <p:fltVal val="0"/>
                                          </p:val>
                                        </p:tav>
                                        <p:tav tm="100000">
                                          <p:val>
                                            <p:strVal val="#ppt_w"/>
                                          </p:val>
                                        </p:tav>
                                      </p:tavLst>
                                    </p:anim>
                                    <p:anim calcmode="lin" valueType="num">
                                      <p:cBhvr>
                                        <p:cTn id="98" dur="500" fill="hold"/>
                                        <p:tgtEl>
                                          <p:spTgt spid="43"/>
                                        </p:tgtEl>
                                        <p:attrNameLst>
                                          <p:attrName>ppt_h</p:attrName>
                                        </p:attrNameLst>
                                      </p:cBhvr>
                                      <p:tavLst>
                                        <p:tav tm="0">
                                          <p:val>
                                            <p:fltVal val="0"/>
                                          </p:val>
                                        </p:tav>
                                        <p:tav tm="100000">
                                          <p:val>
                                            <p:strVal val="#ppt_h"/>
                                          </p:val>
                                        </p:tav>
                                      </p:tavLst>
                                    </p:anim>
                                    <p:animEffect transition="in" filter="fade">
                                      <p:cBhvr>
                                        <p:cTn id="99" dur="500"/>
                                        <p:tgtEl>
                                          <p:spTgt spid="43"/>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p:cTn id="109" dur="500" fill="hold"/>
                                        <p:tgtEl>
                                          <p:spTgt spid="45"/>
                                        </p:tgtEl>
                                        <p:attrNameLst>
                                          <p:attrName>ppt_w</p:attrName>
                                        </p:attrNameLst>
                                      </p:cBhvr>
                                      <p:tavLst>
                                        <p:tav tm="0">
                                          <p:val>
                                            <p:fltVal val="0"/>
                                          </p:val>
                                        </p:tav>
                                        <p:tav tm="100000">
                                          <p:val>
                                            <p:strVal val="#ppt_w"/>
                                          </p:val>
                                        </p:tav>
                                      </p:tavLst>
                                    </p:anim>
                                    <p:anim calcmode="lin" valueType="num">
                                      <p:cBhvr>
                                        <p:cTn id="110" dur="500" fill="hold"/>
                                        <p:tgtEl>
                                          <p:spTgt spid="45"/>
                                        </p:tgtEl>
                                        <p:attrNameLst>
                                          <p:attrName>ppt_h</p:attrName>
                                        </p:attrNameLst>
                                      </p:cBhvr>
                                      <p:tavLst>
                                        <p:tav tm="0">
                                          <p:val>
                                            <p:fltVal val="0"/>
                                          </p:val>
                                        </p:tav>
                                        <p:tav tm="100000">
                                          <p:val>
                                            <p:strVal val="#ppt_h"/>
                                          </p:val>
                                        </p:tav>
                                      </p:tavLst>
                                    </p:anim>
                                    <p:animEffect transition="in" filter="fade">
                                      <p:cBhvr>
                                        <p:cTn id="111" dur="500"/>
                                        <p:tgtEl>
                                          <p:spTgt spid="45"/>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46"/>
                                        </p:tgtEl>
                                        <p:attrNameLst>
                                          <p:attrName>style.visibility</p:attrName>
                                        </p:attrNameLst>
                                      </p:cBhvr>
                                      <p:to>
                                        <p:strVal val="visible"/>
                                      </p:to>
                                    </p:set>
                                    <p:anim calcmode="lin" valueType="num">
                                      <p:cBhvr>
                                        <p:cTn id="115" dur="500" fill="hold"/>
                                        <p:tgtEl>
                                          <p:spTgt spid="46"/>
                                        </p:tgtEl>
                                        <p:attrNameLst>
                                          <p:attrName>ppt_w</p:attrName>
                                        </p:attrNameLst>
                                      </p:cBhvr>
                                      <p:tavLst>
                                        <p:tav tm="0">
                                          <p:val>
                                            <p:fltVal val="0"/>
                                          </p:val>
                                        </p:tav>
                                        <p:tav tm="100000">
                                          <p:val>
                                            <p:strVal val="#ppt_w"/>
                                          </p:val>
                                        </p:tav>
                                      </p:tavLst>
                                    </p:anim>
                                    <p:anim calcmode="lin" valueType="num">
                                      <p:cBhvr>
                                        <p:cTn id="116" dur="500" fill="hold"/>
                                        <p:tgtEl>
                                          <p:spTgt spid="46"/>
                                        </p:tgtEl>
                                        <p:attrNameLst>
                                          <p:attrName>ppt_h</p:attrName>
                                        </p:attrNameLst>
                                      </p:cBhvr>
                                      <p:tavLst>
                                        <p:tav tm="0">
                                          <p:val>
                                            <p:fltVal val="0"/>
                                          </p:val>
                                        </p:tav>
                                        <p:tav tm="100000">
                                          <p:val>
                                            <p:strVal val="#ppt_h"/>
                                          </p:val>
                                        </p:tav>
                                      </p:tavLst>
                                    </p:anim>
                                    <p:animEffect transition="in" filter="fade">
                                      <p:cBhvr>
                                        <p:cTn id="117" dur="500"/>
                                        <p:tgtEl>
                                          <p:spTgt spid="46"/>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500" fill="hold"/>
                                        <p:tgtEl>
                                          <p:spTgt spid="47"/>
                                        </p:tgtEl>
                                        <p:attrNameLst>
                                          <p:attrName>ppt_w</p:attrName>
                                        </p:attrNameLst>
                                      </p:cBhvr>
                                      <p:tavLst>
                                        <p:tav tm="0">
                                          <p:val>
                                            <p:fltVal val="0"/>
                                          </p:val>
                                        </p:tav>
                                        <p:tav tm="100000">
                                          <p:val>
                                            <p:strVal val="#ppt_w"/>
                                          </p:val>
                                        </p:tav>
                                      </p:tavLst>
                                    </p:anim>
                                    <p:anim calcmode="lin" valueType="num">
                                      <p:cBhvr>
                                        <p:cTn id="122" dur="500" fill="hold"/>
                                        <p:tgtEl>
                                          <p:spTgt spid="47"/>
                                        </p:tgtEl>
                                        <p:attrNameLst>
                                          <p:attrName>ppt_h</p:attrName>
                                        </p:attrNameLst>
                                      </p:cBhvr>
                                      <p:tavLst>
                                        <p:tav tm="0">
                                          <p:val>
                                            <p:fltVal val="0"/>
                                          </p:val>
                                        </p:tav>
                                        <p:tav tm="100000">
                                          <p:val>
                                            <p:strVal val="#ppt_h"/>
                                          </p:val>
                                        </p:tav>
                                      </p:tavLst>
                                    </p:anim>
                                    <p:animEffect transition="in" filter="fade">
                                      <p:cBhvr>
                                        <p:cTn id="123" dur="500"/>
                                        <p:tgtEl>
                                          <p:spTgt spid="47"/>
                                        </p:tgtEl>
                                      </p:cBhvr>
                                    </p:animEffect>
                                  </p:childTnLst>
                                </p:cTn>
                              </p:par>
                            </p:childTnLst>
                          </p:cTn>
                        </p:par>
                        <p:par>
                          <p:cTn id="124" fill="hold">
                            <p:stCondLst>
                              <p:cond delay="10000"/>
                            </p:stCondLst>
                            <p:childTnLst>
                              <p:par>
                                <p:cTn id="125" presetID="53" presetClass="entr" presetSubtype="16"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 calcmode="lin" valueType="num">
                                      <p:cBhvr>
                                        <p:cTn id="127" dur="500" fill="hold"/>
                                        <p:tgtEl>
                                          <p:spTgt spid="10"/>
                                        </p:tgtEl>
                                        <p:attrNameLst>
                                          <p:attrName>ppt_w</p:attrName>
                                        </p:attrNameLst>
                                      </p:cBhvr>
                                      <p:tavLst>
                                        <p:tav tm="0">
                                          <p:val>
                                            <p:fltVal val="0"/>
                                          </p:val>
                                        </p:tav>
                                        <p:tav tm="100000">
                                          <p:val>
                                            <p:strVal val="#ppt_w"/>
                                          </p:val>
                                        </p:tav>
                                      </p:tavLst>
                                    </p:anim>
                                    <p:anim calcmode="lin" valueType="num">
                                      <p:cBhvr>
                                        <p:cTn id="128" dur="500" fill="hold"/>
                                        <p:tgtEl>
                                          <p:spTgt spid="10"/>
                                        </p:tgtEl>
                                        <p:attrNameLst>
                                          <p:attrName>ppt_h</p:attrName>
                                        </p:attrNameLst>
                                      </p:cBhvr>
                                      <p:tavLst>
                                        <p:tav tm="0">
                                          <p:val>
                                            <p:fltVal val="0"/>
                                          </p:val>
                                        </p:tav>
                                        <p:tav tm="100000">
                                          <p:val>
                                            <p:strVal val="#ppt_h"/>
                                          </p:val>
                                        </p:tav>
                                      </p:tavLst>
                                    </p:anim>
                                    <p:animEffect transition="in" filter="fade">
                                      <p:cBhvr>
                                        <p:cTn id="129" dur="500"/>
                                        <p:tgtEl>
                                          <p:spTgt spid="10"/>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p:cTn id="133" dur="500" fill="hold"/>
                                        <p:tgtEl>
                                          <p:spTgt spid="49"/>
                                        </p:tgtEl>
                                        <p:attrNameLst>
                                          <p:attrName>ppt_w</p:attrName>
                                        </p:attrNameLst>
                                      </p:cBhvr>
                                      <p:tavLst>
                                        <p:tav tm="0">
                                          <p:val>
                                            <p:fltVal val="0"/>
                                          </p:val>
                                        </p:tav>
                                        <p:tav tm="100000">
                                          <p:val>
                                            <p:strVal val="#ppt_w"/>
                                          </p:val>
                                        </p:tav>
                                      </p:tavLst>
                                    </p:anim>
                                    <p:anim calcmode="lin" valueType="num">
                                      <p:cBhvr>
                                        <p:cTn id="134" dur="500" fill="hold"/>
                                        <p:tgtEl>
                                          <p:spTgt spid="49"/>
                                        </p:tgtEl>
                                        <p:attrNameLst>
                                          <p:attrName>ppt_h</p:attrName>
                                        </p:attrNameLst>
                                      </p:cBhvr>
                                      <p:tavLst>
                                        <p:tav tm="0">
                                          <p:val>
                                            <p:fltVal val="0"/>
                                          </p:val>
                                        </p:tav>
                                        <p:tav tm="100000">
                                          <p:val>
                                            <p:strVal val="#ppt_h"/>
                                          </p:val>
                                        </p:tav>
                                      </p:tavLst>
                                    </p:anim>
                                    <p:animEffect transition="in" filter="fade">
                                      <p:cBhvr>
                                        <p:cTn id="135" dur="500"/>
                                        <p:tgtEl>
                                          <p:spTgt spid="49"/>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50"/>
                                        </p:tgtEl>
                                        <p:attrNameLst>
                                          <p:attrName>style.visibility</p:attrName>
                                        </p:attrNameLst>
                                      </p:cBhvr>
                                      <p:to>
                                        <p:strVal val="visible"/>
                                      </p:to>
                                    </p:set>
                                    <p:anim calcmode="lin" valueType="num">
                                      <p:cBhvr>
                                        <p:cTn id="139" dur="500" fill="hold"/>
                                        <p:tgtEl>
                                          <p:spTgt spid="50"/>
                                        </p:tgtEl>
                                        <p:attrNameLst>
                                          <p:attrName>ppt_w</p:attrName>
                                        </p:attrNameLst>
                                      </p:cBhvr>
                                      <p:tavLst>
                                        <p:tav tm="0">
                                          <p:val>
                                            <p:fltVal val="0"/>
                                          </p:val>
                                        </p:tav>
                                        <p:tav tm="100000">
                                          <p:val>
                                            <p:strVal val="#ppt_w"/>
                                          </p:val>
                                        </p:tav>
                                      </p:tavLst>
                                    </p:anim>
                                    <p:anim calcmode="lin" valueType="num">
                                      <p:cBhvr>
                                        <p:cTn id="140" dur="500" fill="hold"/>
                                        <p:tgtEl>
                                          <p:spTgt spid="50"/>
                                        </p:tgtEl>
                                        <p:attrNameLst>
                                          <p:attrName>ppt_h</p:attrName>
                                        </p:attrNameLst>
                                      </p:cBhvr>
                                      <p:tavLst>
                                        <p:tav tm="0">
                                          <p:val>
                                            <p:fltVal val="0"/>
                                          </p:val>
                                        </p:tav>
                                        <p:tav tm="100000">
                                          <p:val>
                                            <p:strVal val="#ppt_h"/>
                                          </p:val>
                                        </p:tav>
                                      </p:tavLst>
                                    </p:anim>
                                    <p:animEffect transition="in" filter="fade">
                                      <p:cBhvr>
                                        <p:cTn id="141" dur="500"/>
                                        <p:tgtEl>
                                          <p:spTgt spid="50"/>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P spid="25" grpId="0" animBg="1"/>
      <p:bldP spid="26" grpId="0"/>
      <p:bldP spid="27" grpId="0"/>
      <p:bldP spid="28" grpId="0"/>
      <p:bldP spid="39" grpId="0" animBg="1"/>
      <p:bldP spid="40" grpId="0" animBg="1"/>
      <p:bldP spid="41" grpId="0"/>
      <p:bldP spid="42" grpId="0"/>
      <p:bldP spid="43" grpId="0"/>
      <p:bldP spid="44" grpId="0" animBg="1"/>
      <p:bldP spid="45" grpId="0" animBg="1"/>
      <p:bldP spid="46" grpId="0"/>
      <p:bldP spid="47" grpId="0"/>
      <p:bldP spid="49" grpId="0" animBg="1"/>
      <p:bldP spid="50" grpId="0" animBg="1"/>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任意多边形: 形状 60"/>
          <p:cNvSpPr/>
          <p:nvPr/>
        </p:nvSpPr>
        <p:spPr>
          <a:xfrm rot="13446499">
            <a:off x="4793926" y="1711164"/>
            <a:ext cx="744660" cy="7446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2">
              <a:lumMod val="100000"/>
            </a:schemeClr>
          </a:solidFill>
          <a:ln w="12700">
            <a:miter lim="400000"/>
          </a:ln>
        </p:spPr>
        <p:txBody>
          <a:bodyPr lIns="68575" tIns="34287" rIns="68575" bIns="34287" anchor="ctr"/>
          <a:lstStyle/>
          <a:p>
            <a:pPr algn="ctr"/>
            <a:endParaRPr sz="142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椭圆 61"/>
          <p:cNvSpPr/>
          <p:nvPr/>
        </p:nvSpPr>
        <p:spPr>
          <a:xfrm>
            <a:off x="5083804" y="1386420"/>
            <a:ext cx="771791" cy="768068"/>
          </a:xfrm>
          <a:prstGeom prst="ellipse">
            <a:avLst/>
          </a:prstGeom>
          <a:solidFill>
            <a:schemeClr val="bg1"/>
          </a:solidFill>
          <a:ln>
            <a:solidFill>
              <a:srgbClr val="CFCFCF"/>
            </a:solidFill>
            <a:miter lim="400000"/>
          </a:ln>
        </p:spPr>
        <p:txBody>
          <a:bodyPr lIns="19049" tIns="19049" rIns="19049" bIns="19049" anchor="ctr">
            <a:normAutofit/>
          </a:bodyPr>
          <a:lstStyle/>
          <a:p>
            <a:pPr algn="ctr" defTabSz="171450">
              <a:defRPr sz="3000">
                <a:solidFill>
                  <a:srgbClr val="FFFFFF"/>
                </a:solidFill>
                <a:effectLst>
                  <a:outerShdw blurRad="38100" dist="12700" dir="5400000" rotWithShape="0">
                    <a:srgbClr val="000000">
                      <a:alpha val="50000"/>
                    </a:srgbClr>
                  </a:outerShdw>
                </a:effectLst>
              </a:defRPr>
            </a:pPr>
            <a:r>
              <a:rPr lang="en-US" altLang="zh-CN" sz="2275" dirty="0">
                <a:solidFill>
                  <a:schemeClr val="bg1">
                    <a:lumMod val="50000"/>
                  </a:schemeClr>
                </a:solidFill>
                <a:effectLst>
                  <a:outerShdw sx="1000" sy="1000" rotWithShape="0">
                    <a:srgbClr val="000000"/>
                  </a:outerShdw>
                </a:effectLst>
                <a:latin typeface="微软雅黑" panose="020B0503020204020204" pitchFamily="34" charset="-122"/>
                <a:ea typeface="微软雅黑" panose="020B0503020204020204" pitchFamily="34" charset="-122"/>
              </a:rPr>
              <a:t>02</a:t>
            </a:r>
          </a:p>
        </p:txBody>
      </p:sp>
      <p:sp>
        <p:nvSpPr>
          <p:cNvPr id="63" name="任意多边形: 形状 62"/>
          <p:cNvSpPr/>
          <p:nvPr/>
        </p:nvSpPr>
        <p:spPr>
          <a:xfrm rot="18846498" flipH="1">
            <a:off x="4816943" y="2922762"/>
            <a:ext cx="744619" cy="7446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4">
              <a:lumMod val="100000"/>
            </a:schemeClr>
          </a:solidFill>
          <a:ln w="12700">
            <a:miter lim="400000"/>
          </a:ln>
        </p:spPr>
        <p:txBody>
          <a:bodyPr lIns="68575" tIns="34287" rIns="68575" bIns="34287" anchor="ctr"/>
          <a:lstStyle/>
          <a:p>
            <a:pPr algn="ctr"/>
            <a:endParaRPr sz="1420">
              <a:solidFill>
                <a:schemeClr val="bg1">
                  <a:lumMod val="50000"/>
                </a:schemeClr>
              </a:solidFill>
              <a:latin typeface="微软雅黑" panose="020B0503020204020204" pitchFamily="34" charset="-122"/>
              <a:ea typeface="微软雅黑" panose="020B0503020204020204" pitchFamily="34" charset="-122"/>
            </a:endParaRPr>
          </a:p>
        </p:txBody>
      </p:sp>
      <p:sp>
        <p:nvSpPr>
          <p:cNvPr id="64" name="椭圆 63"/>
          <p:cNvSpPr/>
          <p:nvPr/>
        </p:nvSpPr>
        <p:spPr>
          <a:xfrm flipH="1">
            <a:off x="5116394" y="3214483"/>
            <a:ext cx="771791" cy="768068"/>
          </a:xfrm>
          <a:prstGeom prst="ellipse">
            <a:avLst/>
          </a:prstGeom>
          <a:solidFill>
            <a:schemeClr val="bg1"/>
          </a:solidFill>
          <a:ln>
            <a:solidFill>
              <a:srgbClr val="CFCFCF"/>
            </a:solidFill>
            <a:miter lim="400000"/>
          </a:ln>
        </p:spPr>
        <p:txBody>
          <a:bodyPr lIns="19049" tIns="19049" rIns="19049" bIns="19049" anchor="ctr">
            <a:normAutofit/>
          </a:bodyPr>
          <a:lstStyle/>
          <a:p>
            <a:pPr algn="ctr" defTabSz="171450">
              <a:defRPr sz="3000">
                <a:solidFill>
                  <a:srgbClr val="FFFFFF"/>
                </a:solidFill>
                <a:effectLst>
                  <a:outerShdw blurRad="38100" dist="12700" dir="5400000" rotWithShape="0">
                    <a:srgbClr val="000000">
                      <a:alpha val="50000"/>
                    </a:srgbClr>
                  </a:outerShdw>
                </a:effectLst>
              </a:defRPr>
            </a:pPr>
            <a:r>
              <a:rPr lang="en-US" altLang="zh-CN" sz="2275" dirty="0">
                <a:solidFill>
                  <a:schemeClr val="bg1">
                    <a:lumMod val="50000"/>
                  </a:schemeClr>
                </a:solidFill>
                <a:effectLst>
                  <a:outerShdw sx="1000" sy="1000" rotWithShape="0">
                    <a:srgbClr val="000000"/>
                  </a:outerShdw>
                </a:effectLst>
                <a:latin typeface="微软雅黑" panose="020B0503020204020204" pitchFamily="34" charset="-122"/>
                <a:ea typeface="微软雅黑" panose="020B0503020204020204" pitchFamily="34" charset="-122"/>
              </a:rPr>
              <a:t>04</a:t>
            </a:r>
          </a:p>
        </p:txBody>
      </p:sp>
      <p:sp>
        <p:nvSpPr>
          <p:cNvPr id="65" name="任意多边形: 形状 64"/>
          <p:cNvSpPr/>
          <p:nvPr/>
        </p:nvSpPr>
        <p:spPr>
          <a:xfrm rot="2646498">
            <a:off x="3594884" y="2943454"/>
            <a:ext cx="744660" cy="7446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3">
              <a:lumMod val="100000"/>
            </a:schemeClr>
          </a:solidFill>
          <a:ln w="12700">
            <a:miter lim="400000"/>
          </a:ln>
        </p:spPr>
        <p:txBody>
          <a:bodyPr lIns="68575" tIns="34287" rIns="68575" bIns="34287" anchor="ctr"/>
          <a:lstStyle/>
          <a:p>
            <a:pPr algn="ctr"/>
            <a:endParaRPr sz="1420">
              <a:solidFill>
                <a:schemeClr val="bg1">
                  <a:lumMod val="50000"/>
                </a:schemeClr>
              </a:solidFill>
              <a:latin typeface="微软雅黑" panose="020B0503020204020204" pitchFamily="34" charset="-122"/>
              <a:ea typeface="微软雅黑" panose="020B0503020204020204" pitchFamily="34" charset="-122"/>
            </a:endParaRPr>
          </a:p>
        </p:txBody>
      </p:sp>
      <p:sp>
        <p:nvSpPr>
          <p:cNvPr id="66" name="椭圆 65"/>
          <p:cNvSpPr/>
          <p:nvPr/>
        </p:nvSpPr>
        <p:spPr>
          <a:xfrm>
            <a:off x="3277878" y="3244751"/>
            <a:ext cx="771791" cy="768068"/>
          </a:xfrm>
          <a:prstGeom prst="ellipse">
            <a:avLst/>
          </a:prstGeom>
          <a:solidFill>
            <a:schemeClr val="bg1"/>
          </a:solidFill>
          <a:ln>
            <a:solidFill>
              <a:srgbClr val="CFCFCF"/>
            </a:solidFill>
            <a:miter lim="400000"/>
          </a:ln>
        </p:spPr>
        <p:txBody>
          <a:bodyPr lIns="19049" tIns="19049" rIns="19049" bIns="19049" anchor="ctr">
            <a:normAutofit/>
          </a:bodyPr>
          <a:lstStyle/>
          <a:p>
            <a:pPr algn="ctr" defTabSz="171450">
              <a:defRPr sz="3000">
                <a:solidFill>
                  <a:srgbClr val="FFFFFF"/>
                </a:solidFill>
                <a:effectLst>
                  <a:outerShdw blurRad="38100" dist="12700" dir="5400000" rotWithShape="0">
                    <a:srgbClr val="000000">
                      <a:alpha val="50000"/>
                    </a:srgbClr>
                  </a:outerShdw>
                </a:effectLst>
              </a:defRPr>
            </a:pPr>
            <a:r>
              <a:rPr lang="en-US" altLang="zh-CN" sz="2275" dirty="0">
                <a:solidFill>
                  <a:schemeClr val="bg1">
                    <a:lumMod val="50000"/>
                  </a:schemeClr>
                </a:solidFill>
                <a:effectLst>
                  <a:outerShdw sx="1000" sy="1000" rotWithShape="0">
                    <a:srgbClr val="000000"/>
                  </a:outerShdw>
                </a:effectLst>
                <a:latin typeface="微软雅黑" panose="020B0503020204020204" pitchFamily="34" charset="-122"/>
                <a:ea typeface="微软雅黑" panose="020B0503020204020204" pitchFamily="34" charset="-122"/>
              </a:rPr>
              <a:t>03</a:t>
            </a:r>
          </a:p>
        </p:txBody>
      </p:sp>
      <p:sp>
        <p:nvSpPr>
          <p:cNvPr id="67" name="任意多边形: 形状 66"/>
          <p:cNvSpPr/>
          <p:nvPr/>
        </p:nvSpPr>
        <p:spPr>
          <a:xfrm rot="8046499" flipH="1">
            <a:off x="3581311" y="1725069"/>
            <a:ext cx="744619" cy="7446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1">
              <a:lumMod val="100000"/>
            </a:schemeClr>
          </a:solidFill>
          <a:ln w="12700">
            <a:miter lim="400000"/>
          </a:ln>
        </p:spPr>
        <p:txBody>
          <a:bodyPr lIns="68575" tIns="34287" rIns="68575" bIns="34287" anchor="ctr"/>
          <a:lstStyle/>
          <a:p>
            <a:pPr algn="ctr"/>
            <a:endParaRPr sz="1420">
              <a:solidFill>
                <a:schemeClr val="bg1">
                  <a:lumMod val="50000"/>
                </a:schemeClr>
              </a:solidFill>
              <a:latin typeface="微软雅黑" panose="020B0503020204020204" pitchFamily="34" charset="-122"/>
              <a:ea typeface="微软雅黑" panose="020B0503020204020204" pitchFamily="34" charset="-122"/>
            </a:endParaRPr>
          </a:p>
        </p:txBody>
      </p:sp>
      <p:sp>
        <p:nvSpPr>
          <p:cNvPr id="68" name="椭圆 67"/>
          <p:cNvSpPr/>
          <p:nvPr/>
        </p:nvSpPr>
        <p:spPr>
          <a:xfrm flipH="1">
            <a:off x="3254689" y="1409940"/>
            <a:ext cx="771791" cy="768068"/>
          </a:xfrm>
          <a:prstGeom prst="ellipse">
            <a:avLst/>
          </a:prstGeom>
          <a:solidFill>
            <a:schemeClr val="bg1"/>
          </a:solidFill>
          <a:ln>
            <a:solidFill>
              <a:srgbClr val="CFCFCF"/>
            </a:solidFill>
            <a:miter lim="400000"/>
          </a:ln>
        </p:spPr>
        <p:txBody>
          <a:bodyPr lIns="19049" tIns="19049" rIns="19049" bIns="19049" anchor="ctr">
            <a:normAutofit/>
          </a:bodyPr>
          <a:lstStyle/>
          <a:p>
            <a:pPr algn="ctr" defTabSz="171450">
              <a:defRPr sz="3000">
                <a:solidFill>
                  <a:srgbClr val="FFFFFF"/>
                </a:solidFill>
                <a:effectLst>
                  <a:outerShdw blurRad="38100" dist="12700" dir="5400000" rotWithShape="0">
                    <a:srgbClr val="000000">
                      <a:alpha val="50000"/>
                    </a:srgbClr>
                  </a:outerShdw>
                </a:effectLst>
              </a:defRPr>
            </a:pPr>
            <a:r>
              <a:rPr lang="en-US" altLang="zh-CN" sz="2275" dirty="0">
                <a:solidFill>
                  <a:schemeClr val="bg1">
                    <a:lumMod val="50000"/>
                  </a:schemeClr>
                </a:solidFill>
                <a:effectLst>
                  <a:outerShdw sx="1000" sy="1000" rotWithShape="0">
                    <a:srgbClr val="000000"/>
                  </a:outerShdw>
                </a:effectLst>
                <a:latin typeface="微软雅黑" panose="020B0503020204020204" pitchFamily="34" charset="-122"/>
                <a:ea typeface="微软雅黑" panose="020B0503020204020204" pitchFamily="34" charset="-122"/>
              </a:rPr>
              <a:t>01</a:t>
            </a:r>
          </a:p>
        </p:txBody>
      </p:sp>
      <p:sp>
        <p:nvSpPr>
          <p:cNvPr id="69" name="椭圆 68"/>
          <p:cNvSpPr/>
          <p:nvPr/>
        </p:nvSpPr>
        <p:spPr>
          <a:xfrm>
            <a:off x="3874850" y="2001481"/>
            <a:ext cx="1386393" cy="1386317"/>
          </a:xfrm>
          <a:prstGeom prst="ellipse">
            <a:avLst/>
          </a:prstGeom>
          <a:solidFill>
            <a:srgbClr val="FFFFFF"/>
          </a:solidFill>
          <a:ln>
            <a:solidFill>
              <a:srgbClr val="A6AAA9"/>
            </a:solidFill>
            <a:miter lim="400000"/>
          </a:ln>
        </p:spPr>
        <p:txBody>
          <a:bodyPr lIns="68575" tIns="34287" rIns="68575" bIns="34287" anchor="ctr"/>
          <a:lstStyle/>
          <a:p>
            <a:pPr algn="ctr"/>
            <a:endParaRPr sz="1420">
              <a:solidFill>
                <a:schemeClr val="bg1">
                  <a:lumMod val="50000"/>
                </a:schemeClr>
              </a:solidFill>
              <a:latin typeface="微软雅黑" panose="020B0503020204020204" pitchFamily="34" charset="-122"/>
              <a:ea typeface="微软雅黑" panose="020B0503020204020204" pitchFamily="34" charset="-122"/>
            </a:endParaRPr>
          </a:p>
        </p:txBody>
      </p:sp>
      <p:sp>
        <p:nvSpPr>
          <p:cNvPr id="70" name="任意多边形: 形状 69"/>
          <p:cNvSpPr/>
          <p:nvPr/>
        </p:nvSpPr>
        <p:spPr>
          <a:xfrm>
            <a:off x="4214206" y="2438195"/>
            <a:ext cx="691467" cy="512890"/>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rgbClr val="2F3035"/>
          </a:solidFill>
          <a:ln w="12700">
            <a:miter lim="400000"/>
          </a:ln>
        </p:spPr>
        <p:txBody>
          <a:bodyPr lIns="68575" tIns="34287" rIns="68575" bIns="34287" anchor="ctr"/>
          <a:lstStyle/>
          <a:p>
            <a:pPr algn="ctr"/>
            <a:endParaRPr sz="142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矩形 56"/>
          <p:cNvSpPr/>
          <p:nvPr/>
        </p:nvSpPr>
        <p:spPr>
          <a:xfrm>
            <a:off x="6407356" y="1761705"/>
            <a:ext cx="1740368" cy="941341"/>
          </a:xfrm>
          <a:prstGeom prst="rect">
            <a:avLst/>
          </a:prstGeom>
          <a:ln w="12700">
            <a:miter lim="400000"/>
          </a:ln>
        </p:spPr>
        <p:txBody>
          <a:bodyPr wrap="square" lIns="0" tIns="0" rIns="0" bIns="0">
            <a:normAutofit/>
          </a:bodyPr>
          <a:lstStyle/>
          <a:p>
            <a:pPr>
              <a:lnSpc>
                <a:spcPct val="120000"/>
              </a:lnSpc>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995" dirty="0">
                <a:solidFill>
                  <a:schemeClr val="bg1">
                    <a:lumMod val="50000"/>
                  </a:schemeClr>
                </a:solidFill>
                <a:latin typeface="微软雅黑" panose="020B0503020204020204" pitchFamily="34" charset="-122"/>
                <a:ea typeface="微软雅黑" panose="020B0503020204020204" pitchFamily="34" charset="-122"/>
              </a:rPr>
            </a:br>
            <a:r>
              <a:rPr lang="zh-CN" altLang="en-US" sz="995"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58" name="矩形 57"/>
          <p:cNvSpPr/>
          <p:nvPr/>
        </p:nvSpPr>
        <p:spPr>
          <a:xfrm>
            <a:off x="6407356" y="3646651"/>
            <a:ext cx="1740368" cy="941343"/>
          </a:xfrm>
          <a:prstGeom prst="rect">
            <a:avLst/>
          </a:prstGeom>
          <a:ln w="12700">
            <a:miter lim="400000"/>
          </a:ln>
        </p:spPr>
        <p:txBody>
          <a:bodyPr wrap="square" lIns="0" tIns="0" rIns="0" bIns="0">
            <a:normAutofit/>
          </a:bodyPr>
          <a:lstStyle/>
          <a:p>
            <a:pPr>
              <a:lnSpc>
                <a:spcPct val="120000"/>
              </a:lnSpc>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995" dirty="0">
                <a:solidFill>
                  <a:schemeClr val="bg1">
                    <a:lumMod val="50000"/>
                  </a:schemeClr>
                </a:solidFill>
                <a:latin typeface="微软雅黑" panose="020B0503020204020204" pitchFamily="34" charset="-122"/>
                <a:ea typeface="微软雅黑" panose="020B0503020204020204" pitchFamily="34" charset="-122"/>
              </a:rPr>
            </a:br>
            <a:r>
              <a:rPr lang="zh-CN" altLang="en-US" sz="995"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59" name="矩形 58"/>
          <p:cNvSpPr/>
          <p:nvPr/>
        </p:nvSpPr>
        <p:spPr>
          <a:xfrm>
            <a:off x="6408483" y="1326063"/>
            <a:ext cx="1740368" cy="435639"/>
          </a:xfrm>
          <a:prstGeom prst="rect">
            <a:avLst/>
          </a:prstGeom>
          <a:ln w="12700">
            <a:miter lim="400000"/>
          </a:ln>
        </p:spPr>
        <p:txBody>
          <a:bodyPr wrap="none" lIns="0" tIns="0" rIns="0" bIns="0" anchor="ctr">
            <a:normAutofit/>
          </a:bodyPr>
          <a:lstStyle/>
          <a:p>
            <a:r>
              <a:rPr lang="zh-CN" altLang="en-US" sz="128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60" name="矩形 59"/>
          <p:cNvSpPr/>
          <p:nvPr/>
        </p:nvSpPr>
        <p:spPr>
          <a:xfrm>
            <a:off x="6408483" y="3211012"/>
            <a:ext cx="1740368" cy="435639"/>
          </a:xfrm>
          <a:prstGeom prst="rect">
            <a:avLst/>
          </a:prstGeom>
          <a:ln w="12700">
            <a:miter lim="400000"/>
          </a:ln>
        </p:spPr>
        <p:txBody>
          <a:bodyPr wrap="none" lIns="0" tIns="0" rIns="0" bIns="0" anchor="ctr">
            <a:normAutofit/>
          </a:bodyPr>
          <a:lstStyle/>
          <a:p>
            <a:r>
              <a:rPr lang="zh-CN" altLang="en-US" sz="128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2" name="矩形 31"/>
          <p:cNvSpPr/>
          <p:nvPr/>
        </p:nvSpPr>
        <p:spPr>
          <a:xfrm>
            <a:off x="995151" y="1761705"/>
            <a:ext cx="1740368" cy="941341"/>
          </a:xfrm>
          <a:prstGeom prst="rect">
            <a:avLst/>
          </a:prstGeom>
          <a:ln w="12700">
            <a:miter lim="400000"/>
          </a:ln>
        </p:spPr>
        <p:txBody>
          <a:bodyPr wrap="square" lIns="0" tIns="0" rIns="0" bIns="0">
            <a:normAutofit/>
          </a:bodyPr>
          <a:lstStyle/>
          <a:p>
            <a:pPr algn="r">
              <a:lnSpc>
                <a:spcPct val="120000"/>
              </a:lnSpc>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995" dirty="0">
                <a:solidFill>
                  <a:schemeClr val="bg1">
                    <a:lumMod val="50000"/>
                  </a:schemeClr>
                </a:solidFill>
                <a:latin typeface="微软雅黑" panose="020B0503020204020204" pitchFamily="34" charset="-122"/>
                <a:ea typeface="微软雅黑" panose="020B0503020204020204" pitchFamily="34" charset="-122"/>
              </a:rPr>
            </a:br>
            <a:r>
              <a:rPr lang="zh-CN" altLang="en-US" sz="995"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33" name="矩形 32"/>
          <p:cNvSpPr/>
          <p:nvPr/>
        </p:nvSpPr>
        <p:spPr>
          <a:xfrm>
            <a:off x="995151" y="3646651"/>
            <a:ext cx="1740368" cy="941343"/>
          </a:xfrm>
          <a:prstGeom prst="rect">
            <a:avLst/>
          </a:prstGeom>
          <a:ln w="12700">
            <a:miter lim="400000"/>
          </a:ln>
        </p:spPr>
        <p:txBody>
          <a:bodyPr wrap="square" lIns="0" tIns="0" rIns="0" bIns="0">
            <a:normAutofit/>
          </a:bodyPr>
          <a:lstStyle/>
          <a:p>
            <a:pPr algn="r">
              <a:lnSpc>
                <a:spcPct val="120000"/>
              </a:lnSpc>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995" dirty="0">
                <a:solidFill>
                  <a:schemeClr val="bg1">
                    <a:lumMod val="50000"/>
                  </a:schemeClr>
                </a:solidFill>
                <a:latin typeface="微软雅黑" panose="020B0503020204020204" pitchFamily="34" charset="-122"/>
                <a:ea typeface="微软雅黑" panose="020B0503020204020204" pitchFamily="34" charset="-122"/>
              </a:rPr>
            </a:br>
            <a:r>
              <a:rPr lang="zh-CN" altLang="en-US" sz="995"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34" name="矩形 33"/>
          <p:cNvSpPr/>
          <p:nvPr/>
        </p:nvSpPr>
        <p:spPr>
          <a:xfrm>
            <a:off x="995151" y="1326063"/>
            <a:ext cx="1740368" cy="435639"/>
          </a:xfrm>
          <a:prstGeom prst="rect">
            <a:avLst/>
          </a:prstGeom>
          <a:ln w="12700">
            <a:miter lim="400000"/>
          </a:ln>
        </p:spPr>
        <p:txBody>
          <a:bodyPr wrap="none" lIns="0" tIns="0" rIns="0" bIns="0" anchor="ctr">
            <a:normAutofit/>
          </a:bodyPr>
          <a:lstStyle/>
          <a:p>
            <a:pPr algn="r"/>
            <a:r>
              <a:rPr lang="zh-CN" altLang="en-US" sz="128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56" name="矩形 55"/>
          <p:cNvSpPr/>
          <p:nvPr/>
        </p:nvSpPr>
        <p:spPr>
          <a:xfrm>
            <a:off x="995151" y="3211012"/>
            <a:ext cx="1740368" cy="435639"/>
          </a:xfrm>
          <a:prstGeom prst="rect">
            <a:avLst/>
          </a:prstGeom>
          <a:ln w="12700">
            <a:miter lim="400000"/>
          </a:ln>
        </p:spPr>
        <p:txBody>
          <a:bodyPr wrap="none" lIns="0" tIns="0" rIns="0" bIns="0" anchor="ctr">
            <a:normAutofit/>
          </a:bodyPr>
          <a:lstStyle/>
          <a:p>
            <a:pPr algn="r"/>
            <a:r>
              <a:rPr lang="zh-CN" altLang="en-US" sz="128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barn(inVertical)">
                                      <p:cBhvr>
                                        <p:cTn id="11" dur="500"/>
                                        <p:tgtEl>
                                          <p:spTgt spid="6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barn(inVertical)">
                                      <p:cBhvr>
                                        <p:cTn id="15" dur="500"/>
                                        <p:tgtEl>
                                          <p:spTgt spid="63"/>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barn(inVertical)">
                                      <p:cBhvr>
                                        <p:cTn id="19" dur="500"/>
                                        <p:tgtEl>
                                          <p:spTgt spid="64"/>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barn(inVertical)">
                                      <p:cBhvr>
                                        <p:cTn id="31" dur="500"/>
                                        <p:tgtEl>
                                          <p:spTgt spid="67"/>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barn(inVertical)">
                                      <p:cBhvr>
                                        <p:cTn id="35" dur="500"/>
                                        <p:tgtEl>
                                          <p:spTgt spid="68"/>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barn(inVertical)">
                                      <p:cBhvr>
                                        <p:cTn id="39" dur="500"/>
                                        <p:tgtEl>
                                          <p:spTgt spid="69"/>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barn(inVertical)">
                                      <p:cBhvr>
                                        <p:cTn id="43" dur="500"/>
                                        <p:tgtEl>
                                          <p:spTgt spid="70"/>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barn(inVertical)">
                                      <p:cBhvr>
                                        <p:cTn id="47" dur="500"/>
                                        <p:tgtEl>
                                          <p:spTgt spid="57"/>
                                        </p:tgtEl>
                                      </p:cBhvr>
                                    </p:animEffect>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barn(inVertical)">
                                      <p:cBhvr>
                                        <p:cTn id="51" dur="500"/>
                                        <p:tgtEl>
                                          <p:spTgt spid="58"/>
                                        </p:tgtEl>
                                      </p:cBhvr>
                                    </p:animEffect>
                                  </p:childTnLst>
                                </p:cTn>
                              </p:par>
                            </p:childTnLst>
                          </p:cTn>
                        </p:par>
                        <p:par>
                          <p:cTn id="52" fill="hold">
                            <p:stCondLst>
                              <p:cond delay="6000"/>
                            </p:stCondLst>
                            <p:childTnLst>
                              <p:par>
                                <p:cTn id="53" presetID="16" presetClass="entr" presetSubtype="21"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barn(inVertical)">
                                      <p:cBhvr>
                                        <p:cTn id="55" dur="500"/>
                                        <p:tgtEl>
                                          <p:spTgt spid="59"/>
                                        </p:tgtEl>
                                      </p:cBhvr>
                                    </p:animEffect>
                                  </p:childTnLst>
                                </p:cTn>
                              </p:par>
                            </p:childTnLst>
                          </p:cTn>
                        </p:par>
                        <p:par>
                          <p:cTn id="56" fill="hold">
                            <p:stCondLst>
                              <p:cond delay="6500"/>
                            </p:stCondLst>
                            <p:childTnLst>
                              <p:par>
                                <p:cTn id="57" presetID="16" presetClass="entr" presetSubtype="21"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barn(inVertical)">
                                      <p:cBhvr>
                                        <p:cTn id="59" dur="500"/>
                                        <p:tgtEl>
                                          <p:spTgt spid="60"/>
                                        </p:tgtEl>
                                      </p:cBhvr>
                                    </p:animEffect>
                                  </p:childTnLst>
                                </p:cTn>
                              </p:par>
                            </p:childTnLst>
                          </p:cTn>
                        </p:par>
                        <p:par>
                          <p:cTn id="60" fill="hold">
                            <p:stCondLst>
                              <p:cond delay="7000"/>
                            </p:stCondLst>
                            <p:childTnLst>
                              <p:par>
                                <p:cTn id="61" presetID="16" presetClass="entr" presetSubtype="21"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arn(inVertical)">
                                      <p:cBhvr>
                                        <p:cTn id="63" dur="500"/>
                                        <p:tgtEl>
                                          <p:spTgt spid="32"/>
                                        </p:tgtEl>
                                      </p:cBhvr>
                                    </p:animEffect>
                                  </p:childTnLst>
                                </p:cTn>
                              </p:par>
                            </p:childTnLst>
                          </p:cTn>
                        </p:par>
                        <p:par>
                          <p:cTn id="64" fill="hold">
                            <p:stCondLst>
                              <p:cond delay="7500"/>
                            </p:stCondLst>
                            <p:childTnLst>
                              <p:par>
                                <p:cTn id="65" presetID="16" presetClass="entr" presetSubtype="2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arn(inVertical)">
                                      <p:cBhvr>
                                        <p:cTn id="67" dur="500"/>
                                        <p:tgtEl>
                                          <p:spTgt spid="33"/>
                                        </p:tgtEl>
                                      </p:cBhvr>
                                    </p:animEffect>
                                  </p:childTnLst>
                                </p:cTn>
                              </p:par>
                            </p:childTnLst>
                          </p:cTn>
                        </p:par>
                        <p:par>
                          <p:cTn id="68" fill="hold">
                            <p:stCondLst>
                              <p:cond delay="8000"/>
                            </p:stCondLst>
                            <p:childTnLst>
                              <p:par>
                                <p:cTn id="69" presetID="16" presetClass="entr" presetSubtype="2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barn(inVertical)">
                                      <p:cBhvr>
                                        <p:cTn id="71" dur="500"/>
                                        <p:tgtEl>
                                          <p:spTgt spid="34"/>
                                        </p:tgtEl>
                                      </p:cBhvr>
                                    </p:animEffect>
                                  </p:childTnLst>
                                </p:cTn>
                              </p:par>
                            </p:childTnLst>
                          </p:cTn>
                        </p:par>
                        <p:par>
                          <p:cTn id="72" fill="hold">
                            <p:stCondLst>
                              <p:cond delay="8500"/>
                            </p:stCondLst>
                            <p:childTnLst>
                              <p:par>
                                <p:cTn id="73" presetID="16" presetClass="entr" presetSubtype="21"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barn(inVertical)">
                                      <p:cBhvr>
                                        <p:cTn id="7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57" grpId="0" animBg="1"/>
      <p:bldP spid="58" grpId="0" animBg="1"/>
      <p:bldP spid="59" grpId="0" animBg="1"/>
      <p:bldP spid="60" grpId="0" animBg="1"/>
      <p:bldP spid="32" grpId="0" animBg="1"/>
      <p:bldP spid="33" grpId="0" animBg="1"/>
      <p:bldP spid="34" grpId="0" animBg="1"/>
      <p:bldP spid="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MH_Text_1"/>
          <p:cNvSpPr txBox="1">
            <a:spLocks noChangeArrowheads="1"/>
          </p:cNvSpPr>
          <p:nvPr>
            <p:custDataLst>
              <p:tags r:id="rId2"/>
            </p:custDataLst>
          </p:nvPr>
        </p:nvSpPr>
        <p:spPr bwMode="auto">
          <a:xfrm>
            <a:off x="4772015" y="1493103"/>
            <a:ext cx="2457315" cy="65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defRPr/>
            </a:pPr>
            <a:r>
              <a:rPr lang="zh-CN" altLang="en-US" sz="1140" dirty="0">
                <a:solidFill>
                  <a:schemeClr val="tx1">
                    <a:lumMod val="50000"/>
                    <a:lumOff val="50000"/>
                  </a:schemeClr>
                </a:solidFill>
                <a:latin typeface="+mn-lt"/>
                <a:ea typeface="+mn-ea"/>
              </a:rPr>
              <a:t>此部分内容作为文字排版占位显示 </a:t>
            </a:r>
            <a:br>
              <a:rPr lang="zh-CN" altLang="en-US" sz="1140" dirty="0">
                <a:solidFill>
                  <a:schemeClr val="tx1">
                    <a:lumMod val="50000"/>
                    <a:lumOff val="50000"/>
                  </a:schemeClr>
                </a:solidFill>
                <a:latin typeface="+mn-lt"/>
                <a:ea typeface="+mn-ea"/>
              </a:rPr>
            </a:br>
            <a:r>
              <a:rPr lang="zh-CN" altLang="en-US" sz="1140" dirty="0">
                <a:solidFill>
                  <a:schemeClr val="tx1">
                    <a:lumMod val="50000"/>
                    <a:lumOff val="50000"/>
                  </a:schemeClr>
                </a:solidFill>
                <a:latin typeface="+mn-lt"/>
                <a:ea typeface="+mn-ea"/>
              </a:rPr>
              <a:t>（建议使用主题字体）</a:t>
            </a:r>
          </a:p>
        </p:txBody>
      </p:sp>
      <p:sp>
        <p:nvSpPr>
          <p:cNvPr id="2061" name="MH_Text_3"/>
          <p:cNvSpPr txBox="1">
            <a:spLocks noChangeArrowheads="1"/>
          </p:cNvSpPr>
          <p:nvPr>
            <p:custDataLst>
              <p:tags r:id="rId3"/>
            </p:custDataLst>
          </p:nvPr>
        </p:nvSpPr>
        <p:spPr bwMode="auto">
          <a:xfrm>
            <a:off x="4772015" y="3109883"/>
            <a:ext cx="2457315" cy="65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30000"/>
              </a:lnSpc>
              <a:defRPr/>
            </a:pPr>
            <a:r>
              <a:rPr lang="zh-CN" altLang="en-US" sz="1140" dirty="0">
                <a:solidFill>
                  <a:srgbClr val="000000">
                    <a:lumMod val="50000"/>
                    <a:lumOff val="50000"/>
                  </a:srgbClr>
                </a:solidFill>
                <a:latin typeface="Arial Unicode MS"/>
                <a:ea typeface="思源黑体 CN Light"/>
              </a:rPr>
              <a:t>此部分内容作为文字排版占位显示 </a:t>
            </a:r>
            <a:br>
              <a:rPr lang="zh-CN" altLang="en-US" sz="1140" dirty="0">
                <a:solidFill>
                  <a:srgbClr val="000000">
                    <a:lumMod val="50000"/>
                    <a:lumOff val="50000"/>
                  </a:srgbClr>
                </a:solidFill>
                <a:latin typeface="Arial Unicode MS"/>
                <a:ea typeface="思源黑体 CN Light"/>
              </a:rPr>
            </a:br>
            <a:r>
              <a:rPr lang="zh-CN" altLang="en-US" sz="1140" dirty="0">
                <a:solidFill>
                  <a:srgbClr val="000000">
                    <a:lumMod val="50000"/>
                    <a:lumOff val="50000"/>
                  </a:srgbClr>
                </a:solidFill>
                <a:latin typeface="Arial Unicode MS"/>
                <a:ea typeface="思源黑体 CN Light"/>
              </a:rPr>
              <a:t>（建议使用主题字体）</a:t>
            </a:r>
          </a:p>
        </p:txBody>
      </p:sp>
      <p:sp>
        <p:nvSpPr>
          <p:cNvPr id="2062" name="MH_Text_2"/>
          <p:cNvSpPr txBox="1">
            <a:spLocks noChangeArrowheads="1"/>
          </p:cNvSpPr>
          <p:nvPr>
            <p:custDataLst>
              <p:tags r:id="rId4"/>
            </p:custDataLst>
          </p:nvPr>
        </p:nvSpPr>
        <p:spPr bwMode="auto">
          <a:xfrm>
            <a:off x="1956341" y="2302684"/>
            <a:ext cx="2457315" cy="65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r">
              <a:lnSpc>
                <a:spcPct val="130000"/>
              </a:lnSpc>
              <a:defRPr/>
            </a:pPr>
            <a:r>
              <a:rPr lang="zh-CN" altLang="en-US" sz="1140" dirty="0">
                <a:solidFill>
                  <a:srgbClr val="000000">
                    <a:lumMod val="50000"/>
                    <a:lumOff val="50000"/>
                  </a:srgbClr>
                </a:solidFill>
                <a:latin typeface="Arial Unicode MS"/>
                <a:ea typeface="思源黑体 CN Light"/>
              </a:rPr>
              <a:t>此部分内容作为文字排版占位显示 </a:t>
            </a:r>
            <a:br>
              <a:rPr lang="zh-CN" altLang="en-US" sz="1140" dirty="0">
                <a:solidFill>
                  <a:srgbClr val="000000">
                    <a:lumMod val="50000"/>
                    <a:lumOff val="50000"/>
                  </a:srgbClr>
                </a:solidFill>
                <a:latin typeface="Arial Unicode MS"/>
                <a:ea typeface="思源黑体 CN Light"/>
              </a:rPr>
            </a:br>
            <a:r>
              <a:rPr lang="zh-CN" altLang="en-US" sz="1140" dirty="0">
                <a:solidFill>
                  <a:srgbClr val="000000">
                    <a:lumMod val="50000"/>
                    <a:lumOff val="50000"/>
                  </a:srgbClr>
                </a:solidFill>
                <a:latin typeface="Arial Unicode MS"/>
                <a:ea typeface="思源黑体 CN Light"/>
              </a:rPr>
              <a:t>（建议使用主题字体）</a:t>
            </a:r>
          </a:p>
        </p:txBody>
      </p:sp>
      <p:sp>
        <p:nvSpPr>
          <p:cNvPr id="2063" name="MH_Text_4"/>
          <p:cNvSpPr txBox="1">
            <a:spLocks noChangeArrowheads="1"/>
          </p:cNvSpPr>
          <p:nvPr>
            <p:custDataLst>
              <p:tags r:id="rId5"/>
            </p:custDataLst>
          </p:nvPr>
        </p:nvSpPr>
        <p:spPr bwMode="auto">
          <a:xfrm>
            <a:off x="1956341" y="3919464"/>
            <a:ext cx="2457315" cy="65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r">
              <a:lnSpc>
                <a:spcPct val="130000"/>
              </a:lnSpc>
              <a:defRPr/>
            </a:pPr>
            <a:r>
              <a:rPr lang="zh-CN" altLang="en-US" sz="1140" dirty="0">
                <a:solidFill>
                  <a:srgbClr val="000000">
                    <a:lumMod val="50000"/>
                    <a:lumOff val="50000"/>
                  </a:srgbClr>
                </a:solidFill>
                <a:latin typeface="Arial Unicode MS"/>
                <a:ea typeface="思源黑体 CN Light"/>
              </a:rPr>
              <a:t>此部分内容作为文字排版占位显示 </a:t>
            </a:r>
            <a:br>
              <a:rPr lang="zh-CN" altLang="en-US" sz="1140" dirty="0">
                <a:solidFill>
                  <a:srgbClr val="000000">
                    <a:lumMod val="50000"/>
                    <a:lumOff val="50000"/>
                  </a:srgbClr>
                </a:solidFill>
                <a:latin typeface="Arial Unicode MS"/>
                <a:ea typeface="思源黑体 CN Light"/>
              </a:rPr>
            </a:br>
            <a:r>
              <a:rPr lang="zh-CN" altLang="en-US" sz="1140" dirty="0">
                <a:solidFill>
                  <a:srgbClr val="000000">
                    <a:lumMod val="50000"/>
                    <a:lumOff val="50000"/>
                  </a:srgbClr>
                </a:solidFill>
                <a:latin typeface="Arial Unicode MS"/>
                <a:ea typeface="思源黑体 CN Light"/>
              </a:rPr>
              <a:t>（建议使用主题字体）</a:t>
            </a:r>
          </a:p>
        </p:txBody>
      </p:sp>
      <p:grpSp>
        <p:nvGrpSpPr>
          <p:cNvPr id="4" name="组合 1"/>
          <p:cNvGrpSpPr/>
          <p:nvPr/>
        </p:nvGrpSpPr>
        <p:grpSpPr>
          <a:xfrm>
            <a:off x="2748064" y="1422860"/>
            <a:ext cx="1817985" cy="816724"/>
            <a:chOff x="3864464" y="2000699"/>
            <a:chExt cx="2556541" cy="1148518"/>
          </a:xfrm>
        </p:grpSpPr>
        <p:sp>
          <p:nvSpPr>
            <p:cNvPr id="9" name="MH_Other_2"/>
            <p:cNvSpPr/>
            <p:nvPr>
              <p:custDataLst>
                <p:tags r:id="rId12"/>
              </p:custDataLst>
            </p:nvPr>
          </p:nvSpPr>
          <p:spPr>
            <a:xfrm>
              <a:off x="3864464" y="2000699"/>
              <a:ext cx="2556541" cy="1148518"/>
            </a:xfrm>
            <a:custGeom>
              <a:avLst/>
              <a:gdLst>
                <a:gd name="connsiteX0" fmla="*/ 0 w 2423885"/>
                <a:gd name="connsiteY0" fmla="*/ 544285 h 1088572"/>
                <a:gd name="connsiteX1" fmla="*/ 0 w 2423885"/>
                <a:gd name="connsiteY1" fmla="*/ 544286 h 1088572"/>
                <a:gd name="connsiteX2" fmla="*/ 0 w 2423885"/>
                <a:gd name="connsiteY2" fmla="*/ 544286 h 1088572"/>
                <a:gd name="connsiteX3" fmla="*/ 544286 w 2423885"/>
                <a:gd name="connsiteY3" fmla="*/ 0 h 1088572"/>
                <a:gd name="connsiteX4" fmla="*/ 2423885 w 2423885"/>
                <a:gd name="connsiteY4" fmla="*/ 0 h 1088572"/>
                <a:gd name="connsiteX5" fmla="*/ 2423885 w 2423885"/>
                <a:gd name="connsiteY5" fmla="*/ 1088572 h 1088572"/>
                <a:gd name="connsiteX6" fmla="*/ 544286 w 2423885"/>
                <a:gd name="connsiteY6" fmla="*/ 1088571 h 1088572"/>
                <a:gd name="connsiteX7" fmla="*/ 11058 w 2423885"/>
                <a:gd name="connsiteY7" fmla="*/ 653978 h 1088572"/>
                <a:gd name="connsiteX8" fmla="*/ 0 w 2423885"/>
                <a:gd name="connsiteY8" fmla="*/ 544286 h 1088572"/>
                <a:gd name="connsiteX9" fmla="*/ 11058 w 2423885"/>
                <a:gd name="connsiteY9" fmla="*/ 434594 h 1088572"/>
                <a:gd name="connsiteX10" fmla="*/ 544286 w 2423885"/>
                <a:gd name="connsiteY10" fmla="*/ 0 h 108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3885" h="1088572">
                  <a:moveTo>
                    <a:pt x="0" y="544285"/>
                  </a:moveTo>
                  <a:lnTo>
                    <a:pt x="0" y="544286"/>
                  </a:lnTo>
                  <a:lnTo>
                    <a:pt x="0" y="544286"/>
                  </a:lnTo>
                  <a:close/>
                  <a:moveTo>
                    <a:pt x="544286" y="0"/>
                  </a:moveTo>
                  <a:lnTo>
                    <a:pt x="2423885" y="0"/>
                  </a:lnTo>
                  <a:lnTo>
                    <a:pt x="2423885" y="1088572"/>
                  </a:lnTo>
                  <a:lnTo>
                    <a:pt x="544286" y="1088571"/>
                  </a:lnTo>
                  <a:cubicBezTo>
                    <a:pt x="281260" y="1088571"/>
                    <a:pt x="61811" y="902000"/>
                    <a:pt x="11058" y="653978"/>
                  </a:cubicBezTo>
                  <a:lnTo>
                    <a:pt x="0" y="544286"/>
                  </a:lnTo>
                  <a:lnTo>
                    <a:pt x="11058" y="434594"/>
                  </a:lnTo>
                  <a:cubicBezTo>
                    <a:pt x="61811" y="186571"/>
                    <a:pt x="281260" y="0"/>
                    <a:pt x="544286" y="0"/>
                  </a:cubicBezTo>
                  <a:close/>
                </a:path>
              </a:pathLst>
            </a:custGeom>
            <a:gradFill>
              <a:gsLst>
                <a:gs pos="0">
                  <a:srgbClr val="FFFFFF"/>
                </a:gs>
                <a:gs pos="100000">
                  <a:srgbClr val="EAEAEA"/>
                </a:gs>
              </a:gsLst>
              <a:lin ang="0" scaled="0"/>
            </a:gradFill>
            <a:ln w="3175">
              <a:noFill/>
            </a:ln>
            <a:effectLst>
              <a:outerShdw blurRad="762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80">
                <a:solidFill>
                  <a:srgbClr val="FFFFFF"/>
                </a:solidFill>
                <a:latin typeface="微软雅黑" panose="020B0503020204020204" pitchFamily="34" charset="-122"/>
                <a:ea typeface="微软雅黑" panose="020B0503020204020204" pitchFamily="34" charset="-122"/>
              </a:endParaRPr>
            </a:p>
          </p:txBody>
        </p:sp>
        <p:sp>
          <p:nvSpPr>
            <p:cNvPr id="8" name="MH_SubTitle_1"/>
            <p:cNvSpPr/>
            <p:nvPr>
              <p:custDataLst>
                <p:tags r:id="rId13"/>
              </p:custDataLst>
            </p:nvPr>
          </p:nvSpPr>
          <p:spPr>
            <a:xfrm>
              <a:off x="3979986" y="2099478"/>
              <a:ext cx="2441019" cy="949286"/>
            </a:xfrm>
            <a:custGeom>
              <a:avLst/>
              <a:gdLst>
                <a:gd name="connsiteX0" fmla="*/ 0 w 2314121"/>
                <a:gd name="connsiteY0" fmla="*/ 449943 h 899888"/>
                <a:gd name="connsiteX1" fmla="*/ 0 w 2314121"/>
                <a:gd name="connsiteY1" fmla="*/ 449944 h 899888"/>
                <a:gd name="connsiteX2" fmla="*/ 0 w 2314121"/>
                <a:gd name="connsiteY2" fmla="*/ 449944 h 899888"/>
                <a:gd name="connsiteX3" fmla="*/ 449944 w 2314121"/>
                <a:gd name="connsiteY3" fmla="*/ 0 h 899888"/>
                <a:gd name="connsiteX4" fmla="*/ 2314121 w 2314121"/>
                <a:gd name="connsiteY4" fmla="*/ 0 h 899888"/>
                <a:gd name="connsiteX5" fmla="*/ 2314121 w 2314121"/>
                <a:gd name="connsiteY5" fmla="*/ 899888 h 899888"/>
                <a:gd name="connsiteX6" fmla="*/ 449944 w 2314121"/>
                <a:gd name="connsiteY6" fmla="*/ 899887 h 899888"/>
                <a:gd name="connsiteX7" fmla="*/ 9141 w 2314121"/>
                <a:gd name="connsiteY7" fmla="*/ 540623 h 899888"/>
                <a:gd name="connsiteX8" fmla="*/ 0 w 2314121"/>
                <a:gd name="connsiteY8" fmla="*/ 449944 h 899888"/>
                <a:gd name="connsiteX9" fmla="*/ 9141 w 2314121"/>
                <a:gd name="connsiteY9" fmla="*/ 359265 h 899888"/>
                <a:gd name="connsiteX10" fmla="*/ 449944 w 2314121"/>
                <a:gd name="connsiteY10" fmla="*/ 0 h 89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121" h="899888">
                  <a:moveTo>
                    <a:pt x="0" y="449943"/>
                  </a:moveTo>
                  <a:lnTo>
                    <a:pt x="0" y="449944"/>
                  </a:lnTo>
                  <a:lnTo>
                    <a:pt x="0" y="449944"/>
                  </a:lnTo>
                  <a:close/>
                  <a:moveTo>
                    <a:pt x="449944" y="0"/>
                  </a:moveTo>
                  <a:lnTo>
                    <a:pt x="2314121" y="0"/>
                  </a:lnTo>
                  <a:lnTo>
                    <a:pt x="2314121" y="899888"/>
                  </a:lnTo>
                  <a:lnTo>
                    <a:pt x="449944" y="899887"/>
                  </a:lnTo>
                  <a:cubicBezTo>
                    <a:pt x="232509" y="899887"/>
                    <a:pt x="51097" y="745654"/>
                    <a:pt x="9141" y="540623"/>
                  </a:cubicBezTo>
                  <a:lnTo>
                    <a:pt x="0" y="449944"/>
                  </a:lnTo>
                  <a:lnTo>
                    <a:pt x="9141" y="359265"/>
                  </a:lnTo>
                  <a:cubicBezTo>
                    <a:pt x="51097" y="154233"/>
                    <a:pt x="232509" y="0"/>
                    <a:pt x="449944" y="0"/>
                  </a:cubicBezTo>
                  <a:close/>
                </a:path>
              </a:pathLst>
            </a:custGeom>
            <a:solidFill>
              <a:schemeClr val="accent1"/>
            </a:solidFill>
            <a:ln>
              <a:noFill/>
            </a:ln>
            <a:effectLst>
              <a:outerShdw blurRad="25400" dist="25400" dir="90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dirty="0">
                  <a:solidFill>
                    <a:srgbClr val="FFFFFF"/>
                  </a:solidFill>
                </a:rPr>
                <a:t>LOREM IPSUM</a:t>
              </a:r>
              <a:endParaRPr lang="zh-CN" altLang="en-US" dirty="0">
                <a:solidFill>
                  <a:srgbClr val="FFFFFF"/>
                </a:solidFill>
              </a:endParaRPr>
            </a:p>
          </p:txBody>
        </p:sp>
      </p:grpSp>
      <p:grpSp>
        <p:nvGrpSpPr>
          <p:cNvPr id="5" name="组合 3"/>
          <p:cNvGrpSpPr/>
          <p:nvPr/>
        </p:nvGrpSpPr>
        <p:grpSpPr>
          <a:xfrm>
            <a:off x="2748064" y="3039641"/>
            <a:ext cx="1817985" cy="815533"/>
            <a:chOff x="3864464" y="4274296"/>
            <a:chExt cx="2556541" cy="1146843"/>
          </a:xfrm>
        </p:grpSpPr>
        <p:sp>
          <p:nvSpPr>
            <p:cNvPr id="15" name="MH_Other_3"/>
            <p:cNvSpPr/>
            <p:nvPr>
              <p:custDataLst>
                <p:tags r:id="rId10"/>
              </p:custDataLst>
            </p:nvPr>
          </p:nvSpPr>
          <p:spPr>
            <a:xfrm>
              <a:off x="3864464" y="4274296"/>
              <a:ext cx="2556541" cy="1146843"/>
            </a:xfrm>
            <a:custGeom>
              <a:avLst/>
              <a:gdLst>
                <a:gd name="connsiteX0" fmla="*/ 0 w 2423885"/>
                <a:gd name="connsiteY0" fmla="*/ 544285 h 1088572"/>
                <a:gd name="connsiteX1" fmla="*/ 0 w 2423885"/>
                <a:gd name="connsiteY1" fmla="*/ 544286 h 1088572"/>
                <a:gd name="connsiteX2" fmla="*/ 0 w 2423885"/>
                <a:gd name="connsiteY2" fmla="*/ 544286 h 1088572"/>
                <a:gd name="connsiteX3" fmla="*/ 544286 w 2423885"/>
                <a:gd name="connsiteY3" fmla="*/ 0 h 1088572"/>
                <a:gd name="connsiteX4" fmla="*/ 2423885 w 2423885"/>
                <a:gd name="connsiteY4" fmla="*/ 0 h 1088572"/>
                <a:gd name="connsiteX5" fmla="*/ 2423885 w 2423885"/>
                <a:gd name="connsiteY5" fmla="*/ 1088572 h 1088572"/>
                <a:gd name="connsiteX6" fmla="*/ 544286 w 2423885"/>
                <a:gd name="connsiteY6" fmla="*/ 1088571 h 1088572"/>
                <a:gd name="connsiteX7" fmla="*/ 11058 w 2423885"/>
                <a:gd name="connsiteY7" fmla="*/ 653978 h 1088572"/>
                <a:gd name="connsiteX8" fmla="*/ 0 w 2423885"/>
                <a:gd name="connsiteY8" fmla="*/ 544286 h 1088572"/>
                <a:gd name="connsiteX9" fmla="*/ 11058 w 2423885"/>
                <a:gd name="connsiteY9" fmla="*/ 434594 h 1088572"/>
                <a:gd name="connsiteX10" fmla="*/ 544286 w 2423885"/>
                <a:gd name="connsiteY10" fmla="*/ 0 h 108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3885" h="1088572">
                  <a:moveTo>
                    <a:pt x="0" y="544285"/>
                  </a:moveTo>
                  <a:lnTo>
                    <a:pt x="0" y="544286"/>
                  </a:lnTo>
                  <a:lnTo>
                    <a:pt x="0" y="544286"/>
                  </a:lnTo>
                  <a:close/>
                  <a:moveTo>
                    <a:pt x="544286" y="0"/>
                  </a:moveTo>
                  <a:lnTo>
                    <a:pt x="2423885" y="0"/>
                  </a:lnTo>
                  <a:lnTo>
                    <a:pt x="2423885" y="1088572"/>
                  </a:lnTo>
                  <a:lnTo>
                    <a:pt x="544286" y="1088571"/>
                  </a:lnTo>
                  <a:cubicBezTo>
                    <a:pt x="281260" y="1088571"/>
                    <a:pt x="61811" y="902000"/>
                    <a:pt x="11058" y="653978"/>
                  </a:cubicBezTo>
                  <a:lnTo>
                    <a:pt x="0" y="544286"/>
                  </a:lnTo>
                  <a:lnTo>
                    <a:pt x="11058" y="434594"/>
                  </a:lnTo>
                  <a:cubicBezTo>
                    <a:pt x="61811" y="186571"/>
                    <a:pt x="281260" y="0"/>
                    <a:pt x="544286" y="0"/>
                  </a:cubicBezTo>
                  <a:close/>
                </a:path>
              </a:pathLst>
            </a:custGeom>
            <a:gradFill>
              <a:gsLst>
                <a:gs pos="0">
                  <a:srgbClr val="FFFFFF"/>
                </a:gs>
                <a:gs pos="100000">
                  <a:srgbClr val="EAEAEA"/>
                </a:gs>
              </a:gsLst>
              <a:lin ang="0" scaled="0"/>
            </a:gradFill>
            <a:ln w="3175">
              <a:noFill/>
            </a:ln>
            <a:effectLst>
              <a:outerShdw blurRad="762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80">
                <a:solidFill>
                  <a:srgbClr val="FFFFFF"/>
                </a:solidFill>
                <a:latin typeface="微软雅黑" panose="020B0503020204020204" pitchFamily="34" charset="-122"/>
                <a:ea typeface="微软雅黑" panose="020B0503020204020204" pitchFamily="34" charset="-122"/>
              </a:endParaRPr>
            </a:p>
          </p:txBody>
        </p:sp>
        <p:sp>
          <p:nvSpPr>
            <p:cNvPr id="16" name="MH_SubTitle_3"/>
            <p:cNvSpPr/>
            <p:nvPr>
              <p:custDataLst>
                <p:tags r:id="rId11"/>
              </p:custDataLst>
            </p:nvPr>
          </p:nvSpPr>
          <p:spPr>
            <a:xfrm>
              <a:off x="3979986" y="4373075"/>
              <a:ext cx="2441019" cy="949286"/>
            </a:xfrm>
            <a:custGeom>
              <a:avLst/>
              <a:gdLst>
                <a:gd name="connsiteX0" fmla="*/ 0 w 2314121"/>
                <a:gd name="connsiteY0" fmla="*/ 449943 h 899888"/>
                <a:gd name="connsiteX1" fmla="*/ 0 w 2314121"/>
                <a:gd name="connsiteY1" fmla="*/ 449944 h 899888"/>
                <a:gd name="connsiteX2" fmla="*/ 0 w 2314121"/>
                <a:gd name="connsiteY2" fmla="*/ 449944 h 899888"/>
                <a:gd name="connsiteX3" fmla="*/ 449944 w 2314121"/>
                <a:gd name="connsiteY3" fmla="*/ 0 h 899888"/>
                <a:gd name="connsiteX4" fmla="*/ 2314121 w 2314121"/>
                <a:gd name="connsiteY4" fmla="*/ 0 h 899888"/>
                <a:gd name="connsiteX5" fmla="*/ 2314121 w 2314121"/>
                <a:gd name="connsiteY5" fmla="*/ 899888 h 899888"/>
                <a:gd name="connsiteX6" fmla="*/ 449944 w 2314121"/>
                <a:gd name="connsiteY6" fmla="*/ 899887 h 899888"/>
                <a:gd name="connsiteX7" fmla="*/ 9141 w 2314121"/>
                <a:gd name="connsiteY7" fmla="*/ 540623 h 899888"/>
                <a:gd name="connsiteX8" fmla="*/ 0 w 2314121"/>
                <a:gd name="connsiteY8" fmla="*/ 449944 h 899888"/>
                <a:gd name="connsiteX9" fmla="*/ 9141 w 2314121"/>
                <a:gd name="connsiteY9" fmla="*/ 359265 h 899888"/>
                <a:gd name="connsiteX10" fmla="*/ 449944 w 2314121"/>
                <a:gd name="connsiteY10" fmla="*/ 0 h 89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121" h="899888">
                  <a:moveTo>
                    <a:pt x="0" y="449943"/>
                  </a:moveTo>
                  <a:lnTo>
                    <a:pt x="0" y="449944"/>
                  </a:lnTo>
                  <a:lnTo>
                    <a:pt x="0" y="449944"/>
                  </a:lnTo>
                  <a:close/>
                  <a:moveTo>
                    <a:pt x="449944" y="0"/>
                  </a:moveTo>
                  <a:lnTo>
                    <a:pt x="2314121" y="0"/>
                  </a:lnTo>
                  <a:lnTo>
                    <a:pt x="2314121" y="899888"/>
                  </a:lnTo>
                  <a:lnTo>
                    <a:pt x="449944" y="899887"/>
                  </a:lnTo>
                  <a:cubicBezTo>
                    <a:pt x="232509" y="899887"/>
                    <a:pt x="51097" y="745654"/>
                    <a:pt x="9141" y="540623"/>
                  </a:cubicBezTo>
                  <a:lnTo>
                    <a:pt x="0" y="449944"/>
                  </a:lnTo>
                  <a:lnTo>
                    <a:pt x="9141" y="359265"/>
                  </a:lnTo>
                  <a:cubicBezTo>
                    <a:pt x="51097" y="154233"/>
                    <a:pt x="232509" y="0"/>
                    <a:pt x="449944" y="0"/>
                  </a:cubicBezTo>
                  <a:close/>
                </a:path>
              </a:pathLst>
            </a:custGeom>
            <a:solidFill>
              <a:schemeClr val="accent3"/>
            </a:solidFill>
            <a:ln>
              <a:noFill/>
            </a:ln>
            <a:effectLst>
              <a:outerShdw blurRad="25400" dist="25400" dir="90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rgbClr val="FFFFFF"/>
                  </a:solidFill>
                </a:rPr>
                <a:t>LOREM IPSUM</a:t>
              </a:r>
              <a:endParaRPr lang="zh-CN" altLang="en-US">
                <a:solidFill>
                  <a:srgbClr val="FFFFFF"/>
                </a:solidFill>
              </a:endParaRPr>
            </a:p>
          </p:txBody>
        </p:sp>
      </p:grpSp>
      <p:grpSp>
        <p:nvGrpSpPr>
          <p:cNvPr id="6" name="组合 2"/>
          <p:cNvGrpSpPr/>
          <p:nvPr/>
        </p:nvGrpSpPr>
        <p:grpSpPr>
          <a:xfrm>
            <a:off x="4555332" y="2222917"/>
            <a:ext cx="1817985" cy="816724"/>
            <a:chOff x="6405936" y="3125778"/>
            <a:chExt cx="2556542" cy="1148518"/>
          </a:xfrm>
        </p:grpSpPr>
        <p:sp>
          <p:nvSpPr>
            <p:cNvPr id="23" name="MH_Other_4"/>
            <p:cNvSpPr/>
            <p:nvPr>
              <p:custDataLst>
                <p:tags r:id="rId8"/>
              </p:custDataLst>
            </p:nvPr>
          </p:nvSpPr>
          <p:spPr>
            <a:xfrm flipH="1">
              <a:off x="6405937" y="3125778"/>
              <a:ext cx="2556541" cy="1148518"/>
            </a:xfrm>
            <a:custGeom>
              <a:avLst/>
              <a:gdLst>
                <a:gd name="connsiteX0" fmla="*/ 0 w 2423885"/>
                <a:gd name="connsiteY0" fmla="*/ 544285 h 1088572"/>
                <a:gd name="connsiteX1" fmla="*/ 0 w 2423885"/>
                <a:gd name="connsiteY1" fmla="*/ 544286 h 1088572"/>
                <a:gd name="connsiteX2" fmla="*/ 0 w 2423885"/>
                <a:gd name="connsiteY2" fmla="*/ 544286 h 1088572"/>
                <a:gd name="connsiteX3" fmla="*/ 544286 w 2423885"/>
                <a:gd name="connsiteY3" fmla="*/ 0 h 1088572"/>
                <a:gd name="connsiteX4" fmla="*/ 2423885 w 2423885"/>
                <a:gd name="connsiteY4" fmla="*/ 0 h 1088572"/>
                <a:gd name="connsiteX5" fmla="*/ 2423885 w 2423885"/>
                <a:gd name="connsiteY5" fmla="*/ 1088572 h 1088572"/>
                <a:gd name="connsiteX6" fmla="*/ 544286 w 2423885"/>
                <a:gd name="connsiteY6" fmla="*/ 1088571 h 1088572"/>
                <a:gd name="connsiteX7" fmla="*/ 11058 w 2423885"/>
                <a:gd name="connsiteY7" fmla="*/ 653978 h 1088572"/>
                <a:gd name="connsiteX8" fmla="*/ 0 w 2423885"/>
                <a:gd name="connsiteY8" fmla="*/ 544286 h 1088572"/>
                <a:gd name="connsiteX9" fmla="*/ 11058 w 2423885"/>
                <a:gd name="connsiteY9" fmla="*/ 434594 h 1088572"/>
                <a:gd name="connsiteX10" fmla="*/ 544286 w 2423885"/>
                <a:gd name="connsiteY10" fmla="*/ 0 h 108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3885" h="1088572">
                  <a:moveTo>
                    <a:pt x="0" y="544285"/>
                  </a:moveTo>
                  <a:lnTo>
                    <a:pt x="0" y="544286"/>
                  </a:lnTo>
                  <a:lnTo>
                    <a:pt x="0" y="544286"/>
                  </a:lnTo>
                  <a:close/>
                  <a:moveTo>
                    <a:pt x="544286" y="0"/>
                  </a:moveTo>
                  <a:lnTo>
                    <a:pt x="2423885" y="0"/>
                  </a:lnTo>
                  <a:lnTo>
                    <a:pt x="2423885" y="1088572"/>
                  </a:lnTo>
                  <a:lnTo>
                    <a:pt x="544286" y="1088571"/>
                  </a:lnTo>
                  <a:cubicBezTo>
                    <a:pt x="281260" y="1088571"/>
                    <a:pt x="61811" y="902000"/>
                    <a:pt x="11058" y="653978"/>
                  </a:cubicBezTo>
                  <a:lnTo>
                    <a:pt x="0" y="544286"/>
                  </a:lnTo>
                  <a:lnTo>
                    <a:pt x="11058" y="434594"/>
                  </a:lnTo>
                  <a:cubicBezTo>
                    <a:pt x="61811" y="186571"/>
                    <a:pt x="281260" y="0"/>
                    <a:pt x="544286" y="0"/>
                  </a:cubicBezTo>
                  <a:close/>
                </a:path>
              </a:pathLst>
            </a:custGeom>
            <a:gradFill>
              <a:gsLst>
                <a:gs pos="0">
                  <a:srgbClr val="FFFFFF"/>
                </a:gs>
                <a:gs pos="100000">
                  <a:srgbClr val="EAEAEA"/>
                </a:gs>
              </a:gsLst>
              <a:lin ang="0" scaled="0"/>
            </a:gradFill>
            <a:ln>
              <a:noFill/>
            </a:ln>
            <a:effectLst>
              <a:outerShdw blurRad="762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80">
                <a:solidFill>
                  <a:srgbClr val="FFFFFF"/>
                </a:solidFill>
                <a:latin typeface="微软雅黑" panose="020B0503020204020204" pitchFamily="34" charset="-122"/>
                <a:ea typeface="微软雅黑" panose="020B0503020204020204" pitchFamily="34" charset="-122"/>
              </a:endParaRPr>
            </a:p>
          </p:txBody>
        </p:sp>
        <p:sp>
          <p:nvSpPr>
            <p:cNvPr id="24" name="MH_SubTitle_2"/>
            <p:cNvSpPr/>
            <p:nvPr>
              <p:custDataLst>
                <p:tags r:id="rId9"/>
              </p:custDataLst>
            </p:nvPr>
          </p:nvSpPr>
          <p:spPr>
            <a:xfrm flipH="1">
              <a:off x="6405936" y="3224557"/>
              <a:ext cx="2439346" cy="949286"/>
            </a:xfrm>
            <a:custGeom>
              <a:avLst/>
              <a:gdLst>
                <a:gd name="connsiteX0" fmla="*/ 0 w 2314121"/>
                <a:gd name="connsiteY0" fmla="*/ 449943 h 899888"/>
                <a:gd name="connsiteX1" fmla="*/ 0 w 2314121"/>
                <a:gd name="connsiteY1" fmla="*/ 449944 h 899888"/>
                <a:gd name="connsiteX2" fmla="*/ 0 w 2314121"/>
                <a:gd name="connsiteY2" fmla="*/ 449944 h 899888"/>
                <a:gd name="connsiteX3" fmla="*/ 449944 w 2314121"/>
                <a:gd name="connsiteY3" fmla="*/ 0 h 899888"/>
                <a:gd name="connsiteX4" fmla="*/ 2314121 w 2314121"/>
                <a:gd name="connsiteY4" fmla="*/ 0 h 899888"/>
                <a:gd name="connsiteX5" fmla="*/ 2314121 w 2314121"/>
                <a:gd name="connsiteY5" fmla="*/ 899888 h 899888"/>
                <a:gd name="connsiteX6" fmla="*/ 449944 w 2314121"/>
                <a:gd name="connsiteY6" fmla="*/ 899887 h 899888"/>
                <a:gd name="connsiteX7" fmla="*/ 9141 w 2314121"/>
                <a:gd name="connsiteY7" fmla="*/ 540623 h 899888"/>
                <a:gd name="connsiteX8" fmla="*/ 0 w 2314121"/>
                <a:gd name="connsiteY8" fmla="*/ 449944 h 899888"/>
                <a:gd name="connsiteX9" fmla="*/ 9141 w 2314121"/>
                <a:gd name="connsiteY9" fmla="*/ 359265 h 899888"/>
                <a:gd name="connsiteX10" fmla="*/ 449944 w 2314121"/>
                <a:gd name="connsiteY10" fmla="*/ 0 h 89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121" h="899888">
                  <a:moveTo>
                    <a:pt x="0" y="449943"/>
                  </a:moveTo>
                  <a:lnTo>
                    <a:pt x="0" y="449944"/>
                  </a:lnTo>
                  <a:lnTo>
                    <a:pt x="0" y="449944"/>
                  </a:lnTo>
                  <a:close/>
                  <a:moveTo>
                    <a:pt x="449944" y="0"/>
                  </a:moveTo>
                  <a:lnTo>
                    <a:pt x="2314121" y="0"/>
                  </a:lnTo>
                  <a:lnTo>
                    <a:pt x="2314121" y="899888"/>
                  </a:lnTo>
                  <a:lnTo>
                    <a:pt x="449944" y="899887"/>
                  </a:lnTo>
                  <a:cubicBezTo>
                    <a:pt x="232509" y="899887"/>
                    <a:pt x="51097" y="745654"/>
                    <a:pt x="9141" y="540623"/>
                  </a:cubicBezTo>
                  <a:lnTo>
                    <a:pt x="0" y="449944"/>
                  </a:lnTo>
                  <a:lnTo>
                    <a:pt x="9141" y="359265"/>
                  </a:lnTo>
                  <a:cubicBezTo>
                    <a:pt x="51097" y="154233"/>
                    <a:pt x="232509" y="0"/>
                    <a:pt x="449944" y="0"/>
                  </a:cubicBezTo>
                  <a:close/>
                </a:path>
              </a:pathLst>
            </a:custGeom>
            <a:solidFill>
              <a:schemeClr val="accent2"/>
            </a:solidFill>
            <a:ln>
              <a:noFill/>
            </a:ln>
            <a:effectLst>
              <a:outerShdw blurRad="25400" dist="25400" dir="18000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rgbClr val="FFFFFF"/>
                  </a:solidFill>
                </a:rPr>
                <a:t>LOREM IPSUM</a:t>
              </a:r>
              <a:endParaRPr lang="zh-CN" altLang="en-US">
                <a:solidFill>
                  <a:srgbClr val="FFFFFF"/>
                </a:solidFill>
              </a:endParaRPr>
            </a:p>
          </p:txBody>
        </p:sp>
      </p:grpSp>
      <p:grpSp>
        <p:nvGrpSpPr>
          <p:cNvPr id="7" name="组合 4"/>
          <p:cNvGrpSpPr/>
          <p:nvPr/>
        </p:nvGrpSpPr>
        <p:grpSpPr>
          <a:xfrm>
            <a:off x="4555332" y="3839697"/>
            <a:ext cx="1817985" cy="815533"/>
            <a:chOff x="6405936" y="5399375"/>
            <a:chExt cx="2556542" cy="1146843"/>
          </a:xfrm>
        </p:grpSpPr>
        <p:sp>
          <p:nvSpPr>
            <p:cNvPr id="21" name="MH_Other_5"/>
            <p:cNvSpPr/>
            <p:nvPr>
              <p:custDataLst>
                <p:tags r:id="rId6"/>
              </p:custDataLst>
            </p:nvPr>
          </p:nvSpPr>
          <p:spPr>
            <a:xfrm flipH="1">
              <a:off x="6405937" y="5399375"/>
              <a:ext cx="2556541" cy="1146843"/>
            </a:xfrm>
            <a:custGeom>
              <a:avLst/>
              <a:gdLst>
                <a:gd name="connsiteX0" fmla="*/ 0 w 2423885"/>
                <a:gd name="connsiteY0" fmla="*/ 544285 h 1088572"/>
                <a:gd name="connsiteX1" fmla="*/ 0 w 2423885"/>
                <a:gd name="connsiteY1" fmla="*/ 544286 h 1088572"/>
                <a:gd name="connsiteX2" fmla="*/ 0 w 2423885"/>
                <a:gd name="connsiteY2" fmla="*/ 544286 h 1088572"/>
                <a:gd name="connsiteX3" fmla="*/ 544286 w 2423885"/>
                <a:gd name="connsiteY3" fmla="*/ 0 h 1088572"/>
                <a:gd name="connsiteX4" fmla="*/ 2423885 w 2423885"/>
                <a:gd name="connsiteY4" fmla="*/ 0 h 1088572"/>
                <a:gd name="connsiteX5" fmla="*/ 2423885 w 2423885"/>
                <a:gd name="connsiteY5" fmla="*/ 1088572 h 1088572"/>
                <a:gd name="connsiteX6" fmla="*/ 544286 w 2423885"/>
                <a:gd name="connsiteY6" fmla="*/ 1088571 h 1088572"/>
                <a:gd name="connsiteX7" fmla="*/ 11058 w 2423885"/>
                <a:gd name="connsiteY7" fmla="*/ 653978 h 1088572"/>
                <a:gd name="connsiteX8" fmla="*/ 0 w 2423885"/>
                <a:gd name="connsiteY8" fmla="*/ 544286 h 1088572"/>
                <a:gd name="connsiteX9" fmla="*/ 11058 w 2423885"/>
                <a:gd name="connsiteY9" fmla="*/ 434594 h 1088572"/>
                <a:gd name="connsiteX10" fmla="*/ 544286 w 2423885"/>
                <a:gd name="connsiteY10" fmla="*/ 0 h 108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3885" h="1088572">
                  <a:moveTo>
                    <a:pt x="0" y="544285"/>
                  </a:moveTo>
                  <a:lnTo>
                    <a:pt x="0" y="544286"/>
                  </a:lnTo>
                  <a:lnTo>
                    <a:pt x="0" y="544286"/>
                  </a:lnTo>
                  <a:close/>
                  <a:moveTo>
                    <a:pt x="544286" y="0"/>
                  </a:moveTo>
                  <a:lnTo>
                    <a:pt x="2423885" y="0"/>
                  </a:lnTo>
                  <a:lnTo>
                    <a:pt x="2423885" y="1088572"/>
                  </a:lnTo>
                  <a:lnTo>
                    <a:pt x="544286" y="1088571"/>
                  </a:lnTo>
                  <a:cubicBezTo>
                    <a:pt x="281260" y="1088571"/>
                    <a:pt x="61811" y="902000"/>
                    <a:pt x="11058" y="653978"/>
                  </a:cubicBezTo>
                  <a:lnTo>
                    <a:pt x="0" y="544286"/>
                  </a:lnTo>
                  <a:lnTo>
                    <a:pt x="11058" y="434594"/>
                  </a:lnTo>
                  <a:cubicBezTo>
                    <a:pt x="61811" y="186571"/>
                    <a:pt x="281260" y="0"/>
                    <a:pt x="544286" y="0"/>
                  </a:cubicBezTo>
                  <a:close/>
                </a:path>
              </a:pathLst>
            </a:custGeom>
            <a:gradFill>
              <a:gsLst>
                <a:gs pos="0">
                  <a:srgbClr val="FFFFFF"/>
                </a:gs>
                <a:gs pos="100000">
                  <a:srgbClr val="EAEAEA"/>
                </a:gs>
              </a:gsLst>
              <a:lin ang="0" scaled="0"/>
            </a:gradFill>
            <a:ln>
              <a:noFill/>
            </a:ln>
            <a:effectLst>
              <a:outerShdw blurRad="762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80">
                <a:solidFill>
                  <a:srgbClr val="FFFFFF"/>
                </a:solidFill>
                <a:latin typeface="微软雅黑" panose="020B0503020204020204" pitchFamily="34" charset="-122"/>
                <a:ea typeface="微软雅黑" panose="020B0503020204020204" pitchFamily="34" charset="-122"/>
              </a:endParaRPr>
            </a:p>
          </p:txBody>
        </p:sp>
        <p:sp>
          <p:nvSpPr>
            <p:cNvPr id="22" name="MH_SubTitle_4"/>
            <p:cNvSpPr/>
            <p:nvPr>
              <p:custDataLst>
                <p:tags r:id="rId7"/>
              </p:custDataLst>
            </p:nvPr>
          </p:nvSpPr>
          <p:spPr>
            <a:xfrm flipH="1">
              <a:off x="6405936" y="5498154"/>
              <a:ext cx="2439346" cy="949286"/>
            </a:xfrm>
            <a:custGeom>
              <a:avLst/>
              <a:gdLst>
                <a:gd name="connsiteX0" fmla="*/ 0 w 2314121"/>
                <a:gd name="connsiteY0" fmla="*/ 449943 h 899888"/>
                <a:gd name="connsiteX1" fmla="*/ 0 w 2314121"/>
                <a:gd name="connsiteY1" fmla="*/ 449944 h 899888"/>
                <a:gd name="connsiteX2" fmla="*/ 0 w 2314121"/>
                <a:gd name="connsiteY2" fmla="*/ 449944 h 899888"/>
                <a:gd name="connsiteX3" fmla="*/ 449944 w 2314121"/>
                <a:gd name="connsiteY3" fmla="*/ 0 h 899888"/>
                <a:gd name="connsiteX4" fmla="*/ 2314121 w 2314121"/>
                <a:gd name="connsiteY4" fmla="*/ 0 h 899888"/>
                <a:gd name="connsiteX5" fmla="*/ 2314121 w 2314121"/>
                <a:gd name="connsiteY5" fmla="*/ 899888 h 899888"/>
                <a:gd name="connsiteX6" fmla="*/ 449944 w 2314121"/>
                <a:gd name="connsiteY6" fmla="*/ 899887 h 899888"/>
                <a:gd name="connsiteX7" fmla="*/ 9141 w 2314121"/>
                <a:gd name="connsiteY7" fmla="*/ 540623 h 899888"/>
                <a:gd name="connsiteX8" fmla="*/ 0 w 2314121"/>
                <a:gd name="connsiteY8" fmla="*/ 449944 h 899888"/>
                <a:gd name="connsiteX9" fmla="*/ 9141 w 2314121"/>
                <a:gd name="connsiteY9" fmla="*/ 359265 h 899888"/>
                <a:gd name="connsiteX10" fmla="*/ 449944 w 2314121"/>
                <a:gd name="connsiteY10" fmla="*/ 0 h 89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121" h="899888">
                  <a:moveTo>
                    <a:pt x="0" y="449943"/>
                  </a:moveTo>
                  <a:lnTo>
                    <a:pt x="0" y="449944"/>
                  </a:lnTo>
                  <a:lnTo>
                    <a:pt x="0" y="449944"/>
                  </a:lnTo>
                  <a:close/>
                  <a:moveTo>
                    <a:pt x="449944" y="0"/>
                  </a:moveTo>
                  <a:lnTo>
                    <a:pt x="2314121" y="0"/>
                  </a:lnTo>
                  <a:lnTo>
                    <a:pt x="2314121" y="899888"/>
                  </a:lnTo>
                  <a:lnTo>
                    <a:pt x="449944" y="899887"/>
                  </a:lnTo>
                  <a:cubicBezTo>
                    <a:pt x="232509" y="899887"/>
                    <a:pt x="51097" y="745654"/>
                    <a:pt x="9141" y="540623"/>
                  </a:cubicBezTo>
                  <a:lnTo>
                    <a:pt x="0" y="449944"/>
                  </a:lnTo>
                  <a:lnTo>
                    <a:pt x="9141" y="359265"/>
                  </a:lnTo>
                  <a:cubicBezTo>
                    <a:pt x="51097" y="154233"/>
                    <a:pt x="232509" y="0"/>
                    <a:pt x="449944" y="0"/>
                  </a:cubicBezTo>
                  <a:close/>
                </a:path>
              </a:pathLst>
            </a:custGeom>
            <a:solidFill>
              <a:schemeClr val="accent4"/>
            </a:solidFill>
            <a:ln>
              <a:noFill/>
            </a:ln>
            <a:effectLst>
              <a:outerShdw blurRad="25400" dist="25400" dir="18000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rgbClr val="FFFFFF"/>
                  </a:solidFill>
                </a:rPr>
                <a:t>LOREM IPSUM</a:t>
              </a:r>
              <a:endParaRPr lang="zh-CN" altLang="en-US">
                <a:solidFill>
                  <a:srgbClr val="FFFFFF"/>
                </a:solidFill>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060"/>
                                        </p:tgtEl>
                                        <p:attrNameLst>
                                          <p:attrName>style.visibility</p:attrName>
                                        </p:attrNameLst>
                                      </p:cBhvr>
                                      <p:to>
                                        <p:strVal val="visible"/>
                                      </p:to>
                                    </p:set>
                                    <p:anim calcmode="lin" valueType="num">
                                      <p:cBhvr additive="base">
                                        <p:cTn id="12" dur="500"/>
                                        <p:tgtEl>
                                          <p:spTgt spid="2060"/>
                                        </p:tgtEl>
                                        <p:attrNameLst>
                                          <p:attrName>ppt_x</p:attrName>
                                        </p:attrNameLst>
                                      </p:cBhvr>
                                      <p:tavLst>
                                        <p:tav tm="0">
                                          <p:val>
                                            <p:strVal val="#ppt_x-#ppt_w*1.125000"/>
                                          </p:val>
                                        </p:tav>
                                        <p:tav tm="100000">
                                          <p:val>
                                            <p:strVal val="#ppt_x"/>
                                          </p:val>
                                        </p:tav>
                                      </p:tavLst>
                                    </p:anim>
                                    <p:animEffect transition="in" filter="wipe(right)">
                                      <p:cBhvr>
                                        <p:cTn id="13" dur="500"/>
                                        <p:tgtEl>
                                          <p:spTgt spid="2060"/>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2" presetClass="entr" presetSubtype="2" fill="hold" grpId="0" nodeType="afterEffect">
                                  <p:stCondLst>
                                    <p:cond delay="0"/>
                                  </p:stCondLst>
                                  <p:childTnLst>
                                    <p:set>
                                      <p:cBhvr>
                                        <p:cTn id="21" dur="1" fill="hold">
                                          <p:stCondLst>
                                            <p:cond delay="0"/>
                                          </p:stCondLst>
                                        </p:cTn>
                                        <p:tgtEl>
                                          <p:spTgt spid="2062"/>
                                        </p:tgtEl>
                                        <p:attrNameLst>
                                          <p:attrName>style.visibility</p:attrName>
                                        </p:attrNameLst>
                                      </p:cBhvr>
                                      <p:to>
                                        <p:strVal val="visible"/>
                                      </p:to>
                                    </p:set>
                                    <p:anim calcmode="lin" valueType="num">
                                      <p:cBhvr additive="base">
                                        <p:cTn id="22" dur="500"/>
                                        <p:tgtEl>
                                          <p:spTgt spid="2062"/>
                                        </p:tgtEl>
                                        <p:attrNameLst>
                                          <p:attrName>ppt_x</p:attrName>
                                        </p:attrNameLst>
                                      </p:cBhvr>
                                      <p:tavLst>
                                        <p:tav tm="0">
                                          <p:val>
                                            <p:strVal val="#ppt_x+#ppt_w*1.125000"/>
                                          </p:val>
                                        </p:tav>
                                        <p:tav tm="100000">
                                          <p:val>
                                            <p:strVal val="#ppt_x"/>
                                          </p:val>
                                        </p:tav>
                                      </p:tavLst>
                                    </p:anim>
                                    <p:animEffect transition="in" filter="wipe(left)">
                                      <p:cBhvr>
                                        <p:cTn id="23" dur="500"/>
                                        <p:tgtEl>
                                          <p:spTgt spid="2062"/>
                                        </p:tgtEl>
                                      </p:cBhvr>
                                    </p:animEffect>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2061"/>
                                        </p:tgtEl>
                                        <p:attrNameLst>
                                          <p:attrName>style.visibility</p:attrName>
                                        </p:attrNameLst>
                                      </p:cBhvr>
                                      <p:to>
                                        <p:strVal val="visible"/>
                                      </p:to>
                                    </p:set>
                                    <p:anim calcmode="lin" valueType="num">
                                      <p:cBhvr additive="base">
                                        <p:cTn id="32" dur="500"/>
                                        <p:tgtEl>
                                          <p:spTgt spid="2061"/>
                                        </p:tgtEl>
                                        <p:attrNameLst>
                                          <p:attrName>ppt_x</p:attrName>
                                        </p:attrNameLst>
                                      </p:cBhvr>
                                      <p:tavLst>
                                        <p:tav tm="0">
                                          <p:val>
                                            <p:strVal val="#ppt_x-#ppt_w*1.125000"/>
                                          </p:val>
                                        </p:tav>
                                        <p:tav tm="100000">
                                          <p:val>
                                            <p:strVal val="#ppt_x"/>
                                          </p:val>
                                        </p:tav>
                                      </p:tavLst>
                                    </p:anim>
                                    <p:animEffect transition="in" filter="wipe(right)">
                                      <p:cBhvr>
                                        <p:cTn id="33" dur="500"/>
                                        <p:tgtEl>
                                          <p:spTgt spid="2061"/>
                                        </p:tgtEl>
                                      </p:cBhvr>
                                    </p:animEffect>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12" presetClass="entr" presetSubtype="2" fill="hold" grpId="0" nodeType="afterEffect">
                                  <p:stCondLst>
                                    <p:cond delay="0"/>
                                  </p:stCondLst>
                                  <p:childTnLst>
                                    <p:set>
                                      <p:cBhvr>
                                        <p:cTn id="41" dur="1" fill="hold">
                                          <p:stCondLst>
                                            <p:cond delay="0"/>
                                          </p:stCondLst>
                                        </p:cTn>
                                        <p:tgtEl>
                                          <p:spTgt spid="2063"/>
                                        </p:tgtEl>
                                        <p:attrNameLst>
                                          <p:attrName>style.visibility</p:attrName>
                                        </p:attrNameLst>
                                      </p:cBhvr>
                                      <p:to>
                                        <p:strVal val="visible"/>
                                      </p:to>
                                    </p:set>
                                    <p:anim calcmode="lin" valueType="num">
                                      <p:cBhvr additive="base">
                                        <p:cTn id="42" dur="500"/>
                                        <p:tgtEl>
                                          <p:spTgt spid="2063"/>
                                        </p:tgtEl>
                                        <p:attrNameLst>
                                          <p:attrName>ppt_x</p:attrName>
                                        </p:attrNameLst>
                                      </p:cBhvr>
                                      <p:tavLst>
                                        <p:tav tm="0">
                                          <p:val>
                                            <p:strVal val="#ppt_x+#ppt_w*1.125000"/>
                                          </p:val>
                                        </p:tav>
                                        <p:tav tm="100000">
                                          <p:val>
                                            <p:strVal val="#ppt_x"/>
                                          </p:val>
                                        </p:tav>
                                      </p:tavLst>
                                    </p:anim>
                                    <p:animEffect transition="in" filter="wipe(left)">
                                      <p:cBhvr>
                                        <p:cTn id="43" dur="500"/>
                                        <p:tgtEl>
                                          <p:spTgt spid="2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2061" grpId="0"/>
      <p:bldP spid="2062" grpId="0"/>
      <p:bldP spid="20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77925" y="1621684"/>
            <a:ext cx="2241824" cy="2369214"/>
            <a:chOff x="5875207" y="2280294"/>
            <a:chExt cx="3152565" cy="3331707"/>
          </a:xfrm>
        </p:grpSpPr>
        <p:sp>
          <p:nvSpPr>
            <p:cNvPr id="231" name="MH_Other_1"/>
            <p:cNvSpPr/>
            <p:nvPr>
              <p:custDataLst>
                <p:tags r:id="rId12"/>
              </p:custDataLst>
            </p:nvPr>
          </p:nvSpPr>
          <p:spPr bwMode="auto">
            <a:xfrm rot="19138825">
              <a:off x="6071091" y="3842346"/>
              <a:ext cx="2956681" cy="40181"/>
            </a:xfrm>
            <a:prstGeom prst="rect">
              <a:avLst/>
            </a:prstGeom>
            <a:gradFill>
              <a:gsLst>
                <a:gs pos="0">
                  <a:srgbClr val="7D7D7D"/>
                </a:gs>
                <a:gs pos="50000">
                  <a:srgbClr val="A9A9A9"/>
                </a:gs>
                <a:gs pos="100000">
                  <a:srgbClr val="7D7D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p>
          </p:txBody>
        </p:sp>
        <p:sp>
          <p:nvSpPr>
            <p:cNvPr id="234" name="MH_Other_2"/>
            <p:cNvSpPr/>
            <p:nvPr>
              <p:custDataLst>
                <p:tags r:id="rId13"/>
              </p:custDataLst>
            </p:nvPr>
          </p:nvSpPr>
          <p:spPr bwMode="auto">
            <a:xfrm>
              <a:off x="5878556" y="2280294"/>
              <a:ext cx="2420929" cy="922498"/>
            </a:xfrm>
            <a:custGeom>
              <a:avLst/>
              <a:gdLst>
                <a:gd name="T0" fmla="*/ 4706 w 4706"/>
                <a:gd name="T1" fmla="*/ 1936 h 1936"/>
                <a:gd name="T2" fmla="*/ 3264 w 4706"/>
                <a:gd name="T3" fmla="*/ 756 h 1936"/>
                <a:gd name="T4" fmla="*/ 3264 w 4706"/>
                <a:gd name="T5" fmla="*/ 756 h 1936"/>
                <a:gd name="T6" fmla="*/ 3262 w 4706"/>
                <a:gd name="T7" fmla="*/ 755 h 1936"/>
                <a:gd name="T8" fmla="*/ 3255 w 4706"/>
                <a:gd name="T9" fmla="*/ 751 h 1936"/>
                <a:gd name="T10" fmla="*/ 3252 w 4706"/>
                <a:gd name="T11" fmla="*/ 748 h 1936"/>
                <a:gd name="T12" fmla="*/ 287 w 4706"/>
                <a:gd name="T13" fmla="*/ 199 h 1936"/>
                <a:gd name="T14" fmla="*/ 0 w 4706"/>
                <a:gd name="T15" fmla="*/ 1508 h 1936"/>
                <a:gd name="T16" fmla="*/ 4706 w 4706"/>
                <a:gd name="T17" fmla="*/ 1936 h 1936"/>
                <a:gd name="connsiteX0" fmla="*/ 10000 w 10000"/>
                <a:gd name="connsiteY0" fmla="*/ 9312 h 9312"/>
                <a:gd name="connsiteX1" fmla="*/ 6936 w 10000"/>
                <a:gd name="connsiteY1" fmla="*/ 3217 h 9312"/>
                <a:gd name="connsiteX2" fmla="*/ 6936 w 10000"/>
                <a:gd name="connsiteY2" fmla="*/ 3217 h 9312"/>
                <a:gd name="connsiteX3" fmla="*/ 6932 w 10000"/>
                <a:gd name="connsiteY3" fmla="*/ 3212 h 9312"/>
                <a:gd name="connsiteX4" fmla="*/ 6917 w 10000"/>
                <a:gd name="connsiteY4" fmla="*/ 3191 h 9312"/>
                <a:gd name="connsiteX5" fmla="*/ 6989 w 10000"/>
                <a:gd name="connsiteY5" fmla="*/ 3010 h 9312"/>
                <a:gd name="connsiteX6" fmla="*/ 610 w 10000"/>
                <a:gd name="connsiteY6" fmla="*/ 340 h 9312"/>
                <a:gd name="connsiteX7" fmla="*/ 0 w 10000"/>
                <a:gd name="connsiteY7" fmla="*/ 7101 h 9312"/>
                <a:gd name="connsiteX8" fmla="*/ 10000 w 10000"/>
                <a:gd name="connsiteY8" fmla="*/ 9312 h 9312"/>
                <a:gd name="connsiteX0-1" fmla="*/ 10000 w 10000"/>
                <a:gd name="connsiteY0-2" fmla="*/ 9853 h 9853"/>
                <a:gd name="connsiteX1-3" fmla="*/ 6936 w 10000"/>
                <a:gd name="connsiteY1-4" fmla="*/ 3308 h 9853"/>
                <a:gd name="connsiteX2-5" fmla="*/ 6936 w 10000"/>
                <a:gd name="connsiteY2-6" fmla="*/ 3308 h 9853"/>
                <a:gd name="connsiteX3-7" fmla="*/ 6932 w 10000"/>
                <a:gd name="connsiteY3-8" fmla="*/ 3302 h 9853"/>
                <a:gd name="connsiteX4-9" fmla="*/ 7200 w 10000"/>
                <a:gd name="connsiteY4-10" fmla="*/ 3517 h 9853"/>
                <a:gd name="connsiteX5-11" fmla="*/ 6989 w 10000"/>
                <a:gd name="connsiteY5-12" fmla="*/ 3085 h 9853"/>
                <a:gd name="connsiteX6-13" fmla="*/ 610 w 10000"/>
                <a:gd name="connsiteY6-14" fmla="*/ 218 h 9853"/>
                <a:gd name="connsiteX7-15" fmla="*/ 0 w 10000"/>
                <a:gd name="connsiteY7-16" fmla="*/ 7479 h 9853"/>
                <a:gd name="connsiteX8-17" fmla="*/ 10000 w 10000"/>
                <a:gd name="connsiteY8-18" fmla="*/ 9853 h 9853"/>
                <a:gd name="connsiteX0-19" fmla="*/ 10000 w 10000"/>
                <a:gd name="connsiteY0-20" fmla="*/ 9999 h 9999"/>
                <a:gd name="connsiteX1-21" fmla="*/ 6936 w 10000"/>
                <a:gd name="connsiteY1-22" fmla="*/ 3356 h 9999"/>
                <a:gd name="connsiteX2-23" fmla="*/ 6936 w 10000"/>
                <a:gd name="connsiteY2-24" fmla="*/ 3356 h 9999"/>
                <a:gd name="connsiteX3-25" fmla="*/ 6932 w 10000"/>
                <a:gd name="connsiteY3-26" fmla="*/ 3350 h 9999"/>
                <a:gd name="connsiteX4-27" fmla="*/ 6989 w 10000"/>
                <a:gd name="connsiteY4-28" fmla="*/ 3130 h 9999"/>
                <a:gd name="connsiteX5-29" fmla="*/ 610 w 10000"/>
                <a:gd name="connsiteY5-30" fmla="*/ 220 h 9999"/>
                <a:gd name="connsiteX6-31" fmla="*/ 0 w 10000"/>
                <a:gd name="connsiteY6-32" fmla="*/ 7590 h 9999"/>
                <a:gd name="connsiteX7-33" fmla="*/ 10000 w 10000"/>
                <a:gd name="connsiteY7-34" fmla="*/ 9999 h 9999"/>
                <a:gd name="connsiteX0-35" fmla="*/ 10000 w 10000"/>
                <a:gd name="connsiteY0-36" fmla="*/ 10000 h 10000"/>
                <a:gd name="connsiteX1-37" fmla="*/ 6936 w 10000"/>
                <a:gd name="connsiteY1-38" fmla="*/ 3356 h 10000"/>
                <a:gd name="connsiteX2-39" fmla="*/ 6936 w 10000"/>
                <a:gd name="connsiteY2-40" fmla="*/ 3356 h 10000"/>
                <a:gd name="connsiteX3-41" fmla="*/ 6989 w 10000"/>
                <a:gd name="connsiteY3-42" fmla="*/ 3130 h 10000"/>
                <a:gd name="connsiteX4-43" fmla="*/ 610 w 10000"/>
                <a:gd name="connsiteY4-44" fmla="*/ 220 h 10000"/>
                <a:gd name="connsiteX5-45" fmla="*/ 0 w 10000"/>
                <a:gd name="connsiteY5-46" fmla="*/ 7591 h 10000"/>
                <a:gd name="connsiteX6-47" fmla="*/ 10000 w 10000"/>
                <a:gd name="connsiteY6-48" fmla="*/ 10000 h 10000"/>
                <a:gd name="connsiteX0-49" fmla="*/ 10000 w 10000"/>
                <a:gd name="connsiteY0-50" fmla="*/ 10000 h 10000"/>
                <a:gd name="connsiteX1-51" fmla="*/ 6936 w 10000"/>
                <a:gd name="connsiteY1-52" fmla="*/ 3356 h 10000"/>
                <a:gd name="connsiteX2-53" fmla="*/ 6989 w 10000"/>
                <a:gd name="connsiteY2-54" fmla="*/ 3130 h 10000"/>
                <a:gd name="connsiteX3-55" fmla="*/ 610 w 10000"/>
                <a:gd name="connsiteY3-56" fmla="*/ 220 h 10000"/>
                <a:gd name="connsiteX4-57" fmla="*/ 0 w 10000"/>
                <a:gd name="connsiteY4-58" fmla="*/ 7591 h 10000"/>
                <a:gd name="connsiteX5-59" fmla="*/ 10000 w 10000"/>
                <a:gd name="connsiteY5-60" fmla="*/ 10000 h 10000"/>
                <a:gd name="connsiteX0-61" fmla="*/ 10000 w 10290"/>
                <a:gd name="connsiteY0-62" fmla="*/ 10067 h 10067"/>
                <a:gd name="connsiteX1-63" fmla="*/ 6989 w 10290"/>
                <a:gd name="connsiteY1-64" fmla="*/ 3197 h 10067"/>
                <a:gd name="connsiteX2-65" fmla="*/ 610 w 10290"/>
                <a:gd name="connsiteY2-66" fmla="*/ 287 h 10067"/>
                <a:gd name="connsiteX3-67" fmla="*/ 0 w 10290"/>
                <a:gd name="connsiteY3-68" fmla="*/ 7658 h 10067"/>
                <a:gd name="connsiteX4-69" fmla="*/ 10000 w 10290"/>
                <a:gd name="connsiteY4-70" fmla="*/ 10067 h 10067"/>
                <a:gd name="connsiteX0-71" fmla="*/ 10000 w 10000"/>
                <a:gd name="connsiteY0-72" fmla="*/ 10067 h 10067"/>
                <a:gd name="connsiteX1-73" fmla="*/ 6989 w 10000"/>
                <a:gd name="connsiteY1-74" fmla="*/ 3197 h 10067"/>
                <a:gd name="connsiteX2-75" fmla="*/ 610 w 10000"/>
                <a:gd name="connsiteY2-76" fmla="*/ 287 h 10067"/>
                <a:gd name="connsiteX3-77" fmla="*/ 0 w 10000"/>
                <a:gd name="connsiteY3-78" fmla="*/ 7658 h 10067"/>
                <a:gd name="connsiteX4-79" fmla="*/ 10000 w 10000"/>
                <a:gd name="connsiteY4-80" fmla="*/ 10067 h 10067"/>
                <a:gd name="connsiteX0-81" fmla="*/ 10000 w 10000"/>
                <a:gd name="connsiteY0-82" fmla="*/ 10067 h 10067"/>
                <a:gd name="connsiteX1-83" fmla="*/ 6989 w 10000"/>
                <a:gd name="connsiteY1-84" fmla="*/ 3197 h 10067"/>
                <a:gd name="connsiteX2-85" fmla="*/ 610 w 10000"/>
                <a:gd name="connsiteY2-86" fmla="*/ 287 h 10067"/>
                <a:gd name="connsiteX3-87" fmla="*/ 0 w 10000"/>
                <a:gd name="connsiteY3-88" fmla="*/ 7658 h 10067"/>
                <a:gd name="connsiteX4-89" fmla="*/ 10000 w 10000"/>
                <a:gd name="connsiteY4-90" fmla="*/ 10067 h 10067"/>
                <a:gd name="connsiteX0-91" fmla="*/ 10000 w 10000"/>
                <a:gd name="connsiteY0-92" fmla="*/ 10081 h 10081"/>
                <a:gd name="connsiteX1-93" fmla="*/ 6989 w 10000"/>
                <a:gd name="connsiteY1-94" fmla="*/ 3211 h 10081"/>
                <a:gd name="connsiteX2-95" fmla="*/ 610 w 10000"/>
                <a:gd name="connsiteY2-96" fmla="*/ 301 h 10081"/>
                <a:gd name="connsiteX3-97" fmla="*/ 0 w 10000"/>
                <a:gd name="connsiteY3-98" fmla="*/ 7672 h 10081"/>
                <a:gd name="connsiteX4-99" fmla="*/ 10000 w 10000"/>
                <a:gd name="connsiteY4-100" fmla="*/ 10081 h 10081"/>
                <a:gd name="connsiteX0-101" fmla="*/ 10000 w 10000"/>
                <a:gd name="connsiteY0-102" fmla="*/ 10118 h 10118"/>
                <a:gd name="connsiteX1-103" fmla="*/ 6796 w 10000"/>
                <a:gd name="connsiteY1-104" fmla="*/ 2887 h 10118"/>
                <a:gd name="connsiteX2-105" fmla="*/ 610 w 10000"/>
                <a:gd name="connsiteY2-106" fmla="*/ 338 h 10118"/>
                <a:gd name="connsiteX3-107" fmla="*/ 0 w 10000"/>
                <a:gd name="connsiteY3-108" fmla="*/ 7709 h 10118"/>
                <a:gd name="connsiteX4-109" fmla="*/ 10000 w 10000"/>
                <a:gd name="connsiteY4-110" fmla="*/ 10118 h 10118"/>
                <a:gd name="connsiteX0-111" fmla="*/ 10000 w 10000"/>
                <a:gd name="connsiteY0-112" fmla="*/ 10124 h 10124"/>
                <a:gd name="connsiteX1-113" fmla="*/ 6796 w 10000"/>
                <a:gd name="connsiteY1-114" fmla="*/ 2893 h 10124"/>
                <a:gd name="connsiteX2-115" fmla="*/ 610 w 10000"/>
                <a:gd name="connsiteY2-116" fmla="*/ 344 h 10124"/>
                <a:gd name="connsiteX3-117" fmla="*/ 0 w 10000"/>
                <a:gd name="connsiteY3-118" fmla="*/ 7715 h 10124"/>
                <a:gd name="connsiteX4-119" fmla="*/ 10000 w 10000"/>
                <a:gd name="connsiteY4-120" fmla="*/ 10124 h 101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124">
                  <a:moveTo>
                    <a:pt x="10000" y="10124"/>
                  </a:moveTo>
                  <a:cubicBezTo>
                    <a:pt x="9159" y="7545"/>
                    <a:pt x="8270" y="5034"/>
                    <a:pt x="6796" y="2893"/>
                  </a:cubicBezTo>
                  <a:cubicBezTo>
                    <a:pt x="5515" y="1032"/>
                    <a:pt x="3782" y="-776"/>
                    <a:pt x="610" y="344"/>
                  </a:cubicBezTo>
                  <a:cubicBezTo>
                    <a:pt x="759" y="3181"/>
                    <a:pt x="663" y="4876"/>
                    <a:pt x="0" y="7715"/>
                  </a:cubicBezTo>
                  <a:cubicBezTo>
                    <a:pt x="3334" y="5272"/>
                    <a:pt x="6887" y="6127"/>
                    <a:pt x="10000" y="10124"/>
                  </a:cubicBezTo>
                  <a:close/>
                </a:path>
              </a:pathLst>
            </a:custGeom>
            <a:gradFill>
              <a:gsLst>
                <a:gs pos="0">
                  <a:srgbClr val="C5C5C5"/>
                </a:gs>
                <a:gs pos="50000">
                  <a:srgbClr val="D9D9D9"/>
                </a:gs>
                <a:gs pos="100000">
                  <a:srgbClr val="EAEAEA"/>
                </a:gs>
              </a:gsLst>
              <a:lin ang="5400000" scaled="0"/>
            </a:gradFill>
            <a:ln w="9525" cap="rnd">
              <a:solidFill>
                <a:srgbClr val="C5C5C5"/>
              </a:solidFill>
              <a:prstDash val="solid"/>
              <a:round/>
            </a:ln>
          </p:spPr>
          <p:txBody>
            <a:bodyPr/>
            <a:lstStyle/>
            <a:p>
              <a:pPr>
                <a:defRPr/>
              </a:pPr>
              <a:endParaRPr lang="zh-CN" altLang="en-US" sz="1015">
                <a:ea typeface="宋体" panose="02010600030101010101" pitchFamily="2" charset="-122"/>
              </a:endParaRPr>
            </a:p>
          </p:txBody>
        </p:sp>
        <p:sp>
          <p:nvSpPr>
            <p:cNvPr id="235" name="MH_Other_3"/>
            <p:cNvSpPr/>
            <p:nvPr>
              <p:custDataLst>
                <p:tags r:id="rId14"/>
              </p:custDataLst>
            </p:nvPr>
          </p:nvSpPr>
          <p:spPr bwMode="auto">
            <a:xfrm>
              <a:off x="5875207" y="2759122"/>
              <a:ext cx="2424277" cy="1682596"/>
            </a:xfrm>
            <a:custGeom>
              <a:avLst/>
              <a:gdLst>
                <a:gd name="T0" fmla="*/ 4714 w 4714"/>
                <a:gd name="T1" fmla="*/ 862 h 3272"/>
                <a:gd name="T2" fmla="*/ 8 w 4714"/>
                <a:gd name="T3" fmla="*/ 434 h 3272"/>
                <a:gd name="T4" fmla="*/ 8 w 4714"/>
                <a:gd name="T5" fmla="*/ 434 h 3272"/>
                <a:gd name="T6" fmla="*/ 0 w 4714"/>
                <a:gd name="T7" fmla="*/ 448 h 3272"/>
                <a:gd name="T8" fmla="*/ 1672 w 4714"/>
                <a:gd name="T9" fmla="*/ 3272 h 3272"/>
                <a:gd name="T10" fmla="*/ 4714 w 4714"/>
                <a:gd name="T11" fmla="*/ 862 h 3272"/>
              </a:gdLst>
              <a:ahLst/>
              <a:cxnLst>
                <a:cxn ang="0">
                  <a:pos x="T0" y="T1"/>
                </a:cxn>
                <a:cxn ang="0">
                  <a:pos x="T2" y="T3"/>
                </a:cxn>
                <a:cxn ang="0">
                  <a:pos x="T4" y="T5"/>
                </a:cxn>
                <a:cxn ang="0">
                  <a:pos x="T6" y="T7"/>
                </a:cxn>
                <a:cxn ang="0">
                  <a:pos x="T8" y="T9"/>
                </a:cxn>
                <a:cxn ang="0">
                  <a:pos x="T10" y="T11"/>
                </a:cxn>
              </a:cxnLst>
              <a:rect l="0" t="0" r="r" b="b"/>
              <a:pathLst>
                <a:path w="4714" h="3272">
                  <a:moveTo>
                    <a:pt x="4714" y="862"/>
                  </a:moveTo>
                  <a:cubicBezTo>
                    <a:pt x="3249" y="152"/>
                    <a:pt x="1577" y="0"/>
                    <a:pt x="8" y="434"/>
                  </a:cubicBezTo>
                  <a:lnTo>
                    <a:pt x="8" y="434"/>
                  </a:lnTo>
                  <a:cubicBezTo>
                    <a:pt x="6" y="439"/>
                    <a:pt x="3" y="443"/>
                    <a:pt x="0" y="448"/>
                  </a:cubicBezTo>
                  <a:cubicBezTo>
                    <a:pt x="792" y="1227"/>
                    <a:pt x="1313" y="2222"/>
                    <a:pt x="1672" y="3272"/>
                  </a:cubicBezTo>
                  <a:lnTo>
                    <a:pt x="4714" y="862"/>
                  </a:lnTo>
                  <a:close/>
                </a:path>
              </a:pathLst>
            </a:custGeom>
            <a:gradFill>
              <a:gsLst>
                <a:gs pos="0">
                  <a:srgbClr val="A9A9A9"/>
                </a:gs>
                <a:gs pos="50000">
                  <a:srgbClr val="C5C5C5"/>
                </a:gs>
                <a:gs pos="100000">
                  <a:srgbClr val="A9A9A9"/>
                </a:gs>
              </a:gsLst>
              <a:lin ang="2700000" scaled="0"/>
            </a:gradFill>
            <a:ln w="9525" cap="rnd">
              <a:solidFill>
                <a:srgbClr val="EAEAEA"/>
              </a:solidFill>
              <a:prstDash val="solid"/>
              <a:round/>
            </a:ln>
          </p:spPr>
          <p:txBody>
            <a:bodyPr/>
            <a:lstStyle/>
            <a:p>
              <a:pPr>
                <a:defRPr/>
              </a:pPr>
              <a:endParaRPr lang="zh-CN" altLang="en-US" sz="1015">
                <a:ea typeface="宋体" panose="02010600030101010101" pitchFamily="2" charset="-122"/>
              </a:endParaRPr>
            </a:p>
          </p:txBody>
        </p:sp>
        <p:sp>
          <p:nvSpPr>
            <p:cNvPr id="236" name="MH_Other_4"/>
            <p:cNvSpPr/>
            <p:nvPr>
              <p:custDataLst>
                <p:tags r:id="rId15"/>
              </p:custDataLst>
            </p:nvPr>
          </p:nvSpPr>
          <p:spPr bwMode="auto">
            <a:xfrm>
              <a:off x="7485811" y="2524731"/>
              <a:ext cx="815347" cy="678061"/>
            </a:xfrm>
            <a:custGeom>
              <a:avLst/>
              <a:gdLst>
                <a:gd name="T0" fmla="*/ 1445 w 1445"/>
                <a:gd name="T1" fmla="*/ 1177 h 1180"/>
                <a:gd name="T2" fmla="*/ 0 w 1445"/>
                <a:gd name="T3" fmla="*/ 0 h 1180"/>
                <a:gd name="T4" fmla="*/ 1442 w 1445"/>
                <a:gd name="T5" fmla="*/ 1180 h 1180"/>
                <a:gd name="T6" fmla="*/ 1442 w 1445"/>
                <a:gd name="T7" fmla="*/ 1180 h 1180"/>
                <a:gd name="T8" fmla="*/ 1445 w 1445"/>
                <a:gd name="T9" fmla="*/ 1177 h 1180"/>
                <a:gd name="connsiteX0" fmla="*/ 10996 w 10996"/>
                <a:gd name="connsiteY0" fmla="*/ 10789 h 10814"/>
                <a:gd name="connsiteX1" fmla="*/ 0 w 10996"/>
                <a:gd name="connsiteY1" fmla="*/ 0 h 10814"/>
                <a:gd name="connsiteX2" fmla="*/ 10975 w 10996"/>
                <a:gd name="connsiteY2" fmla="*/ 10814 h 10814"/>
                <a:gd name="connsiteX3" fmla="*/ 10975 w 10996"/>
                <a:gd name="connsiteY3" fmla="*/ 10814 h 10814"/>
                <a:gd name="connsiteX4" fmla="*/ 10996 w 10996"/>
                <a:gd name="connsiteY4" fmla="*/ 10789 h 10814"/>
                <a:gd name="connsiteX0-1" fmla="*/ 11970 w 11970"/>
                <a:gd name="connsiteY0-2" fmla="*/ 10809 h 10834"/>
                <a:gd name="connsiteX1-3" fmla="*/ 974 w 11970"/>
                <a:gd name="connsiteY1-4" fmla="*/ 20 h 10834"/>
                <a:gd name="connsiteX2-5" fmla="*/ 11949 w 11970"/>
                <a:gd name="connsiteY2-6" fmla="*/ 10834 h 10834"/>
                <a:gd name="connsiteX3-7" fmla="*/ 11949 w 11970"/>
                <a:gd name="connsiteY3-8" fmla="*/ 10834 h 10834"/>
                <a:gd name="connsiteX4-9" fmla="*/ 11970 w 11970"/>
                <a:gd name="connsiteY4-10" fmla="*/ 10809 h 10834"/>
                <a:gd name="connsiteX0-11" fmla="*/ 11970 w 11970"/>
                <a:gd name="connsiteY0-12" fmla="*/ 10809 h 10834"/>
                <a:gd name="connsiteX1-13" fmla="*/ 974 w 11970"/>
                <a:gd name="connsiteY1-14" fmla="*/ 20 h 10834"/>
                <a:gd name="connsiteX2-15" fmla="*/ 11949 w 11970"/>
                <a:gd name="connsiteY2-16" fmla="*/ 10834 h 10834"/>
                <a:gd name="connsiteX3-17" fmla="*/ 11949 w 11970"/>
                <a:gd name="connsiteY3-18" fmla="*/ 10834 h 10834"/>
                <a:gd name="connsiteX4-19" fmla="*/ 11970 w 11970"/>
                <a:gd name="connsiteY4-20" fmla="*/ 10809 h 10834"/>
                <a:gd name="connsiteX0-21" fmla="*/ 10996 w 10996"/>
                <a:gd name="connsiteY0-22" fmla="*/ 10789 h 10814"/>
                <a:gd name="connsiteX1-23" fmla="*/ 0 w 10996"/>
                <a:gd name="connsiteY1-24" fmla="*/ 0 h 10814"/>
                <a:gd name="connsiteX2-25" fmla="*/ 10975 w 10996"/>
                <a:gd name="connsiteY2-26" fmla="*/ 10814 h 10814"/>
                <a:gd name="connsiteX3-27" fmla="*/ 10975 w 10996"/>
                <a:gd name="connsiteY3-28" fmla="*/ 10814 h 10814"/>
                <a:gd name="connsiteX4-29" fmla="*/ 10996 w 10996"/>
                <a:gd name="connsiteY4-30" fmla="*/ 10789 h 10814"/>
                <a:gd name="connsiteX0-31" fmla="*/ 10996 w 10996"/>
                <a:gd name="connsiteY0-32" fmla="*/ 10789 h 10814"/>
                <a:gd name="connsiteX1-33" fmla="*/ 0 w 10996"/>
                <a:gd name="connsiteY1-34" fmla="*/ 0 h 10814"/>
                <a:gd name="connsiteX2-35" fmla="*/ 10975 w 10996"/>
                <a:gd name="connsiteY2-36" fmla="*/ 10814 h 10814"/>
                <a:gd name="connsiteX3-37" fmla="*/ 10975 w 10996"/>
                <a:gd name="connsiteY3-38" fmla="*/ 10814 h 10814"/>
                <a:gd name="connsiteX4-39" fmla="*/ 10996 w 10996"/>
                <a:gd name="connsiteY4-40" fmla="*/ 10789 h 10814"/>
                <a:gd name="connsiteX0-41" fmla="*/ 10885 w 10885"/>
                <a:gd name="connsiteY0-42" fmla="*/ 11332 h 11357"/>
                <a:gd name="connsiteX1-43" fmla="*/ 0 w 10885"/>
                <a:gd name="connsiteY1-44" fmla="*/ 0 h 11357"/>
                <a:gd name="connsiteX2-45" fmla="*/ 10864 w 10885"/>
                <a:gd name="connsiteY2-46" fmla="*/ 11357 h 11357"/>
                <a:gd name="connsiteX3-47" fmla="*/ 10864 w 10885"/>
                <a:gd name="connsiteY3-48" fmla="*/ 11357 h 11357"/>
                <a:gd name="connsiteX4-49" fmla="*/ 10885 w 10885"/>
                <a:gd name="connsiteY4-50" fmla="*/ 11332 h 11357"/>
                <a:gd name="connsiteX0-51" fmla="*/ 10959 w 10959"/>
                <a:gd name="connsiteY0-52" fmla="*/ 11151 h 11176"/>
                <a:gd name="connsiteX1-53" fmla="*/ 0 w 10959"/>
                <a:gd name="connsiteY1-54" fmla="*/ 0 h 11176"/>
                <a:gd name="connsiteX2-55" fmla="*/ 10938 w 10959"/>
                <a:gd name="connsiteY2-56" fmla="*/ 11176 h 11176"/>
                <a:gd name="connsiteX3-57" fmla="*/ 10938 w 10959"/>
                <a:gd name="connsiteY3-58" fmla="*/ 11176 h 11176"/>
                <a:gd name="connsiteX4-59" fmla="*/ 10959 w 10959"/>
                <a:gd name="connsiteY4-60" fmla="*/ 11151 h 11176"/>
                <a:gd name="connsiteX0-61" fmla="*/ 10959 w 10959"/>
                <a:gd name="connsiteY0-62" fmla="*/ 11151 h 11176"/>
                <a:gd name="connsiteX1-63" fmla="*/ 0 w 10959"/>
                <a:gd name="connsiteY1-64" fmla="*/ 0 h 11176"/>
                <a:gd name="connsiteX2-65" fmla="*/ 10938 w 10959"/>
                <a:gd name="connsiteY2-66" fmla="*/ 11176 h 11176"/>
                <a:gd name="connsiteX3-67" fmla="*/ 10938 w 10959"/>
                <a:gd name="connsiteY3-68" fmla="*/ 11176 h 11176"/>
                <a:gd name="connsiteX4-69" fmla="*/ 10959 w 10959"/>
                <a:gd name="connsiteY4-70" fmla="*/ 11151 h 11176"/>
                <a:gd name="connsiteX0-71" fmla="*/ 10959 w 10959"/>
                <a:gd name="connsiteY0-72" fmla="*/ 11151 h 11176"/>
                <a:gd name="connsiteX1-73" fmla="*/ 0 w 10959"/>
                <a:gd name="connsiteY1-74" fmla="*/ 0 h 11176"/>
                <a:gd name="connsiteX2-75" fmla="*/ 10938 w 10959"/>
                <a:gd name="connsiteY2-76" fmla="*/ 11176 h 11176"/>
                <a:gd name="connsiteX3-77" fmla="*/ 10938 w 10959"/>
                <a:gd name="connsiteY3-78" fmla="*/ 11176 h 11176"/>
                <a:gd name="connsiteX4-79" fmla="*/ 10959 w 10959"/>
                <a:gd name="connsiteY4-80" fmla="*/ 11151 h 111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959" h="11176">
                  <a:moveTo>
                    <a:pt x="10959" y="11151"/>
                  </a:moveTo>
                  <a:cubicBezTo>
                    <a:pt x="8129" y="6074"/>
                    <a:pt x="7132" y="2023"/>
                    <a:pt x="0" y="0"/>
                  </a:cubicBezTo>
                  <a:cubicBezTo>
                    <a:pt x="4889" y="3072"/>
                    <a:pt x="8142" y="7117"/>
                    <a:pt x="10938" y="11176"/>
                  </a:cubicBezTo>
                  <a:lnTo>
                    <a:pt x="10938" y="11176"/>
                  </a:lnTo>
                  <a:cubicBezTo>
                    <a:pt x="10945" y="11168"/>
                    <a:pt x="10952" y="11159"/>
                    <a:pt x="10959" y="11151"/>
                  </a:cubicBezTo>
                  <a:close/>
                </a:path>
              </a:pathLst>
            </a:custGeom>
            <a:gradFill>
              <a:gsLst>
                <a:gs pos="0">
                  <a:srgbClr val="D7D7D7"/>
                </a:gs>
                <a:gs pos="50000">
                  <a:srgbClr val="E6E6E6"/>
                </a:gs>
                <a:gs pos="100000">
                  <a:srgbClr val="F9F9F9"/>
                </a:gs>
              </a:gsLst>
              <a:lin ang="2700000" scaled="0"/>
            </a:gradFill>
            <a:ln w="0">
              <a:solidFill>
                <a:srgbClr val="D9D9D9"/>
              </a:solidFill>
              <a:prstDash val="solid"/>
              <a:round/>
            </a:ln>
          </p:spPr>
          <p:txBody>
            <a:bodyPr/>
            <a:lstStyle/>
            <a:p>
              <a:pPr>
                <a:defRPr/>
              </a:pPr>
              <a:endParaRPr lang="zh-CN" altLang="en-US" sz="1015">
                <a:ea typeface="宋体" panose="02010600030101010101" pitchFamily="2" charset="-122"/>
              </a:endParaRPr>
            </a:p>
          </p:txBody>
        </p:sp>
        <p:sp>
          <p:nvSpPr>
            <p:cNvPr id="237" name="MH_Other_5"/>
            <p:cNvSpPr/>
            <p:nvPr>
              <p:custDataLst>
                <p:tags r:id="rId16"/>
              </p:custDataLst>
            </p:nvPr>
          </p:nvSpPr>
          <p:spPr bwMode="auto">
            <a:xfrm>
              <a:off x="6734085" y="3202792"/>
              <a:ext cx="1858389" cy="2409209"/>
            </a:xfrm>
            <a:custGeom>
              <a:avLst/>
              <a:gdLst>
                <a:gd name="T0" fmla="*/ 2641 w 3612"/>
                <a:gd name="T1" fmla="*/ 4682 h 4686"/>
                <a:gd name="T2" fmla="*/ 3042 w 3612"/>
                <a:gd name="T3" fmla="*/ 0 h 4686"/>
                <a:gd name="T4" fmla="*/ 3042 w 3612"/>
                <a:gd name="T5" fmla="*/ 0 h 4686"/>
                <a:gd name="T6" fmla="*/ 0 w 3612"/>
                <a:gd name="T7" fmla="*/ 2410 h 4686"/>
                <a:gd name="T8" fmla="*/ 2 w 3612"/>
                <a:gd name="T9" fmla="*/ 2415 h 4686"/>
                <a:gd name="T10" fmla="*/ 2635 w 3612"/>
                <a:gd name="T11" fmla="*/ 4686 h 4686"/>
                <a:gd name="T12" fmla="*/ 2641 w 3612"/>
                <a:gd name="T13" fmla="*/ 4682 h 4686"/>
              </a:gdLst>
              <a:ahLst/>
              <a:cxnLst>
                <a:cxn ang="0">
                  <a:pos x="T0" y="T1"/>
                </a:cxn>
                <a:cxn ang="0">
                  <a:pos x="T2" y="T3"/>
                </a:cxn>
                <a:cxn ang="0">
                  <a:pos x="T4" y="T5"/>
                </a:cxn>
                <a:cxn ang="0">
                  <a:pos x="T6" y="T7"/>
                </a:cxn>
                <a:cxn ang="0">
                  <a:pos x="T8" y="T9"/>
                </a:cxn>
                <a:cxn ang="0">
                  <a:pos x="T10" y="T11"/>
                </a:cxn>
                <a:cxn ang="0">
                  <a:pos x="T12" y="T13"/>
                </a:cxn>
              </a:cxnLst>
              <a:rect l="0" t="0" r="r" b="b"/>
              <a:pathLst>
                <a:path w="3612" h="4686">
                  <a:moveTo>
                    <a:pt x="2641" y="4682"/>
                  </a:moveTo>
                  <a:cubicBezTo>
                    <a:pt x="3465" y="3259"/>
                    <a:pt x="3612" y="1542"/>
                    <a:pt x="3042" y="0"/>
                  </a:cubicBezTo>
                  <a:lnTo>
                    <a:pt x="3042" y="0"/>
                  </a:lnTo>
                  <a:lnTo>
                    <a:pt x="0" y="2410"/>
                  </a:lnTo>
                  <a:cubicBezTo>
                    <a:pt x="1" y="2412"/>
                    <a:pt x="1" y="2413"/>
                    <a:pt x="2" y="2415"/>
                  </a:cubicBezTo>
                  <a:cubicBezTo>
                    <a:pt x="959" y="3147"/>
                    <a:pt x="1640" y="3583"/>
                    <a:pt x="2635" y="4686"/>
                  </a:cubicBezTo>
                  <a:cubicBezTo>
                    <a:pt x="2637" y="4684"/>
                    <a:pt x="2639" y="4683"/>
                    <a:pt x="2641" y="4682"/>
                  </a:cubicBezTo>
                  <a:close/>
                </a:path>
              </a:pathLst>
            </a:custGeom>
            <a:gradFill>
              <a:gsLst>
                <a:gs pos="0">
                  <a:schemeClr val="accent1">
                    <a:lumMod val="20000"/>
                    <a:lumOff val="80000"/>
                  </a:schemeClr>
                </a:gs>
                <a:gs pos="50000">
                  <a:schemeClr val="accent1">
                    <a:lumMod val="40000"/>
                    <a:lumOff val="60000"/>
                  </a:schemeClr>
                </a:gs>
                <a:gs pos="100000">
                  <a:schemeClr val="accent1"/>
                </a:gs>
              </a:gsLst>
              <a:lin ang="5400000" scaled="0"/>
            </a:gradFill>
            <a:ln w="9525" cap="rnd">
              <a:solidFill>
                <a:schemeClr val="accent6">
                  <a:lumMod val="20000"/>
                  <a:lumOff val="80000"/>
                </a:schemeClr>
              </a:solidFill>
              <a:prstDash val="solid"/>
              <a:round/>
            </a:ln>
          </p:spPr>
          <p:txBody>
            <a:bodyPr/>
            <a:lstStyle/>
            <a:p>
              <a:pPr>
                <a:defRPr/>
              </a:pPr>
              <a:endParaRPr lang="zh-CN" altLang="en-US" sz="1015">
                <a:ea typeface="宋体" panose="02010600030101010101" pitchFamily="2" charset="-122"/>
              </a:endParaRPr>
            </a:p>
          </p:txBody>
        </p:sp>
        <p:sp>
          <p:nvSpPr>
            <p:cNvPr id="238" name="MH_Other_6"/>
            <p:cNvSpPr/>
            <p:nvPr>
              <p:custDataLst>
                <p:tags r:id="rId17"/>
              </p:custDataLst>
            </p:nvPr>
          </p:nvSpPr>
          <p:spPr bwMode="auto">
            <a:xfrm>
              <a:off x="8093554" y="3202793"/>
              <a:ext cx="917475" cy="2407535"/>
            </a:xfrm>
            <a:custGeom>
              <a:avLst/>
              <a:gdLst>
                <a:gd name="T0" fmla="*/ 1513 w 1784"/>
                <a:gd name="T1" fmla="*/ 2131 h 4682"/>
                <a:gd name="T2" fmla="*/ 1493 w 1784"/>
                <a:gd name="T3" fmla="*/ 2084 h 4682"/>
                <a:gd name="T4" fmla="*/ 401 w 1784"/>
                <a:gd name="T5" fmla="*/ 0 h 4682"/>
                <a:gd name="T6" fmla="*/ 0 w 1784"/>
                <a:gd name="T7" fmla="*/ 4682 h 4682"/>
                <a:gd name="T8" fmla="*/ 0 w 1784"/>
                <a:gd name="T9" fmla="*/ 4682 h 4682"/>
                <a:gd name="T10" fmla="*/ 1431 w 1784"/>
                <a:gd name="T11" fmla="*/ 4681 h 4682"/>
                <a:gd name="T12" fmla="*/ 1513 w 1784"/>
                <a:gd name="T13" fmla="*/ 2131 h 4682"/>
              </a:gdLst>
              <a:ahLst/>
              <a:cxnLst>
                <a:cxn ang="0">
                  <a:pos x="T0" y="T1"/>
                </a:cxn>
                <a:cxn ang="0">
                  <a:pos x="T2" y="T3"/>
                </a:cxn>
                <a:cxn ang="0">
                  <a:pos x="T4" y="T5"/>
                </a:cxn>
                <a:cxn ang="0">
                  <a:pos x="T6" y="T7"/>
                </a:cxn>
                <a:cxn ang="0">
                  <a:pos x="T8" y="T9"/>
                </a:cxn>
                <a:cxn ang="0">
                  <a:pos x="T10" y="T11"/>
                </a:cxn>
                <a:cxn ang="0">
                  <a:pos x="T12" y="T13"/>
                </a:cxn>
              </a:cxnLst>
              <a:rect l="0" t="0" r="r" b="b"/>
              <a:pathLst>
                <a:path w="1784" h="4682">
                  <a:moveTo>
                    <a:pt x="1513" y="2131"/>
                  </a:moveTo>
                  <a:lnTo>
                    <a:pt x="1493" y="2084"/>
                  </a:lnTo>
                  <a:cubicBezTo>
                    <a:pt x="1236" y="1338"/>
                    <a:pt x="868" y="635"/>
                    <a:pt x="401" y="0"/>
                  </a:cubicBezTo>
                  <a:cubicBezTo>
                    <a:pt x="971" y="1542"/>
                    <a:pt x="824" y="3259"/>
                    <a:pt x="0" y="4682"/>
                  </a:cubicBezTo>
                  <a:lnTo>
                    <a:pt x="0" y="4682"/>
                  </a:lnTo>
                  <a:cubicBezTo>
                    <a:pt x="534" y="4328"/>
                    <a:pt x="1017" y="4377"/>
                    <a:pt x="1431" y="4681"/>
                  </a:cubicBezTo>
                  <a:cubicBezTo>
                    <a:pt x="1653" y="3813"/>
                    <a:pt x="1784" y="3028"/>
                    <a:pt x="1513" y="2131"/>
                  </a:cubicBezTo>
                  <a:close/>
                </a:path>
              </a:pathLst>
            </a:custGeom>
            <a:gradFill>
              <a:gsLst>
                <a:gs pos="0">
                  <a:schemeClr val="accent1">
                    <a:lumMod val="40000"/>
                    <a:lumOff val="60000"/>
                  </a:schemeClr>
                </a:gs>
                <a:gs pos="50000">
                  <a:schemeClr val="accent1"/>
                </a:gs>
                <a:gs pos="100000">
                  <a:schemeClr val="accent1">
                    <a:lumMod val="75000"/>
                  </a:schemeClr>
                </a:gs>
              </a:gsLst>
              <a:lin ang="5400000" scaled="0"/>
            </a:gradFill>
            <a:ln w="9525" cap="rnd">
              <a:solidFill>
                <a:schemeClr val="accent1">
                  <a:lumMod val="40000"/>
                  <a:lumOff val="60000"/>
                </a:schemeClr>
              </a:solidFill>
              <a:prstDash val="solid"/>
              <a:round/>
            </a:ln>
          </p:spPr>
          <p:txBody>
            <a:bodyPr/>
            <a:lstStyle/>
            <a:p>
              <a:pPr>
                <a:defRPr/>
              </a:pPr>
              <a:endParaRPr lang="zh-CN" altLang="en-US" sz="1015">
                <a:ea typeface="宋体" panose="02010600030101010101" pitchFamily="2" charset="-122"/>
              </a:endParaRPr>
            </a:p>
          </p:txBody>
        </p:sp>
        <p:sp>
          <p:nvSpPr>
            <p:cNvPr id="239" name="MH_Other_7"/>
            <p:cNvSpPr/>
            <p:nvPr>
              <p:custDataLst>
                <p:tags r:id="rId18"/>
              </p:custDataLst>
            </p:nvPr>
          </p:nvSpPr>
          <p:spPr bwMode="auto">
            <a:xfrm>
              <a:off x="8299485" y="3201118"/>
              <a:ext cx="617788" cy="1096618"/>
            </a:xfrm>
            <a:custGeom>
              <a:avLst/>
              <a:gdLst>
                <a:gd name="T0" fmla="*/ 1087 w 1199"/>
                <a:gd name="T1" fmla="*/ 2057 h 2134"/>
                <a:gd name="T2" fmla="*/ 18 w 1199"/>
                <a:gd name="T3" fmla="*/ 21 h 2134"/>
                <a:gd name="T4" fmla="*/ 3 w 1199"/>
                <a:gd name="T5" fmla="*/ 0 h 2134"/>
                <a:gd name="T6" fmla="*/ 0 w 1199"/>
                <a:gd name="T7" fmla="*/ 3 h 2134"/>
                <a:gd name="T8" fmla="*/ 0 w 1199"/>
                <a:gd name="T9" fmla="*/ 3 h 2134"/>
                <a:gd name="T10" fmla="*/ 1092 w 1199"/>
                <a:gd name="T11" fmla="*/ 2087 h 2134"/>
                <a:gd name="T12" fmla="*/ 1092 w 1199"/>
                <a:gd name="T13" fmla="*/ 2087 h 2134"/>
                <a:gd name="T14" fmla="*/ 1112 w 1199"/>
                <a:gd name="T15" fmla="*/ 2134 h 2134"/>
                <a:gd name="T16" fmla="*/ 1087 w 1199"/>
                <a:gd name="T17" fmla="*/ 2057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9" h="2134">
                  <a:moveTo>
                    <a:pt x="1087" y="2057"/>
                  </a:moveTo>
                  <a:cubicBezTo>
                    <a:pt x="1199" y="1504"/>
                    <a:pt x="664" y="542"/>
                    <a:pt x="18" y="21"/>
                  </a:cubicBezTo>
                  <a:cubicBezTo>
                    <a:pt x="13" y="14"/>
                    <a:pt x="8" y="7"/>
                    <a:pt x="3" y="0"/>
                  </a:cubicBezTo>
                  <a:lnTo>
                    <a:pt x="0" y="3"/>
                  </a:lnTo>
                  <a:lnTo>
                    <a:pt x="0" y="3"/>
                  </a:lnTo>
                  <a:cubicBezTo>
                    <a:pt x="467" y="638"/>
                    <a:pt x="835" y="1341"/>
                    <a:pt x="1092" y="2087"/>
                  </a:cubicBezTo>
                  <a:lnTo>
                    <a:pt x="1092" y="2087"/>
                  </a:lnTo>
                  <a:lnTo>
                    <a:pt x="1112" y="2134"/>
                  </a:lnTo>
                  <a:cubicBezTo>
                    <a:pt x="1104" y="2108"/>
                    <a:pt x="1096" y="2083"/>
                    <a:pt x="1087" y="2057"/>
                  </a:cubicBezTo>
                  <a:close/>
                </a:path>
              </a:pathLst>
            </a:custGeom>
            <a:gradFill>
              <a:gsLst>
                <a:gs pos="0">
                  <a:schemeClr val="accent1"/>
                </a:gs>
                <a:gs pos="100000">
                  <a:schemeClr val="accent1">
                    <a:lumMod val="75000"/>
                  </a:schemeClr>
                </a:gs>
              </a:gsLst>
              <a:lin ang="5400000" scaled="0"/>
            </a:gradFill>
            <a:ln w="0">
              <a:solidFill>
                <a:schemeClr val="accent1"/>
              </a:solidFill>
              <a:prstDash val="solid"/>
              <a:round/>
            </a:ln>
          </p:spPr>
          <p:txBody>
            <a:bodyPr/>
            <a:lstStyle/>
            <a:p>
              <a:pPr>
                <a:defRPr/>
              </a:pPr>
              <a:endParaRPr lang="zh-CN" altLang="en-US" sz="1015">
                <a:ea typeface="宋体" panose="02010600030101010101" pitchFamily="2" charset="-122"/>
              </a:endParaRPr>
            </a:p>
          </p:txBody>
        </p:sp>
        <p:sp>
          <p:nvSpPr>
            <p:cNvPr id="233" name="MH_Other_8"/>
            <p:cNvSpPr/>
            <p:nvPr>
              <p:custDataLst>
                <p:tags r:id="rId19"/>
              </p:custDataLst>
            </p:nvPr>
          </p:nvSpPr>
          <p:spPr bwMode="auto">
            <a:xfrm rot="19138825">
              <a:off x="5973986" y="4949008"/>
              <a:ext cx="542449" cy="112174"/>
            </a:xfrm>
            <a:prstGeom prst="roundRect">
              <a:avLst>
                <a:gd name="adj" fmla="val 50000"/>
              </a:avLst>
            </a:prstGeom>
            <a:gradFill>
              <a:gsLst>
                <a:gs pos="0">
                  <a:srgbClr val="7D7D7D"/>
                </a:gs>
                <a:gs pos="50000">
                  <a:srgbClr val="A9A9A9"/>
                </a:gs>
                <a:gs pos="100000">
                  <a:srgbClr val="7D7D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p>
          </p:txBody>
        </p:sp>
      </p:grpSp>
      <p:grpSp>
        <p:nvGrpSpPr>
          <p:cNvPr id="3" name="组合 2"/>
          <p:cNvGrpSpPr/>
          <p:nvPr/>
        </p:nvGrpSpPr>
        <p:grpSpPr>
          <a:xfrm>
            <a:off x="5778038" y="1422861"/>
            <a:ext cx="754815" cy="570278"/>
            <a:chOff x="8125366" y="2000700"/>
            <a:chExt cx="1061458" cy="801953"/>
          </a:xfrm>
        </p:grpSpPr>
        <p:sp>
          <p:nvSpPr>
            <p:cNvPr id="243" name="MH_Other_9"/>
            <p:cNvSpPr/>
            <p:nvPr>
              <p:custDataLst>
                <p:tags r:id="rId10"/>
              </p:custDataLst>
            </p:nvPr>
          </p:nvSpPr>
          <p:spPr>
            <a:xfrm>
              <a:off x="8137084" y="2082736"/>
              <a:ext cx="910778" cy="719917"/>
            </a:xfrm>
            <a:custGeom>
              <a:avLst/>
              <a:gdLst>
                <a:gd name="connsiteX0" fmla="*/ 766119 w 766119"/>
                <a:gd name="connsiteY0" fmla="*/ 0 h 605482"/>
                <a:gd name="connsiteX1" fmla="*/ 74140 w 766119"/>
                <a:gd name="connsiteY1" fmla="*/ 605482 h 605482"/>
                <a:gd name="connsiteX2" fmla="*/ 0 w 766119"/>
                <a:gd name="connsiteY2" fmla="*/ 197709 h 605482"/>
                <a:gd name="connsiteX3" fmla="*/ 0 w 766119"/>
                <a:gd name="connsiteY3" fmla="*/ 197709 h 605482"/>
              </a:gdLst>
              <a:ahLst/>
              <a:cxnLst>
                <a:cxn ang="0">
                  <a:pos x="connsiteX0" y="connsiteY0"/>
                </a:cxn>
                <a:cxn ang="0">
                  <a:pos x="connsiteX1" y="connsiteY1"/>
                </a:cxn>
                <a:cxn ang="0">
                  <a:pos x="connsiteX2" y="connsiteY2"/>
                </a:cxn>
                <a:cxn ang="0">
                  <a:pos x="connsiteX3" y="connsiteY3"/>
                </a:cxn>
              </a:cxnLst>
              <a:rect l="l" t="t" r="r" b="b"/>
              <a:pathLst>
                <a:path w="766119" h="605482">
                  <a:moveTo>
                    <a:pt x="766119" y="0"/>
                  </a:moveTo>
                  <a:lnTo>
                    <a:pt x="74140" y="605482"/>
                  </a:lnTo>
                  <a:lnTo>
                    <a:pt x="0" y="197709"/>
                  </a:lnTo>
                  <a:lnTo>
                    <a:pt x="0" y="197709"/>
                  </a:lnTo>
                </a:path>
              </a:pathLst>
            </a:custGeom>
            <a:ln w="190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015"/>
            </a:p>
          </p:txBody>
        </p:sp>
        <p:sp>
          <p:nvSpPr>
            <p:cNvPr id="244" name="MH_SubTitle_1"/>
            <p:cNvSpPr txBox="1">
              <a:spLocks noChangeArrowheads="1"/>
            </p:cNvSpPr>
            <p:nvPr>
              <p:custDataLst>
                <p:tags r:id="rId11"/>
              </p:custDataLst>
            </p:nvPr>
          </p:nvSpPr>
          <p:spPr bwMode="auto">
            <a:xfrm rot="19070786">
              <a:off x="8125366" y="2000700"/>
              <a:ext cx="1061458" cy="356609"/>
            </a:xfrm>
            <a:prstGeom prst="rect">
              <a:avLst/>
            </a:prstGeom>
            <a:noFill/>
            <a:ln w="9525">
              <a:noFill/>
              <a:miter lim="800000"/>
            </a:ln>
          </p:spPr>
          <p:txBody>
            <a:bodyPr anchor="b">
              <a:normAutofit fontScale="92500" lnSpcReduction="10000"/>
            </a:bodyPr>
            <a:lstStyle/>
            <a:p>
              <a:pPr>
                <a:defRPr/>
              </a:pPr>
              <a:r>
                <a:rPr lang="en-US" altLang="zh-CN" sz="1200"/>
                <a:t>Lorem</a:t>
              </a:r>
              <a:endParaRPr lang="zh-CN" altLang="en-US" sz="1200" dirty="0"/>
            </a:p>
          </p:txBody>
        </p:sp>
      </p:grpSp>
      <p:grpSp>
        <p:nvGrpSpPr>
          <p:cNvPr id="4" name="组合 3"/>
          <p:cNvGrpSpPr/>
          <p:nvPr/>
        </p:nvGrpSpPr>
        <p:grpSpPr>
          <a:xfrm>
            <a:off x="6189971" y="1849080"/>
            <a:ext cx="870299" cy="627425"/>
            <a:chOff x="8704647" y="2600071"/>
            <a:chExt cx="1223858" cy="882316"/>
          </a:xfrm>
        </p:grpSpPr>
        <p:sp>
          <p:nvSpPr>
            <p:cNvPr id="246" name="MH_Other_10"/>
            <p:cNvSpPr/>
            <p:nvPr>
              <p:custDataLst>
                <p:tags r:id="rId8"/>
              </p:custDataLst>
            </p:nvPr>
          </p:nvSpPr>
          <p:spPr>
            <a:xfrm>
              <a:off x="8704647" y="2600071"/>
              <a:ext cx="810325" cy="882316"/>
            </a:xfrm>
            <a:custGeom>
              <a:avLst/>
              <a:gdLst>
                <a:gd name="connsiteX0" fmla="*/ 679621 w 679621"/>
                <a:gd name="connsiteY0" fmla="*/ 0 h 741405"/>
                <a:gd name="connsiteX1" fmla="*/ 0 w 679621"/>
                <a:gd name="connsiteY1" fmla="*/ 617838 h 741405"/>
                <a:gd name="connsiteX2" fmla="*/ 370702 w 679621"/>
                <a:gd name="connsiteY2" fmla="*/ 741405 h 741405"/>
              </a:gdLst>
              <a:ahLst/>
              <a:cxnLst>
                <a:cxn ang="0">
                  <a:pos x="connsiteX0" y="connsiteY0"/>
                </a:cxn>
                <a:cxn ang="0">
                  <a:pos x="connsiteX1" y="connsiteY1"/>
                </a:cxn>
                <a:cxn ang="0">
                  <a:pos x="connsiteX2" y="connsiteY2"/>
                </a:cxn>
              </a:cxnLst>
              <a:rect l="l" t="t" r="r" b="b"/>
              <a:pathLst>
                <a:path w="679621" h="741405">
                  <a:moveTo>
                    <a:pt x="679621" y="0"/>
                  </a:moveTo>
                  <a:lnTo>
                    <a:pt x="0" y="617838"/>
                  </a:lnTo>
                  <a:lnTo>
                    <a:pt x="370702" y="741405"/>
                  </a:lnTo>
                </a:path>
              </a:pathLst>
            </a:custGeom>
            <a:ln w="190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015"/>
            </a:p>
          </p:txBody>
        </p:sp>
        <p:sp>
          <p:nvSpPr>
            <p:cNvPr id="247" name="MH_SubTitle_2"/>
            <p:cNvSpPr txBox="1">
              <a:spLocks noChangeArrowheads="1"/>
            </p:cNvSpPr>
            <p:nvPr>
              <p:custDataLst>
                <p:tags r:id="rId9"/>
              </p:custDataLst>
            </p:nvPr>
          </p:nvSpPr>
          <p:spPr bwMode="auto">
            <a:xfrm rot="19070786">
              <a:off x="8868721" y="2795955"/>
              <a:ext cx="1059784" cy="356610"/>
            </a:xfrm>
            <a:prstGeom prst="rect">
              <a:avLst/>
            </a:prstGeom>
            <a:noFill/>
            <a:ln w="9525">
              <a:noFill/>
              <a:miter lim="800000"/>
            </a:ln>
          </p:spPr>
          <p:txBody>
            <a:bodyPr>
              <a:normAutofit fontScale="92500" lnSpcReduction="10000"/>
            </a:bodyPr>
            <a:lstStyle/>
            <a:p>
              <a:pPr>
                <a:defRPr/>
              </a:pPr>
              <a:r>
                <a:rPr lang="en-US" altLang="zh-CN" sz="1200"/>
                <a:t>Lorem</a:t>
              </a:r>
              <a:endParaRPr lang="zh-CN" altLang="en-US" sz="1200" dirty="0"/>
            </a:p>
          </p:txBody>
        </p:sp>
      </p:grpSp>
      <p:grpSp>
        <p:nvGrpSpPr>
          <p:cNvPr id="5" name="组合 5"/>
          <p:cNvGrpSpPr/>
          <p:nvPr/>
        </p:nvGrpSpPr>
        <p:grpSpPr>
          <a:xfrm>
            <a:off x="1709895" y="3147982"/>
            <a:ext cx="2304923" cy="1321521"/>
            <a:chOff x="2404540" y="4426650"/>
            <a:chExt cx="3241298" cy="1858389"/>
          </a:xfrm>
        </p:grpSpPr>
        <p:sp>
          <p:nvSpPr>
            <p:cNvPr id="254" name="MH_Other_11"/>
            <p:cNvSpPr/>
            <p:nvPr>
              <p:custDataLst>
                <p:tags r:id="rId5"/>
              </p:custDataLst>
            </p:nvPr>
          </p:nvSpPr>
          <p:spPr>
            <a:xfrm>
              <a:off x="2404540" y="4441719"/>
              <a:ext cx="224346" cy="224346"/>
            </a:xfrm>
            <a:prstGeom prst="diagStripe">
              <a:avLst/>
            </a:prstGeom>
            <a:solidFill>
              <a:schemeClr val="accent1"/>
            </a:solidFill>
          </p:spPr>
          <p:txBody>
            <a:bodyPr anchor="ctr"/>
            <a:lstStyle/>
            <a:p>
              <a:pPr algn="just">
                <a:lnSpc>
                  <a:spcPct val="120000"/>
                </a:lnSpc>
                <a:defRPr/>
              </a:pPr>
              <a:endParaRPr lang="zh-CN" altLang="en-US" sz="1050" dirty="0">
                <a:solidFill>
                  <a:schemeClr val="bg1"/>
                </a:solidFill>
                <a:latin typeface="幼圆" panose="02010509060101010101" pitchFamily="49" charset="-122"/>
                <a:ea typeface="幼圆" panose="02010509060101010101" pitchFamily="49" charset="-122"/>
              </a:endParaRPr>
            </a:p>
          </p:txBody>
        </p:sp>
        <p:sp>
          <p:nvSpPr>
            <p:cNvPr id="255" name="MH_Other_12"/>
            <p:cNvSpPr/>
            <p:nvPr>
              <p:custDataLst>
                <p:tags r:id="rId6"/>
              </p:custDataLst>
            </p:nvPr>
          </p:nvSpPr>
          <p:spPr>
            <a:xfrm rot="10800000">
              <a:off x="5421492" y="5926755"/>
              <a:ext cx="224346" cy="224346"/>
            </a:xfrm>
            <a:prstGeom prst="diagStripe">
              <a:avLst/>
            </a:prstGeom>
            <a:solidFill>
              <a:schemeClr val="accent1"/>
            </a:solidFill>
          </p:spPr>
          <p:txBody>
            <a:bodyPr anchor="ctr"/>
            <a:lstStyle/>
            <a:p>
              <a:pPr algn="just">
                <a:lnSpc>
                  <a:spcPct val="120000"/>
                </a:lnSpc>
                <a:defRPr/>
              </a:pPr>
              <a:endParaRPr lang="zh-CN" altLang="en-US" sz="1050" dirty="0">
                <a:solidFill>
                  <a:schemeClr val="bg1"/>
                </a:solidFill>
                <a:latin typeface="幼圆" panose="02010509060101010101" pitchFamily="49" charset="-122"/>
                <a:ea typeface="幼圆" panose="02010509060101010101" pitchFamily="49" charset="-122"/>
              </a:endParaRPr>
            </a:p>
          </p:txBody>
        </p:sp>
        <p:sp>
          <p:nvSpPr>
            <p:cNvPr id="18" name="MH_Desc_1"/>
            <p:cNvSpPr>
              <a:spLocks noChangeArrowheads="1"/>
            </p:cNvSpPr>
            <p:nvPr>
              <p:custDataLst>
                <p:tags r:id="rId7"/>
              </p:custDataLst>
            </p:nvPr>
          </p:nvSpPr>
          <p:spPr bwMode="auto">
            <a:xfrm>
              <a:off x="2489926" y="4426650"/>
              <a:ext cx="3110709" cy="185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80996" tIns="80996" rIns="80996" bIns="80996"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lvl="0">
                <a:lnSpc>
                  <a:spcPct val="130000"/>
                </a:lnSpc>
                <a:defRPr/>
              </a:pPr>
              <a:r>
                <a:rPr lang="zh-CN" altLang="en-US" sz="995" dirty="0">
                  <a:solidFill>
                    <a:srgbClr val="000000">
                      <a:lumMod val="50000"/>
                      <a:lumOff val="50000"/>
                    </a:srgbClr>
                  </a:solidFill>
                  <a:latin typeface="Calibri" panose="020F0502020204030204" pitchFamily="34" charset="0"/>
                </a:rPr>
                <a:t>此部分内容作为文字排版占位显示 （建议使用主题字体）此部分内容作为文字排版占位显示 （建议使用主题字体）</a:t>
              </a:r>
            </a:p>
          </p:txBody>
        </p:sp>
      </p:grpSp>
      <p:grpSp>
        <p:nvGrpSpPr>
          <p:cNvPr id="8" name="组合 4"/>
          <p:cNvGrpSpPr/>
          <p:nvPr/>
        </p:nvGrpSpPr>
        <p:grpSpPr>
          <a:xfrm>
            <a:off x="1678726" y="1414783"/>
            <a:ext cx="2304923" cy="1321521"/>
            <a:chOff x="2360709" y="1989339"/>
            <a:chExt cx="3241298" cy="1858389"/>
          </a:xfrm>
        </p:grpSpPr>
        <p:sp>
          <p:nvSpPr>
            <p:cNvPr id="26" name="MH_Other_11"/>
            <p:cNvSpPr/>
            <p:nvPr>
              <p:custDataLst>
                <p:tags r:id="rId2"/>
              </p:custDataLst>
            </p:nvPr>
          </p:nvSpPr>
          <p:spPr>
            <a:xfrm>
              <a:off x="2360709" y="2004408"/>
              <a:ext cx="224346" cy="224346"/>
            </a:xfrm>
            <a:prstGeom prst="diagStripe">
              <a:avLst/>
            </a:prstGeom>
            <a:solidFill>
              <a:schemeClr val="accent1"/>
            </a:solidFill>
          </p:spPr>
          <p:txBody>
            <a:bodyPr anchor="ctr"/>
            <a:lstStyle/>
            <a:p>
              <a:pPr algn="just">
                <a:lnSpc>
                  <a:spcPct val="120000"/>
                </a:lnSpc>
                <a:defRPr/>
              </a:pPr>
              <a:endParaRPr lang="zh-CN" altLang="en-US" sz="1050" dirty="0">
                <a:solidFill>
                  <a:schemeClr val="bg1"/>
                </a:solidFill>
                <a:latin typeface="幼圆" panose="02010509060101010101" pitchFamily="49" charset="-122"/>
                <a:ea typeface="幼圆" panose="02010509060101010101" pitchFamily="49" charset="-122"/>
              </a:endParaRPr>
            </a:p>
          </p:txBody>
        </p:sp>
        <p:sp>
          <p:nvSpPr>
            <p:cNvPr id="27" name="MH_Other_12"/>
            <p:cNvSpPr/>
            <p:nvPr>
              <p:custDataLst>
                <p:tags r:id="rId3"/>
              </p:custDataLst>
            </p:nvPr>
          </p:nvSpPr>
          <p:spPr>
            <a:xfrm rot="10800000">
              <a:off x="5377661" y="3489444"/>
              <a:ext cx="224346" cy="224346"/>
            </a:xfrm>
            <a:prstGeom prst="diagStripe">
              <a:avLst/>
            </a:prstGeom>
            <a:solidFill>
              <a:schemeClr val="accent1"/>
            </a:solidFill>
          </p:spPr>
          <p:txBody>
            <a:bodyPr anchor="ctr"/>
            <a:lstStyle/>
            <a:p>
              <a:pPr algn="just">
                <a:lnSpc>
                  <a:spcPct val="120000"/>
                </a:lnSpc>
                <a:defRPr/>
              </a:pPr>
              <a:endParaRPr lang="zh-CN" altLang="en-US" sz="1050" dirty="0">
                <a:solidFill>
                  <a:schemeClr val="bg1"/>
                </a:solidFill>
                <a:latin typeface="幼圆" panose="02010509060101010101" pitchFamily="49" charset="-122"/>
                <a:ea typeface="幼圆" panose="02010509060101010101" pitchFamily="49" charset="-122"/>
              </a:endParaRPr>
            </a:p>
          </p:txBody>
        </p:sp>
        <p:sp>
          <p:nvSpPr>
            <p:cNvPr id="28" name="MH_Desc_1"/>
            <p:cNvSpPr>
              <a:spLocks noChangeArrowheads="1"/>
            </p:cNvSpPr>
            <p:nvPr>
              <p:custDataLst>
                <p:tags r:id="rId4"/>
              </p:custDataLst>
            </p:nvPr>
          </p:nvSpPr>
          <p:spPr bwMode="auto">
            <a:xfrm>
              <a:off x="2446095" y="1989339"/>
              <a:ext cx="3110709" cy="185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80996" tIns="80996" rIns="80996" bIns="80996"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lvl="0">
                <a:lnSpc>
                  <a:spcPct val="130000"/>
                </a:lnSpc>
                <a:defRPr/>
              </a:pPr>
              <a:r>
                <a:rPr lang="zh-CN" altLang="en-US" sz="995" dirty="0">
                  <a:solidFill>
                    <a:srgbClr val="000000">
                      <a:lumMod val="50000"/>
                      <a:lumOff val="50000"/>
                    </a:srgbClr>
                  </a:solidFill>
                  <a:latin typeface="Calibri" panose="020F0502020204030204" pitchFamily="34" charset="0"/>
                </a:rPr>
                <a:t>此部分内容作为文字排版占位显示 （建议使用主题字体）此部分内容作为文字排版占位显示 （建议使用主题字体）</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37"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cstate="email"/>
          <a:srcRect/>
          <a:stretch>
            <a:fillRect/>
          </a:stretch>
        </p:blipFill>
        <p:spPr>
          <a:xfrm>
            <a:off x="0" y="0"/>
            <a:ext cx="9144000" cy="5143500"/>
          </a:xfrm>
          <a:prstGeom prst="rect">
            <a:avLst/>
          </a:prstGeom>
        </p:spPr>
      </p:pic>
      <p:sp>
        <p:nvSpPr>
          <p:cNvPr id="18" name="PA_淘宝网Chenying0907出品 9"/>
          <p:cNvSpPr txBox="1"/>
          <p:nvPr>
            <p:custDataLst>
              <p:tags r:id="rId1"/>
            </p:custDataLst>
          </p:nvPr>
        </p:nvSpPr>
        <p:spPr>
          <a:xfrm>
            <a:off x="539552" y="1923678"/>
            <a:ext cx="4929555" cy="646331"/>
          </a:xfrm>
          <a:prstGeom prst="rect">
            <a:avLst/>
          </a:prstGeom>
          <a:noFill/>
        </p:spPr>
        <p:txBody>
          <a:bodyPr wrap="none" rtlCol="0">
            <a:spAutoFit/>
          </a:bodyPr>
          <a:lstStyle/>
          <a:p>
            <a:r>
              <a:rPr lang="zh-CN" altLang="en-US" sz="3600" b="1" dirty="0">
                <a:solidFill>
                  <a:schemeClr val="bg1"/>
                </a:solidFill>
                <a:latin typeface="造字工房悦黑演示版常规体" pitchFamily="50" charset="-122"/>
                <a:ea typeface="造字工房悦黑演示版常规体" pitchFamily="50" charset="-122"/>
              </a:rPr>
              <a:t>演讲完毕，谢谢观看！</a:t>
            </a:r>
          </a:p>
        </p:txBody>
      </p:sp>
      <p:sp>
        <p:nvSpPr>
          <p:cNvPr id="19" name="PA_淘宝网Chenying0907出品 11"/>
          <p:cNvSpPr/>
          <p:nvPr>
            <p:custDataLst>
              <p:tags r:id="rId2"/>
            </p:custDataLst>
          </p:nvPr>
        </p:nvSpPr>
        <p:spPr>
          <a:xfrm>
            <a:off x="539552" y="2559531"/>
            <a:ext cx="4154899" cy="738664"/>
          </a:xfrm>
          <a:prstGeom prst="rect">
            <a:avLst/>
          </a:prstGeom>
        </p:spPr>
        <p:txBody>
          <a:bodyPr wrap="square">
            <a:spAutoFit/>
          </a:bodyPr>
          <a:lstStyle/>
          <a:p>
            <a:r>
              <a:rPr lang="zh-CN" altLang="en-US" sz="1050" dirty="0">
                <a:solidFill>
                  <a:schemeClr val="bg1"/>
                </a:solidFill>
              </a:rPr>
              <a:t>Food and beverage industry (Catering) is a food production and management industry through instant processing, commercial sales and service labor in one, to provide consumers with a variety of beverages, food, consumer sites and facilities.</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56" presetClass="entr" presetSubtype="0" fill="hold" grpId="0" nodeType="withEffect">
                                  <p:stCondLst>
                                    <p:cond delay="1300"/>
                                  </p:stCondLst>
                                  <p:iterate type="lt">
                                    <p:tmPct val="10000"/>
                                  </p:iterate>
                                  <p:childTnLst>
                                    <p:set>
                                      <p:cBhvr>
                                        <p:cTn id="9" dur="1" fill="hold">
                                          <p:stCondLst>
                                            <p:cond delay="0"/>
                                          </p:stCondLst>
                                        </p:cTn>
                                        <p:tgtEl>
                                          <p:spTgt spid="18"/>
                                        </p:tgtEl>
                                        <p:attrNameLst>
                                          <p:attrName>style.visibility</p:attrName>
                                        </p:attrNameLst>
                                      </p:cBhvr>
                                      <p:to>
                                        <p:strVal val="visible"/>
                                      </p:to>
                                    </p:set>
                                    <p:anim by="(-#ppt_w*2)" calcmode="lin" valueType="num">
                                      <p:cBhvr rctx="PPT">
                                        <p:cTn id="10" dur="500" autoRev="1" fill="hold">
                                          <p:stCondLst>
                                            <p:cond delay="0"/>
                                          </p:stCondLst>
                                        </p:cTn>
                                        <p:tgtEl>
                                          <p:spTgt spid="18"/>
                                        </p:tgtEl>
                                        <p:attrNameLst>
                                          <p:attrName>ppt_w</p:attrName>
                                        </p:attrNameLst>
                                      </p:cBhvr>
                                    </p:anim>
                                    <p:anim by="(#ppt_w*0.50)" calcmode="lin" valueType="num">
                                      <p:cBhvr>
                                        <p:cTn id="11" dur="500" decel="50000" autoRev="1" fill="hold">
                                          <p:stCondLst>
                                            <p:cond delay="0"/>
                                          </p:stCondLst>
                                        </p:cTn>
                                        <p:tgtEl>
                                          <p:spTgt spid="18"/>
                                        </p:tgtEl>
                                        <p:attrNameLst>
                                          <p:attrName>ppt_x</p:attrName>
                                        </p:attrNameLst>
                                      </p:cBhvr>
                                    </p:anim>
                                    <p:anim from="(-#ppt_h/2)" to="(#ppt_y)" calcmode="lin" valueType="num">
                                      <p:cBhvr>
                                        <p:cTn id="12" dur="1000" fill="hold">
                                          <p:stCondLst>
                                            <p:cond delay="0"/>
                                          </p:stCondLst>
                                        </p:cTn>
                                        <p:tgtEl>
                                          <p:spTgt spid="18"/>
                                        </p:tgtEl>
                                        <p:attrNameLst>
                                          <p:attrName>ppt_y</p:attrName>
                                        </p:attrNameLst>
                                      </p:cBhvr>
                                    </p:anim>
                                    <p:animRot by="21600000">
                                      <p:cBhvr>
                                        <p:cTn id="13" dur="1000" fill="hold">
                                          <p:stCondLst>
                                            <p:cond delay="0"/>
                                          </p:stCondLst>
                                        </p:cTn>
                                        <p:tgtEl>
                                          <p:spTgt spid="18"/>
                                        </p:tgtEl>
                                        <p:attrNameLst>
                                          <p:attrName>r</p:attrName>
                                        </p:attrNameLst>
                                      </p:cBhvr>
                                    </p:animRot>
                                  </p:childTnLst>
                                </p:cTn>
                              </p:par>
                              <p:par>
                                <p:cTn id="14" presetID="55" presetClass="entr" presetSubtype="0" fill="hold" grpId="0" nodeType="withEffect">
                                  <p:stCondLst>
                                    <p:cond delay="3400"/>
                                  </p:stCondLst>
                                  <p:childTnLst>
                                    <p:set>
                                      <p:cBhvr>
                                        <p:cTn id="15" dur="1" fill="hold">
                                          <p:stCondLst>
                                            <p:cond delay="0"/>
                                          </p:stCondLst>
                                        </p:cTn>
                                        <p:tgtEl>
                                          <p:spTgt spid="19"/>
                                        </p:tgtEl>
                                        <p:attrNameLst>
                                          <p:attrName>style.visibility</p:attrName>
                                        </p:attrNameLst>
                                      </p:cBhvr>
                                      <p:to>
                                        <p:strVal val="visible"/>
                                      </p:to>
                                    </p:set>
                                    <p:anim calcmode="lin" valueType="num">
                                      <p:cBhvr>
                                        <p:cTn id="16" dur="1000" fill="hold"/>
                                        <p:tgtEl>
                                          <p:spTgt spid="19"/>
                                        </p:tgtEl>
                                        <p:attrNameLst>
                                          <p:attrName>ppt_w</p:attrName>
                                        </p:attrNameLst>
                                      </p:cBhvr>
                                      <p:tavLst>
                                        <p:tav tm="0">
                                          <p:val>
                                            <p:strVal val="#ppt_w*0.70"/>
                                          </p:val>
                                        </p:tav>
                                        <p:tav tm="100000">
                                          <p:val>
                                            <p:strVal val="#ppt_w"/>
                                          </p:val>
                                        </p:tav>
                                      </p:tavLst>
                                    </p:anim>
                                    <p:anim calcmode="lin" valueType="num">
                                      <p:cBhvr>
                                        <p:cTn id="17" dur="1000" fill="hold"/>
                                        <p:tgtEl>
                                          <p:spTgt spid="19"/>
                                        </p:tgtEl>
                                        <p:attrNameLst>
                                          <p:attrName>ppt_h</p:attrName>
                                        </p:attrNameLst>
                                      </p:cBhvr>
                                      <p:tavLst>
                                        <p:tav tm="0">
                                          <p:val>
                                            <p:strVal val="#ppt_h"/>
                                          </p:val>
                                        </p:tav>
                                        <p:tav tm="100000">
                                          <p:val>
                                            <p:strVal val="#ppt_h"/>
                                          </p:val>
                                        </p:tav>
                                      </p:tavLst>
                                    </p:anim>
                                    <p:animEffect transition="in" filter="fade">
                                      <p:cBhvr>
                                        <p:cTn id="1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email"/>
          <a:srcRect/>
          <a:stretch>
            <a:fillRect/>
          </a:stretch>
        </p:blipFill>
        <p:spPr>
          <a:xfrm>
            <a:off x="0" y="0"/>
            <a:ext cx="9144000" cy="5143500"/>
          </a:xfrm>
          <a:prstGeom prst="rect">
            <a:avLst/>
          </a:prstGeom>
        </p:spPr>
      </p:pic>
      <p:sp>
        <p:nvSpPr>
          <p:cNvPr id="5" name="MH_Entry_1"/>
          <p:cNvSpPr/>
          <p:nvPr>
            <p:custDataLst>
              <p:tags r:id="rId1"/>
            </p:custDataLst>
          </p:nvPr>
        </p:nvSpPr>
        <p:spPr>
          <a:xfrm>
            <a:off x="827584" y="1851670"/>
            <a:ext cx="2016224" cy="634424"/>
          </a:xfrm>
          <a:prstGeom prst="roundRect">
            <a:avLst>
              <a:gd name="adj" fmla="val 2026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zh-CN" altLang="en-US" sz="3000" spc="150" dirty="0">
                <a:solidFill>
                  <a:schemeClr val="bg1"/>
                </a:solidFill>
                <a:latin typeface="微软雅黑" panose="020B0503020204020204" pitchFamily="34" charset="-122"/>
                <a:ea typeface="微软雅黑" panose="020B0503020204020204" pitchFamily="34" charset="-122"/>
              </a:rPr>
              <a:t>输入标题</a:t>
            </a:r>
          </a:p>
        </p:txBody>
      </p:sp>
      <p:sp>
        <p:nvSpPr>
          <p:cNvPr id="6" name="矩形 5"/>
          <p:cNvSpPr/>
          <p:nvPr/>
        </p:nvSpPr>
        <p:spPr>
          <a:xfrm>
            <a:off x="827584" y="2600933"/>
            <a:ext cx="3582380" cy="729721"/>
          </a:xfrm>
          <a:prstGeom prst="rect">
            <a:avLst/>
          </a:prstGeom>
        </p:spPr>
        <p:txBody>
          <a:bodyPr/>
          <a:lstStyle/>
          <a:p>
            <a:pPr algn="just">
              <a:lnSpc>
                <a:spcPct val="130000"/>
              </a:lnSpc>
              <a:spcBef>
                <a:spcPts val="450"/>
              </a:spcBef>
              <a:spcAft>
                <a:spcPts val="450"/>
              </a:spcAft>
              <a:buClr>
                <a:srgbClr val="00B050"/>
              </a:buClr>
              <a:buSzPct val="80000"/>
              <a:defRPr/>
            </a:pPr>
            <a:r>
              <a:rPr lang="zh-CN" altLang="en-US" sz="1200" dirty="0">
                <a:solidFill>
                  <a:schemeClr val="bg1"/>
                </a:solidFill>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a:t>
            </a:r>
          </a:p>
          <a:p>
            <a:pPr algn="just">
              <a:lnSpc>
                <a:spcPct val="130000"/>
              </a:lnSpc>
              <a:spcBef>
                <a:spcPts val="450"/>
              </a:spcBef>
              <a:spcAft>
                <a:spcPts val="450"/>
              </a:spcAft>
              <a:buClr>
                <a:srgbClr val="00B050"/>
              </a:buClr>
              <a:buSzPct val="80000"/>
              <a:defRPr/>
            </a:pP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30000"/>
              </a:lnSpc>
              <a:spcBef>
                <a:spcPts val="450"/>
              </a:spcBef>
              <a:spcAft>
                <a:spcPts val="450"/>
              </a:spcAft>
              <a:buClr>
                <a:srgbClr val="00B050"/>
              </a:buClr>
              <a:buSzPct val="80000"/>
              <a:defRPr/>
            </a:pP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30000"/>
              </a:lnSpc>
              <a:spcBef>
                <a:spcPts val="450"/>
              </a:spcBef>
              <a:spcAft>
                <a:spcPts val="450"/>
              </a:spcAft>
              <a:buClr>
                <a:srgbClr val="00B050"/>
              </a:buClr>
              <a:buSzPct val="80000"/>
              <a:defRPr/>
            </a:pP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30000"/>
              </a:lnSpc>
              <a:spcBef>
                <a:spcPts val="450"/>
              </a:spcBef>
              <a:spcAft>
                <a:spcPts val="450"/>
              </a:spcAft>
              <a:buClr>
                <a:srgbClr val="00B050"/>
              </a:buClr>
              <a:buSzPct val="80000"/>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607"/>
          <p:cNvGrpSpPr/>
          <p:nvPr/>
        </p:nvGrpSpPr>
        <p:grpSpPr>
          <a:xfrm>
            <a:off x="3647759" y="1342814"/>
            <a:ext cx="1848483" cy="1789936"/>
            <a:chOff x="5129660" y="1888133"/>
            <a:chExt cx="2599429" cy="2517097"/>
          </a:xfrm>
        </p:grpSpPr>
        <p:grpSp>
          <p:nvGrpSpPr>
            <p:cNvPr id="10" name="BackShape"/>
            <p:cNvGrpSpPr/>
            <p:nvPr/>
          </p:nvGrpSpPr>
          <p:grpSpPr>
            <a:xfrm>
              <a:off x="5129660" y="1888133"/>
              <a:ext cx="2599429" cy="2517097"/>
              <a:chOff x="7110091" y="1594497"/>
              <a:chExt cx="4544635" cy="4400684"/>
            </a:xfrm>
            <a:solidFill>
              <a:schemeClr val="tx2">
                <a:lumMod val="20000"/>
                <a:lumOff val="80000"/>
              </a:schemeClr>
            </a:solidFill>
          </p:grpSpPr>
          <p:sp>
            <p:nvSpPr>
              <p:cNvPr id="25" name="Freeform 5"/>
              <p:cNvSpPr/>
              <p:nvPr/>
            </p:nvSpPr>
            <p:spPr bwMode="auto">
              <a:xfrm>
                <a:off x="7846784" y="2420102"/>
                <a:ext cx="535161" cy="530080"/>
              </a:xfrm>
              <a:custGeom>
                <a:avLst/>
                <a:gdLst>
                  <a:gd name="T0" fmla="*/ 239 w 267"/>
                  <a:gd name="T1" fmla="*/ 134 h 265"/>
                  <a:gd name="T2" fmla="*/ 229 w 267"/>
                  <a:gd name="T3" fmla="*/ 88 h 265"/>
                  <a:gd name="T4" fmla="*/ 253 w 267"/>
                  <a:gd name="T5" fmla="*/ 76 h 265"/>
                  <a:gd name="T6" fmla="*/ 215 w 267"/>
                  <a:gd name="T7" fmla="*/ 30 h 265"/>
                  <a:gd name="T8" fmla="*/ 199 w 267"/>
                  <a:gd name="T9" fmla="*/ 51 h 265"/>
                  <a:gd name="T10" fmla="*/ 156 w 267"/>
                  <a:gd name="T11" fmla="*/ 31 h 265"/>
                  <a:gd name="T12" fmla="*/ 162 w 267"/>
                  <a:gd name="T13" fmla="*/ 5 h 265"/>
                  <a:gd name="T14" fmla="*/ 103 w 267"/>
                  <a:gd name="T15" fmla="*/ 5 h 265"/>
                  <a:gd name="T16" fmla="*/ 109 w 267"/>
                  <a:gd name="T17" fmla="*/ 31 h 265"/>
                  <a:gd name="T18" fmla="*/ 66 w 267"/>
                  <a:gd name="T19" fmla="*/ 52 h 265"/>
                  <a:gd name="T20" fmla="*/ 49 w 267"/>
                  <a:gd name="T21" fmla="*/ 31 h 265"/>
                  <a:gd name="T22" fmla="*/ 12 w 267"/>
                  <a:gd name="T23" fmla="*/ 77 h 265"/>
                  <a:gd name="T24" fmla="*/ 37 w 267"/>
                  <a:gd name="T25" fmla="*/ 89 h 265"/>
                  <a:gd name="T26" fmla="*/ 27 w 267"/>
                  <a:gd name="T27" fmla="*/ 135 h 265"/>
                  <a:gd name="T28" fmla="*/ 27 w 267"/>
                  <a:gd name="T29" fmla="*/ 135 h 265"/>
                  <a:gd name="T30" fmla="*/ 0 w 267"/>
                  <a:gd name="T31" fmla="*/ 135 h 265"/>
                  <a:gd name="T32" fmla="*/ 13 w 267"/>
                  <a:gd name="T33" fmla="*/ 193 h 265"/>
                  <a:gd name="T34" fmla="*/ 37 w 267"/>
                  <a:gd name="T35" fmla="*/ 181 h 265"/>
                  <a:gd name="T36" fmla="*/ 66 w 267"/>
                  <a:gd name="T37" fmla="*/ 218 h 265"/>
                  <a:gd name="T38" fmla="*/ 50 w 267"/>
                  <a:gd name="T39" fmla="*/ 239 h 265"/>
                  <a:gd name="T40" fmla="*/ 103 w 267"/>
                  <a:gd name="T41" fmla="*/ 265 h 265"/>
                  <a:gd name="T42" fmla="*/ 109 w 267"/>
                  <a:gd name="T43" fmla="*/ 239 h 265"/>
                  <a:gd name="T44" fmla="*/ 133 w 267"/>
                  <a:gd name="T45" fmla="*/ 241 h 265"/>
                  <a:gd name="T46" fmla="*/ 156 w 267"/>
                  <a:gd name="T47" fmla="*/ 239 h 265"/>
                  <a:gd name="T48" fmla="*/ 162 w 267"/>
                  <a:gd name="T49" fmla="*/ 265 h 265"/>
                  <a:gd name="T50" fmla="*/ 216 w 267"/>
                  <a:gd name="T51" fmla="*/ 239 h 265"/>
                  <a:gd name="T52" fmla="*/ 199 w 267"/>
                  <a:gd name="T53" fmla="*/ 218 h 265"/>
                  <a:gd name="T54" fmla="*/ 229 w 267"/>
                  <a:gd name="T55" fmla="*/ 181 h 265"/>
                  <a:gd name="T56" fmla="*/ 253 w 267"/>
                  <a:gd name="T57" fmla="*/ 193 h 265"/>
                  <a:gd name="T58" fmla="*/ 267 w 267"/>
                  <a:gd name="T59" fmla="*/ 135 h 265"/>
                  <a:gd name="T60" fmla="*/ 267 w 267"/>
                  <a:gd name="T61" fmla="*/ 134 h 265"/>
                  <a:gd name="T62" fmla="*/ 239 w 267"/>
                  <a:gd name="T63" fmla="*/ 134 h 265"/>
                  <a:gd name="T64" fmla="*/ 75 w 267"/>
                  <a:gd name="T65" fmla="*/ 135 h 265"/>
                  <a:gd name="T66" fmla="*/ 133 w 267"/>
                  <a:gd name="T67" fmla="*/ 77 h 265"/>
                  <a:gd name="T68" fmla="*/ 190 w 267"/>
                  <a:gd name="T69" fmla="*/ 135 h 265"/>
                  <a:gd name="T70" fmla="*/ 133 w 267"/>
                  <a:gd name="T71" fmla="*/ 192 h 265"/>
                  <a:gd name="T72" fmla="*/ 75 w 267"/>
                  <a:gd name="T73" fmla="*/ 13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7" h="265">
                    <a:moveTo>
                      <a:pt x="239" y="134"/>
                    </a:moveTo>
                    <a:cubicBezTo>
                      <a:pt x="239" y="114"/>
                      <a:pt x="235" y="102"/>
                      <a:pt x="229" y="88"/>
                    </a:cubicBezTo>
                    <a:cubicBezTo>
                      <a:pt x="253" y="76"/>
                      <a:pt x="253" y="76"/>
                      <a:pt x="253" y="76"/>
                    </a:cubicBezTo>
                    <a:cubicBezTo>
                      <a:pt x="244" y="59"/>
                      <a:pt x="231" y="43"/>
                      <a:pt x="215" y="30"/>
                    </a:cubicBezTo>
                    <a:cubicBezTo>
                      <a:pt x="199" y="51"/>
                      <a:pt x="199" y="51"/>
                      <a:pt x="199" y="51"/>
                    </a:cubicBezTo>
                    <a:cubicBezTo>
                      <a:pt x="187" y="41"/>
                      <a:pt x="172" y="34"/>
                      <a:pt x="156" y="31"/>
                    </a:cubicBezTo>
                    <a:cubicBezTo>
                      <a:pt x="162" y="5"/>
                      <a:pt x="162" y="5"/>
                      <a:pt x="162" y="5"/>
                    </a:cubicBezTo>
                    <a:cubicBezTo>
                      <a:pt x="143" y="0"/>
                      <a:pt x="122" y="0"/>
                      <a:pt x="103" y="5"/>
                    </a:cubicBezTo>
                    <a:cubicBezTo>
                      <a:pt x="109" y="31"/>
                      <a:pt x="109" y="31"/>
                      <a:pt x="109" y="31"/>
                    </a:cubicBezTo>
                    <a:cubicBezTo>
                      <a:pt x="93" y="35"/>
                      <a:pt x="78" y="42"/>
                      <a:pt x="66" y="52"/>
                    </a:cubicBezTo>
                    <a:cubicBezTo>
                      <a:pt x="49" y="31"/>
                      <a:pt x="49" y="31"/>
                      <a:pt x="49" y="31"/>
                    </a:cubicBezTo>
                    <a:cubicBezTo>
                      <a:pt x="34" y="43"/>
                      <a:pt x="21" y="59"/>
                      <a:pt x="12" y="77"/>
                    </a:cubicBezTo>
                    <a:cubicBezTo>
                      <a:pt x="37" y="89"/>
                      <a:pt x="37" y="89"/>
                      <a:pt x="37" y="89"/>
                    </a:cubicBezTo>
                    <a:cubicBezTo>
                      <a:pt x="30" y="103"/>
                      <a:pt x="27" y="118"/>
                      <a:pt x="27" y="135"/>
                    </a:cubicBezTo>
                    <a:cubicBezTo>
                      <a:pt x="27" y="135"/>
                      <a:pt x="27" y="135"/>
                      <a:pt x="27" y="135"/>
                    </a:cubicBezTo>
                    <a:cubicBezTo>
                      <a:pt x="0" y="135"/>
                      <a:pt x="0" y="135"/>
                      <a:pt x="0" y="135"/>
                    </a:cubicBezTo>
                    <a:cubicBezTo>
                      <a:pt x="0" y="155"/>
                      <a:pt x="4" y="175"/>
                      <a:pt x="13" y="193"/>
                    </a:cubicBezTo>
                    <a:cubicBezTo>
                      <a:pt x="37" y="181"/>
                      <a:pt x="37" y="181"/>
                      <a:pt x="37" y="181"/>
                    </a:cubicBezTo>
                    <a:cubicBezTo>
                      <a:pt x="44" y="196"/>
                      <a:pt x="54" y="208"/>
                      <a:pt x="66" y="218"/>
                    </a:cubicBezTo>
                    <a:cubicBezTo>
                      <a:pt x="50" y="239"/>
                      <a:pt x="50" y="239"/>
                      <a:pt x="50" y="239"/>
                    </a:cubicBezTo>
                    <a:cubicBezTo>
                      <a:pt x="65" y="252"/>
                      <a:pt x="84" y="260"/>
                      <a:pt x="103" y="265"/>
                    </a:cubicBezTo>
                    <a:cubicBezTo>
                      <a:pt x="109" y="239"/>
                      <a:pt x="109" y="239"/>
                      <a:pt x="109" y="239"/>
                    </a:cubicBezTo>
                    <a:cubicBezTo>
                      <a:pt x="117" y="240"/>
                      <a:pt x="125" y="241"/>
                      <a:pt x="133" y="241"/>
                    </a:cubicBezTo>
                    <a:cubicBezTo>
                      <a:pt x="141" y="241"/>
                      <a:pt x="149" y="240"/>
                      <a:pt x="156" y="239"/>
                    </a:cubicBezTo>
                    <a:cubicBezTo>
                      <a:pt x="162" y="265"/>
                      <a:pt x="162" y="265"/>
                      <a:pt x="162" y="265"/>
                    </a:cubicBezTo>
                    <a:cubicBezTo>
                      <a:pt x="182" y="260"/>
                      <a:pt x="200" y="251"/>
                      <a:pt x="216" y="239"/>
                    </a:cubicBezTo>
                    <a:cubicBezTo>
                      <a:pt x="199" y="218"/>
                      <a:pt x="199" y="218"/>
                      <a:pt x="199" y="218"/>
                    </a:cubicBezTo>
                    <a:cubicBezTo>
                      <a:pt x="212" y="208"/>
                      <a:pt x="222" y="196"/>
                      <a:pt x="229" y="181"/>
                    </a:cubicBezTo>
                    <a:cubicBezTo>
                      <a:pt x="253" y="193"/>
                      <a:pt x="253" y="193"/>
                      <a:pt x="253" y="193"/>
                    </a:cubicBezTo>
                    <a:cubicBezTo>
                      <a:pt x="262" y="174"/>
                      <a:pt x="267" y="155"/>
                      <a:pt x="267" y="135"/>
                    </a:cubicBezTo>
                    <a:cubicBezTo>
                      <a:pt x="267" y="134"/>
                      <a:pt x="267" y="134"/>
                      <a:pt x="267" y="134"/>
                    </a:cubicBezTo>
                    <a:lnTo>
                      <a:pt x="239" y="134"/>
                    </a:lnTo>
                    <a:close/>
                    <a:moveTo>
                      <a:pt x="75" y="135"/>
                    </a:moveTo>
                    <a:cubicBezTo>
                      <a:pt x="75" y="103"/>
                      <a:pt x="101" y="77"/>
                      <a:pt x="133" y="77"/>
                    </a:cubicBezTo>
                    <a:cubicBezTo>
                      <a:pt x="164" y="77"/>
                      <a:pt x="190" y="103"/>
                      <a:pt x="190" y="135"/>
                    </a:cubicBezTo>
                    <a:cubicBezTo>
                      <a:pt x="190" y="166"/>
                      <a:pt x="164" y="192"/>
                      <a:pt x="133" y="192"/>
                    </a:cubicBezTo>
                    <a:cubicBezTo>
                      <a:pt x="101" y="192"/>
                      <a:pt x="75" y="166"/>
                      <a:pt x="75" y="135"/>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6" name="Freeform 6"/>
              <p:cNvSpPr/>
              <p:nvPr/>
            </p:nvSpPr>
            <p:spPr bwMode="auto">
              <a:xfrm>
                <a:off x="10795251" y="3935827"/>
                <a:ext cx="573266" cy="138871"/>
              </a:xfrm>
              <a:custGeom>
                <a:avLst/>
                <a:gdLst>
                  <a:gd name="T0" fmla="*/ 677 w 677"/>
                  <a:gd name="T1" fmla="*/ 142 h 164"/>
                  <a:gd name="T2" fmla="*/ 672 w 677"/>
                  <a:gd name="T3" fmla="*/ 0 h 164"/>
                  <a:gd name="T4" fmla="*/ 0 w 677"/>
                  <a:gd name="T5" fmla="*/ 22 h 164"/>
                  <a:gd name="T6" fmla="*/ 5 w 677"/>
                  <a:gd name="T7" fmla="*/ 164 h 164"/>
                  <a:gd name="T8" fmla="*/ 677 w 677"/>
                  <a:gd name="T9" fmla="*/ 142 h 164"/>
                </a:gdLst>
                <a:ahLst/>
                <a:cxnLst>
                  <a:cxn ang="0">
                    <a:pos x="T0" y="T1"/>
                  </a:cxn>
                  <a:cxn ang="0">
                    <a:pos x="T2" y="T3"/>
                  </a:cxn>
                  <a:cxn ang="0">
                    <a:pos x="T4" y="T5"/>
                  </a:cxn>
                  <a:cxn ang="0">
                    <a:pos x="T6" y="T7"/>
                  </a:cxn>
                  <a:cxn ang="0">
                    <a:pos x="T8" y="T9"/>
                  </a:cxn>
                </a:cxnLst>
                <a:rect l="0" t="0" r="r" b="b"/>
                <a:pathLst>
                  <a:path w="677" h="164">
                    <a:moveTo>
                      <a:pt x="677" y="142"/>
                    </a:moveTo>
                    <a:lnTo>
                      <a:pt x="672" y="0"/>
                    </a:lnTo>
                    <a:lnTo>
                      <a:pt x="0" y="22"/>
                    </a:lnTo>
                    <a:lnTo>
                      <a:pt x="5" y="164"/>
                    </a:lnTo>
                    <a:lnTo>
                      <a:pt x="677" y="142"/>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7" name="Freeform 7"/>
              <p:cNvSpPr/>
              <p:nvPr/>
            </p:nvSpPr>
            <p:spPr bwMode="auto">
              <a:xfrm>
                <a:off x="10801178" y="4112803"/>
                <a:ext cx="300605" cy="138024"/>
              </a:xfrm>
              <a:custGeom>
                <a:avLst/>
                <a:gdLst>
                  <a:gd name="T0" fmla="*/ 355 w 355"/>
                  <a:gd name="T1" fmla="*/ 151 h 163"/>
                  <a:gd name="T2" fmla="*/ 350 w 355"/>
                  <a:gd name="T3" fmla="*/ 0 h 163"/>
                  <a:gd name="T4" fmla="*/ 0 w 355"/>
                  <a:gd name="T5" fmla="*/ 11 h 163"/>
                  <a:gd name="T6" fmla="*/ 5 w 355"/>
                  <a:gd name="T7" fmla="*/ 163 h 163"/>
                  <a:gd name="T8" fmla="*/ 355 w 355"/>
                  <a:gd name="T9" fmla="*/ 151 h 163"/>
                </a:gdLst>
                <a:ahLst/>
                <a:cxnLst>
                  <a:cxn ang="0">
                    <a:pos x="T0" y="T1"/>
                  </a:cxn>
                  <a:cxn ang="0">
                    <a:pos x="T2" y="T3"/>
                  </a:cxn>
                  <a:cxn ang="0">
                    <a:pos x="T4" y="T5"/>
                  </a:cxn>
                  <a:cxn ang="0">
                    <a:pos x="T6" y="T7"/>
                  </a:cxn>
                  <a:cxn ang="0">
                    <a:pos x="T8" y="T9"/>
                  </a:cxn>
                </a:cxnLst>
                <a:rect l="0" t="0" r="r" b="b"/>
                <a:pathLst>
                  <a:path w="355" h="163">
                    <a:moveTo>
                      <a:pt x="355" y="151"/>
                    </a:moveTo>
                    <a:lnTo>
                      <a:pt x="350" y="0"/>
                    </a:lnTo>
                    <a:lnTo>
                      <a:pt x="0" y="11"/>
                    </a:lnTo>
                    <a:lnTo>
                      <a:pt x="5" y="163"/>
                    </a:lnTo>
                    <a:lnTo>
                      <a:pt x="355" y="151"/>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8" name="Freeform 8"/>
              <p:cNvSpPr/>
              <p:nvPr/>
            </p:nvSpPr>
            <p:spPr bwMode="auto">
              <a:xfrm>
                <a:off x="10807105" y="4284698"/>
                <a:ext cx="451330" cy="133790"/>
              </a:xfrm>
              <a:custGeom>
                <a:avLst/>
                <a:gdLst>
                  <a:gd name="T0" fmla="*/ 528 w 533"/>
                  <a:gd name="T1" fmla="*/ 0 h 158"/>
                  <a:gd name="T2" fmla="*/ 0 w 533"/>
                  <a:gd name="T3" fmla="*/ 17 h 158"/>
                  <a:gd name="T4" fmla="*/ 3 w 533"/>
                  <a:gd name="T5" fmla="*/ 158 h 158"/>
                  <a:gd name="T6" fmla="*/ 533 w 533"/>
                  <a:gd name="T7" fmla="*/ 142 h 158"/>
                  <a:gd name="T8" fmla="*/ 528 w 533"/>
                  <a:gd name="T9" fmla="*/ 0 h 158"/>
                </a:gdLst>
                <a:ahLst/>
                <a:cxnLst>
                  <a:cxn ang="0">
                    <a:pos x="T0" y="T1"/>
                  </a:cxn>
                  <a:cxn ang="0">
                    <a:pos x="T2" y="T3"/>
                  </a:cxn>
                  <a:cxn ang="0">
                    <a:pos x="T4" y="T5"/>
                  </a:cxn>
                  <a:cxn ang="0">
                    <a:pos x="T6" y="T7"/>
                  </a:cxn>
                  <a:cxn ang="0">
                    <a:pos x="T8" y="T9"/>
                  </a:cxn>
                </a:cxnLst>
                <a:rect l="0" t="0" r="r" b="b"/>
                <a:pathLst>
                  <a:path w="533" h="158">
                    <a:moveTo>
                      <a:pt x="528" y="0"/>
                    </a:moveTo>
                    <a:lnTo>
                      <a:pt x="0" y="17"/>
                    </a:lnTo>
                    <a:lnTo>
                      <a:pt x="3" y="158"/>
                    </a:lnTo>
                    <a:lnTo>
                      <a:pt x="533" y="142"/>
                    </a:lnTo>
                    <a:lnTo>
                      <a:pt x="528" y="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9" name="Freeform 9"/>
              <p:cNvSpPr/>
              <p:nvPr/>
            </p:nvSpPr>
            <p:spPr bwMode="auto">
              <a:xfrm>
                <a:off x="10727509" y="3807964"/>
                <a:ext cx="626613" cy="636774"/>
              </a:xfrm>
              <a:custGeom>
                <a:avLst/>
                <a:gdLst>
                  <a:gd name="T0" fmla="*/ 92 w 740"/>
                  <a:gd name="T1" fmla="*/ 523 h 752"/>
                  <a:gd name="T2" fmla="*/ 87 w 740"/>
                  <a:gd name="T3" fmla="*/ 371 h 752"/>
                  <a:gd name="T4" fmla="*/ 85 w 740"/>
                  <a:gd name="T5" fmla="*/ 315 h 752"/>
                  <a:gd name="T6" fmla="*/ 80 w 740"/>
                  <a:gd name="T7" fmla="*/ 173 h 752"/>
                  <a:gd name="T8" fmla="*/ 78 w 740"/>
                  <a:gd name="T9" fmla="*/ 97 h 752"/>
                  <a:gd name="T10" fmla="*/ 740 w 740"/>
                  <a:gd name="T11" fmla="*/ 76 h 752"/>
                  <a:gd name="T12" fmla="*/ 738 w 740"/>
                  <a:gd name="T13" fmla="*/ 0 h 752"/>
                  <a:gd name="T14" fmla="*/ 61 w 740"/>
                  <a:gd name="T15" fmla="*/ 21 h 752"/>
                  <a:gd name="T16" fmla="*/ 0 w 740"/>
                  <a:gd name="T17" fmla="*/ 24 h 752"/>
                  <a:gd name="T18" fmla="*/ 23 w 740"/>
                  <a:gd name="T19" fmla="*/ 752 h 752"/>
                  <a:gd name="T20" fmla="*/ 99 w 740"/>
                  <a:gd name="T21" fmla="*/ 750 h 752"/>
                  <a:gd name="T22" fmla="*/ 97 w 740"/>
                  <a:gd name="T23" fmla="*/ 721 h 752"/>
                  <a:gd name="T24" fmla="*/ 94 w 740"/>
                  <a:gd name="T25" fmla="*/ 580 h 752"/>
                  <a:gd name="T26" fmla="*/ 92 w 740"/>
                  <a:gd name="T27" fmla="*/ 523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0" h="752">
                    <a:moveTo>
                      <a:pt x="92" y="523"/>
                    </a:moveTo>
                    <a:lnTo>
                      <a:pt x="87" y="371"/>
                    </a:lnTo>
                    <a:lnTo>
                      <a:pt x="85" y="315"/>
                    </a:lnTo>
                    <a:lnTo>
                      <a:pt x="80" y="173"/>
                    </a:lnTo>
                    <a:lnTo>
                      <a:pt x="78" y="97"/>
                    </a:lnTo>
                    <a:lnTo>
                      <a:pt x="740" y="76"/>
                    </a:lnTo>
                    <a:lnTo>
                      <a:pt x="738" y="0"/>
                    </a:lnTo>
                    <a:lnTo>
                      <a:pt x="61" y="21"/>
                    </a:lnTo>
                    <a:lnTo>
                      <a:pt x="0" y="24"/>
                    </a:lnTo>
                    <a:lnTo>
                      <a:pt x="23" y="752"/>
                    </a:lnTo>
                    <a:lnTo>
                      <a:pt x="99" y="750"/>
                    </a:lnTo>
                    <a:lnTo>
                      <a:pt x="97" y="721"/>
                    </a:lnTo>
                    <a:lnTo>
                      <a:pt x="94" y="580"/>
                    </a:lnTo>
                    <a:lnTo>
                      <a:pt x="92" y="523"/>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0" name="Freeform 10"/>
              <p:cNvSpPr/>
              <p:nvPr/>
            </p:nvSpPr>
            <p:spPr bwMode="auto">
              <a:xfrm>
                <a:off x="10118678" y="1817199"/>
                <a:ext cx="358185" cy="464032"/>
              </a:xfrm>
              <a:custGeom>
                <a:avLst/>
                <a:gdLst>
                  <a:gd name="T0" fmla="*/ 179 w 179"/>
                  <a:gd name="T1" fmla="*/ 134 h 232"/>
                  <a:gd name="T2" fmla="*/ 140 w 179"/>
                  <a:gd name="T3" fmla="*/ 119 h 232"/>
                  <a:gd name="T4" fmla="*/ 138 w 179"/>
                  <a:gd name="T5" fmla="*/ 24 h 232"/>
                  <a:gd name="T6" fmla="*/ 109 w 179"/>
                  <a:gd name="T7" fmla="*/ 31 h 232"/>
                  <a:gd name="T8" fmla="*/ 91 w 179"/>
                  <a:gd name="T9" fmla="*/ 95 h 232"/>
                  <a:gd name="T10" fmla="*/ 26 w 179"/>
                  <a:gd name="T11" fmla="*/ 90 h 232"/>
                  <a:gd name="T12" fmla="*/ 18 w 179"/>
                  <a:gd name="T13" fmla="*/ 120 h 232"/>
                  <a:gd name="T14" fmla="*/ 16 w 179"/>
                  <a:gd name="T15" fmla="*/ 152 h 232"/>
                  <a:gd name="T16" fmla="*/ 17 w 179"/>
                  <a:gd name="T17" fmla="*/ 185 h 232"/>
                  <a:gd name="T18" fmla="*/ 34 w 179"/>
                  <a:gd name="T19" fmla="*/ 219 h 232"/>
                  <a:gd name="T20" fmla="*/ 131 w 179"/>
                  <a:gd name="T21" fmla="*/ 211 h 232"/>
                  <a:gd name="T22" fmla="*/ 175 w 179"/>
                  <a:gd name="T23" fmla="*/ 207 h 232"/>
                  <a:gd name="T24" fmla="*/ 179 w 179"/>
                  <a:gd name="T25" fmla="*/ 13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232">
                    <a:moveTo>
                      <a:pt x="179" y="134"/>
                    </a:moveTo>
                    <a:cubicBezTo>
                      <a:pt x="164" y="133"/>
                      <a:pt x="150" y="129"/>
                      <a:pt x="140" y="119"/>
                    </a:cubicBezTo>
                    <a:cubicBezTo>
                      <a:pt x="123" y="102"/>
                      <a:pt x="132" y="47"/>
                      <a:pt x="138" y="24"/>
                    </a:cubicBezTo>
                    <a:cubicBezTo>
                      <a:pt x="145" y="0"/>
                      <a:pt x="121" y="1"/>
                      <a:pt x="109" y="31"/>
                    </a:cubicBezTo>
                    <a:cubicBezTo>
                      <a:pt x="97" y="61"/>
                      <a:pt x="91" y="95"/>
                      <a:pt x="91" y="95"/>
                    </a:cubicBezTo>
                    <a:cubicBezTo>
                      <a:pt x="91" y="95"/>
                      <a:pt x="36" y="89"/>
                      <a:pt x="26" y="90"/>
                    </a:cubicBezTo>
                    <a:cubicBezTo>
                      <a:pt x="17" y="91"/>
                      <a:pt x="10" y="105"/>
                      <a:pt x="18" y="120"/>
                    </a:cubicBezTo>
                    <a:cubicBezTo>
                      <a:pt x="23" y="131"/>
                      <a:pt x="7" y="134"/>
                      <a:pt x="16" y="152"/>
                    </a:cubicBezTo>
                    <a:cubicBezTo>
                      <a:pt x="19" y="158"/>
                      <a:pt x="2" y="166"/>
                      <a:pt x="17" y="185"/>
                    </a:cubicBezTo>
                    <a:cubicBezTo>
                      <a:pt x="22" y="192"/>
                      <a:pt x="0" y="207"/>
                      <a:pt x="34" y="219"/>
                    </a:cubicBezTo>
                    <a:cubicBezTo>
                      <a:pt x="68" y="232"/>
                      <a:pt x="116" y="221"/>
                      <a:pt x="131" y="211"/>
                    </a:cubicBezTo>
                    <a:cubicBezTo>
                      <a:pt x="144" y="202"/>
                      <a:pt x="159" y="205"/>
                      <a:pt x="175" y="207"/>
                    </a:cubicBezTo>
                    <a:lnTo>
                      <a:pt x="179" y="134"/>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1" name="Freeform 11"/>
              <p:cNvSpPr/>
              <p:nvPr/>
            </p:nvSpPr>
            <p:spPr bwMode="auto">
              <a:xfrm>
                <a:off x="9439566" y="4957883"/>
                <a:ext cx="638467" cy="897580"/>
              </a:xfrm>
              <a:custGeom>
                <a:avLst/>
                <a:gdLst>
                  <a:gd name="T0" fmla="*/ 32 w 319"/>
                  <a:gd name="T1" fmla="*/ 250 h 448"/>
                  <a:gd name="T2" fmla="*/ 81 w 319"/>
                  <a:gd name="T3" fmla="*/ 416 h 448"/>
                  <a:gd name="T4" fmla="*/ 247 w 319"/>
                  <a:gd name="T5" fmla="*/ 365 h 448"/>
                  <a:gd name="T6" fmla="*/ 226 w 319"/>
                  <a:gd name="T7" fmla="*/ 222 h 448"/>
                  <a:gd name="T8" fmla="*/ 256 w 319"/>
                  <a:gd name="T9" fmla="*/ 173 h 448"/>
                  <a:gd name="T10" fmla="*/ 246 w 319"/>
                  <a:gd name="T11" fmla="*/ 117 h 448"/>
                  <a:gd name="T12" fmla="*/ 305 w 319"/>
                  <a:gd name="T13" fmla="*/ 79 h 448"/>
                  <a:gd name="T14" fmla="*/ 295 w 319"/>
                  <a:gd name="T15" fmla="*/ 12 h 448"/>
                  <a:gd name="T16" fmla="*/ 234 w 319"/>
                  <a:gd name="T17" fmla="*/ 46 h 448"/>
                  <a:gd name="T18" fmla="*/ 159 w 319"/>
                  <a:gd name="T19" fmla="*/ 188 h 448"/>
                  <a:gd name="T20" fmla="*/ 32 w 319"/>
                  <a:gd name="T21" fmla="*/ 250 h 448"/>
                  <a:gd name="T22" fmla="*/ 101 w 319"/>
                  <a:gd name="T23" fmla="*/ 376 h 448"/>
                  <a:gd name="T24" fmla="*/ 89 w 319"/>
                  <a:gd name="T25" fmla="*/ 336 h 448"/>
                  <a:gd name="T26" fmla="*/ 128 w 319"/>
                  <a:gd name="T27" fmla="*/ 324 h 448"/>
                  <a:gd name="T28" fmla="*/ 141 w 319"/>
                  <a:gd name="T29" fmla="*/ 364 h 448"/>
                  <a:gd name="T30" fmla="*/ 101 w 319"/>
                  <a:gd name="T31" fmla="*/ 37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448">
                    <a:moveTo>
                      <a:pt x="32" y="250"/>
                    </a:moveTo>
                    <a:cubicBezTo>
                      <a:pt x="0" y="310"/>
                      <a:pt x="21" y="384"/>
                      <a:pt x="81" y="416"/>
                    </a:cubicBezTo>
                    <a:cubicBezTo>
                      <a:pt x="141" y="448"/>
                      <a:pt x="215" y="425"/>
                      <a:pt x="247" y="365"/>
                    </a:cubicBezTo>
                    <a:cubicBezTo>
                      <a:pt x="272" y="317"/>
                      <a:pt x="262" y="259"/>
                      <a:pt x="226" y="222"/>
                    </a:cubicBezTo>
                    <a:cubicBezTo>
                      <a:pt x="238" y="203"/>
                      <a:pt x="251" y="182"/>
                      <a:pt x="256" y="173"/>
                    </a:cubicBezTo>
                    <a:cubicBezTo>
                      <a:pt x="265" y="156"/>
                      <a:pt x="240" y="130"/>
                      <a:pt x="246" y="117"/>
                    </a:cubicBezTo>
                    <a:cubicBezTo>
                      <a:pt x="253" y="104"/>
                      <a:pt x="298" y="92"/>
                      <a:pt x="305" y="79"/>
                    </a:cubicBezTo>
                    <a:cubicBezTo>
                      <a:pt x="312" y="66"/>
                      <a:pt x="319" y="25"/>
                      <a:pt x="295" y="12"/>
                    </a:cubicBezTo>
                    <a:cubicBezTo>
                      <a:pt x="272" y="0"/>
                      <a:pt x="234" y="46"/>
                      <a:pt x="234" y="46"/>
                    </a:cubicBezTo>
                    <a:cubicBezTo>
                      <a:pt x="159" y="188"/>
                      <a:pt x="159" y="188"/>
                      <a:pt x="159" y="188"/>
                    </a:cubicBezTo>
                    <a:cubicBezTo>
                      <a:pt x="106" y="180"/>
                      <a:pt x="56" y="204"/>
                      <a:pt x="32" y="250"/>
                    </a:cubicBezTo>
                    <a:close/>
                    <a:moveTo>
                      <a:pt x="101" y="376"/>
                    </a:moveTo>
                    <a:cubicBezTo>
                      <a:pt x="86" y="369"/>
                      <a:pt x="81" y="351"/>
                      <a:pt x="89" y="336"/>
                    </a:cubicBezTo>
                    <a:cubicBezTo>
                      <a:pt x="96" y="322"/>
                      <a:pt x="114" y="317"/>
                      <a:pt x="128" y="324"/>
                    </a:cubicBezTo>
                    <a:cubicBezTo>
                      <a:pt x="143" y="332"/>
                      <a:pt x="148" y="350"/>
                      <a:pt x="141" y="364"/>
                    </a:cubicBezTo>
                    <a:cubicBezTo>
                      <a:pt x="133" y="378"/>
                      <a:pt x="115" y="384"/>
                      <a:pt x="101" y="376"/>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2" name="Freeform 12"/>
              <p:cNvSpPr/>
              <p:nvPr/>
            </p:nvSpPr>
            <p:spPr bwMode="auto">
              <a:xfrm>
                <a:off x="8698639" y="5166189"/>
                <a:ext cx="953467" cy="828992"/>
              </a:xfrm>
              <a:custGeom>
                <a:avLst/>
                <a:gdLst>
                  <a:gd name="T0" fmla="*/ 31 w 476"/>
                  <a:gd name="T1" fmla="*/ 202 h 414"/>
                  <a:gd name="T2" fmla="*/ 17 w 476"/>
                  <a:gd name="T3" fmla="*/ 127 h 414"/>
                  <a:gd name="T4" fmla="*/ 82 w 476"/>
                  <a:gd name="T5" fmla="*/ 31 h 414"/>
                  <a:gd name="T6" fmla="*/ 156 w 476"/>
                  <a:gd name="T7" fmla="*/ 16 h 414"/>
                  <a:gd name="T8" fmla="*/ 445 w 476"/>
                  <a:gd name="T9" fmla="*/ 212 h 414"/>
                  <a:gd name="T10" fmla="*/ 459 w 476"/>
                  <a:gd name="T11" fmla="*/ 287 h 414"/>
                  <a:gd name="T12" fmla="*/ 394 w 476"/>
                  <a:gd name="T13" fmla="*/ 383 h 414"/>
                  <a:gd name="T14" fmla="*/ 320 w 476"/>
                  <a:gd name="T15" fmla="*/ 398 h 414"/>
                  <a:gd name="T16" fmla="*/ 31 w 476"/>
                  <a:gd name="T17" fmla="*/ 20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 h="414">
                    <a:moveTo>
                      <a:pt x="31" y="202"/>
                    </a:moveTo>
                    <a:cubicBezTo>
                      <a:pt x="6" y="185"/>
                      <a:pt x="0" y="152"/>
                      <a:pt x="17" y="127"/>
                    </a:cubicBezTo>
                    <a:cubicBezTo>
                      <a:pt x="82" y="31"/>
                      <a:pt x="82" y="31"/>
                      <a:pt x="82" y="31"/>
                    </a:cubicBezTo>
                    <a:cubicBezTo>
                      <a:pt x="99" y="6"/>
                      <a:pt x="132" y="0"/>
                      <a:pt x="156" y="16"/>
                    </a:cubicBezTo>
                    <a:cubicBezTo>
                      <a:pt x="445" y="212"/>
                      <a:pt x="445" y="212"/>
                      <a:pt x="445" y="212"/>
                    </a:cubicBezTo>
                    <a:cubicBezTo>
                      <a:pt x="470" y="229"/>
                      <a:pt x="476" y="262"/>
                      <a:pt x="459" y="287"/>
                    </a:cubicBezTo>
                    <a:cubicBezTo>
                      <a:pt x="394" y="383"/>
                      <a:pt x="394" y="383"/>
                      <a:pt x="394" y="383"/>
                    </a:cubicBezTo>
                    <a:cubicBezTo>
                      <a:pt x="377" y="408"/>
                      <a:pt x="344" y="414"/>
                      <a:pt x="320" y="398"/>
                    </a:cubicBezTo>
                    <a:cubicBezTo>
                      <a:pt x="31" y="202"/>
                      <a:pt x="31" y="202"/>
                      <a:pt x="31" y="202"/>
                    </a:cubicBezTo>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33" name="Freeform 13"/>
              <p:cNvSpPr/>
              <p:nvPr/>
            </p:nvSpPr>
            <p:spPr bwMode="auto">
              <a:xfrm>
                <a:off x="8842590" y="5272036"/>
                <a:ext cx="690967" cy="623226"/>
              </a:xfrm>
              <a:custGeom>
                <a:avLst/>
                <a:gdLst>
                  <a:gd name="T0" fmla="*/ 0 w 816"/>
                  <a:gd name="T1" fmla="*/ 338 h 736"/>
                  <a:gd name="T2" fmla="*/ 227 w 816"/>
                  <a:gd name="T3" fmla="*/ 0 h 736"/>
                  <a:gd name="T4" fmla="*/ 816 w 816"/>
                  <a:gd name="T5" fmla="*/ 400 h 736"/>
                  <a:gd name="T6" fmla="*/ 587 w 816"/>
                  <a:gd name="T7" fmla="*/ 736 h 736"/>
                  <a:gd name="T8" fmla="*/ 0 w 816"/>
                  <a:gd name="T9" fmla="*/ 338 h 736"/>
                </a:gdLst>
                <a:ahLst/>
                <a:cxnLst>
                  <a:cxn ang="0">
                    <a:pos x="T0" y="T1"/>
                  </a:cxn>
                  <a:cxn ang="0">
                    <a:pos x="T2" y="T3"/>
                  </a:cxn>
                  <a:cxn ang="0">
                    <a:pos x="T4" y="T5"/>
                  </a:cxn>
                  <a:cxn ang="0">
                    <a:pos x="T6" y="T7"/>
                  </a:cxn>
                  <a:cxn ang="0">
                    <a:pos x="T8" y="T9"/>
                  </a:cxn>
                </a:cxnLst>
                <a:rect l="0" t="0" r="r" b="b"/>
                <a:pathLst>
                  <a:path w="816" h="736">
                    <a:moveTo>
                      <a:pt x="0" y="338"/>
                    </a:moveTo>
                    <a:lnTo>
                      <a:pt x="227" y="0"/>
                    </a:lnTo>
                    <a:lnTo>
                      <a:pt x="816" y="400"/>
                    </a:lnTo>
                    <a:lnTo>
                      <a:pt x="587" y="736"/>
                    </a:lnTo>
                    <a:lnTo>
                      <a:pt x="0" y="338"/>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4" name="Freeform 14"/>
              <p:cNvSpPr/>
              <p:nvPr/>
            </p:nvSpPr>
            <p:spPr bwMode="auto">
              <a:xfrm>
                <a:off x="8842590" y="5272036"/>
                <a:ext cx="690967" cy="623226"/>
              </a:xfrm>
              <a:custGeom>
                <a:avLst/>
                <a:gdLst>
                  <a:gd name="T0" fmla="*/ 0 w 816"/>
                  <a:gd name="T1" fmla="*/ 338 h 736"/>
                  <a:gd name="T2" fmla="*/ 227 w 816"/>
                  <a:gd name="T3" fmla="*/ 0 h 736"/>
                  <a:gd name="T4" fmla="*/ 816 w 816"/>
                  <a:gd name="T5" fmla="*/ 400 h 736"/>
                  <a:gd name="T6" fmla="*/ 587 w 816"/>
                  <a:gd name="T7" fmla="*/ 736 h 736"/>
                  <a:gd name="T8" fmla="*/ 0 w 816"/>
                  <a:gd name="T9" fmla="*/ 338 h 736"/>
                </a:gdLst>
                <a:ahLst/>
                <a:cxnLst>
                  <a:cxn ang="0">
                    <a:pos x="T0" y="T1"/>
                  </a:cxn>
                  <a:cxn ang="0">
                    <a:pos x="T2" y="T3"/>
                  </a:cxn>
                  <a:cxn ang="0">
                    <a:pos x="T4" y="T5"/>
                  </a:cxn>
                  <a:cxn ang="0">
                    <a:pos x="T6" y="T7"/>
                  </a:cxn>
                  <a:cxn ang="0">
                    <a:pos x="T8" y="T9"/>
                  </a:cxn>
                </a:cxnLst>
                <a:rect l="0" t="0" r="r" b="b"/>
                <a:pathLst>
                  <a:path w="816" h="736">
                    <a:moveTo>
                      <a:pt x="0" y="338"/>
                    </a:moveTo>
                    <a:lnTo>
                      <a:pt x="227" y="0"/>
                    </a:lnTo>
                    <a:lnTo>
                      <a:pt x="816" y="400"/>
                    </a:lnTo>
                    <a:lnTo>
                      <a:pt x="587" y="736"/>
                    </a:lnTo>
                    <a:lnTo>
                      <a:pt x="0" y="338"/>
                    </a:lnTo>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35" name="Freeform 15"/>
              <p:cNvSpPr/>
              <p:nvPr/>
            </p:nvSpPr>
            <p:spPr bwMode="auto">
              <a:xfrm>
                <a:off x="8842590" y="5267802"/>
                <a:ext cx="500443" cy="629153"/>
              </a:xfrm>
              <a:custGeom>
                <a:avLst/>
                <a:gdLst>
                  <a:gd name="T0" fmla="*/ 589 w 591"/>
                  <a:gd name="T1" fmla="*/ 739 h 743"/>
                  <a:gd name="T2" fmla="*/ 587 w 591"/>
                  <a:gd name="T3" fmla="*/ 741 h 743"/>
                  <a:gd name="T4" fmla="*/ 591 w 591"/>
                  <a:gd name="T5" fmla="*/ 743 h 743"/>
                  <a:gd name="T6" fmla="*/ 589 w 591"/>
                  <a:gd name="T7" fmla="*/ 739 h 743"/>
                  <a:gd name="T8" fmla="*/ 232 w 591"/>
                  <a:gd name="T9" fmla="*/ 0 h 743"/>
                  <a:gd name="T10" fmla="*/ 0 w 591"/>
                  <a:gd name="T11" fmla="*/ 343 h 743"/>
                  <a:gd name="T12" fmla="*/ 227 w 591"/>
                  <a:gd name="T13" fmla="*/ 5 h 743"/>
                  <a:gd name="T14" fmla="*/ 237 w 591"/>
                  <a:gd name="T15" fmla="*/ 12 h 743"/>
                  <a:gd name="T16" fmla="*/ 232 w 591"/>
                  <a:gd name="T17"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743">
                    <a:moveTo>
                      <a:pt x="589" y="739"/>
                    </a:moveTo>
                    <a:lnTo>
                      <a:pt x="587" y="741"/>
                    </a:lnTo>
                    <a:lnTo>
                      <a:pt x="591" y="743"/>
                    </a:lnTo>
                    <a:lnTo>
                      <a:pt x="589" y="739"/>
                    </a:lnTo>
                    <a:close/>
                    <a:moveTo>
                      <a:pt x="232" y="0"/>
                    </a:moveTo>
                    <a:lnTo>
                      <a:pt x="0" y="343"/>
                    </a:lnTo>
                    <a:lnTo>
                      <a:pt x="227" y="5"/>
                    </a:lnTo>
                    <a:lnTo>
                      <a:pt x="237" y="12"/>
                    </a:lnTo>
                    <a:lnTo>
                      <a:pt x="232" y="0"/>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36" name="Freeform 16"/>
              <p:cNvSpPr/>
              <p:nvPr/>
            </p:nvSpPr>
            <p:spPr bwMode="auto">
              <a:xfrm>
                <a:off x="8842590" y="5267802"/>
                <a:ext cx="500443" cy="629153"/>
              </a:xfrm>
              <a:custGeom>
                <a:avLst/>
                <a:gdLst>
                  <a:gd name="T0" fmla="*/ 589 w 591"/>
                  <a:gd name="T1" fmla="*/ 739 h 743"/>
                  <a:gd name="T2" fmla="*/ 587 w 591"/>
                  <a:gd name="T3" fmla="*/ 741 h 743"/>
                  <a:gd name="T4" fmla="*/ 591 w 591"/>
                  <a:gd name="T5" fmla="*/ 743 h 743"/>
                  <a:gd name="T6" fmla="*/ 589 w 591"/>
                  <a:gd name="T7" fmla="*/ 739 h 743"/>
                  <a:gd name="T8" fmla="*/ 232 w 591"/>
                  <a:gd name="T9" fmla="*/ 0 h 743"/>
                  <a:gd name="T10" fmla="*/ 0 w 591"/>
                  <a:gd name="T11" fmla="*/ 343 h 743"/>
                  <a:gd name="T12" fmla="*/ 227 w 591"/>
                  <a:gd name="T13" fmla="*/ 5 h 743"/>
                  <a:gd name="T14" fmla="*/ 237 w 591"/>
                  <a:gd name="T15" fmla="*/ 12 h 743"/>
                  <a:gd name="T16" fmla="*/ 232 w 591"/>
                  <a:gd name="T17"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743">
                    <a:moveTo>
                      <a:pt x="589" y="739"/>
                    </a:moveTo>
                    <a:lnTo>
                      <a:pt x="587" y="741"/>
                    </a:lnTo>
                    <a:lnTo>
                      <a:pt x="591" y="743"/>
                    </a:lnTo>
                    <a:lnTo>
                      <a:pt x="589" y="739"/>
                    </a:lnTo>
                    <a:moveTo>
                      <a:pt x="232" y="0"/>
                    </a:moveTo>
                    <a:lnTo>
                      <a:pt x="0" y="343"/>
                    </a:lnTo>
                    <a:lnTo>
                      <a:pt x="227" y="5"/>
                    </a:lnTo>
                    <a:lnTo>
                      <a:pt x="237" y="12"/>
                    </a:lnTo>
                    <a:lnTo>
                      <a:pt x="232" y="0"/>
                    </a:lnTo>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37" name="Freeform 17"/>
              <p:cNvSpPr/>
              <p:nvPr/>
            </p:nvSpPr>
            <p:spPr bwMode="auto">
              <a:xfrm>
                <a:off x="8842590" y="5272036"/>
                <a:ext cx="498750" cy="623226"/>
              </a:xfrm>
              <a:custGeom>
                <a:avLst/>
                <a:gdLst>
                  <a:gd name="T0" fmla="*/ 227 w 589"/>
                  <a:gd name="T1" fmla="*/ 0 h 736"/>
                  <a:gd name="T2" fmla="*/ 0 w 589"/>
                  <a:gd name="T3" fmla="*/ 338 h 736"/>
                  <a:gd name="T4" fmla="*/ 587 w 589"/>
                  <a:gd name="T5" fmla="*/ 736 h 736"/>
                  <a:gd name="T6" fmla="*/ 589 w 589"/>
                  <a:gd name="T7" fmla="*/ 734 h 736"/>
                  <a:gd name="T8" fmla="*/ 237 w 589"/>
                  <a:gd name="T9" fmla="*/ 7 h 736"/>
                  <a:gd name="T10" fmla="*/ 227 w 589"/>
                  <a:gd name="T11" fmla="*/ 0 h 736"/>
                </a:gdLst>
                <a:ahLst/>
                <a:cxnLst>
                  <a:cxn ang="0">
                    <a:pos x="T0" y="T1"/>
                  </a:cxn>
                  <a:cxn ang="0">
                    <a:pos x="T2" y="T3"/>
                  </a:cxn>
                  <a:cxn ang="0">
                    <a:pos x="T4" y="T5"/>
                  </a:cxn>
                  <a:cxn ang="0">
                    <a:pos x="T6" y="T7"/>
                  </a:cxn>
                  <a:cxn ang="0">
                    <a:pos x="T8" y="T9"/>
                  </a:cxn>
                  <a:cxn ang="0">
                    <a:pos x="T10" y="T11"/>
                  </a:cxn>
                </a:cxnLst>
                <a:rect l="0" t="0" r="r" b="b"/>
                <a:pathLst>
                  <a:path w="589" h="736">
                    <a:moveTo>
                      <a:pt x="227" y="0"/>
                    </a:moveTo>
                    <a:lnTo>
                      <a:pt x="0" y="338"/>
                    </a:lnTo>
                    <a:lnTo>
                      <a:pt x="587" y="736"/>
                    </a:lnTo>
                    <a:lnTo>
                      <a:pt x="589" y="734"/>
                    </a:lnTo>
                    <a:lnTo>
                      <a:pt x="237" y="7"/>
                    </a:lnTo>
                    <a:lnTo>
                      <a:pt x="227" y="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8" name="Freeform 18"/>
              <p:cNvSpPr/>
              <p:nvPr/>
            </p:nvSpPr>
            <p:spPr bwMode="auto">
              <a:xfrm>
                <a:off x="8842590" y="5272036"/>
                <a:ext cx="498750" cy="623226"/>
              </a:xfrm>
              <a:custGeom>
                <a:avLst/>
                <a:gdLst>
                  <a:gd name="T0" fmla="*/ 227 w 589"/>
                  <a:gd name="T1" fmla="*/ 0 h 736"/>
                  <a:gd name="T2" fmla="*/ 0 w 589"/>
                  <a:gd name="T3" fmla="*/ 338 h 736"/>
                  <a:gd name="T4" fmla="*/ 587 w 589"/>
                  <a:gd name="T5" fmla="*/ 736 h 736"/>
                  <a:gd name="T6" fmla="*/ 589 w 589"/>
                  <a:gd name="T7" fmla="*/ 734 h 736"/>
                  <a:gd name="T8" fmla="*/ 237 w 589"/>
                  <a:gd name="T9" fmla="*/ 7 h 736"/>
                  <a:gd name="T10" fmla="*/ 227 w 589"/>
                  <a:gd name="T11" fmla="*/ 0 h 736"/>
                </a:gdLst>
                <a:ahLst/>
                <a:cxnLst>
                  <a:cxn ang="0">
                    <a:pos x="T0" y="T1"/>
                  </a:cxn>
                  <a:cxn ang="0">
                    <a:pos x="T2" y="T3"/>
                  </a:cxn>
                  <a:cxn ang="0">
                    <a:pos x="T4" y="T5"/>
                  </a:cxn>
                  <a:cxn ang="0">
                    <a:pos x="T6" y="T7"/>
                  </a:cxn>
                  <a:cxn ang="0">
                    <a:pos x="T8" y="T9"/>
                  </a:cxn>
                  <a:cxn ang="0">
                    <a:pos x="T10" y="T11"/>
                  </a:cxn>
                </a:cxnLst>
                <a:rect l="0" t="0" r="r" b="b"/>
                <a:pathLst>
                  <a:path w="589" h="736">
                    <a:moveTo>
                      <a:pt x="227" y="0"/>
                    </a:moveTo>
                    <a:lnTo>
                      <a:pt x="0" y="338"/>
                    </a:lnTo>
                    <a:lnTo>
                      <a:pt x="587" y="736"/>
                    </a:lnTo>
                    <a:lnTo>
                      <a:pt x="589" y="734"/>
                    </a:lnTo>
                    <a:lnTo>
                      <a:pt x="237" y="7"/>
                    </a:lnTo>
                    <a:lnTo>
                      <a:pt x="227" y="0"/>
                    </a:lnTo>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39" name="Freeform 19"/>
              <p:cNvSpPr/>
              <p:nvPr/>
            </p:nvSpPr>
            <p:spPr bwMode="auto">
              <a:xfrm>
                <a:off x="8812953" y="5318609"/>
                <a:ext cx="113468" cy="113468"/>
              </a:xfrm>
              <a:custGeom>
                <a:avLst/>
                <a:gdLst>
                  <a:gd name="T0" fmla="*/ 43 w 57"/>
                  <a:gd name="T1" fmla="*/ 8 h 57"/>
                  <a:gd name="T2" fmla="*/ 50 w 57"/>
                  <a:gd name="T3" fmla="*/ 43 h 57"/>
                  <a:gd name="T4" fmla="*/ 15 w 57"/>
                  <a:gd name="T5" fmla="*/ 49 h 57"/>
                  <a:gd name="T6" fmla="*/ 8 w 57"/>
                  <a:gd name="T7" fmla="*/ 15 h 57"/>
                  <a:gd name="T8" fmla="*/ 43 w 57"/>
                  <a:gd name="T9" fmla="*/ 8 h 57"/>
                </a:gdLst>
                <a:ahLst/>
                <a:cxnLst>
                  <a:cxn ang="0">
                    <a:pos x="T0" y="T1"/>
                  </a:cxn>
                  <a:cxn ang="0">
                    <a:pos x="T2" y="T3"/>
                  </a:cxn>
                  <a:cxn ang="0">
                    <a:pos x="T4" y="T5"/>
                  </a:cxn>
                  <a:cxn ang="0">
                    <a:pos x="T6" y="T7"/>
                  </a:cxn>
                  <a:cxn ang="0">
                    <a:pos x="T8" y="T9"/>
                  </a:cxn>
                </a:cxnLst>
                <a:rect l="0" t="0" r="r" b="b"/>
                <a:pathLst>
                  <a:path w="57" h="57">
                    <a:moveTo>
                      <a:pt x="43" y="8"/>
                    </a:moveTo>
                    <a:cubicBezTo>
                      <a:pt x="54" y="16"/>
                      <a:pt x="57" y="31"/>
                      <a:pt x="50" y="43"/>
                    </a:cubicBezTo>
                    <a:cubicBezTo>
                      <a:pt x="42" y="54"/>
                      <a:pt x="26" y="57"/>
                      <a:pt x="15" y="49"/>
                    </a:cubicBezTo>
                    <a:cubicBezTo>
                      <a:pt x="3" y="42"/>
                      <a:pt x="0" y="26"/>
                      <a:pt x="8" y="15"/>
                    </a:cubicBezTo>
                    <a:cubicBezTo>
                      <a:pt x="16" y="3"/>
                      <a:pt x="31" y="0"/>
                      <a:pt x="43" y="8"/>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40" name="Freeform 20"/>
              <p:cNvSpPr/>
              <p:nvPr/>
            </p:nvSpPr>
            <p:spPr bwMode="auto">
              <a:xfrm>
                <a:off x="9419243" y="5700504"/>
                <a:ext cx="136331" cy="182903"/>
              </a:xfrm>
              <a:custGeom>
                <a:avLst/>
                <a:gdLst>
                  <a:gd name="T0" fmla="*/ 4 w 68"/>
                  <a:gd name="T1" fmla="*/ 88 h 91"/>
                  <a:gd name="T2" fmla="*/ 2 w 68"/>
                  <a:gd name="T3" fmla="*/ 78 h 91"/>
                  <a:gd name="T4" fmla="*/ 52 w 68"/>
                  <a:gd name="T5" fmla="*/ 4 h 91"/>
                  <a:gd name="T6" fmla="*/ 62 w 68"/>
                  <a:gd name="T7" fmla="*/ 2 h 91"/>
                  <a:gd name="T8" fmla="*/ 64 w 68"/>
                  <a:gd name="T9" fmla="*/ 3 h 91"/>
                  <a:gd name="T10" fmla="*/ 65 w 68"/>
                  <a:gd name="T11" fmla="*/ 13 h 91"/>
                  <a:gd name="T12" fmla="*/ 15 w 68"/>
                  <a:gd name="T13" fmla="*/ 87 h 91"/>
                  <a:gd name="T14" fmla="*/ 5 w 68"/>
                  <a:gd name="T15" fmla="*/ 89 h 91"/>
                  <a:gd name="T16" fmla="*/ 4 w 68"/>
                  <a:gd name="T17"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91">
                    <a:moveTo>
                      <a:pt x="4" y="88"/>
                    </a:moveTo>
                    <a:cubicBezTo>
                      <a:pt x="0" y="86"/>
                      <a:pt x="0" y="81"/>
                      <a:pt x="2" y="78"/>
                    </a:cubicBezTo>
                    <a:cubicBezTo>
                      <a:pt x="52" y="4"/>
                      <a:pt x="52" y="4"/>
                      <a:pt x="52" y="4"/>
                    </a:cubicBezTo>
                    <a:cubicBezTo>
                      <a:pt x="54" y="1"/>
                      <a:pt x="59" y="0"/>
                      <a:pt x="62" y="2"/>
                    </a:cubicBezTo>
                    <a:cubicBezTo>
                      <a:pt x="64" y="3"/>
                      <a:pt x="64" y="3"/>
                      <a:pt x="64" y="3"/>
                    </a:cubicBezTo>
                    <a:cubicBezTo>
                      <a:pt x="67" y="5"/>
                      <a:pt x="68" y="9"/>
                      <a:pt x="65" y="13"/>
                    </a:cubicBezTo>
                    <a:cubicBezTo>
                      <a:pt x="15" y="87"/>
                      <a:pt x="15" y="87"/>
                      <a:pt x="15" y="87"/>
                    </a:cubicBezTo>
                    <a:cubicBezTo>
                      <a:pt x="13" y="90"/>
                      <a:pt x="8" y="91"/>
                      <a:pt x="5" y="89"/>
                    </a:cubicBezTo>
                    <a:lnTo>
                      <a:pt x="4" y="88"/>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41" name="Freeform 22"/>
              <p:cNvSpPr/>
              <p:nvPr/>
            </p:nvSpPr>
            <p:spPr bwMode="auto">
              <a:xfrm>
                <a:off x="7919607" y="4603085"/>
                <a:ext cx="889112" cy="1019516"/>
              </a:xfrm>
              <a:custGeom>
                <a:avLst/>
                <a:gdLst>
                  <a:gd name="T0" fmla="*/ 52 w 444"/>
                  <a:gd name="T1" fmla="*/ 392 h 509"/>
                  <a:gd name="T2" fmla="*/ 248 w 444"/>
                  <a:gd name="T3" fmla="*/ 473 h 509"/>
                  <a:gd name="T4" fmla="*/ 245 w 444"/>
                  <a:gd name="T5" fmla="*/ 481 h 509"/>
                  <a:gd name="T6" fmla="*/ 238 w 444"/>
                  <a:gd name="T7" fmla="*/ 491 h 509"/>
                  <a:gd name="T8" fmla="*/ 280 w 444"/>
                  <a:gd name="T9" fmla="*/ 509 h 509"/>
                  <a:gd name="T10" fmla="*/ 444 w 444"/>
                  <a:gd name="T11" fmla="*/ 117 h 509"/>
                  <a:gd name="T12" fmla="*/ 163 w 444"/>
                  <a:gd name="T13" fmla="*/ 0 h 509"/>
                  <a:gd name="T14" fmla="*/ 0 w 444"/>
                  <a:gd name="T15" fmla="*/ 392 h 509"/>
                  <a:gd name="T16" fmla="*/ 46 w 444"/>
                  <a:gd name="T17" fmla="*/ 411 h 509"/>
                  <a:gd name="T18" fmla="*/ 49 w 444"/>
                  <a:gd name="T19" fmla="*/ 399 h 509"/>
                  <a:gd name="T20" fmla="*/ 52 w 444"/>
                  <a:gd name="T21" fmla="*/ 392 h 509"/>
                  <a:gd name="T22" fmla="*/ 182 w 444"/>
                  <a:gd name="T23" fmla="*/ 90 h 509"/>
                  <a:gd name="T24" fmla="*/ 374 w 444"/>
                  <a:gd name="T25" fmla="*/ 170 h 509"/>
                  <a:gd name="T26" fmla="*/ 371 w 444"/>
                  <a:gd name="T27" fmla="*/ 178 h 509"/>
                  <a:gd name="T28" fmla="*/ 179 w 444"/>
                  <a:gd name="T29" fmla="*/ 98 h 509"/>
                  <a:gd name="T30" fmla="*/ 182 w 444"/>
                  <a:gd name="T31" fmla="*/ 90 h 509"/>
                  <a:gd name="T32" fmla="*/ 168 w 444"/>
                  <a:gd name="T33" fmla="*/ 124 h 509"/>
                  <a:gd name="T34" fmla="*/ 360 w 444"/>
                  <a:gd name="T35" fmla="*/ 204 h 509"/>
                  <a:gd name="T36" fmla="*/ 357 w 444"/>
                  <a:gd name="T37" fmla="*/ 211 h 509"/>
                  <a:gd name="T38" fmla="*/ 165 w 444"/>
                  <a:gd name="T39" fmla="*/ 131 h 509"/>
                  <a:gd name="T40" fmla="*/ 168 w 444"/>
                  <a:gd name="T41" fmla="*/ 124 h 509"/>
                  <a:gd name="T42" fmla="*/ 152 w 444"/>
                  <a:gd name="T43" fmla="*/ 161 h 509"/>
                  <a:gd name="T44" fmla="*/ 344 w 444"/>
                  <a:gd name="T45" fmla="*/ 241 h 509"/>
                  <a:gd name="T46" fmla="*/ 341 w 444"/>
                  <a:gd name="T47" fmla="*/ 248 h 509"/>
                  <a:gd name="T48" fmla="*/ 149 w 444"/>
                  <a:gd name="T49" fmla="*/ 168 h 509"/>
                  <a:gd name="T50" fmla="*/ 152 w 444"/>
                  <a:gd name="T51" fmla="*/ 161 h 509"/>
                  <a:gd name="T52" fmla="*/ 139 w 444"/>
                  <a:gd name="T53" fmla="*/ 194 h 509"/>
                  <a:gd name="T54" fmla="*/ 331 w 444"/>
                  <a:gd name="T55" fmla="*/ 274 h 509"/>
                  <a:gd name="T56" fmla="*/ 328 w 444"/>
                  <a:gd name="T57" fmla="*/ 281 h 509"/>
                  <a:gd name="T58" fmla="*/ 136 w 444"/>
                  <a:gd name="T59" fmla="*/ 201 h 509"/>
                  <a:gd name="T60" fmla="*/ 139 w 444"/>
                  <a:gd name="T61" fmla="*/ 194 h 509"/>
                  <a:gd name="T62" fmla="*/ 125 w 444"/>
                  <a:gd name="T63" fmla="*/ 227 h 509"/>
                  <a:gd name="T64" fmla="*/ 317 w 444"/>
                  <a:gd name="T65" fmla="*/ 307 h 509"/>
                  <a:gd name="T66" fmla="*/ 314 w 444"/>
                  <a:gd name="T67" fmla="*/ 314 h 509"/>
                  <a:gd name="T68" fmla="*/ 122 w 444"/>
                  <a:gd name="T69" fmla="*/ 234 h 509"/>
                  <a:gd name="T70" fmla="*/ 125 w 444"/>
                  <a:gd name="T71" fmla="*/ 227 h 509"/>
                  <a:gd name="T72" fmla="*/ 111 w 444"/>
                  <a:gd name="T73" fmla="*/ 260 h 509"/>
                  <a:gd name="T74" fmla="*/ 303 w 444"/>
                  <a:gd name="T75" fmla="*/ 340 h 509"/>
                  <a:gd name="T76" fmla="*/ 300 w 444"/>
                  <a:gd name="T77" fmla="*/ 348 h 509"/>
                  <a:gd name="T78" fmla="*/ 108 w 444"/>
                  <a:gd name="T79" fmla="*/ 268 h 509"/>
                  <a:gd name="T80" fmla="*/ 111 w 444"/>
                  <a:gd name="T81" fmla="*/ 260 h 509"/>
                  <a:gd name="T82" fmla="*/ 97 w 444"/>
                  <a:gd name="T83" fmla="*/ 294 h 509"/>
                  <a:gd name="T84" fmla="*/ 289 w 444"/>
                  <a:gd name="T85" fmla="*/ 374 h 509"/>
                  <a:gd name="T86" fmla="*/ 286 w 444"/>
                  <a:gd name="T87" fmla="*/ 381 h 509"/>
                  <a:gd name="T88" fmla="*/ 94 w 444"/>
                  <a:gd name="T89" fmla="*/ 301 h 509"/>
                  <a:gd name="T90" fmla="*/ 97 w 444"/>
                  <a:gd name="T91" fmla="*/ 294 h 509"/>
                  <a:gd name="T92" fmla="*/ 83 w 444"/>
                  <a:gd name="T93" fmla="*/ 327 h 509"/>
                  <a:gd name="T94" fmla="*/ 275 w 444"/>
                  <a:gd name="T95" fmla="*/ 407 h 509"/>
                  <a:gd name="T96" fmla="*/ 272 w 444"/>
                  <a:gd name="T97" fmla="*/ 414 h 509"/>
                  <a:gd name="T98" fmla="*/ 80 w 444"/>
                  <a:gd name="T99" fmla="*/ 334 h 509"/>
                  <a:gd name="T100" fmla="*/ 83 w 444"/>
                  <a:gd name="T101" fmla="*/ 32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4" h="509">
                    <a:moveTo>
                      <a:pt x="52" y="392"/>
                    </a:moveTo>
                    <a:cubicBezTo>
                      <a:pt x="248" y="473"/>
                      <a:pt x="248" y="473"/>
                      <a:pt x="248" y="473"/>
                    </a:cubicBezTo>
                    <a:cubicBezTo>
                      <a:pt x="245" y="481"/>
                      <a:pt x="245" y="481"/>
                      <a:pt x="245" y="481"/>
                    </a:cubicBezTo>
                    <a:cubicBezTo>
                      <a:pt x="243" y="484"/>
                      <a:pt x="241" y="488"/>
                      <a:pt x="238" y="491"/>
                    </a:cubicBezTo>
                    <a:cubicBezTo>
                      <a:pt x="280" y="509"/>
                      <a:pt x="280" y="509"/>
                      <a:pt x="280" y="509"/>
                    </a:cubicBezTo>
                    <a:cubicBezTo>
                      <a:pt x="444" y="117"/>
                      <a:pt x="444" y="117"/>
                      <a:pt x="444" y="117"/>
                    </a:cubicBezTo>
                    <a:cubicBezTo>
                      <a:pt x="163" y="0"/>
                      <a:pt x="163" y="0"/>
                      <a:pt x="163" y="0"/>
                    </a:cubicBezTo>
                    <a:cubicBezTo>
                      <a:pt x="0" y="392"/>
                      <a:pt x="0" y="392"/>
                      <a:pt x="0" y="392"/>
                    </a:cubicBezTo>
                    <a:cubicBezTo>
                      <a:pt x="46" y="411"/>
                      <a:pt x="46" y="411"/>
                      <a:pt x="46" y="411"/>
                    </a:cubicBezTo>
                    <a:cubicBezTo>
                      <a:pt x="46" y="407"/>
                      <a:pt x="47" y="403"/>
                      <a:pt x="49" y="399"/>
                    </a:cubicBezTo>
                    <a:lnTo>
                      <a:pt x="52" y="392"/>
                    </a:lnTo>
                    <a:close/>
                    <a:moveTo>
                      <a:pt x="182" y="90"/>
                    </a:moveTo>
                    <a:cubicBezTo>
                      <a:pt x="374" y="170"/>
                      <a:pt x="374" y="170"/>
                      <a:pt x="374" y="170"/>
                    </a:cubicBezTo>
                    <a:cubicBezTo>
                      <a:pt x="371" y="178"/>
                      <a:pt x="371" y="178"/>
                      <a:pt x="371" y="178"/>
                    </a:cubicBezTo>
                    <a:cubicBezTo>
                      <a:pt x="179" y="98"/>
                      <a:pt x="179" y="98"/>
                      <a:pt x="179" y="98"/>
                    </a:cubicBezTo>
                    <a:lnTo>
                      <a:pt x="182" y="90"/>
                    </a:lnTo>
                    <a:close/>
                    <a:moveTo>
                      <a:pt x="168" y="124"/>
                    </a:moveTo>
                    <a:cubicBezTo>
                      <a:pt x="360" y="204"/>
                      <a:pt x="360" y="204"/>
                      <a:pt x="360" y="204"/>
                    </a:cubicBezTo>
                    <a:cubicBezTo>
                      <a:pt x="357" y="211"/>
                      <a:pt x="357" y="211"/>
                      <a:pt x="357" y="211"/>
                    </a:cubicBezTo>
                    <a:cubicBezTo>
                      <a:pt x="165" y="131"/>
                      <a:pt x="165" y="131"/>
                      <a:pt x="165" y="131"/>
                    </a:cubicBezTo>
                    <a:lnTo>
                      <a:pt x="168" y="124"/>
                    </a:lnTo>
                    <a:close/>
                    <a:moveTo>
                      <a:pt x="152" y="161"/>
                    </a:moveTo>
                    <a:cubicBezTo>
                      <a:pt x="344" y="241"/>
                      <a:pt x="344" y="241"/>
                      <a:pt x="344" y="241"/>
                    </a:cubicBezTo>
                    <a:cubicBezTo>
                      <a:pt x="341" y="248"/>
                      <a:pt x="341" y="248"/>
                      <a:pt x="341" y="248"/>
                    </a:cubicBezTo>
                    <a:cubicBezTo>
                      <a:pt x="149" y="168"/>
                      <a:pt x="149" y="168"/>
                      <a:pt x="149" y="168"/>
                    </a:cubicBezTo>
                    <a:lnTo>
                      <a:pt x="152" y="161"/>
                    </a:lnTo>
                    <a:close/>
                    <a:moveTo>
                      <a:pt x="139" y="194"/>
                    </a:moveTo>
                    <a:cubicBezTo>
                      <a:pt x="331" y="274"/>
                      <a:pt x="331" y="274"/>
                      <a:pt x="331" y="274"/>
                    </a:cubicBezTo>
                    <a:cubicBezTo>
                      <a:pt x="328" y="281"/>
                      <a:pt x="328" y="281"/>
                      <a:pt x="328" y="281"/>
                    </a:cubicBezTo>
                    <a:cubicBezTo>
                      <a:pt x="136" y="201"/>
                      <a:pt x="136" y="201"/>
                      <a:pt x="136" y="201"/>
                    </a:cubicBezTo>
                    <a:lnTo>
                      <a:pt x="139" y="194"/>
                    </a:lnTo>
                    <a:close/>
                    <a:moveTo>
                      <a:pt x="125" y="227"/>
                    </a:moveTo>
                    <a:cubicBezTo>
                      <a:pt x="317" y="307"/>
                      <a:pt x="317" y="307"/>
                      <a:pt x="317" y="307"/>
                    </a:cubicBezTo>
                    <a:cubicBezTo>
                      <a:pt x="314" y="314"/>
                      <a:pt x="314" y="314"/>
                      <a:pt x="314" y="314"/>
                    </a:cubicBezTo>
                    <a:cubicBezTo>
                      <a:pt x="122" y="234"/>
                      <a:pt x="122" y="234"/>
                      <a:pt x="122" y="234"/>
                    </a:cubicBezTo>
                    <a:lnTo>
                      <a:pt x="125" y="227"/>
                    </a:lnTo>
                    <a:close/>
                    <a:moveTo>
                      <a:pt x="111" y="260"/>
                    </a:moveTo>
                    <a:cubicBezTo>
                      <a:pt x="303" y="340"/>
                      <a:pt x="303" y="340"/>
                      <a:pt x="303" y="340"/>
                    </a:cubicBezTo>
                    <a:cubicBezTo>
                      <a:pt x="300" y="348"/>
                      <a:pt x="300" y="348"/>
                      <a:pt x="300" y="348"/>
                    </a:cubicBezTo>
                    <a:cubicBezTo>
                      <a:pt x="108" y="268"/>
                      <a:pt x="108" y="268"/>
                      <a:pt x="108" y="268"/>
                    </a:cubicBezTo>
                    <a:lnTo>
                      <a:pt x="111" y="260"/>
                    </a:lnTo>
                    <a:close/>
                    <a:moveTo>
                      <a:pt x="97" y="294"/>
                    </a:moveTo>
                    <a:cubicBezTo>
                      <a:pt x="289" y="374"/>
                      <a:pt x="289" y="374"/>
                      <a:pt x="289" y="374"/>
                    </a:cubicBezTo>
                    <a:cubicBezTo>
                      <a:pt x="286" y="381"/>
                      <a:pt x="286" y="381"/>
                      <a:pt x="286" y="381"/>
                    </a:cubicBezTo>
                    <a:cubicBezTo>
                      <a:pt x="94" y="301"/>
                      <a:pt x="94" y="301"/>
                      <a:pt x="94" y="301"/>
                    </a:cubicBezTo>
                    <a:lnTo>
                      <a:pt x="97" y="294"/>
                    </a:lnTo>
                    <a:close/>
                    <a:moveTo>
                      <a:pt x="83" y="327"/>
                    </a:moveTo>
                    <a:cubicBezTo>
                      <a:pt x="275" y="407"/>
                      <a:pt x="275" y="407"/>
                      <a:pt x="275" y="407"/>
                    </a:cubicBezTo>
                    <a:cubicBezTo>
                      <a:pt x="272" y="414"/>
                      <a:pt x="272" y="414"/>
                      <a:pt x="272" y="414"/>
                    </a:cubicBezTo>
                    <a:cubicBezTo>
                      <a:pt x="80" y="334"/>
                      <a:pt x="80" y="334"/>
                      <a:pt x="80" y="334"/>
                    </a:cubicBezTo>
                    <a:lnTo>
                      <a:pt x="83" y="327"/>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grpSp>
            <p:nvGrpSpPr>
              <p:cNvPr id="15" name="Group 115"/>
              <p:cNvGrpSpPr/>
              <p:nvPr/>
            </p:nvGrpSpPr>
            <p:grpSpPr>
              <a:xfrm>
                <a:off x="7846784" y="4529415"/>
                <a:ext cx="1032217" cy="1167701"/>
                <a:chOff x="7846784" y="4529415"/>
                <a:chExt cx="1032217" cy="1167701"/>
              </a:xfrm>
              <a:grpFill/>
            </p:grpSpPr>
            <p:grpSp>
              <p:nvGrpSpPr>
                <p:cNvPr id="42" name="Group 190"/>
                <p:cNvGrpSpPr/>
                <p:nvPr/>
              </p:nvGrpSpPr>
              <p:grpSpPr>
                <a:xfrm>
                  <a:off x="7846784" y="4529415"/>
                  <a:ext cx="1032217" cy="1167701"/>
                  <a:chOff x="7846784" y="4529415"/>
                  <a:chExt cx="1032217" cy="1167701"/>
                </a:xfrm>
                <a:grpFill/>
              </p:grpSpPr>
              <p:sp>
                <p:nvSpPr>
                  <p:cNvPr id="120" name="Freeform 21"/>
                  <p:cNvSpPr/>
                  <p:nvPr/>
                </p:nvSpPr>
                <p:spPr bwMode="auto">
                  <a:xfrm>
                    <a:off x="7846784" y="4529415"/>
                    <a:ext cx="1032217" cy="1167701"/>
                  </a:xfrm>
                  <a:custGeom>
                    <a:avLst/>
                    <a:gdLst>
                      <a:gd name="T0" fmla="*/ 481 w 515"/>
                      <a:gd name="T1" fmla="*/ 116 h 583"/>
                      <a:gd name="T2" fmla="*/ 225 w 515"/>
                      <a:gd name="T3" fmla="*/ 9 h 583"/>
                      <a:gd name="T4" fmla="*/ 166 w 515"/>
                      <a:gd name="T5" fmla="*/ 34 h 583"/>
                      <a:gd name="T6" fmla="*/ 10 w 515"/>
                      <a:gd name="T7" fmla="*/ 408 h 583"/>
                      <a:gd name="T8" fmla="*/ 34 w 515"/>
                      <a:gd name="T9" fmla="*/ 467 h 583"/>
                      <a:gd name="T10" fmla="*/ 128 w 515"/>
                      <a:gd name="T11" fmla="*/ 506 h 583"/>
                      <a:gd name="T12" fmla="*/ 131 w 515"/>
                      <a:gd name="T13" fmla="*/ 503 h 583"/>
                      <a:gd name="T14" fmla="*/ 108 w 515"/>
                      <a:gd name="T15" fmla="*/ 493 h 583"/>
                      <a:gd name="T16" fmla="*/ 82 w 515"/>
                      <a:gd name="T17" fmla="*/ 448 h 583"/>
                      <a:gd name="T18" fmla="*/ 36 w 515"/>
                      <a:gd name="T19" fmla="*/ 429 h 583"/>
                      <a:gd name="T20" fmla="*/ 199 w 515"/>
                      <a:gd name="T21" fmla="*/ 37 h 583"/>
                      <a:gd name="T22" fmla="*/ 480 w 515"/>
                      <a:gd name="T23" fmla="*/ 154 h 583"/>
                      <a:gd name="T24" fmla="*/ 316 w 515"/>
                      <a:gd name="T25" fmla="*/ 546 h 583"/>
                      <a:gd name="T26" fmla="*/ 274 w 515"/>
                      <a:gd name="T27" fmla="*/ 528 h 583"/>
                      <a:gd name="T28" fmla="*/ 221 w 515"/>
                      <a:gd name="T29" fmla="*/ 540 h 583"/>
                      <a:gd name="T30" fmla="*/ 198 w 515"/>
                      <a:gd name="T31" fmla="*/ 531 h 583"/>
                      <a:gd name="T32" fmla="*/ 198 w 515"/>
                      <a:gd name="T33" fmla="*/ 535 h 583"/>
                      <a:gd name="T34" fmla="*/ 290 w 515"/>
                      <a:gd name="T35" fmla="*/ 574 h 583"/>
                      <a:gd name="T36" fmla="*/ 350 w 515"/>
                      <a:gd name="T37" fmla="*/ 549 h 583"/>
                      <a:gd name="T38" fmla="*/ 506 w 515"/>
                      <a:gd name="T39" fmla="*/ 175 h 583"/>
                      <a:gd name="T40" fmla="*/ 481 w 515"/>
                      <a:gd name="T41" fmla="*/ 116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5" h="583">
                        <a:moveTo>
                          <a:pt x="481" y="116"/>
                        </a:moveTo>
                        <a:cubicBezTo>
                          <a:pt x="225" y="9"/>
                          <a:pt x="225" y="9"/>
                          <a:pt x="225" y="9"/>
                        </a:cubicBezTo>
                        <a:cubicBezTo>
                          <a:pt x="202" y="0"/>
                          <a:pt x="175" y="10"/>
                          <a:pt x="166" y="34"/>
                        </a:cubicBezTo>
                        <a:cubicBezTo>
                          <a:pt x="10" y="408"/>
                          <a:pt x="10" y="408"/>
                          <a:pt x="10" y="408"/>
                        </a:cubicBezTo>
                        <a:cubicBezTo>
                          <a:pt x="0" y="431"/>
                          <a:pt x="11" y="457"/>
                          <a:pt x="34" y="467"/>
                        </a:cubicBezTo>
                        <a:cubicBezTo>
                          <a:pt x="128" y="506"/>
                          <a:pt x="128" y="506"/>
                          <a:pt x="128" y="506"/>
                        </a:cubicBezTo>
                        <a:cubicBezTo>
                          <a:pt x="129" y="505"/>
                          <a:pt x="130" y="504"/>
                          <a:pt x="131" y="503"/>
                        </a:cubicBezTo>
                        <a:cubicBezTo>
                          <a:pt x="108" y="493"/>
                          <a:pt x="108" y="493"/>
                          <a:pt x="108" y="493"/>
                        </a:cubicBezTo>
                        <a:cubicBezTo>
                          <a:pt x="89" y="485"/>
                          <a:pt x="79" y="467"/>
                          <a:pt x="82" y="448"/>
                        </a:cubicBezTo>
                        <a:cubicBezTo>
                          <a:pt x="36" y="429"/>
                          <a:pt x="36" y="429"/>
                          <a:pt x="36" y="429"/>
                        </a:cubicBezTo>
                        <a:cubicBezTo>
                          <a:pt x="199" y="37"/>
                          <a:pt x="199" y="37"/>
                          <a:pt x="199" y="37"/>
                        </a:cubicBezTo>
                        <a:cubicBezTo>
                          <a:pt x="480" y="154"/>
                          <a:pt x="480" y="154"/>
                          <a:pt x="480" y="154"/>
                        </a:cubicBezTo>
                        <a:cubicBezTo>
                          <a:pt x="316" y="546"/>
                          <a:pt x="316" y="546"/>
                          <a:pt x="316" y="546"/>
                        </a:cubicBezTo>
                        <a:cubicBezTo>
                          <a:pt x="274" y="528"/>
                          <a:pt x="274" y="528"/>
                          <a:pt x="274" y="528"/>
                        </a:cubicBezTo>
                        <a:cubicBezTo>
                          <a:pt x="262" y="543"/>
                          <a:pt x="240" y="548"/>
                          <a:pt x="221" y="540"/>
                        </a:cubicBezTo>
                        <a:cubicBezTo>
                          <a:pt x="198" y="531"/>
                          <a:pt x="198" y="531"/>
                          <a:pt x="198" y="531"/>
                        </a:cubicBezTo>
                        <a:cubicBezTo>
                          <a:pt x="198" y="533"/>
                          <a:pt x="198" y="534"/>
                          <a:pt x="198" y="535"/>
                        </a:cubicBezTo>
                        <a:cubicBezTo>
                          <a:pt x="290" y="574"/>
                          <a:pt x="290" y="574"/>
                          <a:pt x="290" y="574"/>
                        </a:cubicBezTo>
                        <a:cubicBezTo>
                          <a:pt x="313" y="583"/>
                          <a:pt x="340" y="572"/>
                          <a:pt x="350" y="549"/>
                        </a:cubicBezTo>
                        <a:cubicBezTo>
                          <a:pt x="506" y="175"/>
                          <a:pt x="506" y="175"/>
                          <a:pt x="506" y="175"/>
                        </a:cubicBezTo>
                        <a:cubicBezTo>
                          <a:pt x="515" y="152"/>
                          <a:pt x="504" y="125"/>
                          <a:pt x="481" y="116"/>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21" name="Freeform 23"/>
                  <p:cNvSpPr/>
                  <p:nvPr/>
                </p:nvSpPr>
                <p:spPr bwMode="auto">
                  <a:xfrm>
                    <a:off x="8005131" y="5388044"/>
                    <a:ext cx="410685" cy="304839"/>
                  </a:xfrm>
                  <a:custGeom>
                    <a:avLst/>
                    <a:gdLst>
                      <a:gd name="T0" fmla="*/ 142 w 205"/>
                      <a:gd name="T1" fmla="*/ 111 h 152"/>
                      <a:gd name="T2" fmla="*/ 195 w 205"/>
                      <a:gd name="T3" fmla="*/ 99 h 152"/>
                      <a:gd name="T4" fmla="*/ 202 w 205"/>
                      <a:gd name="T5" fmla="*/ 89 h 152"/>
                      <a:gd name="T6" fmla="*/ 205 w 205"/>
                      <a:gd name="T7" fmla="*/ 81 h 152"/>
                      <a:gd name="T8" fmla="*/ 9 w 205"/>
                      <a:gd name="T9" fmla="*/ 0 h 152"/>
                      <a:gd name="T10" fmla="*/ 6 w 205"/>
                      <a:gd name="T11" fmla="*/ 7 h 152"/>
                      <a:gd name="T12" fmla="*/ 3 w 205"/>
                      <a:gd name="T13" fmla="*/ 19 h 152"/>
                      <a:gd name="T14" fmla="*/ 29 w 205"/>
                      <a:gd name="T15" fmla="*/ 64 h 152"/>
                      <a:gd name="T16" fmla="*/ 52 w 205"/>
                      <a:gd name="T17" fmla="*/ 74 h 152"/>
                      <a:gd name="T18" fmla="*/ 49 w 205"/>
                      <a:gd name="T19" fmla="*/ 77 h 152"/>
                      <a:gd name="T20" fmla="*/ 41 w 205"/>
                      <a:gd name="T21" fmla="*/ 90 h 152"/>
                      <a:gd name="T22" fmla="*/ 63 w 205"/>
                      <a:gd name="T23" fmla="*/ 143 h 152"/>
                      <a:gd name="T24" fmla="*/ 116 w 205"/>
                      <a:gd name="T25" fmla="*/ 121 h 152"/>
                      <a:gd name="T26" fmla="*/ 119 w 205"/>
                      <a:gd name="T27" fmla="*/ 106 h 152"/>
                      <a:gd name="T28" fmla="*/ 119 w 205"/>
                      <a:gd name="T29" fmla="*/ 102 h 152"/>
                      <a:gd name="T30" fmla="*/ 142 w 205"/>
                      <a:gd name="T31" fmla="*/ 11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5" h="152">
                        <a:moveTo>
                          <a:pt x="142" y="111"/>
                        </a:moveTo>
                        <a:cubicBezTo>
                          <a:pt x="161" y="119"/>
                          <a:pt x="183" y="114"/>
                          <a:pt x="195" y="99"/>
                        </a:cubicBezTo>
                        <a:cubicBezTo>
                          <a:pt x="198" y="96"/>
                          <a:pt x="200" y="92"/>
                          <a:pt x="202" y="89"/>
                        </a:cubicBezTo>
                        <a:cubicBezTo>
                          <a:pt x="205" y="81"/>
                          <a:pt x="205" y="81"/>
                          <a:pt x="205" y="81"/>
                        </a:cubicBezTo>
                        <a:cubicBezTo>
                          <a:pt x="9" y="0"/>
                          <a:pt x="9" y="0"/>
                          <a:pt x="9" y="0"/>
                        </a:cubicBezTo>
                        <a:cubicBezTo>
                          <a:pt x="6" y="7"/>
                          <a:pt x="6" y="7"/>
                          <a:pt x="6" y="7"/>
                        </a:cubicBezTo>
                        <a:cubicBezTo>
                          <a:pt x="4" y="11"/>
                          <a:pt x="3" y="15"/>
                          <a:pt x="3" y="19"/>
                        </a:cubicBezTo>
                        <a:cubicBezTo>
                          <a:pt x="0" y="38"/>
                          <a:pt x="10" y="56"/>
                          <a:pt x="29" y="64"/>
                        </a:cubicBezTo>
                        <a:cubicBezTo>
                          <a:pt x="52" y="74"/>
                          <a:pt x="52" y="74"/>
                          <a:pt x="52" y="74"/>
                        </a:cubicBezTo>
                        <a:cubicBezTo>
                          <a:pt x="51" y="75"/>
                          <a:pt x="50" y="76"/>
                          <a:pt x="49" y="77"/>
                        </a:cubicBezTo>
                        <a:cubicBezTo>
                          <a:pt x="45" y="82"/>
                          <a:pt x="43" y="85"/>
                          <a:pt x="41" y="90"/>
                        </a:cubicBezTo>
                        <a:cubicBezTo>
                          <a:pt x="32" y="110"/>
                          <a:pt x="42" y="134"/>
                          <a:pt x="63" y="143"/>
                        </a:cubicBezTo>
                        <a:cubicBezTo>
                          <a:pt x="83" y="152"/>
                          <a:pt x="107" y="142"/>
                          <a:pt x="116" y="121"/>
                        </a:cubicBezTo>
                        <a:cubicBezTo>
                          <a:pt x="118" y="116"/>
                          <a:pt x="119" y="112"/>
                          <a:pt x="119" y="106"/>
                        </a:cubicBezTo>
                        <a:cubicBezTo>
                          <a:pt x="119" y="105"/>
                          <a:pt x="119" y="104"/>
                          <a:pt x="119" y="102"/>
                        </a:cubicBezTo>
                        <a:lnTo>
                          <a:pt x="142" y="111"/>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22" name="Freeform 24"/>
                  <p:cNvSpPr/>
                  <p:nvPr/>
                </p:nvSpPr>
                <p:spPr bwMode="auto">
                  <a:xfrm>
                    <a:off x="8079647" y="5258488"/>
                    <a:ext cx="390363" cy="173589"/>
                  </a:xfrm>
                  <a:custGeom>
                    <a:avLst/>
                    <a:gdLst>
                      <a:gd name="T0" fmla="*/ 461 w 461"/>
                      <a:gd name="T1" fmla="*/ 189 h 205"/>
                      <a:gd name="T2" fmla="*/ 7 w 461"/>
                      <a:gd name="T3" fmla="*/ 0 h 205"/>
                      <a:gd name="T4" fmla="*/ 0 w 461"/>
                      <a:gd name="T5" fmla="*/ 16 h 205"/>
                      <a:gd name="T6" fmla="*/ 454 w 461"/>
                      <a:gd name="T7" fmla="*/ 205 h 205"/>
                      <a:gd name="T8" fmla="*/ 461 w 461"/>
                      <a:gd name="T9" fmla="*/ 189 h 205"/>
                    </a:gdLst>
                    <a:ahLst/>
                    <a:cxnLst>
                      <a:cxn ang="0">
                        <a:pos x="T0" y="T1"/>
                      </a:cxn>
                      <a:cxn ang="0">
                        <a:pos x="T2" y="T3"/>
                      </a:cxn>
                      <a:cxn ang="0">
                        <a:pos x="T4" y="T5"/>
                      </a:cxn>
                      <a:cxn ang="0">
                        <a:pos x="T6" y="T7"/>
                      </a:cxn>
                      <a:cxn ang="0">
                        <a:pos x="T8" y="T9"/>
                      </a:cxn>
                    </a:cxnLst>
                    <a:rect l="0" t="0" r="r" b="b"/>
                    <a:pathLst>
                      <a:path w="461" h="205">
                        <a:moveTo>
                          <a:pt x="461" y="189"/>
                        </a:moveTo>
                        <a:lnTo>
                          <a:pt x="7" y="0"/>
                        </a:lnTo>
                        <a:lnTo>
                          <a:pt x="0" y="16"/>
                        </a:lnTo>
                        <a:lnTo>
                          <a:pt x="454" y="205"/>
                        </a:lnTo>
                        <a:lnTo>
                          <a:pt x="461" y="18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23" name="Freeform 25"/>
                  <p:cNvSpPr/>
                  <p:nvPr/>
                </p:nvSpPr>
                <p:spPr bwMode="auto">
                  <a:xfrm>
                    <a:off x="8107591" y="5192439"/>
                    <a:ext cx="390363" cy="173589"/>
                  </a:xfrm>
                  <a:custGeom>
                    <a:avLst/>
                    <a:gdLst>
                      <a:gd name="T0" fmla="*/ 461 w 461"/>
                      <a:gd name="T1" fmla="*/ 189 h 205"/>
                      <a:gd name="T2" fmla="*/ 7 w 461"/>
                      <a:gd name="T3" fmla="*/ 0 h 205"/>
                      <a:gd name="T4" fmla="*/ 0 w 461"/>
                      <a:gd name="T5" fmla="*/ 16 h 205"/>
                      <a:gd name="T6" fmla="*/ 454 w 461"/>
                      <a:gd name="T7" fmla="*/ 205 h 205"/>
                      <a:gd name="T8" fmla="*/ 461 w 461"/>
                      <a:gd name="T9" fmla="*/ 189 h 205"/>
                    </a:gdLst>
                    <a:ahLst/>
                    <a:cxnLst>
                      <a:cxn ang="0">
                        <a:pos x="T0" y="T1"/>
                      </a:cxn>
                      <a:cxn ang="0">
                        <a:pos x="T2" y="T3"/>
                      </a:cxn>
                      <a:cxn ang="0">
                        <a:pos x="T4" y="T5"/>
                      </a:cxn>
                      <a:cxn ang="0">
                        <a:pos x="T6" y="T7"/>
                      </a:cxn>
                      <a:cxn ang="0">
                        <a:pos x="T8" y="T9"/>
                      </a:cxn>
                    </a:cxnLst>
                    <a:rect l="0" t="0" r="r" b="b"/>
                    <a:pathLst>
                      <a:path w="461" h="205">
                        <a:moveTo>
                          <a:pt x="461" y="189"/>
                        </a:moveTo>
                        <a:lnTo>
                          <a:pt x="7" y="0"/>
                        </a:lnTo>
                        <a:lnTo>
                          <a:pt x="0" y="16"/>
                        </a:lnTo>
                        <a:lnTo>
                          <a:pt x="454" y="205"/>
                        </a:lnTo>
                        <a:lnTo>
                          <a:pt x="461" y="18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24" name="Freeform 26"/>
                  <p:cNvSpPr/>
                  <p:nvPr/>
                </p:nvSpPr>
                <p:spPr bwMode="auto">
                  <a:xfrm>
                    <a:off x="8135534" y="5123851"/>
                    <a:ext cx="390363" cy="176129"/>
                  </a:xfrm>
                  <a:custGeom>
                    <a:avLst/>
                    <a:gdLst>
                      <a:gd name="T0" fmla="*/ 461 w 461"/>
                      <a:gd name="T1" fmla="*/ 189 h 208"/>
                      <a:gd name="T2" fmla="*/ 7 w 461"/>
                      <a:gd name="T3" fmla="*/ 0 h 208"/>
                      <a:gd name="T4" fmla="*/ 0 w 461"/>
                      <a:gd name="T5" fmla="*/ 19 h 208"/>
                      <a:gd name="T6" fmla="*/ 454 w 461"/>
                      <a:gd name="T7" fmla="*/ 208 h 208"/>
                      <a:gd name="T8" fmla="*/ 461 w 461"/>
                      <a:gd name="T9" fmla="*/ 189 h 208"/>
                    </a:gdLst>
                    <a:ahLst/>
                    <a:cxnLst>
                      <a:cxn ang="0">
                        <a:pos x="T0" y="T1"/>
                      </a:cxn>
                      <a:cxn ang="0">
                        <a:pos x="T2" y="T3"/>
                      </a:cxn>
                      <a:cxn ang="0">
                        <a:pos x="T4" y="T5"/>
                      </a:cxn>
                      <a:cxn ang="0">
                        <a:pos x="T6" y="T7"/>
                      </a:cxn>
                      <a:cxn ang="0">
                        <a:pos x="T8" y="T9"/>
                      </a:cxn>
                    </a:cxnLst>
                    <a:rect l="0" t="0" r="r" b="b"/>
                    <a:pathLst>
                      <a:path w="461" h="208">
                        <a:moveTo>
                          <a:pt x="461" y="189"/>
                        </a:moveTo>
                        <a:lnTo>
                          <a:pt x="7" y="0"/>
                        </a:lnTo>
                        <a:lnTo>
                          <a:pt x="0" y="19"/>
                        </a:lnTo>
                        <a:lnTo>
                          <a:pt x="454" y="208"/>
                        </a:lnTo>
                        <a:lnTo>
                          <a:pt x="461" y="18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25" name="Freeform 27"/>
                  <p:cNvSpPr/>
                  <p:nvPr/>
                </p:nvSpPr>
                <p:spPr bwMode="auto">
                  <a:xfrm>
                    <a:off x="8163478" y="5057802"/>
                    <a:ext cx="390363" cy="174435"/>
                  </a:xfrm>
                  <a:custGeom>
                    <a:avLst/>
                    <a:gdLst>
                      <a:gd name="T0" fmla="*/ 461 w 461"/>
                      <a:gd name="T1" fmla="*/ 189 h 206"/>
                      <a:gd name="T2" fmla="*/ 7 w 461"/>
                      <a:gd name="T3" fmla="*/ 0 h 206"/>
                      <a:gd name="T4" fmla="*/ 0 w 461"/>
                      <a:gd name="T5" fmla="*/ 17 h 206"/>
                      <a:gd name="T6" fmla="*/ 454 w 461"/>
                      <a:gd name="T7" fmla="*/ 206 h 206"/>
                      <a:gd name="T8" fmla="*/ 461 w 461"/>
                      <a:gd name="T9" fmla="*/ 189 h 206"/>
                    </a:gdLst>
                    <a:ahLst/>
                    <a:cxnLst>
                      <a:cxn ang="0">
                        <a:pos x="T0" y="T1"/>
                      </a:cxn>
                      <a:cxn ang="0">
                        <a:pos x="T2" y="T3"/>
                      </a:cxn>
                      <a:cxn ang="0">
                        <a:pos x="T4" y="T5"/>
                      </a:cxn>
                      <a:cxn ang="0">
                        <a:pos x="T6" y="T7"/>
                      </a:cxn>
                      <a:cxn ang="0">
                        <a:pos x="T8" y="T9"/>
                      </a:cxn>
                    </a:cxnLst>
                    <a:rect l="0" t="0" r="r" b="b"/>
                    <a:pathLst>
                      <a:path w="461" h="206">
                        <a:moveTo>
                          <a:pt x="461" y="189"/>
                        </a:moveTo>
                        <a:lnTo>
                          <a:pt x="7" y="0"/>
                        </a:lnTo>
                        <a:lnTo>
                          <a:pt x="0" y="17"/>
                        </a:lnTo>
                        <a:lnTo>
                          <a:pt x="454" y="206"/>
                        </a:lnTo>
                        <a:lnTo>
                          <a:pt x="461" y="18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26" name="Freeform 28"/>
                  <p:cNvSpPr/>
                  <p:nvPr/>
                </p:nvSpPr>
                <p:spPr bwMode="auto">
                  <a:xfrm>
                    <a:off x="8191421" y="4991754"/>
                    <a:ext cx="390363" cy="174435"/>
                  </a:xfrm>
                  <a:custGeom>
                    <a:avLst/>
                    <a:gdLst>
                      <a:gd name="T0" fmla="*/ 461 w 461"/>
                      <a:gd name="T1" fmla="*/ 189 h 206"/>
                      <a:gd name="T2" fmla="*/ 7 w 461"/>
                      <a:gd name="T3" fmla="*/ 0 h 206"/>
                      <a:gd name="T4" fmla="*/ 0 w 461"/>
                      <a:gd name="T5" fmla="*/ 17 h 206"/>
                      <a:gd name="T6" fmla="*/ 454 w 461"/>
                      <a:gd name="T7" fmla="*/ 206 h 206"/>
                      <a:gd name="T8" fmla="*/ 461 w 461"/>
                      <a:gd name="T9" fmla="*/ 189 h 206"/>
                    </a:gdLst>
                    <a:ahLst/>
                    <a:cxnLst>
                      <a:cxn ang="0">
                        <a:pos x="T0" y="T1"/>
                      </a:cxn>
                      <a:cxn ang="0">
                        <a:pos x="T2" y="T3"/>
                      </a:cxn>
                      <a:cxn ang="0">
                        <a:pos x="T4" y="T5"/>
                      </a:cxn>
                      <a:cxn ang="0">
                        <a:pos x="T6" y="T7"/>
                      </a:cxn>
                      <a:cxn ang="0">
                        <a:pos x="T8" y="T9"/>
                      </a:cxn>
                    </a:cxnLst>
                    <a:rect l="0" t="0" r="r" b="b"/>
                    <a:pathLst>
                      <a:path w="461" h="206">
                        <a:moveTo>
                          <a:pt x="461" y="189"/>
                        </a:moveTo>
                        <a:lnTo>
                          <a:pt x="7" y="0"/>
                        </a:lnTo>
                        <a:lnTo>
                          <a:pt x="0" y="17"/>
                        </a:lnTo>
                        <a:lnTo>
                          <a:pt x="454" y="206"/>
                        </a:lnTo>
                        <a:lnTo>
                          <a:pt x="461" y="18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27" name="Freeform 29"/>
                  <p:cNvSpPr/>
                  <p:nvPr/>
                </p:nvSpPr>
                <p:spPr bwMode="auto">
                  <a:xfrm>
                    <a:off x="8217671" y="4925706"/>
                    <a:ext cx="390363" cy="174435"/>
                  </a:xfrm>
                  <a:custGeom>
                    <a:avLst/>
                    <a:gdLst>
                      <a:gd name="T0" fmla="*/ 461 w 461"/>
                      <a:gd name="T1" fmla="*/ 189 h 206"/>
                      <a:gd name="T2" fmla="*/ 7 w 461"/>
                      <a:gd name="T3" fmla="*/ 0 h 206"/>
                      <a:gd name="T4" fmla="*/ 0 w 461"/>
                      <a:gd name="T5" fmla="*/ 16 h 206"/>
                      <a:gd name="T6" fmla="*/ 454 w 461"/>
                      <a:gd name="T7" fmla="*/ 206 h 206"/>
                      <a:gd name="T8" fmla="*/ 461 w 461"/>
                      <a:gd name="T9" fmla="*/ 189 h 206"/>
                    </a:gdLst>
                    <a:ahLst/>
                    <a:cxnLst>
                      <a:cxn ang="0">
                        <a:pos x="T0" y="T1"/>
                      </a:cxn>
                      <a:cxn ang="0">
                        <a:pos x="T2" y="T3"/>
                      </a:cxn>
                      <a:cxn ang="0">
                        <a:pos x="T4" y="T5"/>
                      </a:cxn>
                      <a:cxn ang="0">
                        <a:pos x="T6" y="T7"/>
                      </a:cxn>
                      <a:cxn ang="0">
                        <a:pos x="T8" y="T9"/>
                      </a:cxn>
                    </a:cxnLst>
                    <a:rect l="0" t="0" r="r" b="b"/>
                    <a:pathLst>
                      <a:path w="461" h="206">
                        <a:moveTo>
                          <a:pt x="461" y="189"/>
                        </a:moveTo>
                        <a:lnTo>
                          <a:pt x="7" y="0"/>
                        </a:lnTo>
                        <a:lnTo>
                          <a:pt x="0" y="16"/>
                        </a:lnTo>
                        <a:lnTo>
                          <a:pt x="454" y="206"/>
                        </a:lnTo>
                        <a:lnTo>
                          <a:pt x="461" y="18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grpSp>
            <p:sp>
              <p:nvSpPr>
                <p:cNvPr id="118" name="Freeform 30"/>
                <p:cNvSpPr/>
                <p:nvPr/>
              </p:nvSpPr>
              <p:spPr bwMode="auto">
                <a:xfrm>
                  <a:off x="8249849" y="4851189"/>
                  <a:ext cx="390363" cy="174435"/>
                </a:xfrm>
                <a:custGeom>
                  <a:avLst/>
                  <a:gdLst>
                    <a:gd name="T0" fmla="*/ 461 w 461"/>
                    <a:gd name="T1" fmla="*/ 190 h 206"/>
                    <a:gd name="T2" fmla="*/ 7 w 461"/>
                    <a:gd name="T3" fmla="*/ 0 h 206"/>
                    <a:gd name="T4" fmla="*/ 0 w 461"/>
                    <a:gd name="T5" fmla="*/ 17 h 206"/>
                    <a:gd name="T6" fmla="*/ 454 w 461"/>
                    <a:gd name="T7" fmla="*/ 206 h 206"/>
                    <a:gd name="T8" fmla="*/ 461 w 461"/>
                    <a:gd name="T9" fmla="*/ 190 h 206"/>
                  </a:gdLst>
                  <a:ahLst/>
                  <a:cxnLst>
                    <a:cxn ang="0">
                      <a:pos x="T0" y="T1"/>
                    </a:cxn>
                    <a:cxn ang="0">
                      <a:pos x="T2" y="T3"/>
                    </a:cxn>
                    <a:cxn ang="0">
                      <a:pos x="T4" y="T5"/>
                    </a:cxn>
                    <a:cxn ang="0">
                      <a:pos x="T6" y="T7"/>
                    </a:cxn>
                    <a:cxn ang="0">
                      <a:pos x="T8" y="T9"/>
                    </a:cxn>
                  </a:cxnLst>
                  <a:rect l="0" t="0" r="r" b="b"/>
                  <a:pathLst>
                    <a:path w="461" h="206">
                      <a:moveTo>
                        <a:pt x="461" y="190"/>
                      </a:moveTo>
                      <a:lnTo>
                        <a:pt x="7" y="0"/>
                      </a:lnTo>
                      <a:lnTo>
                        <a:pt x="0" y="17"/>
                      </a:lnTo>
                      <a:lnTo>
                        <a:pt x="454" y="206"/>
                      </a:lnTo>
                      <a:lnTo>
                        <a:pt x="461" y="19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19" name="Freeform 31"/>
                <p:cNvSpPr/>
                <p:nvPr/>
              </p:nvSpPr>
              <p:spPr bwMode="auto">
                <a:xfrm>
                  <a:off x="8277792" y="4783448"/>
                  <a:ext cx="390363" cy="176129"/>
                </a:xfrm>
                <a:custGeom>
                  <a:avLst/>
                  <a:gdLst>
                    <a:gd name="T0" fmla="*/ 461 w 461"/>
                    <a:gd name="T1" fmla="*/ 189 h 208"/>
                    <a:gd name="T2" fmla="*/ 7 w 461"/>
                    <a:gd name="T3" fmla="*/ 0 h 208"/>
                    <a:gd name="T4" fmla="*/ 0 w 461"/>
                    <a:gd name="T5" fmla="*/ 19 h 208"/>
                    <a:gd name="T6" fmla="*/ 454 w 461"/>
                    <a:gd name="T7" fmla="*/ 208 h 208"/>
                    <a:gd name="T8" fmla="*/ 461 w 461"/>
                    <a:gd name="T9" fmla="*/ 189 h 208"/>
                  </a:gdLst>
                  <a:ahLst/>
                  <a:cxnLst>
                    <a:cxn ang="0">
                      <a:pos x="T0" y="T1"/>
                    </a:cxn>
                    <a:cxn ang="0">
                      <a:pos x="T2" y="T3"/>
                    </a:cxn>
                    <a:cxn ang="0">
                      <a:pos x="T4" y="T5"/>
                    </a:cxn>
                    <a:cxn ang="0">
                      <a:pos x="T6" y="T7"/>
                    </a:cxn>
                    <a:cxn ang="0">
                      <a:pos x="T8" y="T9"/>
                    </a:cxn>
                  </a:cxnLst>
                  <a:rect l="0" t="0" r="r" b="b"/>
                  <a:pathLst>
                    <a:path w="461" h="208">
                      <a:moveTo>
                        <a:pt x="461" y="189"/>
                      </a:moveTo>
                      <a:lnTo>
                        <a:pt x="7" y="0"/>
                      </a:lnTo>
                      <a:lnTo>
                        <a:pt x="0" y="19"/>
                      </a:lnTo>
                      <a:lnTo>
                        <a:pt x="454" y="208"/>
                      </a:lnTo>
                      <a:lnTo>
                        <a:pt x="461" y="18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grpSp>
          <p:sp>
            <p:nvSpPr>
              <p:cNvPr id="43" name="Freeform 32"/>
              <p:cNvSpPr/>
              <p:nvPr/>
            </p:nvSpPr>
            <p:spPr bwMode="auto">
              <a:xfrm>
                <a:off x="8193961" y="1911190"/>
                <a:ext cx="931451" cy="629153"/>
              </a:xfrm>
              <a:custGeom>
                <a:avLst/>
                <a:gdLst>
                  <a:gd name="T0" fmla="*/ 380 w 465"/>
                  <a:gd name="T1" fmla="*/ 85 h 314"/>
                  <a:gd name="T2" fmla="*/ 332 w 465"/>
                  <a:gd name="T3" fmla="*/ 57 h 314"/>
                  <a:gd name="T4" fmla="*/ 316 w 465"/>
                  <a:gd name="T5" fmla="*/ 0 h 314"/>
                  <a:gd name="T6" fmla="*/ 292 w 465"/>
                  <a:gd name="T7" fmla="*/ 3 h 314"/>
                  <a:gd name="T8" fmla="*/ 295 w 465"/>
                  <a:gd name="T9" fmla="*/ 59 h 314"/>
                  <a:gd name="T10" fmla="*/ 218 w 465"/>
                  <a:gd name="T11" fmla="*/ 68 h 314"/>
                  <a:gd name="T12" fmla="*/ 206 w 465"/>
                  <a:gd name="T13" fmla="*/ 69 h 314"/>
                  <a:gd name="T14" fmla="*/ 131 w 465"/>
                  <a:gd name="T15" fmla="*/ 78 h 314"/>
                  <a:gd name="T16" fmla="*/ 120 w 465"/>
                  <a:gd name="T17" fmla="*/ 23 h 314"/>
                  <a:gd name="T18" fmla="*/ 96 w 465"/>
                  <a:gd name="T19" fmla="*/ 26 h 314"/>
                  <a:gd name="T20" fmla="*/ 94 w 465"/>
                  <a:gd name="T21" fmla="*/ 85 h 314"/>
                  <a:gd name="T22" fmla="*/ 54 w 465"/>
                  <a:gd name="T23" fmla="*/ 123 h 314"/>
                  <a:gd name="T24" fmla="*/ 12 w 465"/>
                  <a:gd name="T25" fmla="*/ 314 h 314"/>
                  <a:gd name="T26" fmla="*/ 232 w 465"/>
                  <a:gd name="T27" fmla="*/ 288 h 314"/>
                  <a:gd name="T28" fmla="*/ 244 w 465"/>
                  <a:gd name="T29" fmla="*/ 286 h 314"/>
                  <a:gd name="T30" fmla="*/ 465 w 465"/>
                  <a:gd name="T31" fmla="*/ 260 h 314"/>
                  <a:gd name="T32" fmla="*/ 380 w 465"/>
                  <a:gd name="T33" fmla="*/ 8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5" h="314">
                    <a:moveTo>
                      <a:pt x="380" y="85"/>
                    </a:moveTo>
                    <a:cubicBezTo>
                      <a:pt x="329" y="67"/>
                      <a:pt x="352" y="90"/>
                      <a:pt x="332" y="57"/>
                    </a:cubicBezTo>
                    <a:cubicBezTo>
                      <a:pt x="322" y="41"/>
                      <a:pt x="316" y="0"/>
                      <a:pt x="316" y="0"/>
                    </a:cubicBezTo>
                    <a:cubicBezTo>
                      <a:pt x="292" y="3"/>
                      <a:pt x="292" y="3"/>
                      <a:pt x="292" y="3"/>
                    </a:cubicBezTo>
                    <a:cubicBezTo>
                      <a:pt x="295" y="59"/>
                      <a:pt x="295" y="59"/>
                      <a:pt x="295" y="59"/>
                    </a:cubicBezTo>
                    <a:cubicBezTo>
                      <a:pt x="218" y="68"/>
                      <a:pt x="218" y="68"/>
                      <a:pt x="218" y="68"/>
                    </a:cubicBezTo>
                    <a:cubicBezTo>
                      <a:pt x="206" y="69"/>
                      <a:pt x="206" y="69"/>
                      <a:pt x="206" y="69"/>
                    </a:cubicBezTo>
                    <a:cubicBezTo>
                      <a:pt x="131" y="78"/>
                      <a:pt x="131" y="78"/>
                      <a:pt x="131" y="78"/>
                    </a:cubicBezTo>
                    <a:cubicBezTo>
                      <a:pt x="120" y="23"/>
                      <a:pt x="120" y="23"/>
                      <a:pt x="120" y="23"/>
                    </a:cubicBezTo>
                    <a:cubicBezTo>
                      <a:pt x="96" y="26"/>
                      <a:pt x="96" y="26"/>
                      <a:pt x="96" y="26"/>
                    </a:cubicBezTo>
                    <a:cubicBezTo>
                      <a:pt x="96" y="26"/>
                      <a:pt x="100" y="67"/>
                      <a:pt x="94" y="85"/>
                    </a:cubicBezTo>
                    <a:cubicBezTo>
                      <a:pt x="82" y="121"/>
                      <a:pt x="99" y="94"/>
                      <a:pt x="54" y="123"/>
                    </a:cubicBezTo>
                    <a:cubicBezTo>
                      <a:pt x="9" y="153"/>
                      <a:pt x="0" y="213"/>
                      <a:pt x="12" y="314"/>
                    </a:cubicBezTo>
                    <a:cubicBezTo>
                      <a:pt x="232" y="288"/>
                      <a:pt x="232" y="288"/>
                      <a:pt x="232" y="288"/>
                    </a:cubicBezTo>
                    <a:cubicBezTo>
                      <a:pt x="244" y="286"/>
                      <a:pt x="244" y="286"/>
                      <a:pt x="244" y="286"/>
                    </a:cubicBezTo>
                    <a:cubicBezTo>
                      <a:pt x="465" y="260"/>
                      <a:pt x="465" y="260"/>
                      <a:pt x="465" y="260"/>
                    </a:cubicBezTo>
                    <a:cubicBezTo>
                      <a:pt x="453" y="160"/>
                      <a:pt x="430" y="103"/>
                      <a:pt x="380" y="85"/>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44" name="Freeform 33"/>
              <p:cNvSpPr/>
              <p:nvPr/>
            </p:nvSpPr>
            <p:spPr bwMode="auto">
              <a:xfrm>
                <a:off x="8219365" y="2423489"/>
                <a:ext cx="913669" cy="154960"/>
              </a:xfrm>
              <a:custGeom>
                <a:avLst/>
                <a:gdLst>
                  <a:gd name="T0" fmla="*/ 1079 w 1079"/>
                  <a:gd name="T1" fmla="*/ 57 h 183"/>
                  <a:gd name="T2" fmla="*/ 7 w 1079"/>
                  <a:gd name="T3" fmla="*/ 183 h 183"/>
                  <a:gd name="T4" fmla="*/ 0 w 1079"/>
                  <a:gd name="T5" fmla="*/ 126 h 183"/>
                  <a:gd name="T6" fmla="*/ 1072 w 1079"/>
                  <a:gd name="T7" fmla="*/ 0 h 183"/>
                  <a:gd name="T8" fmla="*/ 1079 w 1079"/>
                  <a:gd name="T9" fmla="*/ 57 h 183"/>
                </a:gdLst>
                <a:ahLst/>
                <a:cxnLst>
                  <a:cxn ang="0">
                    <a:pos x="T0" y="T1"/>
                  </a:cxn>
                  <a:cxn ang="0">
                    <a:pos x="T2" y="T3"/>
                  </a:cxn>
                  <a:cxn ang="0">
                    <a:pos x="T4" y="T5"/>
                  </a:cxn>
                  <a:cxn ang="0">
                    <a:pos x="T6" y="T7"/>
                  </a:cxn>
                  <a:cxn ang="0">
                    <a:pos x="T8" y="T9"/>
                  </a:cxn>
                </a:cxnLst>
                <a:rect l="0" t="0" r="r" b="b"/>
                <a:pathLst>
                  <a:path w="1079" h="183">
                    <a:moveTo>
                      <a:pt x="1079" y="57"/>
                    </a:moveTo>
                    <a:lnTo>
                      <a:pt x="7" y="183"/>
                    </a:lnTo>
                    <a:lnTo>
                      <a:pt x="0" y="126"/>
                    </a:lnTo>
                    <a:lnTo>
                      <a:pt x="1072" y="0"/>
                    </a:lnTo>
                    <a:lnTo>
                      <a:pt x="1079" y="57"/>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45" name="Freeform 34"/>
              <p:cNvSpPr/>
              <p:nvPr/>
            </p:nvSpPr>
            <p:spPr bwMode="auto">
              <a:xfrm>
                <a:off x="8453921" y="2072924"/>
                <a:ext cx="382742" cy="385282"/>
              </a:xfrm>
              <a:custGeom>
                <a:avLst/>
                <a:gdLst>
                  <a:gd name="T0" fmla="*/ 5 w 191"/>
                  <a:gd name="T1" fmla="*/ 107 h 192"/>
                  <a:gd name="T2" fmla="*/ 85 w 191"/>
                  <a:gd name="T3" fmla="*/ 6 h 192"/>
                  <a:gd name="T4" fmla="*/ 185 w 191"/>
                  <a:gd name="T5" fmla="*/ 85 h 192"/>
                  <a:gd name="T6" fmla="*/ 106 w 191"/>
                  <a:gd name="T7" fmla="*/ 186 h 192"/>
                  <a:gd name="T8" fmla="*/ 5 w 191"/>
                  <a:gd name="T9" fmla="*/ 107 h 192"/>
                </a:gdLst>
                <a:ahLst/>
                <a:cxnLst>
                  <a:cxn ang="0">
                    <a:pos x="T0" y="T1"/>
                  </a:cxn>
                  <a:cxn ang="0">
                    <a:pos x="T2" y="T3"/>
                  </a:cxn>
                  <a:cxn ang="0">
                    <a:pos x="T4" y="T5"/>
                  </a:cxn>
                  <a:cxn ang="0">
                    <a:pos x="T6" y="T7"/>
                  </a:cxn>
                  <a:cxn ang="0">
                    <a:pos x="T8" y="T9"/>
                  </a:cxn>
                </a:cxnLst>
                <a:rect l="0" t="0" r="r" b="b"/>
                <a:pathLst>
                  <a:path w="191" h="192">
                    <a:moveTo>
                      <a:pt x="5" y="107"/>
                    </a:moveTo>
                    <a:cubicBezTo>
                      <a:pt x="0" y="57"/>
                      <a:pt x="35" y="12"/>
                      <a:pt x="85" y="6"/>
                    </a:cubicBezTo>
                    <a:cubicBezTo>
                      <a:pt x="135" y="0"/>
                      <a:pt x="180" y="36"/>
                      <a:pt x="185" y="85"/>
                    </a:cubicBezTo>
                    <a:cubicBezTo>
                      <a:pt x="191" y="135"/>
                      <a:pt x="156" y="180"/>
                      <a:pt x="106" y="186"/>
                    </a:cubicBezTo>
                    <a:cubicBezTo>
                      <a:pt x="56" y="192"/>
                      <a:pt x="11" y="156"/>
                      <a:pt x="5" y="107"/>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46" name="Freeform 35"/>
              <p:cNvSpPr/>
              <p:nvPr/>
            </p:nvSpPr>
            <p:spPr bwMode="auto">
              <a:xfrm>
                <a:off x="8477631" y="2100868"/>
                <a:ext cx="332782" cy="326855"/>
              </a:xfrm>
              <a:custGeom>
                <a:avLst/>
                <a:gdLst>
                  <a:gd name="T0" fmla="*/ 60 w 166"/>
                  <a:gd name="T1" fmla="*/ 151 h 163"/>
                  <a:gd name="T2" fmla="*/ 79 w 166"/>
                  <a:gd name="T3" fmla="*/ 155 h 163"/>
                  <a:gd name="T4" fmla="*/ 67 w 166"/>
                  <a:gd name="T5" fmla="*/ 163 h 163"/>
                  <a:gd name="T6" fmla="*/ 110 w 166"/>
                  <a:gd name="T7" fmla="*/ 139 h 163"/>
                  <a:gd name="T8" fmla="*/ 118 w 166"/>
                  <a:gd name="T9" fmla="*/ 157 h 163"/>
                  <a:gd name="T10" fmla="*/ 105 w 166"/>
                  <a:gd name="T11" fmla="*/ 152 h 163"/>
                  <a:gd name="T12" fmla="*/ 23 w 166"/>
                  <a:gd name="T13" fmla="*/ 124 h 163"/>
                  <a:gd name="T14" fmla="*/ 37 w 166"/>
                  <a:gd name="T15" fmla="*/ 139 h 163"/>
                  <a:gd name="T16" fmla="*/ 23 w 166"/>
                  <a:gd name="T17" fmla="*/ 138 h 163"/>
                  <a:gd name="T18" fmla="*/ 138 w 166"/>
                  <a:gd name="T19" fmla="*/ 112 h 163"/>
                  <a:gd name="T20" fmla="*/ 155 w 166"/>
                  <a:gd name="T21" fmla="*/ 122 h 163"/>
                  <a:gd name="T22" fmla="*/ 142 w 166"/>
                  <a:gd name="T23" fmla="*/ 126 h 163"/>
                  <a:gd name="T24" fmla="*/ 0 w 166"/>
                  <a:gd name="T25" fmla="*/ 92 h 163"/>
                  <a:gd name="T26" fmla="*/ 10 w 166"/>
                  <a:gd name="T27" fmla="*/ 81 h 163"/>
                  <a:gd name="T28" fmla="*/ 21 w 166"/>
                  <a:gd name="T29" fmla="*/ 90 h 163"/>
                  <a:gd name="T30" fmla="*/ 11 w 166"/>
                  <a:gd name="T31" fmla="*/ 101 h 163"/>
                  <a:gd name="T32" fmla="*/ 146 w 166"/>
                  <a:gd name="T33" fmla="*/ 75 h 163"/>
                  <a:gd name="T34" fmla="*/ 165 w 166"/>
                  <a:gd name="T35" fmla="*/ 72 h 163"/>
                  <a:gd name="T36" fmla="*/ 155 w 166"/>
                  <a:gd name="T37" fmla="*/ 83 h 163"/>
                  <a:gd name="T38" fmla="*/ 15 w 166"/>
                  <a:gd name="T39" fmla="*/ 55 h 163"/>
                  <a:gd name="T40" fmla="*/ 25 w 166"/>
                  <a:gd name="T41" fmla="*/ 38 h 163"/>
                  <a:gd name="T42" fmla="*/ 20 w 166"/>
                  <a:gd name="T43" fmla="*/ 57 h 163"/>
                  <a:gd name="T44" fmla="*/ 129 w 166"/>
                  <a:gd name="T45" fmla="*/ 40 h 163"/>
                  <a:gd name="T46" fmla="*/ 144 w 166"/>
                  <a:gd name="T47" fmla="*/ 26 h 163"/>
                  <a:gd name="T48" fmla="*/ 137 w 166"/>
                  <a:gd name="T49" fmla="*/ 43 h 163"/>
                  <a:gd name="T50" fmla="*/ 44 w 166"/>
                  <a:gd name="T51" fmla="*/ 20 h 163"/>
                  <a:gd name="T52" fmla="*/ 62 w 166"/>
                  <a:gd name="T53" fmla="*/ 12 h 163"/>
                  <a:gd name="T54" fmla="*/ 57 w 166"/>
                  <a:gd name="T55" fmla="*/ 25 h 163"/>
                  <a:gd name="T56" fmla="*/ 44 w 166"/>
                  <a:gd name="T57" fmla="*/ 20 h 163"/>
                  <a:gd name="T58" fmla="*/ 96 w 166"/>
                  <a:gd name="T59" fmla="*/ 21 h 163"/>
                  <a:gd name="T60" fmla="*/ 100 w 166"/>
                  <a:gd name="T61" fmla="*/ 1 h 163"/>
                  <a:gd name="T62" fmla="*/ 98 w 166"/>
                  <a:gd name="T63" fmla="*/ 2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163">
                    <a:moveTo>
                      <a:pt x="67" y="163"/>
                    </a:moveTo>
                    <a:cubicBezTo>
                      <a:pt x="62" y="162"/>
                      <a:pt x="59" y="157"/>
                      <a:pt x="60" y="151"/>
                    </a:cubicBezTo>
                    <a:cubicBezTo>
                      <a:pt x="61" y="146"/>
                      <a:pt x="66" y="142"/>
                      <a:pt x="71" y="143"/>
                    </a:cubicBezTo>
                    <a:cubicBezTo>
                      <a:pt x="77" y="144"/>
                      <a:pt x="80" y="150"/>
                      <a:pt x="79" y="155"/>
                    </a:cubicBezTo>
                    <a:cubicBezTo>
                      <a:pt x="78" y="160"/>
                      <a:pt x="74" y="163"/>
                      <a:pt x="69" y="163"/>
                    </a:cubicBezTo>
                    <a:cubicBezTo>
                      <a:pt x="69" y="163"/>
                      <a:pt x="68" y="163"/>
                      <a:pt x="67" y="163"/>
                    </a:cubicBezTo>
                    <a:close/>
                    <a:moveTo>
                      <a:pt x="105" y="152"/>
                    </a:moveTo>
                    <a:cubicBezTo>
                      <a:pt x="103" y="147"/>
                      <a:pt x="105" y="141"/>
                      <a:pt x="110" y="139"/>
                    </a:cubicBezTo>
                    <a:cubicBezTo>
                      <a:pt x="115" y="136"/>
                      <a:pt x="121" y="139"/>
                      <a:pt x="123" y="144"/>
                    </a:cubicBezTo>
                    <a:cubicBezTo>
                      <a:pt x="125" y="149"/>
                      <a:pt x="123" y="155"/>
                      <a:pt x="118" y="157"/>
                    </a:cubicBezTo>
                    <a:cubicBezTo>
                      <a:pt x="117" y="158"/>
                      <a:pt x="115" y="158"/>
                      <a:pt x="114" y="158"/>
                    </a:cubicBezTo>
                    <a:cubicBezTo>
                      <a:pt x="110" y="158"/>
                      <a:pt x="107" y="156"/>
                      <a:pt x="105" y="152"/>
                    </a:cubicBezTo>
                    <a:close/>
                    <a:moveTo>
                      <a:pt x="23" y="138"/>
                    </a:moveTo>
                    <a:cubicBezTo>
                      <a:pt x="19" y="134"/>
                      <a:pt x="19" y="128"/>
                      <a:pt x="23" y="124"/>
                    </a:cubicBezTo>
                    <a:cubicBezTo>
                      <a:pt x="28" y="120"/>
                      <a:pt x="34" y="121"/>
                      <a:pt x="38" y="125"/>
                    </a:cubicBezTo>
                    <a:cubicBezTo>
                      <a:pt x="41" y="129"/>
                      <a:pt x="41" y="135"/>
                      <a:pt x="37" y="139"/>
                    </a:cubicBezTo>
                    <a:cubicBezTo>
                      <a:pt x="35" y="140"/>
                      <a:pt x="33" y="141"/>
                      <a:pt x="30" y="141"/>
                    </a:cubicBezTo>
                    <a:cubicBezTo>
                      <a:pt x="28" y="141"/>
                      <a:pt x="25" y="140"/>
                      <a:pt x="23" y="138"/>
                    </a:cubicBezTo>
                    <a:close/>
                    <a:moveTo>
                      <a:pt x="142" y="126"/>
                    </a:moveTo>
                    <a:cubicBezTo>
                      <a:pt x="137" y="123"/>
                      <a:pt x="135" y="117"/>
                      <a:pt x="138" y="112"/>
                    </a:cubicBezTo>
                    <a:cubicBezTo>
                      <a:pt x="141" y="108"/>
                      <a:pt x="147" y="106"/>
                      <a:pt x="152" y="109"/>
                    </a:cubicBezTo>
                    <a:cubicBezTo>
                      <a:pt x="156" y="111"/>
                      <a:pt x="158" y="117"/>
                      <a:pt x="155" y="122"/>
                    </a:cubicBezTo>
                    <a:cubicBezTo>
                      <a:pt x="154" y="126"/>
                      <a:pt x="150" y="127"/>
                      <a:pt x="147" y="127"/>
                    </a:cubicBezTo>
                    <a:cubicBezTo>
                      <a:pt x="145" y="127"/>
                      <a:pt x="143" y="127"/>
                      <a:pt x="142" y="126"/>
                    </a:cubicBezTo>
                    <a:close/>
                    <a:moveTo>
                      <a:pt x="1" y="92"/>
                    </a:moveTo>
                    <a:cubicBezTo>
                      <a:pt x="0" y="92"/>
                      <a:pt x="0" y="92"/>
                      <a:pt x="0" y="92"/>
                    </a:cubicBezTo>
                    <a:cubicBezTo>
                      <a:pt x="0" y="92"/>
                      <a:pt x="0" y="92"/>
                      <a:pt x="0" y="92"/>
                    </a:cubicBezTo>
                    <a:cubicBezTo>
                      <a:pt x="0" y="86"/>
                      <a:pt x="4" y="81"/>
                      <a:pt x="10" y="81"/>
                    </a:cubicBezTo>
                    <a:cubicBezTo>
                      <a:pt x="15" y="80"/>
                      <a:pt x="20" y="84"/>
                      <a:pt x="21" y="89"/>
                    </a:cubicBezTo>
                    <a:cubicBezTo>
                      <a:pt x="21" y="90"/>
                      <a:pt x="21" y="90"/>
                      <a:pt x="21" y="90"/>
                    </a:cubicBezTo>
                    <a:cubicBezTo>
                      <a:pt x="22" y="95"/>
                      <a:pt x="18" y="100"/>
                      <a:pt x="13" y="101"/>
                    </a:cubicBezTo>
                    <a:cubicBezTo>
                      <a:pt x="12" y="101"/>
                      <a:pt x="11" y="101"/>
                      <a:pt x="11" y="101"/>
                    </a:cubicBezTo>
                    <a:cubicBezTo>
                      <a:pt x="6" y="101"/>
                      <a:pt x="1" y="97"/>
                      <a:pt x="1" y="92"/>
                    </a:cubicBezTo>
                    <a:close/>
                    <a:moveTo>
                      <a:pt x="146" y="75"/>
                    </a:moveTo>
                    <a:cubicBezTo>
                      <a:pt x="145" y="69"/>
                      <a:pt x="149" y="64"/>
                      <a:pt x="154" y="63"/>
                    </a:cubicBezTo>
                    <a:cubicBezTo>
                      <a:pt x="160" y="63"/>
                      <a:pt x="165" y="67"/>
                      <a:pt x="165" y="72"/>
                    </a:cubicBezTo>
                    <a:cubicBezTo>
                      <a:pt x="166" y="78"/>
                      <a:pt x="162" y="83"/>
                      <a:pt x="157" y="83"/>
                    </a:cubicBezTo>
                    <a:cubicBezTo>
                      <a:pt x="156" y="83"/>
                      <a:pt x="156" y="83"/>
                      <a:pt x="155" y="83"/>
                    </a:cubicBezTo>
                    <a:cubicBezTo>
                      <a:pt x="150" y="83"/>
                      <a:pt x="146" y="80"/>
                      <a:pt x="146" y="75"/>
                    </a:cubicBezTo>
                    <a:close/>
                    <a:moveTo>
                      <a:pt x="15" y="55"/>
                    </a:moveTo>
                    <a:cubicBezTo>
                      <a:pt x="10" y="53"/>
                      <a:pt x="9" y="46"/>
                      <a:pt x="11" y="42"/>
                    </a:cubicBezTo>
                    <a:cubicBezTo>
                      <a:pt x="14" y="37"/>
                      <a:pt x="20" y="35"/>
                      <a:pt x="25" y="38"/>
                    </a:cubicBezTo>
                    <a:cubicBezTo>
                      <a:pt x="30" y="41"/>
                      <a:pt x="32" y="47"/>
                      <a:pt x="29" y="51"/>
                    </a:cubicBezTo>
                    <a:cubicBezTo>
                      <a:pt x="27" y="55"/>
                      <a:pt x="24" y="57"/>
                      <a:pt x="20" y="57"/>
                    </a:cubicBezTo>
                    <a:cubicBezTo>
                      <a:pt x="18" y="57"/>
                      <a:pt x="17" y="56"/>
                      <a:pt x="15" y="55"/>
                    </a:cubicBezTo>
                    <a:close/>
                    <a:moveTo>
                      <a:pt x="129" y="40"/>
                    </a:moveTo>
                    <a:cubicBezTo>
                      <a:pt x="126" y="36"/>
                      <a:pt x="126" y="29"/>
                      <a:pt x="130" y="25"/>
                    </a:cubicBezTo>
                    <a:cubicBezTo>
                      <a:pt x="134" y="22"/>
                      <a:pt x="140" y="22"/>
                      <a:pt x="144" y="26"/>
                    </a:cubicBezTo>
                    <a:cubicBezTo>
                      <a:pt x="148" y="30"/>
                      <a:pt x="148" y="36"/>
                      <a:pt x="143" y="40"/>
                    </a:cubicBezTo>
                    <a:cubicBezTo>
                      <a:pt x="142" y="42"/>
                      <a:pt x="139" y="43"/>
                      <a:pt x="137" y="43"/>
                    </a:cubicBezTo>
                    <a:cubicBezTo>
                      <a:pt x="134" y="43"/>
                      <a:pt x="131" y="42"/>
                      <a:pt x="129" y="40"/>
                    </a:cubicBezTo>
                    <a:close/>
                    <a:moveTo>
                      <a:pt x="44" y="20"/>
                    </a:moveTo>
                    <a:cubicBezTo>
                      <a:pt x="42" y="15"/>
                      <a:pt x="44" y="9"/>
                      <a:pt x="49" y="7"/>
                    </a:cubicBezTo>
                    <a:cubicBezTo>
                      <a:pt x="54" y="5"/>
                      <a:pt x="60" y="7"/>
                      <a:pt x="62" y="12"/>
                    </a:cubicBezTo>
                    <a:cubicBezTo>
                      <a:pt x="64" y="17"/>
                      <a:pt x="62" y="21"/>
                      <a:pt x="57" y="25"/>
                    </a:cubicBezTo>
                    <a:cubicBezTo>
                      <a:pt x="57" y="25"/>
                      <a:pt x="57" y="25"/>
                      <a:pt x="57" y="25"/>
                    </a:cubicBezTo>
                    <a:cubicBezTo>
                      <a:pt x="56" y="25"/>
                      <a:pt x="54" y="26"/>
                      <a:pt x="53" y="26"/>
                    </a:cubicBezTo>
                    <a:cubicBezTo>
                      <a:pt x="49" y="26"/>
                      <a:pt x="46" y="24"/>
                      <a:pt x="44" y="20"/>
                    </a:cubicBezTo>
                    <a:close/>
                    <a:moveTo>
                      <a:pt x="96" y="21"/>
                    </a:moveTo>
                    <a:cubicBezTo>
                      <a:pt x="96" y="21"/>
                      <a:pt x="96" y="21"/>
                      <a:pt x="96" y="21"/>
                    </a:cubicBezTo>
                    <a:cubicBezTo>
                      <a:pt x="90" y="20"/>
                      <a:pt x="87" y="14"/>
                      <a:pt x="88" y="9"/>
                    </a:cubicBezTo>
                    <a:cubicBezTo>
                      <a:pt x="89" y="3"/>
                      <a:pt x="94" y="0"/>
                      <a:pt x="100" y="1"/>
                    </a:cubicBezTo>
                    <a:cubicBezTo>
                      <a:pt x="105" y="2"/>
                      <a:pt x="108" y="7"/>
                      <a:pt x="107" y="13"/>
                    </a:cubicBezTo>
                    <a:cubicBezTo>
                      <a:pt x="106" y="18"/>
                      <a:pt x="102" y="21"/>
                      <a:pt x="98" y="21"/>
                    </a:cubicBezTo>
                    <a:cubicBezTo>
                      <a:pt x="97" y="21"/>
                      <a:pt x="96" y="21"/>
                      <a:pt x="96" y="21"/>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47" name="Freeform 36"/>
              <p:cNvSpPr/>
              <p:nvPr/>
            </p:nvSpPr>
            <p:spPr bwMode="auto">
              <a:xfrm>
                <a:off x="8525897" y="2147440"/>
                <a:ext cx="238790" cy="236250"/>
              </a:xfrm>
              <a:custGeom>
                <a:avLst/>
                <a:gdLst>
                  <a:gd name="T0" fmla="*/ 4 w 119"/>
                  <a:gd name="T1" fmla="*/ 66 h 118"/>
                  <a:gd name="T2" fmla="*/ 53 w 119"/>
                  <a:gd name="T3" fmla="*/ 3 h 118"/>
                  <a:gd name="T4" fmla="*/ 115 w 119"/>
                  <a:gd name="T5" fmla="*/ 53 h 118"/>
                  <a:gd name="T6" fmla="*/ 66 w 119"/>
                  <a:gd name="T7" fmla="*/ 115 h 118"/>
                  <a:gd name="T8" fmla="*/ 4 w 119"/>
                  <a:gd name="T9" fmla="*/ 66 h 118"/>
                </a:gdLst>
                <a:ahLst/>
                <a:cxnLst>
                  <a:cxn ang="0">
                    <a:pos x="T0" y="T1"/>
                  </a:cxn>
                  <a:cxn ang="0">
                    <a:pos x="T2" y="T3"/>
                  </a:cxn>
                  <a:cxn ang="0">
                    <a:pos x="T4" y="T5"/>
                  </a:cxn>
                  <a:cxn ang="0">
                    <a:pos x="T6" y="T7"/>
                  </a:cxn>
                  <a:cxn ang="0">
                    <a:pos x="T8" y="T9"/>
                  </a:cxn>
                </a:cxnLst>
                <a:rect l="0" t="0" r="r" b="b"/>
                <a:pathLst>
                  <a:path w="119" h="118">
                    <a:moveTo>
                      <a:pt x="4" y="66"/>
                    </a:moveTo>
                    <a:cubicBezTo>
                      <a:pt x="0" y="35"/>
                      <a:pt x="22" y="7"/>
                      <a:pt x="53" y="3"/>
                    </a:cubicBezTo>
                    <a:cubicBezTo>
                      <a:pt x="84" y="0"/>
                      <a:pt x="111" y="22"/>
                      <a:pt x="115" y="53"/>
                    </a:cubicBezTo>
                    <a:cubicBezTo>
                      <a:pt x="119" y="83"/>
                      <a:pt x="97" y="111"/>
                      <a:pt x="66" y="115"/>
                    </a:cubicBezTo>
                    <a:cubicBezTo>
                      <a:pt x="35" y="118"/>
                      <a:pt x="8" y="96"/>
                      <a:pt x="4" y="66"/>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48" name="Freeform 37"/>
              <p:cNvSpPr/>
              <p:nvPr/>
            </p:nvSpPr>
            <p:spPr bwMode="auto">
              <a:xfrm>
                <a:off x="8121139" y="1773166"/>
                <a:ext cx="975483" cy="321774"/>
              </a:xfrm>
              <a:custGeom>
                <a:avLst/>
                <a:gdLst>
                  <a:gd name="T0" fmla="*/ 118 w 487"/>
                  <a:gd name="T1" fmla="*/ 149 h 161"/>
                  <a:gd name="T2" fmla="*/ 112 w 487"/>
                  <a:gd name="T3" fmla="*/ 98 h 161"/>
                  <a:gd name="T4" fmla="*/ 377 w 487"/>
                  <a:gd name="T5" fmla="*/ 67 h 161"/>
                  <a:gd name="T6" fmla="*/ 383 w 487"/>
                  <a:gd name="T7" fmla="*/ 118 h 161"/>
                  <a:gd name="T8" fmla="*/ 487 w 487"/>
                  <a:gd name="T9" fmla="*/ 105 h 161"/>
                  <a:gd name="T10" fmla="*/ 486 w 487"/>
                  <a:gd name="T11" fmla="*/ 87 h 161"/>
                  <a:gd name="T12" fmla="*/ 384 w 487"/>
                  <a:gd name="T13" fmla="*/ 6 h 161"/>
                  <a:gd name="T14" fmla="*/ 86 w 487"/>
                  <a:gd name="T15" fmla="*/ 41 h 161"/>
                  <a:gd name="T16" fmla="*/ 6 w 487"/>
                  <a:gd name="T17" fmla="*/ 143 h 161"/>
                  <a:gd name="T18" fmla="*/ 10 w 487"/>
                  <a:gd name="T19" fmla="*/ 161 h 161"/>
                  <a:gd name="T20" fmla="*/ 118 w 487"/>
                  <a:gd name="T21"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161">
                    <a:moveTo>
                      <a:pt x="118" y="149"/>
                    </a:moveTo>
                    <a:cubicBezTo>
                      <a:pt x="112" y="98"/>
                      <a:pt x="112" y="98"/>
                      <a:pt x="112" y="98"/>
                    </a:cubicBezTo>
                    <a:cubicBezTo>
                      <a:pt x="377" y="67"/>
                      <a:pt x="377" y="67"/>
                      <a:pt x="377" y="67"/>
                    </a:cubicBezTo>
                    <a:cubicBezTo>
                      <a:pt x="383" y="118"/>
                      <a:pt x="383" y="118"/>
                      <a:pt x="383" y="118"/>
                    </a:cubicBezTo>
                    <a:cubicBezTo>
                      <a:pt x="487" y="105"/>
                      <a:pt x="487" y="105"/>
                      <a:pt x="487" y="105"/>
                    </a:cubicBezTo>
                    <a:cubicBezTo>
                      <a:pt x="487" y="99"/>
                      <a:pt x="487" y="93"/>
                      <a:pt x="486" y="87"/>
                    </a:cubicBezTo>
                    <a:cubicBezTo>
                      <a:pt x="480" y="36"/>
                      <a:pt x="435" y="0"/>
                      <a:pt x="384" y="6"/>
                    </a:cubicBezTo>
                    <a:cubicBezTo>
                      <a:pt x="86" y="41"/>
                      <a:pt x="86" y="41"/>
                      <a:pt x="86" y="41"/>
                    </a:cubicBezTo>
                    <a:cubicBezTo>
                      <a:pt x="36" y="47"/>
                      <a:pt x="0" y="93"/>
                      <a:pt x="6" y="143"/>
                    </a:cubicBezTo>
                    <a:cubicBezTo>
                      <a:pt x="6" y="149"/>
                      <a:pt x="8" y="156"/>
                      <a:pt x="10" y="161"/>
                    </a:cubicBezTo>
                    <a:lnTo>
                      <a:pt x="118" y="14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49" name="Freeform 38"/>
              <p:cNvSpPr/>
              <p:nvPr/>
            </p:nvSpPr>
            <p:spPr bwMode="auto">
              <a:xfrm>
                <a:off x="8131300" y="2012803"/>
                <a:ext cx="226935" cy="82137"/>
              </a:xfrm>
              <a:custGeom>
                <a:avLst/>
                <a:gdLst>
                  <a:gd name="T0" fmla="*/ 0 w 113"/>
                  <a:gd name="T1" fmla="*/ 12 h 41"/>
                  <a:gd name="T2" fmla="*/ 1 w 113"/>
                  <a:gd name="T3" fmla="*/ 23 h 41"/>
                  <a:gd name="T4" fmla="*/ 5 w 113"/>
                  <a:gd name="T5" fmla="*/ 41 h 41"/>
                  <a:gd name="T6" fmla="*/ 113 w 113"/>
                  <a:gd name="T7" fmla="*/ 29 h 41"/>
                  <a:gd name="T8" fmla="*/ 109 w 113"/>
                  <a:gd name="T9" fmla="*/ 0 h 41"/>
                  <a:gd name="T10" fmla="*/ 0 w 113"/>
                  <a:gd name="T11" fmla="*/ 12 h 41"/>
                </a:gdLst>
                <a:ahLst/>
                <a:cxnLst>
                  <a:cxn ang="0">
                    <a:pos x="T0" y="T1"/>
                  </a:cxn>
                  <a:cxn ang="0">
                    <a:pos x="T2" y="T3"/>
                  </a:cxn>
                  <a:cxn ang="0">
                    <a:pos x="T4" y="T5"/>
                  </a:cxn>
                  <a:cxn ang="0">
                    <a:pos x="T6" y="T7"/>
                  </a:cxn>
                  <a:cxn ang="0">
                    <a:pos x="T8" y="T9"/>
                  </a:cxn>
                  <a:cxn ang="0">
                    <a:pos x="T10" y="T11"/>
                  </a:cxn>
                </a:cxnLst>
                <a:rect l="0" t="0" r="r" b="b"/>
                <a:pathLst>
                  <a:path w="113" h="41">
                    <a:moveTo>
                      <a:pt x="0" y="12"/>
                    </a:moveTo>
                    <a:cubicBezTo>
                      <a:pt x="0" y="16"/>
                      <a:pt x="0" y="20"/>
                      <a:pt x="1" y="23"/>
                    </a:cubicBezTo>
                    <a:cubicBezTo>
                      <a:pt x="1" y="29"/>
                      <a:pt x="3" y="36"/>
                      <a:pt x="5" y="41"/>
                    </a:cubicBezTo>
                    <a:cubicBezTo>
                      <a:pt x="113" y="29"/>
                      <a:pt x="113" y="29"/>
                      <a:pt x="113" y="29"/>
                    </a:cubicBezTo>
                    <a:cubicBezTo>
                      <a:pt x="109" y="0"/>
                      <a:pt x="109" y="0"/>
                      <a:pt x="109" y="0"/>
                    </a:cubicBezTo>
                    <a:lnTo>
                      <a:pt x="0" y="12"/>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50" name="Freeform 39"/>
              <p:cNvSpPr/>
              <p:nvPr/>
            </p:nvSpPr>
            <p:spPr bwMode="auto">
              <a:xfrm>
                <a:off x="8880695" y="1924739"/>
                <a:ext cx="215927" cy="84677"/>
              </a:xfrm>
              <a:custGeom>
                <a:avLst/>
                <a:gdLst>
                  <a:gd name="T0" fmla="*/ 0 w 108"/>
                  <a:gd name="T1" fmla="*/ 13 h 42"/>
                  <a:gd name="T2" fmla="*/ 4 w 108"/>
                  <a:gd name="T3" fmla="*/ 42 h 42"/>
                  <a:gd name="T4" fmla="*/ 108 w 108"/>
                  <a:gd name="T5" fmla="*/ 29 h 42"/>
                  <a:gd name="T6" fmla="*/ 107 w 108"/>
                  <a:gd name="T7" fmla="*/ 11 h 42"/>
                  <a:gd name="T8" fmla="*/ 106 w 108"/>
                  <a:gd name="T9" fmla="*/ 0 h 42"/>
                  <a:gd name="T10" fmla="*/ 0 w 108"/>
                  <a:gd name="T11" fmla="*/ 13 h 42"/>
                </a:gdLst>
                <a:ahLst/>
                <a:cxnLst>
                  <a:cxn ang="0">
                    <a:pos x="T0" y="T1"/>
                  </a:cxn>
                  <a:cxn ang="0">
                    <a:pos x="T2" y="T3"/>
                  </a:cxn>
                  <a:cxn ang="0">
                    <a:pos x="T4" y="T5"/>
                  </a:cxn>
                  <a:cxn ang="0">
                    <a:pos x="T6" y="T7"/>
                  </a:cxn>
                  <a:cxn ang="0">
                    <a:pos x="T8" y="T9"/>
                  </a:cxn>
                  <a:cxn ang="0">
                    <a:pos x="T10" y="T11"/>
                  </a:cxn>
                </a:cxnLst>
                <a:rect l="0" t="0" r="r" b="b"/>
                <a:pathLst>
                  <a:path w="108" h="42">
                    <a:moveTo>
                      <a:pt x="0" y="13"/>
                    </a:moveTo>
                    <a:cubicBezTo>
                      <a:pt x="4" y="42"/>
                      <a:pt x="4" y="42"/>
                      <a:pt x="4" y="42"/>
                    </a:cubicBezTo>
                    <a:cubicBezTo>
                      <a:pt x="108" y="29"/>
                      <a:pt x="108" y="29"/>
                      <a:pt x="108" y="29"/>
                    </a:cubicBezTo>
                    <a:cubicBezTo>
                      <a:pt x="108" y="23"/>
                      <a:pt x="108" y="17"/>
                      <a:pt x="107" y="11"/>
                    </a:cubicBezTo>
                    <a:cubicBezTo>
                      <a:pt x="107" y="7"/>
                      <a:pt x="106" y="4"/>
                      <a:pt x="106" y="0"/>
                    </a:cubicBezTo>
                    <a:lnTo>
                      <a:pt x="0" y="13"/>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51" name="Freeform 40"/>
              <p:cNvSpPr/>
              <p:nvPr/>
            </p:nvSpPr>
            <p:spPr bwMode="auto">
              <a:xfrm>
                <a:off x="10869767" y="4669133"/>
                <a:ext cx="538548" cy="258266"/>
              </a:xfrm>
              <a:custGeom>
                <a:avLst/>
                <a:gdLst>
                  <a:gd name="T0" fmla="*/ 264 w 269"/>
                  <a:gd name="T1" fmla="*/ 129 h 129"/>
                  <a:gd name="T2" fmla="*/ 267 w 269"/>
                  <a:gd name="T3" fmla="*/ 120 h 129"/>
                  <a:gd name="T4" fmla="*/ 266 w 269"/>
                  <a:gd name="T5" fmla="*/ 95 h 129"/>
                  <a:gd name="T6" fmla="*/ 261 w 269"/>
                  <a:gd name="T7" fmla="*/ 82 h 129"/>
                  <a:gd name="T8" fmla="*/ 251 w 269"/>
                  <a:gd name="T9" fmla="*/ 70 h 129"/>
                  <a:gd name="T10" fmla="*/ 210 w 269"/>
                  <a:gd name="T11" fmla="*/ 56 h 129"/>
                  <a:gd name="T12" fmla="*/ 167 w 269"/>
                  <a:gd name="T13" fmla="*/ 23 h 129"/>
                  <a:gd name="T14" fmla="*/ 155 w 269"/>
                  <a:gd name="T15" fmla="*/ 25 h 129"/>
                  <a:gd name="T16" fmla="*/ 146 w 269"/>
                  <a:gd name="T17" fmla="*/ 13 h 129"/>
                  <a:gd name="T18" fmla="*/ 136 w 269"/>
                  <a:gd name="T19" fmla="*/ 6 h 129"/>
                  <a:gd name="T20" fmla="*/ 113 w 269"/>
                  <a:gd name="T21" fmla="*/ 0 h 129"/>
                  <a:gd name="T22" fmla="*/ 80 w 269"/>
                  <a:gd name="T23" fmla="*/ 15 h 129"/>
                  <a:gd name="T24" fmla="*/ 67 w 269"/>
                  <a:gd name="T25" fmla="*/ 48 h 129"/>
                  <a:gd name="T26" fmla="*/ 68 w 269"/>
                  <a:gd name="T27" fmla="*/ 58 h 129"/>
                  <a:gd name="T28" fmla="*/ 65 w 269"/>
                  <a:gd name="T29" fmla="*/ 57 h 129"/>
                  <a:gd name="T30" fmla="*/ 36 w 269"/>
                  <a:gd name="T31" fmla="*/ 89 h 129"/>
                  <a:gd name="T32" fmla="*/ 17 w 269"/>
                  <a:gd name="T33" fmla="*/ 98 h 129"/>
                  <a:gd name="T34" fmla="*/ 0 w 269"/>
                  <a:gd name="T35" fmla="*/ 125 h 129"/>
                  <a:gd name="T36" fmla="*/ 264 w 269"/>
                  <a:gd name="T3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9" h="129">
                    <a:moveTo>
                      <a:pt x="264" y="129"/>
                    </a:moveTo>
                    <a:cubicBezTo>
                      <a:pt x="265" y="126"/>
                      <a:pt x="266" y="123"/>
                      <a:pt x="267" y="120"/>
                    </a:cubicBezTo>
                    <a:cubicBezTo>
                      <a:pt x="269" y="112"/>
                      <a:pt x="269" y="104"/>
                      <a:pt x="266" y="95"/>
                    </a:cubicBezTo>
                    <a:cubicBezTo>
                      <a:pt x="265" y="90"/>
                      <a:pt x="263" y="86"/>
                      <a:pt x="261" y="82"/>
                    </a:cubicBezTo>
                    <a:cubicBezTo>
                      <a:pt x="258" y="78"/>
                      <a:pt x="255" y="74"/>
                      <a:pt x="251" y="70"/>
                    </a:cubicBezTo>
                    <a:cubicBezTo>
                      <a:pt x="240" y="60"/>
                      <a:pt x="225" y="55"/>
                      <a:pt x="210" y="56"/>
                    </a:cubicBezTo>
                    <a:cubicBezTo>
                      <a:pt x="205" y="37"/>
                      <a:pt x="187" y="23"/>
                      <a:pt x="167" y="23"/>
                    </a:cubicBezTo>
                    <a:cubicBezTo>
                      <a:pt x="163" y="23"/>
                      <a:pt x="159" y="23"/>
                      <a:pt x="155" y="25"/>
                    </a:cubicBezTo>
                    <a:cubicBezTo>
                      <a:pt x="153" y="20"/>
                      <a:pt x="150" y="16"/>
                      <a:pt x="146" y="13"/>
                    </a:cubicBezTo>
                    <a:cubicBezTo>
                      <a:pt x="143" y="11"/>
                      <a:pt x="139" y="8"/>
                      <a:pt x="136" y="6"/>
                    </a:cubicBezTo>
                    <a:cubicBezTo>
                      <a:pt x="129" y="2"/>
                      <a:pt x="121" y="0"/>
                      <a:pt x="113" y="0"/>
                    </a:cubicBezTo>
                    <a:cubicBezTo>
                      <a:pt x="100" y="0"/>
                      <a:pt x="88" y="6"/>
                      <a:pt x="80" y="15"/>
                    </a:cubicBezTo>
                    <a:cubicBezTo>
                      <a:pt x="71" y="24"/>
                      <a:pt x="66" y="36"/>
                      <a:pt x="67" y="48"/>
                    </a:cubicBezTo>
                    <a:cubicBezTo>
                      <a:pt x="67" y="51"/>
                      <a:pt x="67" y="54"/>
                      <a:pt x="68" y="58"/>
                    </a:cubicBezTo>
                    <a:cubicBezTo>
                      <a:pt x="67" y="57"/>
                      <a:pt x="66" y="57"/>
                      <a:pt x="65" y="57"/>
                    </a:cubicBezTo>
                    <a:cubicBezTo>
                      <a:pt x="44" y="57"/>
                      <a:pt x="35" y="73"/>
                      <a:pt x="36" y="89"/>
                    </a:cubicBezTo>
                    <a:cubicBezTo>
                      <a:pt x="29" y="91"/>
                      <a:pt x="23" y="93"/>
                      <a:pt x="17" y="98"/>
                    </a:cubicBezTo>
                    <a:cubicBezTo>
                      <a:pt x="8" y="105"/>
                      <a:pt x="1" y="115"/>
                      <a:pt x="0" y="125"/>
                    </a:cubicBezTo>
                    <a:lnTo>
                      <a:pt x="264" y="12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52" name="Freeform 41"/>
              <p:cNvSpPr/>
              <p:nvPr/>
            </p:nvSpPr>
            <p:spPr bwMode="auto">
              <a:xfrm>
                <a:off x="9697832" y="5260181"/>
                <a:ext cx="398830" cy="398831"/>
              </a:xfrm>
              <a:custGeom>
                <a:avLst/>
                <a:gdLst>
                  <a:gd name="T0" fmla="*/ 127 w 199"/>
                  <a:gd name="T1" fmla="*/ 183 h 199"/>
                  <a:gd name="T2" fmla="*/ 15 w 199"/>
                  <a:gd name="T3" fmla="*/ 127 h 199"/>
                  <a:gd name="T4" fmla="*/ 71 w 199"/>
                  <a:gd name="T5" fmla="*/ 15 h 199"/>
                  <a:gd name="T6" fmla="*/ 183 w 199"/>
                  <a:gd name="T7" fmla="*/ 71 h 199"/>
                  <a:gd name="T8" fmla="*/ 127 w 199"/>
                  <a:gd name="T9" fmla="*/ 183 h 199"/>
                  <a:gd name="T10" fmla="*/ 76 w 199"/>
                  <a:gd name="T11" fmla="*/ 32 h 199"/>
                  <a:gd name="T12" fmla="*/ 32 w 199"/>
                  <a:gd name="T13" fmla="*/ 122 h 199"/>
                  <a:gd name="T14" fmla="*/ 122 w 199"/>
                  <a:gd name="T15" fmla="*/ 167 h 199"/>
                  <a:gd name="T16" fmla="*/ 166 w 199"/>
                  <a:gd name="T17" fmla="*/ 77 h 199"/>
                  <a:gd name="T18" fmla="*/ 76 w 199"/>
                  <a:gd name="T19" fmla="*/ 3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27" y="183"/>
                    </a:moveTo>
                    <a:cubicBezTo>
                      <a:pt x="81" y="199"/>
                      <a:pt x="31" y="174"/>
                      <a:pt x="15" y="127"/>
                    </a:cubicBezTo>
                    <a:cubicBezTo>
                      <a:pt x="0" y="81"/>
                      <a:pt x="25" y="31"/>
                      <a:pt x="71" y="15"/>
                    </a:cubicBezTo>
                    <a:cubicBezTo>
                      <a:pt x="117" y="0"/>
                      <a:pt x="167" y="25"/>
                      <a:pt x="183" y="71"/>
                    </a:cubicBezTo>
                    <a:cubicBezTo>
                      <a:pt x="199" y="117"/>
                      <a:pt x="174" y="167"/>
                      <a:pt x="127" y="183"/>
                    </a:cubicBezTo>
                    <a:close/>
                    <a:moveTo>
                      <a:pt x="76" y="32"/>
                    </a:moveTo>
                    <a:cubicBezTo>
                      <a:pt x="39" y="44"/>
                      <a:pt x="19" y="85"/>
                      <a:pt x="32" y="122"/>
                    </a:cubicBezTo>
                    <a:cubicBezTo>
                      <a:pt x="44" y="159"/>
                      <a:pt x="85" y="179"/>
                      <a:pt x="122" y="167"/>
                    </a:cubicBezTo>
                    <a:cubicBezTo>
                      <a:pt x="159" y="154"/>
                      <a:pt x="179" y="114"/>
                      <a:pt x="166" y="77"/>
                    </a:cubicBezTo>
                    <a:cubicBezTo>
                      <a:pt x="154" y="39"/>
                      <a:pt x="114" y="19"/>
                      <a:pt x="76" y="32"/>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53" name="Freeform 42"/>
              <p:cNvSpPr/>
              <p:nvPr/>
            </p:nvSpPr>
            <p:spPr bwMode="auto">
              <a:xfrm>
                <a:off x="9800291" y="5354173"/>
                <a:ext cx="202379" cy="204073"/>
              </a:xfrm>
              <a:custGeom>
                <a:avLst/>
                <a:gdLst>
                  <a:gd name="T0" fmla="*/ 88 w 101"/>
                  <a:gd name="T1" fmla="*/ 28 h 102"/>
                  <a:gd name="T2" fmla="*/ 56 w 101"/>
                  <a:gd name="T3" fmla="*/ 39 h 102"/>
                  <a:gd name="T4" fmla="*/ 45 w 101"/>
                  <a:gd name="T5" fmla="*/ 8 h 102"/>
                  <a:gd name="T6" fmla="*/ 33 w 101"/>
                  <a:gd name="T7" fmla="*/ 2 h 102"/>
                  <a:gd name="T8" fmla="*/ 27 w 101"/>
                  <a:gd name="T9" fmla="*/ 14 h 102"/>
                  <a:gd name="T10" fmla="*/ 37 w 101"/>
                  <a:gd name="T11" fmla="*/ 45 h 102"/>
                  <a:gd name="T12" fmla="*/ 7 w 101"/>
                  <a:gd name="T13" fmla="*/ 55 h 102"/>
                  <a:gd name="T14" fmla="*/ 1 w 101"/>
                  <a:gd name="T15" fmla="*/ 67 h 102"/>
                  <a:gd name="T16" fmla="*/ 13 w 101"/>
                  <a:gd name="T17" fmla="*/ 73 h 102"/>
                  <a:gd name="T18" fmla="*/ 44 w 101"/>
                  <a:gd name="T19" fmla="*/ 63 h 102"/>
                  <a:gd name="T20" fmla="*/ 54 w 101"/>
                  <a:gd name="T21" fmla="*/ 94 h 102"/>
                  <a:gd name="T22" fmla="*/ 66 w 101"/>
                  <a:gd name="T23" fmla="*/ 100 h 102"/>
                  <a:gd name="T24" fmla="*/ 72 w 101"/>
                  <a:gd name="T25" fmla="*/ 88 h 102"/>
                  <a:gd name="T26" fmla="*/ 62 w 101"/>
                  <a:gd name="T27" fmla="*/ 57 h 102"/>
                  <a:gd name="T28" fmla="*/ 94 w 101"/>
                  <a:gd name="T29" fmla="*/ 46 h 102"/>
                  <a:gd name="T30" fmla="*/ 100 w 101"/>
                  <a:gd name="T31" fmla="*/ 34 h 102"/>
                  <a:gd name="T32" fmla="*/ 88 w 101"/>
                  <a:gd name="T33" fmla="*/ 2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02">
                    <a:moveTo>
                      <a:pt x="88" y="28"/>
                    </a:moveTo>
                    <a:cubicBezTo>
                      <a:pt x="56" y="39"/>
                      <a:pt x="56" y="39"/>
                      <a:pt x="56" y="39"/>
                    </a:cubicBezTo>
                    <a:cubicBezTo>
                      <a:pt x="45" y="8"/>
                      <a:pt x="45" y="8"/>
                      <a:pt x="45" y="8"/>
                    </a:cubicBezTo>
                    <a:cubicBezTo>
                      <a:pt x="43" y="3"/>
                      <a:pt x="38" y="0"/>
                      <a:pt x="33" y="2"/>
                    </a:cubicBezTo>
                    <a:cubicBezTo>
                      <a:pt x="28" y="3"/>
                      <a:pt x="25" y="9"/>
                      <a:pt x="27" y="14"/>
                    </a:cubicBezTo>
                    <a:cubicBezTo>
                      <a:pt x="37" y="45"/>
                      <a:pt x="37" y="45"/>
                      <a:pt x="37" y="45"/>
                    </a:cubicBezTo>
                    <a:cubicBezTo>
                      <a:pt x="7" y="55"/>
                      <a:pt x="7" y="55"/>
                      <a:pt x="7" y="55"/>
                    </a:cubicBezTo>
                    <a:cubicBezTo>
                      <a:pt x="2" y="57"/>
                      <a:pt x="0" y="62"/>
                      <a:pt x="1" y="67"/>
                    </a:cubicBezTo>
                    <a:cubicBezTo>
                      <a:pt x="3" y="72"/>
                      <a:pt x="8" y="75"/>
                      <a:pt x="13" y="73"/>
                    </a:cubicBezTo>
                    <a:cubicBezTo>
                      <a:pt x="44" y="63"/>
                      <a:pt x="44" y="63"/>
                      <a:pt x="44" y="63"/>
                    </a:cubicBezTo>
                    <a:cubicBezTo>
                      <a:pt x="54" y="94"/>
                      <a:pt x="54" y="94"/>
                      <a:pt x="54" y="94"/>
                    </a:cubicBezTo>
                    <a:cubicBezTo>
                      <a:pt x="56" y="99"/>
                      <a:pt x="61" y="102"/>
                      <a:pt x="66" y="100"/>
                    </a:cubicBezTo>
                    <a:cubicBezTo>
                      <a:pt x="71" y="98"/>
                      <a:pt x="74" y="93"/>
                      <a:pt x="72" y="88"/>
                    </a:cubicBezTo>
                    <a:cubicBezTo>
                      <a:pt x="62" y="57"/>
                      <a:pt x="62" y="57"/>
                      <a:pt x="62" y="57"/>
                    </a:cubicBezTo>
                    <a:cubicBezTo>
                      <a:pt x="94" y="46"/>
                      <a:pt x="94" y="46"/>
                      <a:pt x="94" y="46"/>
                    </a:cubicBezTo>
                    <a:cubicBezTo>
                      <a:pt x="99" y="45"/>
                      <a:pt x="101" y="39"/>
                      <a:pt x="100" y="34"/>
                    </a:cubicBezTo>
                    <a:cubicBezTo>
                      <a:pt x="98" y="29"/>
                      <a:pt x="92" y="26"/>
                      <a:pt x="88" y="28"/>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54" name="Freeform 43"/>
              <p:cNvSpPr/>
              <p:nvPr/>
            </p:nvSpPr>
            <p:spPr bwMode="auto">
              <a:xfrm>
                <a:off x="10557307" y="4651351"/>
                <a:ext cx="446250" cy="796814"/>
              </a:xfrm>
              <a:custGeom>
                <a:avLst/>
                <a:gdLst>
                  <a:gd name="T0" fmla="*/ 163 w 223"/>
                  <a:gd name="T1" fmla="*/ 0 h 398"/>
                  <a:gd name="T2" fmla="*/ 163 w 223"/>
                  <a:gd name="T3" fmla="*/ 2 h 398"/>
                  <a:gd name="T4" fmla="*/ 163 w 223"/>
                  <a:gd name="T5" fmla="*/ 3 h 398"/>
                  <a:gd name="T6" fmla="*/ 162 w 223"/>
                  <a:gd name="T7" fmla="*/ 4 h 398"/>
                  <a:gd name="T8" fmla="*/ 162 w 223"/>
                  <a:gd name="T9" fmla="*/ 5 h 398"/>
                  <a:gd name="T10" fmla="*/ 161 w 223"/>
                  <a:gd name="T11" fmla="*/ 7 h 398"/>
                  <a:gd name="T12" fmla="*/ 1 w 223"/>
                  <a:gd name="T13" fmla="*/ 394 h 398"/>
                  <a:gd name="T14" fmla="*/ 0 w 223"/>
                  <a:gd name="T15" fmla="*/ 398 h 398"/>
                  <a:gd name="T16" fmla="*/ 0 w 223"/>
                  <a:gd name="T17" fmla="*/ 398 h 398"/>
                  <a:gd name="T18" fmla="*/ 2 w 223"/>
                  <a:gd name="T19" fmla="*/ 394 h 398"/>
                  <a:gd name="T20" fmla="*/ 0 w 223"/>
                  <a:gd name="T21" fmla="*/ 398 h 398"/>
                  <a:gd name="T22" fmla="*/ 223 w 223"/>
                  <a:gd name="T23" fmla="*/ 258 h 398"/>
                  <a:gd name="T24" fmla="*/ 163 w 223"/>
                  <a:gd name="T25" fmla="*/ 0 h 398"/>
                  <a:gd name="T26" fmla="*/ 163 w 223"/>
                  <a:gd name="T27" fmla="*/ 0 h 398"/>
                  <a:gd name="T28" fmla="*/ 163 w 223"/>
                  <a:gd name="T29" fmla="*/ 2 h 398"/>
                  <a:gd name="T30" fmla="*/ 163 w 223"/>
                  <a:gd name="T31" fmla="*/ 3 h 398"/>
                  <a:gd name="T32" fmla="*/ 162 w 223"/>
                  <a:gd name="T33" fmla="*/ 4 h 398"/>
                  <a:gd name="T34" fmla="*/ 162 w 223"/>
                  <a:gd name="T35" fmla="*/ 5 h 398"/>
                  <a:gd name="T36" fmla="*/ 161 w 223"/>
                  <a:gd name="T37" fmla="*/ 7 h 398"/>
                  <a:gd name="T38" fmla="*/ 162 w 223"/>
                  <a:gd name="T39" fmla="*/ 5 h 398"/>
                  <a:gd name="T40" fmla="*/ 162 w 223"/>
                  <a:gd name="T41" fmla="*/ 4 h 398"/>
                  <a:gd name="T42" fmla="*/ 163 w 223"/>
                  <a:gd name="T43" fmla="*/ 3 h 398"/>
                  <a:gd name="T44" fmla="*/ 163 w 223"/>
                  <a:gd name="T45" fmla="*/ 2 h 398"/>
                  <a:gd name="T46" fmla="*/ 163 w 223"/>
                  <a:gd name="T47" fmla="*/ 0 h 398"/>
                  <a:gd name="T48" fmla="*/ 163 w 223"/>
                  <a:gd name="T49" fmla="*/ 0 h 398"/>
                  <a:gd name="T50" fmla="*/ 163 w 223"/>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398">
                    <a:moveTo>
                      <a:pt x="163" y="0"/>
                    </a:moveTo>
                    <a:cubicBezTo>
                      <a:pt x="163" y="1"/>
                      <a:pt x="163" y="1"/>
                      <a:pt x="163" y="2"/>
                    </a:cubicBezTo>
                    <a:cubicBezTo>
                      <a:pt x="163" y="3"/>
                      <a:pt x="163" y="3"/>
                      <a:pt x="163" y="3"/>
                    </a:cubicBezTo>
                    <a:cubicBezTo>
                      <a:pt x="162" y="3"/>
                      <a:pt x="162" y="4"/>
                      <a:pt x="162" y="4"/>
                    </a:cubicBezTo>
                    <a:cubicBezTo>
                      <a:pt x="162" y="5"/>
                      <a:pt x="162" y="5"/>
                      <a:pt x="162" y="5"/>
                    </a:cubicBezTo>
                    <a:cubicBezTo>
                      <a:pt x="162" y="6"/>
                      <a:pt x="161" y="6"/>
                      <a:pt x="161" y="7"/>
                    </a:cubicBezTo>
                    <a:cubicBezTo>
                      <a:pt x="1" y="394"/>
                      <a:pt x="1" y="394"/>
                      <a:pt x="1" y="394"/>
                    </a:cubicBezTo>
                    <a:cubicBezTo>
                      <a:pt x="1" y="395"/>
                      <a:pt x="0" y="397"/>
                      <a:pt x="0" y="398"/>
                    </a:cubicBezTo>
                    <a:cubicBezTo>
                      <a:pt x="0" y="398"/>
                      <a:pt x="0" y="398"/>
                      <a:pt x="0" y="398"/>
                    </a:cubicBezTo>
                    <a:cubicBezTo>
                      <a:pt x="0" y="396"/>
                      <a:pt x="1" y="395"/>
                      <a:pt x="2" y="394"/>
                    </a:cubicBezTo>
                    <a:cubicBezTo>
                      <a:pt x="1" y="395"/>
                      <a:pt x="0" y="396"/>
                      <a:pt x="0" y="398"/>
                    </a:cubicBezTo>
                    <a:cubicBezTo>
                      <a:pt x="223" y="258"/>
                      <a:pt x="223" y="258"/>
                      <a:pt x="223" y="258"/>
                    </a:cubicBezTo>
                    <a:cubicBezTo>
                      <a:pt x="163" y="0"/>
                      <a:pt x="163" y="0"/>
                      <a:pt x="163" y="0"/>
                    </a:cubicBezTo>
                    <a:cubicBezTo>
                      <a:pt x="163" y="0"/>
                      <a:pt x="163" y="0"/>
                      <a:pt x="163" y="0"/>
                    </a:cubicBezTo>
                    <a:cubicBezTo>
                      <a:pt x="163" y="1"/>
                      <a:pt x="163" y="1"/>
                      <a:pt x="163" y="2"/>
                    </a:cubicBezTo>
                    <a:cubicBezTo>
                      <a:pt x="163" y="3"/>
                      <a:pt x="163" y="3"/>
                      <a:pt x="163" y="3"/>
                    </a:cubicBezTo>
                    <a:cubicBezTo>
                      <a:pt x="163" y="3"/>
                      <a:pt x="162" y="4"/>
                      <a:pt x="162" y="4"/>
                    </a:cubicBezTo>
                    <a:cubicBezTo>
                      <a:pt x="162" y="5"/>
                      <a:pt x="162" y="5"/>
                      <a:pt x="162" y="5"/>
                    </a:cubicBezTo>
                    <a:cubicBezTo>
                      <a:pt x="162" y="6"/>
                      <a:pt x="162" y="7"/>
                      <a:pt x="161" y="7"/>
                    </a:cubicBezTo>
                    <a:cubicBezTo>
                      <a:pt x="162" y="7"/>
                      <a:pt x="162" y="6"/>
                      <a:pt x="162" y="5"/>
                    </a:cubicBezTo>
                    <a:cubicBezTo>
                      <a:pt x="162" y="4"/>
                      <a:pt x="162" y="4"/>
                      <a:pt x="162" y="4"/>
                    </a:cubicBezTo>
                    <a:cubicBezTo>
                      <a:pt x="162" y="4"/>
                      <a:pt x="163" y="3"/>
                      <a:pt x="163" y="3"/>
                    </a:cubicBezTo>
                    <a:cubicBezTo>
                      <a:pt x="163" y="2"/>
                      <a:pt x="163" y="2"/>
                      <a:pt x="163" y="2"/>
                    </a:cubicBezTo>
                    <a:cubicBezTo>
                      <a:pt x="163" y="1"/>
                      <a:pt x="163" y="1"/>
                      <a:pt x="163" y="0"/>
                    </a:cubicBezTo>
                    <a:cubicBezTo>
                      <a:pt x="163" y="0"/>
                      <a:pt x="163" y="0"/>
                      <a:pt x="163" y="0"/>
                    </a:cubicBezTo>
                    <a:cubicBezTo>
                      <a:pt x="163" y="0"/>
                      <a:pt x="163" y="0"/>
                      <a:pt x="163" y="0"/>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55" name="Freeform 44"/>
              <p:cNvSpPr/>
              <p:nvPr/>
            </p:nvSpPr>
            <p:spPr bwMode="auto">
              <a:xfrm>
                <a:off x="9998436" y="4403246"/>
                <a:ext cx="881492" cy="1071169"/>
              </a:xfrm>
              <a:custGeom>
                <a:avLst/>
                <a:gdLst>
                  <a:gd name="T0" fmla="*/ 263 w 440"/>
                  <a:gd name="T1" fmla="*/ 513 h 535"/>
                  <a:gd name="T2" fmla="*/ 263 w 440"/>
                  <a:gd name="T3" fmla="*/ 514 h 535"/>
                  <a:gd name="T4" fmla="*/ 251 w 440"/>
                  <a:gd name="T5" fmla="*/ 452 h 535"/>
                  <a:gd name="T6" fmla="*/ 220 w 440"/>
                  <a:gd name="T7" fmla="*/ 269 h 535"/>
                  <a:gd name="T8" fmla="*/ 374 w 440"/>
                  <a:gd name="T9" fmla="*/ 154 h 535"/>
                  <a:gd name="T10" fmla="*/ 440 w 440"/>
                  <a:gd name="T11" fmla="*/ 113 h 535"/>
                  <a:gd name="T12" fmla="*/ 440 w 440"/>
                  <a:gd name="T13" fmla="*/ 112 h 535"/>
                  <a:gd name="T14" fmla="*/ 439 w 440"/>
                  <a:gd name="T15" fmla="*/ 112 h 535"/>
                  <a:gd name="T16" fmla="*/ 439 w 440"/>
                  <a:gd name="T17" fmla="*/ 111 h 535"/>
                  <a:gd name="T18" fmla="*/ 439 w 440"/>
                  <a:gd name="T19" fmla="*/ 111 h 535"/>
                  <a:gd name="T20" fmla="*/ 428 w 440"/>
                  <a:gd name="T21" fmla="*/ 101 h 535"/>
                  <a:gd name="T22" fmla="*/ 195 w 440"/>
                  <a:gd name="T23" fmla="*/ 5 h 535"/>
                  <a:gd name="T24" fmla="*/ 164 w 440"/>
                  <a:gd name="T25" fmla="*/ 17 h 535"/>
                  <a:gd name="T26" fmla="*/ 5 w 440"/>
                  <a:gd name="T27" fmla="*/ 404 h 535"/>
                  <a:gd name="T28" fmla="*/ 17 w 440"/>
                  <a:gd name="T29" fmla="*/ 436 h 535"/>
                  <a:gd name="T30" fmla="*/ 250 w 440"/>
                  <a:gd name="T31" fmla="*/ 532 h 535"/>
                  <a:gd name="T32" fmla="*/ 269 w 440"/>
                  <a:gd name="T33" fmla="*/ 531 h 535"/>
                  <a:gd name="T34" fmla="*/ 267 w 440"/>
                  <a:gd name="T35" fmla="*/ 529 h 535"/>
                  <a:gd name="T36" fmla="*/ 268 w 440"/>
                  <a:gd name="T37" fmla="*/ 529 h 535"/>
                  <a:gd name="T38" fmla="*/ 264 w 440"/>
                  <a:gd name="T39" fmla="*/ 513 h 535"/>
                  <a:gd name="T40" fmla="*/ 263 w 440"/>
                  <a:gd name="T41" fmla="*/ 513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0" h="535">
                    <a:moveTo>
                      <a:pt x="263" y="513"/>
                    </a:moveTo>
                    <a:cubicBezTo>
                      <a:pt x="263" y="514"/>
                      <a:pt x="263" y="514"/>
                      <a:pt x="263" y="514"/>
                    </a:cubicBezTo>
                    <a:cubicBezTo>
                      <a:pt x="260" y="499"/>
                      <a:pt x="256" y="477"/>
                      <a:pt x="251" y="452"/>
                    </a:cubicBezTo>
                    <a:cubicBezTo>
                      <a:pt x="237" y="375"/>
                      <a:pt x="220" y="269"/>
                      <a:pt x="220" y="269"/>
                    </a:cubicBezTo>
                    <a:cubicBezTo>
                      <a:pt x="223" y="261"/>
                      <a:pt x="311" y="198"/>
                      <a:pt x="374" y="154"/>
                    </a:cubicBezTo>
                    <a:cubicBezTo>
                      <a:pt x="410" y="129"/>
                      <a:pt x="439" y="111"/>
                      <a:pt x="440" y="113"/>
                    </a:cubicBezTo>
                    <a:cubicBezTo>
                      <a:pt x="440" y="112"/>
                      <a:pt x="440" y="112"/>
                      <a:pt x="440" y="112"/>
                    </a:cubicBezTo>
                    <a:cubicBezTo>
                      <a:pt x="439" y="112"/>
                      <a:pt x="439" y="112"/>
                      <a:pt x="439" y="112"/>
                    </a:cubicBezTo>
                    <a:cubicBezTo>
                      <a:pt x="439" y="111"/>
                      <a:pt x="439" y="111"/>
                      <a:pt x="439" y="111"/>
                    </a:cubicBezTo>
                    <a:cubicBezTo>
                      <a:pt x="439" y="111"/>
                      <a:pt x="439" y="111"/>
                      <a:pt x="439" y="111"/>
                    </a:cubicBezTo>
                    <a:cubicBezTo>
                      <a:pt x="436" y="107"/>
                      <a:pt x="433" y="103"/>
                      <a:pt x="428" y="101"/>
                    </a:cubicBezTo>
                    <a:cubicBezTo>
                      <a:pt x="195" y="5"/>
                      <a:pt x="195" y="5"/>
                      <a:pt x="195" y="5"/>
                    </a:cubicBezTo>
                    <a:cubicBezTo>
                      <a:pt x="183" y="0"/>
                      <a:pt x="169" y="6"/>
                      <a:pt x="164" y="17"/>
                    </a:cubicBezTo>
                    <a:cubicBezTo>
                      <a:pt x="5" y="404"/>
                      <a:pt x="5" y="404"/>
                      <a:pt x="5" y="404"/>
                    </a:cubicBezTo>
                    <a:cubicBezTo>
                      <a:pt x="0" y="416"/>
                      <a:pt x="5" y="431"/>
                      <a:pt x="17" y="436"/>
                    </a:cubicBezTo>
                    <a:cubicBezTo>
                      <a:pt x="250" y="532"/>
                      <a:pt x="250" y="532"/>
                      <a:pt x="250" y="532"/>
                    </a:cubicBezTo>
                    <a:cubicBezTo>
                      <a:pt x="256" y="535"/>
                      <a:pt x="263" y="534"/>
                      <a:pt x="269" y="531"/>
                    </a:cubicBezTo>
                    <a:cubicBezTo>
                      <a:pt x="268" y="531"/>
                      <a:pt x="268" y="530"/>
                      <a:pt x="267" y="529"/>
                    </a:cubicBezTo>
                    <a:cubicBezTo>
                      <a:pt x="268" y="529"/>
                      <a:pt x="268" y="529"/>
                      <a:pt x="268" y="529"/>
                    </a:cubicBezTo>
                    <a:cubicBezTo>
                      <a:pt x="267" y="526"/>
                      <a:pt x="265" y="521"/>
                      <a:pt x="264" y="513"/>
                    </a:cubicBezTo>
                    <a:lnTo>
                      <a:pt x="263" y="513"/>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56" name="Freeform 45"/>
              <p:cNvSpPr/>
              <p:nvPr/>
            </p:nvSpPr>
            <p:spPr bwMode="auto">
              <a:xfrm>
                <a:off x="10881622" y="4657278"/>
                <a:ext cx="1694" cy="1694"/>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57" name="Freeform 46"/>
              <p:cNvSpPr/>
              <p:nvPr/>
            </p:nvSpPr>
            <p:spPr bwMode="auto">
              <a:xfrm>
                <a:off x="10557307" y="544816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58" name="Freeform 47"/>
              <p:cNvSpPr/>
              <p:nvPr/>
            </p:nvSpPr>
            <p:spPr bwMode="auto">
              <a:xfrm>
                <a:off x="10557307" y="5448165"/>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59" name="Freeform 48"/>
              <p:cNvSpPr/>
              <p:nvPr/>
            </p:nvSpPr>
            <p:spPr bwMode="auto">
              <a:xfrm>
                <a:off x="10557307" y="5440544"/>
                <a:ext cx="3387" cy="7621"/>
              </a:xfrm>
              <a:custGeom>
                <a:avLst/>
                <a:gdLst>
                  <a:gd name="T0" fmla="*/ 2 w 2"/>
                  <a:gd name="T1" fmla="*/ 0 h 4"/>
                  <a:gd name="T2" fmla="*/ 0 w 2"/>
                  <a:gd name="T3" fmla="*/ 4 h 4"/>
                  <a:gd name="T4" fmla="*/ 2 w 2"/>
                  <a:gd name="T5" fmla="*/ 0 h 4"/>
                </a:gdLst>
                <a:ahLst/>
                <a:cxnLst>
                  <a:cxn ang="0">
                    <a:pos x="T0" y="T1"/>
                  </a:cxn>
                  <a:cxn ang="0">
                    <a:pos x="T2" y="T3"/>
                  </a:cxn>
                  <a:cxn ang="0">
                    <a:pos x="T4" y="T5"/>
                  </a:cxn>
                </a:cxnLst>
                <a:rect l="0" t="0" r="r" b="b"/>
                <a:pathLst>
                  <a:path w="2" h="4">
                    <a:moveTo>
                      <a:pt x="2" y="0"/>
                    </a:moveTo>
                    <a:cubicBezTo>
                      <a:pt x="1" y="1"/>
                      <a:pt x="0" y="2"/>
                      <a:pt x="0" y="4"/>
                    </a:cubicBezTo>
                    <a:cubicBezTo>
                      <a:pt x="0" y="2"/>
                      <a:pt x="1" y="1"/>
                      <a:pt x="2" y="0"/>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60" name="Freeform 49"/>
              <p:cNvSpPr/>
              <p:nvPr/>
            </p:nvSpPr>
            <p:spPr bwMode="auto">
              <a:xfrm>
                <a:off x="10883315" y="4651351"/>
                <a:ext cx="0" cy="4234"/>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61" name="Freeform 50"/>
              <p:cNvSpPr/>
              <p:nvPr/>
            </p:nvSpPr>
            <p:spPr bwMode="auto">
              <a:xfrm>
                <a:off x="10879928" y="4661512"/>
                <a:ext cx="1694" cy="3387"/>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2"/>
                      <a:pt x="0" y="2"/>
                    </a:cubicBezTo>
                    <a:cubicBezTo>
                      <a:pt x="1" y="2"/>
                      <a:pt x="1" y="1"/>
                      <a:pt x="1" y="0"/>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62" name="Freeform 51"/>
              <p:cNvSpPr/>
              <p:nvPr/>
            </p:nvSpPr>
            <p:spPr bwMode="auto">
              <a:xfrm>
                <a:off x="10883315" y="4647117"/>
                <a:ext cx="0" cy="1694"/>
              </a:xfrm>
              <a:custGeom>
                <a:avLst/>
                <a:gdLst>
                  <a:gd name="T0" fmla="*/ 2 h 2"/>
                  <a:gd name="T1" fmla="*/ 0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0"/>
                    </a:lnTo>
                    <a:lnTo>
                      <a:pt x="0" y="0"/>
                    </a:lnTo>
                    <a:lnTo>
                      <a:pt x="0" y="2"/>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63" name="Freeform 52"/>
              <p:cNvSpPr/>
              <p:nvPr/>
            </p:nvSpPr>
            <p:spPr bwMode="auto">
              <a:xfrm>
                <a:off x="10557307" y="544816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64" name="Freeform 53"/>
              <p:cNvSpPr/>
              <p:nvPr/>
            </p:nvSpPr>
            <p:spPr bwMode="auto">
              <a:xfrm>
                <a:off x="10557307" y="5448165"/>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65" name="Freeform 54"/>
              <p:cNvSpPr/>
              <p:nvPr/>
            </p:nvSpPr>
            <p:spPr bwMode="auto">
              <a:xfrm>
                <a:off x="10883315" y="4655585"/>
                <a:ext cx="0" cy="1694"/>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66" name="Freeform 55"/>
              <p:cNvSpPr/>
              <p:nvPr/>
            </p:nvSpPr>
            <p:spPr bwMode="auto">
              <a:xfrm>
                <a:off x="10883315" y="4655585"/>
                <a:ext cx="0" cy="1694"/>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67" name="Freeform 56"/>
              <p:cNvSpPr/>
              <p:nvPr/>
            </p:nvSpPr>
            <p:spPr bwMode="auto">
              <a:xfrm>
                <a:off x="10881622" y="4658972"/>
                <a:ext cx="0" cy="2540"/>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68" name="Freeform 57"/>
              <p:cNvSpPr/>
              <p:nvPr/>
            </p:nvSpPr>
            <p:spPr bwMode="auto">
              <a:xfrm>
                <a:off x="10881622" y="4658972"/>
                <a:ext cx="0" cy="2540"/>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69" name="Freeform 58"/>
              <p:cNvSpPr/>
              <p:nvPr/>
            </p:nvSpPr>
            <p:spPr bwMode="auto">
              <a:xfrm>
                <a:off x="10883315" y="46513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70" name="Freeform 59"/>
              <p:cNvSpPr/>
              <p:nvPr/>
            </p:nvSpPr>
            <p:spPr bwMode="auto">
              <a:xfrm>
                <a:off x="10883315" y="4651351"/>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71" name="Freeform 60"/>
              <p:cNvSpPr/>
              <p:nvPr/>
            </p:nvSpPr>
            <p:spPr bwMode="auto">
              <a:xfrm>
                <a:off x="10883315" y="4648810"/>
                <a:ext cx="0" cy="2540"/>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72" name="Freeform 61"/>
              <p:cNvSpPr/>
              <p:nvPr/>
            </p:nvSpPr>
            <p:spPr bwMode="auto">
              <a:xfrm>
                <a:off x="10883315" y="4648810"/>
                <a:ext cx="0" cy="2540"/>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73" name="Freeform 62"/>
              <p:cNvSpPr/>
              <p:nvPr/>
            </p:nvSpPr>
            <p:spPr bwMode="auto">
              <a:xfrm>
                <a:off x="10883315" y="4645423"/>
                <a:ext cx="0" cy="1694"/>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74" name="Freeform 63"/>
              <p:cNvSpPr/>
              <p:nvPr/>
            </p:nvSpPr>
            <p:spPr bwMode="auto">
              <a:xfrm>
                <a:off x="10883315" y="4645423"/>
                <a:ext cx="0" cy="1694"/>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75" name="Freeform 64"/>
              <p:cNvSpPr/>
              <p:nvPr/>
            </p:nvSpPr>
            <p:spPr bwMode="auto">
              <a:xfrm>
                <a:off x="10503114" y="4625101"/>
                <a:ext cx="380201" cy="839153"/>
              </a:xfrm>
              <a:custGeom>
                <a:avLst/>
                <a:gdLst>
                  <a:gd name="T0" fmla="*/ 27 w 190"/>
                  <a:gd name="T1" fmla="*/ 411 h 419"/>
                  <a:gd name="T2" fmla="*/ 28 w 190"/>
                  <a:gd name="T3" fmla="*/ 407 h 419"/>
                  <a:gd name="T4" fmla="*/ 188 w 190"/>
                  <a:gd name="T5" fmla="*/ 20 h 419"/>
                  <a:gd name="T6" fmla="*/ 189 w 190"/>
                  <a:gd name="T7" fmla="*/ 18 h 419"/>
                  <a:gd name="T8" fmla="*/ 189 w 190"/>
                  <a:gd name="T9" fmla="*/ 17 h 419"/>
                  <a:gd name="T10" fmla="*/ 190 w 190"/>
                  <a:gd name="T11" fmla="*/ 16 h 419"/>
                  <a:gd name="T12" fmla="*/ 190 w 190"/>
                  <a:gd name="T13" fmla="*/ 15 h 419"/>
                  <a:gd name="T14" fmla="*/ 190 w 190"/>
                  <a:gd name="T15" fmla="*/ 13 h 419"/>
                  <a:gd name="T16" fmla="*/ 190 w 190"/>
                  <a:gd name="T17" fmla="*/ 13 h 419"/>
                  <a:gd name="T18" fmla="*/ 190 w 190"/>
                  <a:gd name="T19" fmla="*/ 12 h 419"/>
                  <a:gd name="T20" fmla="*/ 190 w 190"/>
                  <a:gd name="T21" fmla="*/ 11 h 419"/>
                  <a:gd name="T22" fmla="*/ 190 w 190"/>
                  <a:gd name="T23" fmla="*/ 10 h 419"/>
                  <a:gd name="T24" fmla="*/ 190 w 190"/>
                  <a:gd name="T25" fmla="*/ 9 h 419"/>
                  <a:gd name="T26" fmla="*/ 190 w 190"/>
                  <a:gd name="T27" fmla="*/ 8 h 419"/>
                  <a:gd name="T28" fmla="*/ 189 w 190"/>
                  <a:gd name="T29" fmla="*/ 6 h 419"/>
                  <a:gd name="T30" fmla="*/ 189 w 190"/>
                  <a:gd name="T31" fmla="*/ 5 h 419"/>
                  <a:gd name="T32" fmla="*/ 189 w 190"/>
                  <a:gd name="T33" fmla="*/ 4 h 419"/>
                  <a:gd name="T34" fmla="*/ 188 w 190"/>
                  <a:gd name="T35" fmla="*/ 3 h 419"/>
                  <a:gd name="T36" fmla="*/ 188 w 190"/>
                  <a:gd name="T37" fmla="*/ 2 h 419"/>
                  <a:gd name="T38" fmla="*/ 188 w 190"/>
                  <a:gd name="T39" fmla="*/ 2 h 419"/>
                  <a:gd name="T40" fmla="*/ 188 w 190"/>
                  <a:gd name="T41" fmla="*/ 2 h 419"/>
                  <a:gd name="T42" fmla="*/ 188 w 190"/>
                  <a:gd name="T43" fmla="*/ 1 h 419"/>
                  <a:gd name="T44" fmla="*/ 188 w 190"/>
                  <a:gd name="T45" fmla="*/ 2 h 419"/>
                  <a:gd name="T46" fmla="*/ 122 w 190"/>
                  <a:gd name="T47" fmla="*/ 43 h 419"/>
                  <a:gd name="T48" fmla="*/ 0 w 190"/>
                  <a:gd name="T49" fmla="*/ 341 h 419"/>
                  <a:gd name="T50" fmla="*/ 12 w 190"/>
                  <a:gd name="T51" fmla="*/ 402 h 419"/>
                  <a:gd name="T52" fmla="*/ 16 w 190"/>
                  <a:gd name="T53" fmla="*/ 418 h 419"/>
                  <a:gd name="T54" fmla="*/ 17 w 190"/>
                  <a:gd name="T55" fmla="*/ 419 h 419"/>
                  <a:gd name="T56" fmla="*/ 17 w 190"/>
                  <a:gd name="T57" fmla="*/ 419 h 419"/>
                  <a:gd name="T58" fmla="*/ 17 w 190"/>
                  <a:gd name="T59" fmla="*/ 419 h 419"/>
                  <a:gd name="T60" fmla="*/ 20 w 190"/>
                  <a:gd name="T61" fmla="*/ 417 h 419"/>
                  <a:gd name="T62" fmla="*/ 21 w 190"/>
                  <a:gd name="T63" fmla="*/ 417 h 419"/>
                  <a:gd name="T64" fmla="*/ 24 w 190"/>
                  <a:gd name="T65" fmla="*/ 414 h 419"/>
                  <a:gd name="T66" fmla="*/ 24 w 190"/>
                  <a:gd name="T67" fmla="*/ 414 h 419"/>
                  <a:gd name="T68" fmla="*/ 27 w 190"/>
                  <a:gd name="T69" fmla="*/ 411 h 419"/>
                  <a:gd name="T70" fmla="*/ 26 w 190"/>
                  <a:gd name="T71" fmla="*/ 411 h 419"/>
                  <a:gd name="T72" fmla="*/ 27 w 190"/>
                  <a:gd name="T73" fmla="*/ 41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0" h="419">
                    <a:moveTo>
                      <a:pt x="27" y="411"/>
                    </a:moveTo>
                    <a:cubicBezTo>
                      <a:pt x="27" y="410"/>
                      <a:pt x="28" y="408"/>
                      <a:pt x="28" y="407"/>
                    </a:cubicBezTo>
                    <a:cubicBezTo>
                      <a:pt x="188" y="20"/>
                      <a:pt x="188" y="20"/>
                      <a:pt x="188" y="20"/>
                    </a:cubicBezTo>
                    <a:cubicBezTo>
                      <a:pt x="188" y="19"/>
                      <a:pt x="189" y="19"/>
                      <a:pt x="189" y="18"/>
                    </a:cubicBezTo>
                    <a:cubicBezTo>
                      <a:pt x="189" y="17"/>
                      <a:pt x="189" y="17"/>
                      <a:pt x="189" y="17"/>
                    </a:cubicBezTo>
                    <a:cubicBezTo>
                      <a:pt x="189" y="17"/>
                      <a:pt x="189" y="16"/>
                      <a:pt x="190" y="16"/>
                    </a:cubicBezTo>
                    <a:cubicBezTo>
                      <a:pt x="190" y="15"/>
                      <a:pt x="190" y="15"/>
                      <a:pt x="190" y="15"/>
                    </a:cubicBezTo>
                    <a:cubicBezTo>
                      <a:pt x="190" y="14"/>
                      <a:pt x="190" y="14"/>
                      <a:pt x="190" y="13"/>
                    </a:cubicBezTo>
                    <a:cubicBezTo>
                      <a:pt x="190" y="13"/>
                      <a:pt x="190" y="13"/>
                      <a:pt x="190" y="13"/>
                    </a:cubicBezTo>
                    <a:cubicBezTo>
                      <a:pt x="190" y="12"/>
                      <a:pt x="190" y="12"/>
                      <a:pt x="190" y="12"/>
                    </a:cubicBezTo>
                    <a:cubicBezTo>
                      <a:pt x="190" y="12"/>
                      <a:pt x="190" y="11"/>
                      <a:pt x="190" y="11"/>
                    </a:cubicBezTo>
                    <a:cubicBezTo>
                      <a:pt x="190" y="10"/>
                      <a:pt x="190" y="10"/>
                      <a:pt x="190" y="10"/>
                    </a:cubicBezTo>
                    <a:cubicBezTo>
                      <a:pt x="190" y="9"/>
                      <a:pt x="190" y="9"/>
                      <a:pt x="190" y="9"/>
                    </a:cubicBezTo>
                    <a:cubicBezTo>
                      <a:pt x="190" y="8"/>
                      <a:pt x="190" y="8"/>
                      <a:pt x="190" y="8"/>
                    </a:cubicBezTo>
                    <a:cubicBezTo>
                      <a:pt x="190" y="7"/>
                      <a:pt x="190" y="7"/>
                      <a:pt x="189" y="6"/>
                    </a:cubicBezTo>
                    <a:cubicBezTo>
                      <a:pt x="189" y="5"/>
                      <a:pt x="189" y="5"/>
                      <a:pt x="189" y="5"/>
                    </a:cubicBezTo>
                    <a:cubicBezTo>
                      <a:pt x="189" y="5"/>
                      <a:pt x="189" y="5"/>
                      <a:pt x="189" y="4"/>
                    </a:cubicBezTo>
                    <a:cubicBezTo>
                      <a:pt x="188" y="3"/>
                      <a:pt x="188" y="3"/>
                      <a:pt x="188" y="3"/>
                    </a:cubicBezTo>
                    <a:cubicBezTo>
                      <a:pt x="188" y="3"/>
                      <a:pt x="188" y="2"/>
                      <a:pt x="188" y="2"/>
                    </a:cubicBezTo>
                    <a:cubicBezTo>
                      <a:pt x="188" y="2"/>
                      <a:pt x="188" y="2"/>
                      <a:pt x="188" y="2"/>
                    </a:cubicBezTo>
                    <a:cubicBezTo>
                      <a:pt x="188" y="2"/>
                      <a:pt x="188" y="2"/>
                      <a:pt x="188" y="2"/>
                    </a:cubicBezTo>
                    <a:cubicBezTo>
                      <a:pt x="188" y="1"/>
                      <a:pt x="188" y="1"/>
                      <a:pt x="188" y="1"/>
                    </a:cubicBezTo>
                    <a:cubicBezTo>
                      <a:pt x="188" y="2"/>
                      <a:pt x="188" y="2"/>
                      <a:pt x="188" y="2"/>
                    </a:cubicBezTo>
                    <a:cubicBezTo>
                      <a:pt x="187" y="0"/>
                      <a:pt x="158" y="18"/>
                      <a:pt x="122" y="43"/>
                    </a:cubicBezTo>
                    <a:cubicBezTo>
                      <a:pt x="0" y="341"/>
                      <a:pt x="0" y="341"/>
                      <a:pt x="0" y="341"/>
                    </a:cubicBezTo>
                    <a:cubicBezTo>
                      <a:pt x="4" y="366"/>
                      <a:pt x="8" y="388"/>
                      <a:pt x="12" y="402"/>
                    </a:cubicBezTo>
                    <a:cubicBezTo>
                      <a:pt x="13" y="410"/>
                      <a:pt x="15" y="415"/>
                      <a:pt x="16" y="418"/>
                    </a:cubicBezTo>
                    <a:cubicBezTo>
                      <a:pt x="16" y="419"/>
                      <a:pt x="17" y="419"/>
                      <a:pt x="17" y="419"/>
                    </a:cubicBezTo>
                    <a:cubicBezTo>
                      <a:pt x="17" y="419"/>
                      <a:pt x="17" y="419"/>
                      <a:pt x="17" y="419"/>
                    </a:cubicBezTo>
                    <a:cubicBezTo>
                      <a:pt x="17" y="419"/>
                      <a:pt x="17" y="419"/>
                      <a:pt x="17" y="419"/>
                    </a:cubicBezTo>
                    <a:cubicBezTo>
                      <a:pt x="18" y="419"/>
                      <a:pt x="19" y="418"/>
                      <a:pt x="20" y="417"/>
                    </a:cubicBezTo>
                    <a:cubicBezTo>
                      <a:pt x="21" y="417"/>
                      <a:pt x="21" y="417"/>
                      <a:pt x="21" y="417"/>
                    </a:cubicBezTo>
                    <a:cubicBezTo>
                      <a:pt x="22" y="416"/>
                      <a:pt x="23" y="415"/>
                      <a:pt x="24" y="414"/>
                    </a:cubicBezTo>
                    <a:cubicBezTo>
                      <a:pt x="24" y="414"/>
                      <a:pt x="24" y="414"/>
                      <a:pt x="24" y="414"/>
                    </a:cubicBezTo>
                    <a:cubicBezTo>
                      <a:pt x="25" y="413"/>
                      <a:pt x="26" y="412"/>
                      <a:pt x="27" y="411"/>
                    </a:cubicBezTo>
                    <a:cubicBezTo>
                      <a:pt x="26" y="411"/>
                      <a:pt x="26" y="411"/>
                      <a:pt x="26" y="411"/>
                    </a:cubicBezTo>
                    <a:lnTo>
                      <a:pt x="27" y="411"/>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76" name="Freeform 65"/>
              <p:cNvSpPr/>
              <p:nvPr/>
            </p:nvSpPr>
            <p:spPr bwMode="auto">
              <a:xfrm>
                <a:off x="10438759" y="4711472"/>
                <a:ext cx="308226" cy="596976"/>
              </a:xfrm>
              <a:custGeom>
                <a:avLst/>
                <a:gdLst>
                  <a:gd name="T0" fmla="*/ 0 w 154"/>
                  <a:gd name="T1" fmla="*/ 115 h 298"/>
                  <a:gd name="T2" fmla="*/ 31 w 154"/>
                  <a:gd name="T3" fmla="*/ 298 h 298"/>
                  <a:gd name="T4" fmla="*/ 32 w 154"/>
                  <a:gd name="T5" fmla="*/ 298 h 298"/>
                  <a:gd name="T6" fmla="*/ 154 w 154"/>
                  <a:gd name="T7" fmla="*/ 0 h 298"/>
                  <a:gd name="T8" fmla="*/ 0 w 154"/>
                  <a:gd name="T9" fmla="*/ 115 h 298"/>
                </a:gdLst>
                <a:ahLst/>
                <a:cxnLst>
                  <a:cxn ang="0">
                    <a:pos x="T0" y="T1"/>
                  </a:cxn>
                  <a:cxn ang="0">
                    <a:pos x="T2" y="T3"/>
                  </a:cxn>
                  <a:cxn ang="0">
                    <a:pos x="T4" y="T5"/>
                  </a:cxn>
                  <a:cxn ang="0">
                    <a:pos x="T6" y="T7"/>
                  </a:cxn>
                  <a:cxn ang="0">
                    <a:pos x="T8" y="T9"/>
                  </a:cxn>
                </a:cxnLst>
                <a:rect l="0" t="0" r="r" b="b"/>
                <a:pathLst>
                  <a:path w="154" h="298">
                    <a:moveTo>
                      <a:pt x="0" y="115"/>
                    </a:moveTo>
                    <a:cubicBezTo>
                      <a:pt x="0" y="115"/>
                      <a:pt x="17" y="221"/>
                      <a:pt x="31" y="298"/>
                    </a:cubicBezTo>
                    <a:cubicBezTo>
                      <a:pt x="32" y="298"/>
                      <a:pt x="32" y="298"/>
                      <a:pt x="32" y="298"/>
                    </a:cubicBezTo>
                    <a:cubicBezTo>
                      <a:pt x="154" y="0"/>
                      <a:pt x="154" y="0"/>
                      <a:pt x="154" y="0"/>
                    </a:cubicBezTo>
                    <a:cubicBezTo>
                      <a:pt x="91" y="44"/>
                      <a:pt x="3" y="107"/>
                      <a:pt x="0" y="115"/>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77" name="Freeform 66"/>
              <p:cNvSpPr/>
              <p:nvPr/>
            </p:nvSpPr>
            <p:spPr bwMode="auto">
              <a:xfrm>
                <a:off x="7227793" y="4321109"/>
                <a:ext cx="298911" cy="290443"/>
              </a:xfrm>
              <a:custGeom>
                <a:avLst/>
                <a:gdLst>
                  <a:gd name="T0" fmla="*/ 50 w 353"/>
                  <a:gd name="T1" fmla="*/ 324 h 343"/>
                  <a:gd name="T2" fmla="*/ 81 w 353"/>
                  <a:gd name="T3" fmla="*/ 205 h 343"/>
                  <a:gd name="T4" fmla="*/ 0 w 353"/>
                  <a:gd name="T5" fmla="*/ 113 h 343"/>
                  <a:gd name="T6" fmla="*/ 123 w 353"/>
                  <a:gd name="T7" fmla="*/ 104 h 343"/>
                  <a:gd name="T8" fmla="*/ 187 w 353"/>
                  <a:gd name="T9" fmla="*/ 0 h 343"/>
                  <a:gd name="T10" fmla="*/ 232 w 353"/>
                  <a:gd name="T11" fmla="*/ 113 h 343"/>
                  <a:gd name="T12" fmla="*/ 353 w 353"/>
                  <a:gd name="T13" fmla="*/ 141 h 343"/>
                  <a:gd name="T14" fmla="*/ 258 w 353"/>
                  <a:gd name="T15" fmla="*/ 220 h 343"/>
                  <a:gd name="T16" fmla="*/ 268 w 353"/>
                  <a:gd name="T17" fmla="*/ 343 h 343"/>
                  <a:gd name="T18" fmla="*/ 164 w 353"/>
                  <a:gd name="T19" fmla="*/ 276 h 343"/>
                  <a:gd name="T20" fmla="*/ 50 w 353"/>
                  <a:gd name="T21" fmla="*/ 32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 h="343">
                    <a:moveTo>
                      <a:pt x="50" y="324"/>
                    </a:moveTo>
                    <a:lnTo>
                      <a:pt x="81" y="205"/>
                    </a:lnTo>
                    <a:lnTo>
                      <a:pt x="0" y="113"/>
                    </a:lnTo>
                    <a:lnTo>
                      <a:pt x="123" y="104"/>
                    </a:lnTo>
                    <a:lnTo>
                      <a:pt x="187" y="0"/>
                    </a:lnTo>
                    <a:lnTo>
                      <a:pt x="232" y="113"/>
                    </a:lnTo>
                    <a:lnTo>
                      <a:pt x="353" y="141"/>
                    </a:lnTo>
                    <a:lnTo>
                      <a:pt x="258" y="220"/>
                    </a:lnTo>
                    <a:lnTo>
                      <a:pt x="268" y="343"/>
                    </a:lnTo>
                    <a:lnTo>
                      <a:pt x="164" y="276"/>
                    </a:lnTo>
                    <a:lnTo>
                      <a:pt x="50" y="324"/>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78" name="Freeform 67"/>
              <p:cNvSpPr/>
              <p:nvPr/>
            </p:nvSpPr>
            <p:spPr bwMode="auto">
              <a:xfrm>
                <a:off x="9857872" y="2480223"/>
                <a:ext cx="224395" cy="227782"/>
              </a:xfrm>
              <a:custGeom>
                <a:avLst/>
                <a:gdLst>
                  <a:gd name="T0" fmla="*/ 265 w 265"/>
                  <a:gd name="T1" fmla="*/ 71 h 269"/>
                  <a:gd name="T2" fmla="*/ 76 w 265"/>
                  <a:gd name="T3" fmla="*/ 269 h 269"/>
                  <a:gd name="T4" fmla="*/ 0 w 265"/>
                  <a:gd name="T5" fmla="*/ 198 h 269"/>
                  <a:gd name="T6" fmla="*/ 192 w 265"/>
                  <a:gd name="T7" fmla="*/ 0 h 269"/>
                  <a:gd name="T8" fmla="*/ 265 w 265"/>
                  <a:gd name="T9" fmla="*/ 71 h 269"/>
                </a:gdLst>
                <a:ahLst/>
                <a:cxnLst>
                  <a:cxn ang="0">
                    <a:pos x="T0" y="T1"/>
                  </a:cxn>
                  <a:cxn ang="0">
                    <a:pos x="T2" y="T3"/>
                  </a:cxn>
                  <a:cxn ang="0">
                    <a:pos x="T4" y="T5"/>
                  </a:cxn>
                  <a:cxn ang="0">
                    <a:pos x="T6" y="T7"/>
                  </a:cxn>
                  <a:cxn ang="0">
                    <a:pos x="T8" y="T9"/>
                  </a:cxn>
                </a:cxnLst>
                <a:rect l="0" t="0" r="r" b="b"/>
                <a:pathLst>
                  <a:path w="265" h="269">
                    <a:moveTo>
                      <a:pt x="265" y="71"/>
                    </a:moveTo>
                    <a:lnTo>
                      <a:pt x="76" y="269"/>
                    </a:lnTo>
                    <a:lnTo>
                      <a:pt x="0" y="198"/>
                    </a:lnTo>
                    <a:lnTo>
                      <a:pt x="192" y="0"/>
                    </a:lnTo>
                    <a:lnTo>
                      <a:pt x="265" y="71"/>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79" name="Freeform 68"/>
              <p:cNvSpPr/>
              <p:nvPr/>
            </p:nvSpPr>
            <p:spPr bwMode="auto">
              <a:xfrm>
                <a:off x="9232953" y="1874779"/>
                <a:ext cx="749395" cy="733306"/>
              </a:xfrm>
              <a:custGeom>
                <a:avLst/>
                <a:gdLst>
                  <a:gd name="T0" fmla="*/ 885 w 885"/>
                  <a:gd name="T1" fmla="*/ 672 h 866"/>
                  <a:gd name="T2" fmla="*/ 700 w 885"/>
                  <a:gd name="T3" fmla="*/ 866 h 866"/>
                  <a:gd name="T4" fmla="*/ 0 w 885"/>
                  <a:gd name="T5" fmla="*/ 194 h 866"/>
                  <a:gd name="T6" fmla="*/ 185 w 885"/>
                  <a:gd name="T7" fmla="*/ 0 h 866"/>
                  <a:gd name="T8" fmla="*/ 885 w 885"/>
                  <a:gd name="T9" fmla="*/ 672 h 866"/>
                </a:gdLst>
                <a:ahLst/>
                <a:cxnLst>
                  <a:cxn ang="0">
                    <a:pos x="T0" y="T1"/>
                  </a:cxn>
                  <a:cxn ang="0">
                    <a:pos x="T2" y="T3"/>
                  </a:cxn>
                  <a:cxn ang="0">
                    <a:pos x="T4" y="T5"/>
                  </a:cxn>
                  <a:cxn ang="0">
                    <a:pos x="T6" y="T7"/>
                  </a:cxn>
                  <a:cxn ang="0">
                    <a:pos x="T8" y="T9"/>
                  </a:cxn>
                </a:cxnLst>
                <a:rect l="0" t="0" r="r" b="b"/>
                <a:pathLst>
                  <a:path w="885" h="866">
                    <a:moveTo>
                      <a:pt x="885" y="672"/>
                    </a:moveTo>
                    <a:lnTo>
                      <a:pt x="700" y="866"/>
                    </a:lnTo>
                    <a:lnTo>
                      <a:pt x="0" y="194"/>
                    </a:lnTo>
                    <a:lnTo>
                      <a:pt x="185" y="0"/>
                    </a:lnTo>
                    <a:lnTo>
                      <a:pt x="885" y="672"/>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80" name="Freeform 69"/>
              <p:cNvSpPr/>
              <p:nvPr/>
            </p:nvSpPr>
            <p:spPr bwMode="auto">
              <a:xfrm>
                <a:off x="9297308" y="1943368"/>
                <a:ext cx="620685" cy="598669"/>
              </a:xfrm>
              <a:custGeom>
                <a:avLst/>
                <a:gdLst>
                  <a:gd name="T0" fmla="*/ 733 w 733"/>
                  <a:gd name="T1" fmla="*/ 671 h 707"/>
                  <a:gd name="T2" fmla="*/ 700 w 733"/>
                  <a:gd name="T3" fmla="*/ 707 h 707"/>
                  <a:gd name="T4" fmla="*/ 0 w 733"/>
                  <a:gd name="T5" fmla="*/ 35 h 707"/>
                  <a:gd name="T6" fmla="*/ 33 w 733"/>
                  <a:gd name="T7" fmla="*/ 0 h 707"/>
                  <a:gd name="T8" fmla="*/ 733 w 733"/>
                  <a:gd name="T9" fmla="*/ 671 h 707"/>
                </a:gdLst>
                <a:ahLst/>
                <a:cxnLst>
                  <a:cxn ang="0">
                    <a:pos x="T0" y="T1"/>
                  </a:cxn>
                  <a:cxn ang="0">
                    <a:pos x="T2" y="T3"/>
                  </a:cxn>
                  <a:cxn ang="0">
                    <a:pos x="T4" y="T5"/>
                  </a:cxn>
                  <a:cxn ang="0">
                    <a:pos x="T6" y="T7"/>
                  </a:cxn>
                  <a:cxn ang="0">
                    <a:pos x="T8" y="T9"/>
                  </a:cxn>
                </a:cxnLst>
                <a:rect l="0" t="0" r="r" b="b"/>
                <a:pathLst>
                  <a:path w="733" h="707">
                    <a:moveTo>
                      <a:pt x="733" y="671"/>
                    </a:moveTo>
                    <a:lnTo>
                      <a:pt x="700" y="707"/>
                    </a:lnTo>
                    <a:lnTo>
                      <a:pt x="0" y="35"/>
                    </a:lnTo>
                    <a:lnTo>
                      <a:pt x="33" y="0"/>
                    </a:lnTo>
                    <a:lnTo>
                      <a:pt x="733" y="671"/>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81" name="Freeform 70"/>
              <p:cNvSpPr/>
              <p:nvPr/>
            </p:nvSpPr>
            <p:spPr bwMode="auto">
              <a:xfrm>
                <a:off x="9822307" y="2443811"/>
                <a:ext cx="224395" cy="228629"/>
              </a:xfrm>
              <a:custGeom>
                <a:avLst/>
                <a:gdLst>
                  <a:gd name="T0" fmla="*/ 265 w 265"/>
                  <a:gd name="T1" fmla="*/ 71 h 270"/>
                  <a:gd name="T2" fmla="*/ 73 w 265"/>
                  <a:gd name="T3" fmla="*/ 270 h 270"/>
                  <a:gd name="T4" fmla="*/ 0 w 265"/>
                  <a:gd name="T5" fmla="*/ 199 h 270"/>
                  <a:gd name="T6" fmla="*/ 189 w 265"/>
                  <a:gd name="T7" fmla="*/ 0 h 270"/>
                  <a:gd name="T8" fmla="*/ 265 w 265"/>
                  <a:gd name="T9" fmla="*/ 71 h 270"/>
                </a:gdLst>
                <a:ahLst/>
                <a:cxnLst>
                  <a:cxn ang="0">
                    <a:pos x="T0" y="T1"/>
                  </a:cxn>
                  <a:cxn ang="0">
                    <a:pos x="T2" y="T3"/>
                  </a:cxn>
                  <a:cxn ang="0">
                    <a:pos x="T4" y="T5"/>
                  </a:cxn>
                  <a:cxn ang="0">
                    <a:pos x="T6" y="T7"/>
                  </a:cxn>
                  <a:cxn ang="0">
                    <a:pos x="T8" y="T9"/>
                  </a:cxn>
                </a:cxnLst>
                <a:rect l="0" t="0" r="r" b="b"/>
                <a:pathLst>
                  <a:path w="265" h="270">
                    <a:moveTo>
                      <a:pt x="265" y="71"/>
                    </a:moveTo>
                    <a:lnTo>
                      <a:pt x="73" y="270"/>
                    </a:lnTo>
                    <a:lnTo>
                      <a:pt x="0" y="199"/>
                    </a:lnTo>
                    <a:lnTo>
                      <a:pt x="189" y="0"/>
                    </a:lnTo>
                    <a:lnTo>
                      <a:pt x="265" y="71"/>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82" name="Freeform 71"/>
              <p:cNvSpPr/>
              <p:nvPr/>
            </p:nvSpPr>
            <p:spPr bwMode="auto">
              <a:xfrm>
                <a:off x="9118638" y="1774860"/>
                <a:ext cx="268427" cy="264193"/>
              </a:xfrm>
              <a:custGeom>
                <a:avLst/>
                <a:gdLst>
                  <a:gd name="T0" fmla="*/ 135 w 317"/>
                  <a:gd name="T1" fmla="*/ 312 h 312"/>
                  <a:gd name="T2" fmla="*/ 0 w 317"/>
                  <a:gd name="T3" fmla="*/ 0 h 312"/>
                  <a:gd name="T4" fmla="*/ 317 w 317"/>
                  <a:gd name="T5" fmla="*/ 121 h 312"/>
                  <a:gd name="T6" fmla="*/ 135 w 317"/>
                  <a:gd name="T7" fmla="*/ 312 h 312"/>
                </a:gdLst>
                <a:ahLst/>
                <a:cxnLst>
                  <a:cxn ang="0">
                    <a:pos x="T0" y="T1"/>
                  </a:cxn>
                  <a:cxn ang="0">
                    <a:pos x="T2" y="T3"/>
                  </a:cxn>
                  <a:cxn ang="0">
                    <a:pos x="T4" y="T5"/>
                  </a:cxn>
                  <a:cxn ang="0">
                    <a:pos x="T6" y="T7"/>
                  </a:cxn>
                </a:cxnLst>
                <a:rect l="0" t="0" r="r" b="b"/>
                <a:pathLst>
                  <a:path w="317" h="312">
                    <a:moveTo>
                      <a:pt x="135" y="312"/>
                    </a:moveTo>
                    <a:lnTo>
                      <a:pt x="0" y="0"/>
                    </a:lnTo>
                    <a:lnTo>
                      <a:pt x="317" y="121"/>
                    </a:lnTo>
                    <a:lnTo>
                      <a:pt x="135" y="312"/>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83" name="Freeform 72"/>
              <p:cNvSpPr/>
              <p:nvPr/>
            </p:nvSpPr>
            <p:spPr bwMode="auto">
              <a:xfrm>
                <a:off x="9121179" y="1776553"/>
                <a:ext cx="136331" cy="132097"/>
              </a:xfrm>
              <a:custGeom>
                <a:avLst/>
                <a:gdLst>
                  <a:gd name="T0" fmla="*/ 161 w 161"/>
                  <a:gd name="T1" fmla="*/ 62 h 156"/>
                  <a:gd name="T2" fmla="*/ 0 w 161"/>
                  <a:gd name="T3" fmla="*/ 0 h 156"/>
                  <a:gd name="T4" fmla="*/ 68 w 161"/>
                  <a:gd name="T5" fmla="*/ 156 h 156"/>
                  <a:gd name="T6" fmla="*/ 161 w 161"/>
                  <a:gd name="T7" fmla="*/ 62 h 156"/>
                </a:gdLst>
                <a:ahLst/>
                <a:cxnLst>
                  <a:cxn ang="0">
                    <a:pos x="T0" y="T1"/>
                  </a:cxn>
                  <a:cxn ang="0">
                    <a:pos x="T2" y="T3"/>
                  </a:cxn>
                  <a:cxn ang="0">
                    <a:pos x="T4" y="T5"/>
                  </a:cxn>
                  <a:cxn ang="0">
                    <a:pos x="T6" y="T7"/>
                  </a:cxn>
                </a:cxnLst>
                <a:rect l="0" t="0" r="r" b="b"/>
                <a:pathLst>
                  <a:path w="161" h="156">
                    <a:moveTo>
                      <a:pt x="161" y="62"/>
                    </a:moveTo>
                    <a:lnTo>
                      <a:pt x="0" y="0"/>
                    </a:lnTo>
                    <a:lnTo>
                      <a:pt x="68" y="156"/>
                    </a:lnTo>
                    <a:lnTo>
                      <a:pt x="161" y="62"/>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84" name="Freeform 73"/>
              <p:cNvSpPr/>
              <p:nvPr/>
            </p:nvSpPr>
            <p:spPr bwMode="auto">
              <a:xfrm>
                <a:off x="7416623" y="3735988"/>
                <a:ext cx="550403" cy="552943"/>
              </a:xfrm>
              <a:custGeom>
                <a:avLst/>
                <a:gdLst>
                  <a:gd name="T0" fmla="*/ 216 w 275"/>
                  <a:gd name="T1" fmla="*/ 44 h 276"/>
                  <a:gd name="T2" fmla="*/ 232 w 275"/>
                  <a:gd name="T3" fmla="*/ 217 h 276"/>
                  <a:gd name="T4" fmla="*/ 59 w 275"/>
                  <a:gd name="T5" fmla="*/ 233 h 276"/>
                  <a:gd name="T6" fmla="*/ 43 w 275"/>
                  <a:gd name="T7" fmla="*/ 60 h 276"/>
                  <a:gd name="T8" fmla="*/ 216 w 275"/>
                  <a:gd name="T9" fmla="*/ 44 h 276"/>
                </a:gdLst>
                <a:ahLst/>
                <a:cxnLst>
                  <a:cxn ang="0">
                    <a:pos x="T0" y="T1"/>
                  </a:cxn>
                  <a:cxn ang="0">
                    <a:pos x="T2" y="T3"/>
                  </a:cxn>
                  <a:cxn ang="0">
                    <a:pos x="T4" y="T5"/>
                  </a:cxn>
                  <a:cxn ang="0">
                    <a:pos x="T6" y="T7"/>
                  </a:cxn>
                  <a:cxn ang="0">
                    <a:pos x="T8" y="T9"/>
                  </a:cxn>
                </a:cxnLst>
                <a:rect l="0" t="0" r="r" b="b"/>
                <a:pathLst>
                  <a:path w="275" h="276">
                    <a:moveTo>
                      <a:pt x="216" y="44"/>
                    </a:moveTo>
                    <a:cubicBezTo>
                      <a:pt x="268" y="87"/>
                      <a:pt x="275" y="164"/>
                      <a:pt x="232" y="217"/>
                    </a:cubicBezTo>
                    <a:cubicBezTo>
                      <a:pt x="189" y="269"/>
                      <a:pt x="111" y="276"/>
                      <a:pt x="59" y="233"/>
                    </a:cubicBezTo>
                    <a:cubicBezTo>
                      <a:pt x="7" y="189"/>
                      <a:pt x="0" y="112"/>
                      <a:pt x="43" y="60"/>
                    </a:cubicBezTo>
                    <a:cubicBezTo>
                      <a:pt x="86" y="8"/>
                      <a:pt x="164" y="0"/>
                      <a:pt x="216" y="44"/>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85" name="Freeform 74"/>
              <p:cNvSpPr/>
              <p:nvPr/>
            </p:nvSpPr>
            <p:spPr bwMode="auto">
              <a:xfrm>
                <a:off x="7544486" y="3878246"/>
                <a:ext cx="188831" cy="187984"/>
              </a:xfrm>
              <a:custGeom>
                <a:avLst/>
                <a:gdLst>
                  <a:gd name="T0" fmla="*/ 74 w 94"/>
                  <a:gd name="T1" fmla="*/ 15 h 94"/>
                  <a:gd name="T2" fmla="*/ 79 w 94"/>
                  <a:gd name="T3" fmla="*/ 74 h 94"/>
                  <a:gd name="T4" fmla="*/ 20 w 94"/>
                  <a:gd name="T5" fmla="*/ 79 h 94"/>
                  <a:gd name="T6" fmla="*/ 14 w 94"/>
                  <a:gd name="T7" fmla="*/ 20 h 94"/>
                  <a:gd name="T8" fmla="*/ 74 w 94"/>
                  <a:gd name="T9" fmla="*/ 15 h 94"/>
                </a:gdLst>
                <a:ahLst/>
                <a:cxnLst>
                  <a:cxn ang="0">
                    <a:pos x="T0" y="T1"/>
                  </a:cxn>
                  <a:cxn ang="0">
                    <a:pos x="T2" y="T3"/>
                  </a:cxn>
                  <a:cxn ang="0">
                    <a:pos x="T4" y="T5"/>
                  </a:cxn>
                  <a:cxn ang="0">
                    <a:pos x="T6" y="T7"/>
                  </a:cxn>
                  <a:cxn ang="0">
                    <a:pos x="T8" y="T9"/>
                  </a:cxn>
                </a:cxnLst>
                <a:rect l="0" t="0" r="r" b="b"/>
                <a:pathLst>
                  <a:path w="94" h="94">
                    <a:moveTo>
                      <a:pt x="74" y="15"/>
                    </a:moveTo>
                    <a:cubicBezTo>
                      <a:pt x="92" y="29"/>
                      <a:pt x="94" y="56"/>
                      <a:pt x="79" y="74"/>
                    </a:cubicBezTo>
                    <a:cubicBezTo>
                      <a:pt x="65" y="92"/>
                      <a:pt x="38" y="94"/>
                      <a:pt x="20" y="79"/>
                    </a:cubicBezTo>
                    <a:cubicBezTo>
                      <a:pt x="2" y="65"/>
                      <a:pt x="0" y="38"/>
                      <a:pt x="14" y="20"/>
                    </a:cubicBezTo>
                    <a:cubicBezTo>
                      <a:pt x="29" y="2"/>
                      <a:pt x="56" y="0"/>
                      <a:pt x="74" y="15"/>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86" name="Freeform 75"/>
              <p:cNvSpPr/>
              <p:nvPr/>
            </p:nvSpPr>
            <p:spPr bwMode="auto">
              <a:xfrm>
                <a:off x="7663034" y="3973932"/>
                <a:ext cx="196452" cy="202379"/>
              </a:xfrm>
              <a:custGeom>
                <a:avLst/>
                <a:gdLst>
                  <a:gd name="T0" fmla="*/ 98 w 98"/>
                  <a:gd name="T1" fmla="*/ 24 h 101"/>
                  <a:gd name="T2" fmla="*/ 95 w 98"/>
                  <a:gd name="T3" fmla="*/ 21 h 101"/>
                  <a:gd name="T4" fmla="*/ 17 w 98"/>
                  <a:gd name="T5" fmla="*/ 22 h 101"/>
                  <a:gd name="T6" fmla="*/ 31 w 98"/>
                  <a:gd name="T7" fmla="*/ 99 h 101"/>
                  <a:gd name="T8" fmla="*/ 34 w 98"/>
                  <a:gd name="T9" fmla="*/ 101 h 101"/>
                  <a:gd name="T10" fmla="*/ 98 w 98"/>
                  <a:gd name="T11" fmla="*/ 24 h 101"/>
                </a:gdLst>
                <a:ahLst/>
                <a:cxnLst>
                  <a:cxn ang="0">
                    <a:pos x="T0" y="T1"/>
                  </a:cxn>
                  <a:cxn ang="0">
                    <a:pos x="T2" y="T3"/>
                  </a:cxn>
                  <a:cxn ang="0">
                    <a:pos x="T4" y="T5"/>
                  </a:cxn>
                  <a:cxn ang="0">
                    <a:pos x="T6" y="T7"/>
                  </a:cxn>
                  <a:cxn ang="0">
                    <a:pos x="T8" y="T9"/>
                  </a:cxn>
                  <a:cxn ang="0">
                    <a:pos x="T10" y="T11"/>
                  </a:cxn>
                </a:cxnLst>
                <a:rect l="0" t="0" r="r" b="b"/>
                <a:pathLst>
                  <a:path w="98" h="101">
                    <a:moveTo>
                      <a:pt x="98" y="24"/>
                    </a:moveTo>
                    <a:cubicBezTo>
                      <a:pt x="97" y="23"/>
                      <a:pt x="96" y="22"/>
                      <a:pt x="95" y="21"/>
                    </a:cubicBezTo>
                    <a:cubicBezTo>
                      <a:pt x="70" y="0"/>
                      <a:pt x="35" y="1"/>
                      <a:pt x="17" y="22"/>
                    </a:cubicBezTo>
                    <a:cubicBezTo>
                      <a:pt x="0" y="44"/>
                      <a:pt x="5" y="78"/>
                      <a:pt x="31" y="99"/>
                    </a:cubicBezTo>
                    <a:cubicBezTo>
                      <a:pt x="32" y="100"/>
                      <a:pt x="33" y="100"/>
                      <a:pt x="34" y="101"/>
                    </a:cubicBezTo>
                    <a:lnTo>
                      <a:pt x="98" y="24"/>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87" name="Freeform 76"/>
              <p:cNvSpPr/>
              <p:nvPr/>
            </p:nvSpPr>
            <p:spPr bwMode="auto">
              <a:xfrm>
                <a:off x="10767307" y="3045021"/>
                <a:ext cx="187984" cy="117702"/>
              </a:xfrm>
              <a:custGeom>
                <a:avLst/>
                <a:gdLst>
                  <a:gd name="T0" fmla="*/ 0 w 94"/>
                  <a:gd name="T1" fmla="*/ 37 h 59"/>
                  <a:gd name="T2" fmla="*/ 14 w 94"/>
                  <a:gd name="T3" fmla="*/ 59 h 59"/>
                  <a:gd name="T4" fmla="*/ 94 w 94"/>
                  <a:gd name="T5" fmla="*/ 23 h 59"/>
                  <a:gd name="T6" fmla="*/ 84 w 94"/>
                  <a:gd name="T7" fmla="*/ 0 h 59"/>
                  <a:gd name="T8" fmla="*/ 0 w 94"/>
                  <a:gd name="T9" fmla="*/ 37 h 59"/>
                </a:gdLst>
                <a:ahLst/>
                <a:cxnLst>
                  <a:cxn ang="0">
                    <a:pos x="T0" y="T1"/>
                  </a:cxn>
                  <a:cxn ang="0">
                    <a:pos x="T2" y="T3"/>
                  </a:cxn>
                  <a:cxn ang="0">
                    <a:pos x="T4" y="T5"/>
                  </a:cxn>
                  <a:cxn ang="0">
                    <a:pos x="T6" y="T7"/>
                  </a:cxn>
                  <a:cxn ang="0">
                    <a:pos x="T8" y="T9"/>
                  </a:cxn>
                </a:cxnLst>
                <a:rect l="0" t="0" r="r" b="b"/>
                <a:pathLst>
                  <a:path w="94" h="59">
                    <a:moveTo>
                      <a:pt x="0" y="37"/>
                    </a:moveTo>
                    <a:cubicBezTo>
                      <a:pt x="6" y="43"/>
                      <a:pt x="11" y="50"/>
                      <a:pt x="14" y="59"/>
                    </a:cubicBezTo>
                    <a:cubicBezTo>
                      <a:pt x="94" y="23"/>
                      <a:pt x="94" y="23"/>
                      <a:pt x="94" y="23"/>
                    </a:cubicBezTo>
                    <a:cubicBezTo>
                      <a:pt x="89" y="17"/>
                      <a:pt x="85" y="9"/>
                      <a:pt x="84" y="0"/>
                    </a:cubicBezTo>
                    <a:lnTo>
                      <a:pt x="0" y="37"/>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88" name="Freeform 77"/>
              <p:cNvSpPr/>
              <p:nvPr/>
            </p:nvSpPr>
            <p:spPr bwMode="auto">
              <a:xfrm>
                <a:off x="10689404" y="2936634"/>
                <a:ext cx="55887" cy="168508"/>
              </a:xfrm>
              <a:custGeom>
                <a:avLst/>
                <a:gdLst>
                  <a:gd name="T0" fmla="*/ 24 w 28"/>
                  <a:gd name="T1" fmla="*/ 84 h 84"/>
                  <a:gd name="T2" fmla="*/ 25 w 28"/>
                  <a:gd name="T3" fmla="*/ 84 h 84"/>
                  <a:gd name="T4" fmla="*/ 28 w 28"/>
                  <a:gd name="T5" fmla="*/ 2 h 84"/>
                  <a:gd name="T6" fmla="*/ 6 w 28"/>
                  <a:gd name="T7" fmla="*/ 1 h 84"/>
                  <a:gd name="T8" fmla="*/ 3 w 28"/>
                  <a:gd name="T9" fmla="*/ 0 h 84"/>
                  <a:gd name="T10" fmla="*/ 0 w 28"/>
                  <a:gd name="T11" fmla="*/ 83 h 84"/>
                  <a:gd name="T12" fmla="*/ 24 w 28"/>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28" h="84">
                    <a:moveTo>
                      <a:pt x="24" y="84"/>
                    </a:moveTo>
                    <a:cubicBezTo>
                      <a:pt x="25" y="84"/>
                      <a:pt x="25" y="84"/>
                      <a:pt x="25" y="84"/>
                    </a:cubicBezTo>
                    <a:cubicBezTo>
                      <a:pt x="28" y="2"/>
                      <a:pt x="28" y="2"/>
                      <a:pt x="28" y="2"/>
                    </a:cubicBezTo>
                    <a:cubicBezTo>
                      <a:pt x="21" y="3"/>
                      <a:pt x="13" y="3"/>
                      <a:pt x="6" y="1"/>
                    </a:cubicBezTo>
                    <a:cubicBezTo>
                      <a:pt x="5" y="1"/>
                      <a:pt x="4" y="0"/>
                      <a:pt x="3" y="0"/>
                    </a:cubicBezTo>
                    <a:cubicBezTo>
                      <a:pt x="0" y="83"/>
                      <a:pt x="0" y="83"/>
                      <a:pt x="0" y="83"/>
                    </a:cubicBezTo>
                    <a:cubicBezTo>
                      <a:pt x="7" y="81"/>
                      <a:pt x="16" y="81"/>
                      <a:pt x="24" y="84"/>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89" name="Freeform 78"/>
              <p:cNvSpPr/>
              <p:nvPr/>
            </p:nvSpPr>
            <p:spPr bwMode="auto">
              <a:xfrm>
                <a:off x="10629283" y="2756271"/>
                <a:ext cx="196452" cy="186290"/>
              </a:xfrm>
              <a:custGeom>
                <a:avLst/>
                <a:gdLst>
                  <a:gd name="T0" fmla="*/ 58 w 98"/>
                  <a:gd name="T1" fmla="*/ 92 h 93"/>
                  <a:gd name="T2" fmla="*/ 90 w 98"/>
                  <a:gd name="T3" fmla="*/ 62 h 93"/>
                  <a:gd name="T4" fmla="*/ 62 w 98"/>
                  <a:gd name="T5" fmla="*/ 7 h 93"/>
                  <a:gd name="T6" fmla="*/ 7 w 98"/>
                  <a:gd name="T7" fmla="*/ 36 h 93"/>
                  <a:gd name="T8" fmla="*/ 33 w 98"/>
                  <a:gd name="T9" fmla="*/ 90 h 93"/>
                  <a:gd name="T10" fmla="*/ 36 w 98"/>
                  <a:gd name="T11" fmla="*/ 91 h 93"/>
                  <a:gd name="T12" fmla="*/ 58 w 98"/>
                  <a:gd name="T13" fmla="*/ 92 h 93"/>
                </a:gdLst>
                <a:ahLst/>
                <a:cxnLst>
                  <a:cxn ang="0">
                    <a:pos x="T0" y="T1"/>
                  </a:cxn>
                  <a:cxn ang="0">
                    <a:pos x="T2" y="T3"/>
                  </a:cxn>
                  <a:cxn ang="0">
                    <a:pos x="T4" y="T5"/>
                  </a:cxn>
                  <a:cxn ang="0">
                    <a:pos x="T6" y="T7"/>
                  </a:cxn>
                  <a:cxn ang="0">
                    <a:pos x="T8" y="T9"/>
                  </a:cxn>
                  <a:cxn ang="0">
                    <a:pos x="T10" y="T11"/>
                  </a:cxn>
                  <a:cxn ang="0">
                    <a:pos x="T12" y="T13"/>
                  </a:cxn>
                </a:cxnLst>
                <a:rect l="0" t="0" r="r" b="b"/>
                <a:pathLst>
                  <a:path w="98" h="93">
                    <a:moveTo>
                      <a:pt x="58" y="92"/>
                    </a:moveTo>
                    <a:cubicBezTo>
                      <a:pt x="73" y="89"/>
                      <a:pt x="86" y="78"/>
                      <a:pt x="90" y="62"/>
                    </a:cubicBezTo>
                    <a:cubicBezTo>
                      <a:pt x="98" y="39"/>
                      <a:pt x="85" y="14"/>
                      <a:pt x="62" y="7"/>
                    </a:cubicBezTo>
                    <a:cubicBezTo>
                      <a:pt x="38" y="0"/>
                      <a:pt x="14" y="13"/>
                      <a:pt x="7" y="36"/>
                    </a:cubicBezTo>
                    <a:cubicBezTo>
                      <a:pt x="0" y="58"/>
                      <a:pt x="11" y="82"/>
                      <a:pt x="33" y="90"/>
                    </a:cubicBezTo>
                    <a:cubicBezTo>
                      <a:pt x="34" y="90"/>
                      <a:pt x="35" y="91"/>
                      <a:pt x="36" y="91"/>
                    </a:cubicBezTo>
                    <a:cubicBezTo>
                      <a:pt x="43" y="93"/>
                      <a:pt x="51" y="93"/>
                      <a:pt x="58" y="92"/>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90" name="Freeform 79"/>
              <p:cNvSpPr/>
              <p:nvPr/>
            </p:nvSpPr>
            <p:spPr bwMode="auto">
              <a:xfrm>
                <a:off x="10933275" y="2936634"/>
                <a:ext cx="188831" cy="196452"/>
              </a:xfrm>
              <a:custGeom>
                <a:avLst/>
                <a:gdLst>
                  <a:gd name="T0" fmla="*/ 58 w 94"/>
                  <a:gd name="T1" fmla="*/ 7 h 98"/>
                  <a:gd name="T2" fmla="*/ 3 w 94"/>
                  <a:gd name="T3" fmla="*/ 36 h 98"/>
                  <a:gd name="T4" fmla="*/ 1 w 94"/>
                  <a:gd name="T5" fmla="*/ 54 h 98"/>
                  <a:gd name="T6" fmla="*/ 11 w 94"/>
                  <a:gd name="T7" fmla="*/ 77 h 98"/>
                  <a:gd name="T8" fmla="*/ 32 w 94"/>
                  <a:gd name="T9" fmla="*/ 91 h 98"/>
                  <a:gd name="T10" fmla="*/ 86 w 94"/>
                  <a:gd name="T11" fmla="*/ 62 h 98"/>
                  <a:gd name="T12" fmla="*/ 58 w 94"/>
                  <a:gd name="T13" fmla="*/ 7 h 98"/>
                </a:gdLst>
                <a:ahLst/>
                <a:cxnLst>
                  <a:cxn ang="0">
                    <a:pos x="T0" y="T1"/>
                  </a:cxn>
                  <a:cxn ang="0">
                    <a:pos x="T2" y="T3"/>
                  </a:cxn>
                  <a:cxn ang="0">
                    <a:pos x="T4" y="T5"/>
                  </a:cxn>
                  <a:cxn ang="0">
                    <a:pos x="T6" y="T7"/>
                  </a:cxn>
                  <a:cxn ang="0">
                    <a:pos x="T8" y="T9"/>
                  </a:cxn>
                  <a:cxn ang="0">
                    <a:pos x="T10" y="T11"/>
                  </a:cxn>
                  <a:cxn ang="0">
                    <a:pos x="T12" y="T13"/>
                  </a:cxn>
                </a:cxnLst>
                <a:rect l="0" t="0" r="r" b="b"/>
                <a:pathLst>
                  <a:path w="94" h="98">
                    <a:moveTo>
                      <a:pt x="58" y="7"/>
                    </a:moveTo>
                    <a:cubicBezTo>
                      <a:pt x="35" y="0"/>
                      <a:pt x="10" y="13"/>
                      <a:pt x="3" y="36"/>
                    </a:cubicBezTo>
                    <a:cubicBezTo>
                      <a:pt x="1" y="42"/>
                      <a:pt x="0" y="48"/>
                      <a:pt x="1" y="54"/>
                    </a:cubicBezTo>
                    <a:cubicBezTo>
                      <a:pt x="2" y="63"/>
                      <a:pt x="6" y="71"/>
                      <a:pt x="11" y="77"/>
                    </a:cubicBezTo>
                    <a:cubicBezTo>
                      <a:pt x="17" y="84"/>
                      <a:pt x="24" y="88"/>
                      <a:pt x="32" y="91"/>
                    </a:cubicBezTo>
                    <a:cubicBezTo>
                      <a:pt x="55" y="98"/>
                      <a:pt x="79" y="85"/>
                      <a:pt x="86" y="62"/>
                    </a:cubicBezTo>
                    <a:cubicBezTo>
                      <a:pt x="94" y="39"/>
                      <a:pt x="81" y="14"/>
                      <a:pt x="58" y="7"/>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91" name="Freeform 80"/>
              <p:cNvSpPr/>
              <p:nvPr/>
            </p:nvSpPr>
            <p:spPr bwMode="auto">
              <a:xfrm>
                <a:off x="10613194" y="3099214"/>
                <a:ext cx="187984" cy="186290"/>
              </a:xfrm>
              <a:custGeom>
                <a:avLst/>
                <a:gdLst>
                  <a:gd name="T0" fmla="*/ 77 w 94"/>
                  <a:gd name="T1" fmla="*/ 10 h 93"/>
                  <a:gd name="T2" fmla="*/ 63 w 94"/>
                  <a:gd name="T3" fmla="*/ 3 h 93"/>
                  <a:gd name="T4" fmla="*/ 62 w 94"/>
                  <a:gd name="T5" fmla="*/ 3 h 93"/>
                  <a:gd name="T6" fmla="*/ 38 w 94"/>
                  <a:gd name="T7" fmla="*/ 2 h 93"/>
                  <a:gd name="T8" fmla="*/ 7 w 94"/>
                  <a:gd name="T9" fmla="*/ 31 h 93"/>
                  <a:gd name="T10" fmla="*/ 36 w 94"/>
                  <a:gd name="T11" fmla="*/ 86 h 93"/>
                  <a:gd name="T12" fmla="*/ 91 w 94"/>
                  <a:gd name="T13" fmla="*/ 57 h 93"/>
                  <a:gd name="T14" fmla="*/ 91 w 94"/>
                  <a:gd name="T15" fmla="*/ 32 h 93"/>
                  <a:gd name="T16" fmla="*/ 77 w 94"/>
                  <a:gd name="T17" fmla="*/ 1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93">
                    <a:moveTo>
                      <a:pt x="77" y="10"/>
                    </a:moveTo>
                    <a:cubicBezTo>
                      <a:pt x="73" y="7"/>
                      <a:pt x="68" y="5"/>
                      <a:pt x="63" y="3"/>
                    </a:cubicBezTo>
                    <a:cubicBezTo>
                      <a:pt x="62" y="3"/>
                      <a:pt x="62" y="3"/>
                      <a:pt x="62" y="3"/>
                    </a:cubicBezTo>
                    <a:cubicBezTo>
                      <a:pt x="54" y="0"/>
                      <a:pt x="45" y="0"/>
                      <a:pt x="38" y="2"/>
                    </a:cubicBezTo>
                    <a:cubicBezTo>
                      <a:pt x="24" y="6"/>
                      <a:pt x="12" y="17"/>
                      <a:pt x="7" y="31"/>
                    </a:cubicBezTo>
                    <a:cubicBezTo>
                      <a:pt x="0" y="55"/>
                      <a:pt x="13" y="79"/>
                      <a:pt x="36" y="86"/>
                    </a:cubicBezTo>
                    <a:cubicBezTo>
                      <a:pt x="59" y="93"/>
                      <a:pt x="84" y="80"/>
                      <a:pt x="91" y="57"/>
                    </a:cubicBezTo>
                    <a:cubicBezTo>
                      <a:pt x="94" y="49"/>
                      <a:pt x="93" y="40"/>
                      <a:pt x="91" y="32"/>
                    </a:cubicBezTo>
                    <a:cubicBezTo>
                      <a:pt x="88" y="23"/>
                      <a:pt x="83" y="16"/>
                      <a:pt x="77" y="10"/>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92" name="Freeform 81"/>
              <p:cNvSpPr/>
              <p:nvPr/>
            </p:nvSpPr>
            <p:spPr bwMode="auto">
              <a:xfrm>
                <a:off x="7458962" y="2814698"/>
                <a:ext cx="568185" cy="568185"/>
              </a:xfrm>
              <a:custGeom>
                <a:avLst/>
                <a:gdLst>
                  <a:gd name="T0" fmla="*/ 274 w 284"/>
                  <a:gd name="T1" fmla="*/ 153 h 284"/>
                  <a:gd name="T2" fmla="*/ 259 w 284"/>
                  <a:gd name="T3" fmla="*/ 203 h 284"/>
                  <a:gd name="T4" fmla="*/ 128 w 284"/>
                  <a:gd name="T5" fmla="*/ 274 h 284"/>
                  <a:gd name="T6" fmla="*/ 81 w 284"/>
                  <a:gd name="T7" fmla="*/ 258 h 284"/>
                  <a:gd name="T8" fmla="*/ 9 w 284"/>
                  <a:gd name="T9" fmla="*/ 127 h 284"/>
                  <a:gd name="T10" fmla="*/ 22 w 284"/>
                  <a:gd name="T11" fmla="*/ 81 h 284"/>
                  <a:gd name="T12" fmla="*/ 153 w 284"/>
                  <a:gd name="T13" fmla="*/ 9 h 284"/>
                  <a:gd name="T14" fmla="*/ 203 w 284"/>
                  <a:gd name="T15" fmla="*/ 22 h 284"/>
                  <a:gd name="T16" fmla="*/ 274 w 284"/>
                  <a:gd name="T17" fmla="*/ 1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274" y="153"/>
                    </a:moveTo>
                    <a:cubicBezTo>
                      <a:pt x="284" y="170"/>
                      <a:pt x="276" y="193"/>
                      <a:pt x="259" y="203"/>
                    </a:cubicBezTo>
                    <a:cubicBezTo>
                      <a:pt x="128" y="274"/>
                      <a:pt x="128" y="274"/>
                      <a:pt x="128" y="274"/>
                    </a:cubicBezTo>
                    <a:cubicBezTo>
                      <a:pt x="110" y="284"/>
                      <a:pt x="90" y="275"/>
                      <a:pt x="81" y="258"/>
                    </a:cubicBezTo>
                    <a:cubicBezTo>
                      <a:pt x="9" y="127"/>
                      <a:pt x="9" y="127"/>
                      <a:pt x="9" y="127"/>
                    </a:cubicBezTo>
                    <a:cubicBezTo>
                      <a:pt x="0" y="110"/>
                      <a:pt x="5" y="90"/>
                      <a:pt x="22" y="81"/>
                    </a:cubicBezTo>
                    <a:cubicBezTo>
                      <a:pt x="153" y="9"/>
                      <a:pt x="153" y="9"/>
                      <a:pt x="153" y="9"/>
                    </a:cubicBezTo>
                    <a:cubicBezTo>
                      <a:pt x="171" y="0"/>
                      <a:pt x="193" y="4"/>
                      <a:pt x="203" y="22"/>
                    </a:cubicBezTo>
                    <a:lnTo>
                      <a:pt x="274" y="153"/>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93" name="Freeform 82"/>
              <p:cNvSpPr/>
              <p:nvPr/>
            </p:nvSpPr>
            <p:spPr bwMode="auto">
              <a:xfrm>
                <a:off x="7704526" y="4144133"/>
                <a:ext cx="288750" cy="624919"/>
              </a:xfrm>
              <a:custGeom>
                <a:avLst/>
                <a:gdLst>
                  <a:gd name="T0" fmla="*/ 56 w 144"/>
                  <a:gd name="T1" fmla="*/ 105 h 312"/>
                  <a:gd name="T2" fmla="*/ 0 w 144"/>
                  <a:gd name="T3" fmla="*/ 298 h 312"/>
                  <a:gd name="T4" fmla="*/ 20 w 144"/>
                  <a:gd name="T5" fmla="*/ 306 h 312"/>
                  <a:gd name="T6" fmla="*/ 41 w 144"/>
                  <a:gd name="T7" fmla="*/ 312 h 312"/>
                  <a:gd name="T8" fmla="*/ 117 w 144"/>
                  <a:gd name="T9" fmla="*/ 126 h 312"/>
                  <a:gd name="T10" fmla="*/ 124 w 144"/>
                  <a:gd name="T11" fmla="*/ 7 h 312"/>
                  <a:gd name="T12" fmla="*/ 56 w 144"/>
                  <a:gd name="T13" fmla="*/ 105 h 312"/>
                </a:gdLst>
                <a:ahLst/>
                <a:cxnLst>
                  <a:cxn ang="0">
                    <a:pos x="T0" y="T1"/>
                  </a:cxn>
                  <a:cxn ang="0">
                    <a:pos x="T2" y="T3"/>
                  </a:cxn>
                  <a:cxn ang="0">
                    <a:pos x="T4" y="T5"/>
                  </a:cxn>
                  <a:cxn ang="0">
                    <a:pos x="T6" y="T7"/>
                  </a:cxn>
                  <a:cxn ang="0">
                    <a:pos x="T8" y="T9"/>
                  </a:cxn>
                  <a:cxn ang="0">
                    <a:pos x="T10" y="T11"/>
                  </a:cxn>
                  <a:cxn ang="0">
                    <a:pos x="T12" y="T13"/>
                  </a:cxn>
                </a:cxnLst>
                <a:rect l="0" t="0" r="r" b="b"/>
                <a:pathLst>
                  <a:path w="144" h="312">
                    <a:moveTo>
                      <a:pt x="56" y="105"/>
                    </a:moveTo>
                    <a:cubicBezTo>
                      <a:pt x="39" y="154"/>
                      <a:pt x="0" y="298"/>
                      <a:pt x="0" y="298"/>
                    </a:cubicBezTo>
                    <a:cubicBezTo>
                      <a:pt x="20" y="306"/>
                      <a:pt x="20" y="306"/>
                      <a:pt x="20" y="306"/>
                    </a:cubicBezTo>
                    <a:cubicBezTo>
                      <a:pt x="41" y="312"/>
                      <a:pt x="41" y="312"/>
                      <a:pt x="41" y="312"/>
                    </a:cubicBezTo>
                    <a:cubicBezTo>
                      <a:pt x="41" y="312"/>
                      <a:pt x="100" y="175"/>
                      <a:pt x="117" y="126"/>
                    </a:cubicBezTo>
                    <a:cubicBezTo>
                      <a:pt x="142" y="55"/>
                      <a:pt x="144" y="14"/>
                      <a:pt x="124" y="7"/>
                    </a:cubicBezTo>
                    <a:cubicBezTo>
                      <a:pt x="105" y="0"/>
                      <a:pt x="81" y="34"/>
                      <a:pt x="56" y="105"/>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94" name="Freeform 83"/>
              <p:cNvSpPr/>
              <p:nvPr/>
            </p:nvSpPr>
            <p:spPr bwMode="auto">
              <a:xfrm>
                <a:off x="7404768" y="4619173"/>
                <a:ext cx="574959" cy="576653"/>
              </a:xfrm>
              <a:custGeom>
                <a:avLst/>
                <a:gdLst>
                  <a:gd name="T0" fmla="*/ 186 w 287"/>
                  <a:gd name="T1" fmla="*/ 23 h 288"/>
                  <a:gd name="T2" fmla="*/ 264 w 287"/>
                  <a:gd name="T3" fmla="*/ 186 h 288"/>
                  <a:gd name="T4" fmla="*/ 101 w 287"/>
                  <a:gd name="T5" fmla="*/ 265 h 288"/>
                  <a:gd name="T6" fmla="*/ 23 w 287"/>
                  <a:gd name="T7" fmla="*/ 102 h 288"/>
                  <a:gd name="T8" fmla="*/ 186 w 287"/>
                  <a:gd name="T9" fmla="*/ 23 h 288"/>
                </a:gdLst>
                <a:ahLst/>
                <a:cxnLst>
                  <a:cxn ang="0">
                    <a:pos x="T0" y="T1"/>
                  </a:cxn>
                  <a:cxn ang="0">
                    <a:pos x="T2" y="T3"/>
                  </a:cxn>
                  <a:cxn ang="0">
                    <a:pos x="T4" y="T5"/>
                  </a:cxn>
                  <a:cxn ang="0">
                    <a:pos x="T6" y="T7"/>
                  </a:cxn>
                  <a:cxn ang="0">
                    <a:pos x="T8" y="T9"/>
                  </a:cxn>
                </a:cxnLst>
                <a:rect l="0" t="0" r="r" b="b"/>
                <a:pathLst>
                  <a:path w="287" h="288">
                    <a:moveTo>
                      <a:pt x="186" y="23"/>
                    </a:moveTo>
                    <a:cubicBezTo>
                      <a:pt x="252" y="47"/>
                      <a:pt x="287" y="120"/>
                      <a:pt x="264" y="186"/>
                    </a:cubicBezTo>
                    <a:cubicBezTo>
                      <a:pt x="241" y="253"/>
                      <a:pt x="168" y="288"/>
                      <a:pt x="101" y="265"/>
                    </a:cubicBezTo>
                    <a:cubicBezTo>
                      <a:pt x="35" y="241"/>
                      <a:pt x="0" y="169"/>
                      <a:pt x="23" y="102"/>
                    </a:cubicBezTo>
                    <a:cubicBezTo>
                      <a:pt x="46" y="35"/>
                      <a:pt x="119" y="0"/>
                      <a:pt x="186" y="23"/>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95" name="Freeform 84"/>
              <p:cNvSpPr/>
              <p:nvPr/>
            </p:nvSpPr>
            <p:spPr bwMode="auto">
              <a:xfrm>
                <a:off x="7470817" y="4686915"/>
                <a:ext cx="442016" cy="442863"/>
              </a:xfrm>
              <a:custGeom>
                <a:avLst/>
                <a:gdLst>
                  <a:gd name="T0" fmla="*/ 143 w 221"/>
                  <a:gd name="T1" fmla="*/ 17 h 221"/>
                  <a:gd name="T2" fmla="*/ 203 w 221"/>
                  <a:gd name="T3" fmla="*/ 142 h 221"/>
                  <a:gd name="T4" fmla="*/ 78 w 221"/>
                  <a:gd name="T5" fmla="*/ 203 h 221"/>
                  <a:gd name="T6" fmla="*/ 18 w 221"/>
                  <a:gd name="T7" fmla="*/ 78 h 221"/>
                  <a:gd name="T8" fmla="*/ 143 w 221"/>
                  <a:gd name="T9" fmla="*/ 17 h 221"/>
                </a:gdLst>
                <a:ahLst/>
                <a:cxnLst>
                  <a:cxn ang="0">
                    <a:pos x="T0" y="T1"/>
                  </a:cxn>
                  <a:cxn ang="0">
                    <a:pos x="T2" y="T3"/>
                  </a:cxn>
                  <a:cxn ang="0">
                    <a:pos x="T4" y="T5"/>
                  </a:cxn>
                  <a:cxn ang="0">
                    <a:pos x="T6" y="T7"/>
                  </a:cxn>
                  <a:cxn ang="0">
                    <a:pos x="T8" y="T9"/>
                  </a:cxn>
                </a:cxnLst>
                <a:rect l="0" t="0" r="r" b="b"/>
                <a:pathLst>
                  <a:path w="221" h="221">
                    <a:moveTo>
                      <a:pt x="143" y="17"/>
                    </a:moveTo>
                    <a:cubicBezTo>
                      <a:pt x="194" y="35"/>
                      <a:pt x="221" y="91"/>
                      <a:pt x="203" y="142"/>
                    </a:cubicBezTo>
                    <a:cubicBezTo>
                      <a:pt x="185" y="194"/>
                      <a:pt x="129" y="221"/>
                      <a:pt x="78" y="203"/>
                    </a:cubicBezTo>
                    <a:cubicBezTo>
                      <a:pt x="27" y="185"/>
                      <a:pt x="0" y="129"/>
                      <a:pt x="18" y="78"/>
                    </a:cubicBezTo>
                    <a:cubicBezTo>
                      <a:pt x="36" y="27"/>
                      <a:pt x="92" y="0"/>
                      <a:pt x="143" y="17"/>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96" name="Freeform 85"/>
              <p:cNvSpPr/>
              <p:nvPr/>
            </p:nvSpPr>
            <p:spPr bwMode="auto">
              <a:xfrm>
                <a:off x="7496220" y="4785141"/>
                <a:ext cx="404758" cy="342943"/>
              </a:xfrm>
              <a:custGeom>
                <a:avLst/>
                <a:gdLst>
                  <a:gd name="T0" fmla="*/ 171 w 202"/>
                  <a:gd name="T1" fmla="*/ 44 h 171"/>
                  <a:gd name="T2" fmla="*/ 122 w 202"/>
                  <a:gd name="T3" fmla="*/ 99 h 171"/>
                  <a:gd name="T4" fmla="*/ 118 w 202"/>
                  <a:gd name="T5" fmla="*/ 100 h 171"/>
                  <a:gd name="T6" fmla="*/ 117 w 202"/>
                  <a:gd name="T7" fmla="*/ 101 h 171"/>
                  <a:gd name="T8" fmla="*/ 116 w 202"/>
                  <a:gd name="T9" fmla="*/ 101 h 171"/>
                  <a:gd name="T10" fmla="*/ 105 w 202"/>
                  <a:gd name="T11" fmla="*/ 105 h 171"/>
                  <a:gd name="T12" fmla="*/ 95 w 202"/>
                  <a:gd name="T13" fmla="*/ 108 h 171"/>
                  <a:gd name="T14" fmla="*/ 47 w 202"/>
                  <a:gd name="T15" fmla="*/ 105 h 171"/>
                  <a:gd name="T16" fmla="*/ 0 w 202"/>
                  <a:gd name="T17" fmla="*/ 67 h 171"/>
                  <a:gd name="T18" fmla="*/ 65 w 202"/>
                  <a:gd name="T19" fmla="*/ 153 h 171"/>
                  <a:gd name="T20" fmla="*/ 190 w 202"/>
                  <a:gd name="T21" fmla="*/ 93 h 171"/>
                  <a:gd name="T22" fmla="*/ 175 w 202"/>
                  <a:gd name="T23" fmla="*/ 0 h 171"/>
                  <a:gd name="T24" fmla="*/ 171 w 202"/>
                  <a:gd name="T25" fmla="*/ 4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171">
                    <a:moveTo>
                      <a:pt x="171" y="44"/>
                    </a:moveTo>
                    <a:cubicBezTo>
                      <a:pt x="162" y="68"/>
                      <a:pt x="145" y="88"/>
                      <a:pt x="122" y="99"/>
                    </a:cubicBezTo>
                    <a:cubicBezTo>
                      <a:pt x="121" y="100"/>
                      <a:pt x="119" y="100"/>
                      <a:pt x="118" y="100"/>
                    </a:cubicBezTo>
                    <a:cubicBezTo>
                      <a:pt x="118" y="101"/>
                      <a:pt x="118" y="101"/>
                      <a:pt x="117" y="101"/>
                    </a:cubicBezTo>
                    <a:cubicBezTo>
                      <a:pt x="116" y="101"/>
                      <a:pt x="116" y="101"/>
                      <a:pt x="116" y="101"/>
                    </a:cubicBezTo>
                    <a:cubicBezTo>
                      <a:pt x="112" y="103"/>
                      <a:pt x="109" y="104"/>
                      <a:pt x="105" y="105"/>
                    </a:cubicBezTo>
                    <a:cubicBezTo>
                      <a:pt x="101" y="106"/>
                      <a:pt x="98" y="107"/>
                      <a:pt x="95" y="108"/>
                    </a:cubicBezTo>
                    <a:cubicBezTo>
                      <a:pt x="79" y="112"/>
                      <a:pt x="63" y="110"/>
                      <a:pt x="47" y="105"/>
                    </a:cubicBezTo>
                    <a:cubicBezTo>
                      <a:pt x="28" y="98"/>
                      <a:pt x="11" y="84"/>
                      <a:pt x="0" y="67"/>
                    </a:cubicBezTo>
                    <a:cubicBezTo>
                      <a:pt x="2" y="105"/>
                      <a:pt x="27" y="140"/>
                      <a:pt x="65" y="153"/>
                    </a:cubicBezTo>
                    <a:cubicBezTo>
                      <a:pt x="117" y="171"/>
                      <a:pt x="173" y="144"/>
                      <a:pt x="190" y="93"/>
                    </a:cubicBezTo>
                    <a:cubicBezTo>
                      <a:pt x="202" y="60"/>
                      <a:pt x="195" y="26"/>
                      <a:pt x="175" y="0"/>
                    </a:cubicBezTo>
                    <a:cubicBezTo>
                      <a:pt x="177" y="15"/>
                      <a:pt x="176" y="30"/>
                      <a:pt x="171" y="44"/>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97" name="Freeform 86"/>
              <p:cNvSpPr/>
              <p:nvPr/>
            </p:nvSpPr>
            <p:spPr bwMode="auto">
              <a:xfrm>
                <a:off x="7723155" y="4548891"/>
                <a:ext cx="148185" cy="92298"/>
              </a:xfrm>
              <a:custGeom>
                <a:avLst/>
                <a:gdLst>
                  <a:gd name="T0" fmla="*/ 4 w 74"/>
                  <a:gd name="T1" fmla="*/ 9 h 46"/>
                  <a:gd name="T2" fmla="*/ 18 w 74"/>
                  <a:gd name="T3" fmla="*/ 2 h 46"/>
                  <a:gd name="T4" fmla="*/ 65 w 74"/>
                  <a:gd name="T5" fmla="*/ 19 h 46"/>
                  <a:gd name="T6" fmla="*/ 72 w 74"/>
                  <a:gd name="T7" fmla="*/ 33 h 46"/>
                  <a:gd name="T8" fmla="*/ 71 w 74"/>
                  <a:gd name="T9" fmla="*/ 37 h 46"/>
                  <a:gd name="T10" fmla="*/ 57 w 74"/>
                  <a:gd name="T11" fmla="*/ 44 h 46"/>
                  <a:gd name="T12" fmla="*/ 9 w 74"/>
                  <a:gd name="T13" fmla="*/ 27 h 46"/>
                  <a:gd name="T14" fmla="*/ 2 w 74"/>
                  <a:gd name="T15" fmla="*/ 13 h 46"/>
                  <a:gd name="T16" fmla="*/ 4 w 74"/>
                  <a:gd name="T17"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46">
                    <a:moveTo>
                      <a:pt x="4" y="9"/>
                    </a:moveTo>
                    <a:cubicBezTo>
                      <a:pt x="6" y="3"/>
                      <a:pt x="12" y="0"/>
                      <a:pt x="18" y="2"/>
                    </a:cubicBezTo>
                    <a:cubicBezTo>
                      <a:pt x="65" y="19"/>
                      <a:pt x="65" y="19"/>
                      <a:pt x="65" y="19"/>
                    </a:cubicBezTo>
                    <a:cubicBezTo>
                      <a:pt x="71" y="21"/>
                      <a:pt x="74" y="27"/>
                      <a:pt x="72" y="33"/>
                    </a:cubicBezTo>
                    <a:cubicBezTo>
                      <a:pt x="71" y="37"/>
                      <a:pt x="71" y="37"/>
                      <a:pt x="71" y="37"/>
                    </a:cubicBezTo>
                    <a:cubicBezTo>
                      <a:pt x="69" y="43"/>
                      <a:pt x="62" y="46"/>
                      <a:pt x="57" y="44"/>
                    </a:cubicBezTo>
                    <a:cubicBezTo>
                      <a:pt x="9" y="27"/>
                      <a:pt x="9" y="27"/>
                      <a:pt x="9" y="27"/>
                    </a:cubicBezTo>
                    <a:cubicBezTo>
                      <a:pt x="3" y="25"/>
                      <a:pt x="0" y="19"/>
                      <a:pt x="2" y="13"/>
                    </a:cubicBezTo>
                    <a:lnTo>
                      <a:pt x="4" y="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98" name="Freeform 88"/>
              <p:cNvSpPr/>
              <p:nvPr/>
            </p:nvSpPr>
            <p:spPr bwMode="auto">
              <a:xfrm>
                <a:off x="7114325" y="3269416"/>
                <a:ext cx="1163467" cy="470806"/>
              </a:xfrm>
              <a:custGeom>
                <a:avLst/>
                <a:gdLst>
                  <a:gd name="T0" fmla="*/ 477 w 1374"/>
                  <a:gd name="T1" fmla="*/ 496 h 556"/>
                  <a:gd name="T2" fmla="*/ 537 w 1374"/>
                  <a:gd name="T3" fmla="*/ 295 h 556"/>
                  <a:gd name="T4" fmla="*/ 1336 w 1374"/>
                  <a:gd name="T5" fmla="*/ 556 h 556"/>
                  <a:gd name="T6" fmla="*/ 1374 w 1374"/>
                  <a:gd name="T7" fmla="*/ 425 h 556"/>
                  <a:gd name="T8" fmla="*/ 0 w 1374"/>
                  <a:gd name="T9" fmla="*/ 0 h 556"/>
                  <a:gd name="T10" fmla="*/ 477 w 1374"/>
                  <a:gd name="T11" fmla="*/ 496 h 556"/>
                </a:gdLst>
                <a:ahLst/>
                <a:cxnLst>
                  <a:cxn ang="0">
                    <a:pos x="T0" y="T1"/>
                  </a:cxn>
                  <a:cxn ang="0">
                    <a:pos x="T2" y="T3"/>
                  </a:cxn>
                  <a:cxn ang="0">
                    <a:pos x="T4" y="T5"/>
                  </a:cxn>
                  <a:cxn ang="0">
                    <a:pos x="T6" y="T7"/>
                  </a:cxn>
                  <a:cxn ang="0">
                    <a:pos x="T8" y="T9"/>
                  </a:cxn>
                  <a:cxn ang="0">
                    <a:pos x="T10" y="T11"/>
                  </a:cxn>
                </a:cxnLst>
                <a:rect l="0" t="0" r="r" b="b"/>
                <a:pathLst>
                  <a:path w="1374" h="556">
                    <a:moveTo>
                      <a:pt x="477" y="496"/>
                    </a:moveTo>
                    <a:lnTo>
                      <a:pt x="537" y="295"/>
                    </a:lnTo>
                    <a:lnTo>
                      <a:pt x="1336" y="556"/>
                    </a:lnTo>
                    <a:lnTo>
                      <a:pt x="1374" y="425"/>
                    </a:lnTo>
                    <a:lnTo>
                      <a:pt x="0" y="0"/>
                    </a:lnTo>
                    <a:lnTo>
                      <a:pt x="477" y="496"/>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99" name="Freeform 89"/>
              <p:cNvSpPr/>
              <p:nvPr/>
            </p:nvSpPr>
            <p:spPr bwMode="auto">
              <a:xfrm>
                <a:off x="7110091" y="3124617"/>
                <a:ext cx="1204112" cy="502984"/>
              </a:xfrm>
              <a:custGeom>
                <a:avLst/>
                <a:gdLst>
                  <a:gd name="T0" fmla="*/ 620 w 1422"/>
                  <a:gd name="T1" fmla="*/ 206 h 594"/>
                  <a:gd name="T2" fmla="*/ 676 w 1422"/>
                  <a:gd name="T3" fmla="*/ 0 h 594"/>
                  <a:gd name="T4" fmla="*/ 7 w 1422"/>
                  <a:gd name="T5" fmla="*/ 166 h 594"/>
                  <a:gd name="T6" fmla="*/ 2 w 1422"/>
                  <a:gd name="T7" fmla="*/ 168 h 594"/>
                  <a:gd name="T8" fmla="*/ 2 w 1422"/>
                  <a:gd name="T9" fmla="*/ 168 h 594"/>
                  <a:gd name="T10" fmla="*/ 0 w 1422"/>
                  <a:gd name="T11" fmla="*/ 168 h 594"/>
                  <a:gd name="T12" fmla="*/ 5 w 1422"/>
                  <a:gd name="T13" fmla="*/ 171 h 594"/>
                  <a:gd name="T14" fmla="*/ 1379 w 1422"/>
                  <a:gd name="T15" fmla="*/ 594 h 594"/>
                  <a:gd name="T16" fmla="*/ 1379 w 1422"/>
                  <a:gd name="T17" fmla="*/ 594 h 594"/>
                  <a:gd name="T18" fmla="*/ 1422 w 1422"/>
                  <a:gd name="T19" fmla="*/ 452 h 594"/>
                  <a:gd name="T20" fmla="*/ 620 w 1422"/>
                  <a:gd name="T21" fmla="*/ 206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2" h="594">
                    <a:moveTo>
                      <a:pt x="620" y="206"/>
                    </a:moveTo>
                    <a:lnTo>
                      <a:pt x="676" y="0"/>
                    </a:lnTo>
                    <a:lnTo>
                      <a:pt x="7" y="166"/>
                    </a:lnTo>
                    <a:lnTo>
                      <a:pt x="2" y="168"/>
                    </a:lnTo>
                    <a:lnTo>
                      <a:pt x="2" y="168"/>
                    </a:lnTo>
                    <a:lnTo>
                      <a:pt x="0" y="168"/>
                    </a:lnTo>
                    <a:lnTo>
                      <a:pt x="5" y="171"/>
                    </a:lnTo>
                    <a:lnTo>
                      <a:pt x="1379" y="594"/>
                    </a:lnTo>
                    <a:lnTo>
                      <a:pt x="1379" y="594"/>
                    </a:lnTo>
                    <a:lnTo>
                      <a:pt x="1422" y="452"/>
                    </a:lnTo>
                    <a:lnTo>
                      <a:pt x="620" y="206"/>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100" name="Freeform 90"/>
              <p:cNvSpPr/>
              <p:nvPr/>
            </p:nvSpPr>
            <p:spPr bwMode="auto">
              <a:xfrm>
                <a:off x="9986582" y="2373529"/>
                <a:ext cx="895040" cy="176129"/>
              </a:xfrm>
              <a:custGeom>
                <a:avLst/>
                <a:gdLst>
                  <a:gd name="T0" fmla="*/ 0 w 1057"/>
                  <a:gd name="T1" fmla="*/ 208 h 208"/>
                  <a:gd name="T2" fmla="*/ 97 w 1057"/>
                  <a:gd name="T3" fmla="*/ 0 h 208"/>
                  <a:gd name="T4" fmla="*/ 1057 w 1057"/>
                  <a:gd name="T5" fmla="*/ 10 h 208"/>
                  <a:gd name="T6" fmla="*/ 0 w 1057"/>
                  <a:gd name="T7" fmla="*/ 208 h 208"/>
                </a:gdLst>
                <a:ahLst/>
                <a:cxnLst>
                  <a:cxn ang="0">
                    <a:pos x="T0" y="T1"/>
                  </a:cxn>
                  <a:cxn ang="0">
                    <a:pos x="T2" y="T3"/>
                  </a:cxn>
                  <a:cxn ang="0">
                    <a:pos x="T4" y="T5"/>
                  </a:cxn>
                  <a:cxn ang="0">
                    <a:pos x="T6" y="T7"/>
                  </a:cxn>
                </a:cxnLst>
                <a:rect l="0" t="0" r="r" b="b"/>
                <a:pathLst>
                  <a:path w="1057" h="208">
                    <a:moveTo>
                      <a:pt x="0" y="208"/>
                    </a:moveTo>
                    <a:lnTo>
                      <a:pt x="97" y="0"/>
                    </a:lnTo>
                    <a:lnTo>
                      <a:pt x="1057" y="10"/>
                    </a:lnTo>
                    <a:lnTo>
                      <a:pt x="0" y="208"/>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01" name="Freeform 91"/>
              <p:cNvSpPr/>
              <p:nvPr/>
            </p:nvSpPr>
            <p:spPr bwMode="auto">
              <a:xfrm>
                <a:off x="9986582" y="2383690"/>
                <a:ext cx="877258" cy="178669"/>
              </a:xfrm>
              <a:custGeom>
                <a:avLst/>
                <a:gdLst>
                  <a:gd name="T0" fmla="*/ 1036 w 1036"/>
                  <a:gd name="T1" fmla="*/ 0 h 211"/>
                  <a:gd name="T2" fmla="*/ 0 w 1036"/>
                  <a:gd name="T3" fmla="*/ 196 h 211"/>
                  <a:gd name="T4" fmla="*/ 186 w 1036"/>
                  <a:gd name="T5" fmla="*/ 211 h 211"/>
                  <a:gd name="T6" fmla="*/ 1036 w 1036"/>
                  <a:gd name="T7" fmla="*/ 0 h 211"/>
                </a:gdLst>
                <a:ahLst/>
                <a:cxnLst>
                  <a:cxn ang="0">
                    <a:pos x="T0" y="T1"/>
                  </a:cxn>
                  <a:cxn ang="0">
                    <a:pos x="T2" y="T3"/>
                  </a:cxn>
                  <a:cxn ang="0">
                    <a:pos x="T4" y="T5"/>
                  </a:cxn>
                  <a:cxn ang="0">
                    <a:pos x="T6" y="T7"/>
                  </a:cxn>
                </a:cxnLst>
                <a:rect l="0" t="0" r="r" b="b"/>
                <a:pathLst>
                  <a:path w="1036" h="211">
                    <a:moveTo>
                      <a:pt x="1036" y="0"/>
                    </a:moveTo>
                    <a:lnTo>
                      <a:pt x="0" y="196"/>
                    </a:lnTo>
                    <a:lnTo>
                      <a:pt x="186" y="211"/>
                    </a:lnTo>
                    <a:lnTo>
                      <a:pt x="1036" y="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02" name="Freeform 92"/>
              <p:cNvSpPr/>
              <p:nvPr/>
            </p:nvSpPr>
            <p:spPr bwMode="auto">
              <a:xfrm>
                <a:off x="10144082" y="2381997"/>
                <a:ext cx="737540" cy="438629"/>
              </a:xfrm>
              <a:custGeom>
                <a:avLst/>
                <a:gdLst>
                  <a:gd name="T0" fmla="*/ 871 w 871"/>
                  <a:gd name="T1" fmla="*/ 0 h 518"/>
                  <a:gd name="T2" fmla="*/ 0 w 871"/>
                  <a:gd name="T3" fmla="*/ 213 h 518"/>
                  <a:gd name="T4" fmla="*/ 202 w 871"/>
                  <a:gd name="T5" fmla="*/ 518 h 518"/>
                  <a:gd name="T6" fmla="*/ 871 w 871"/>
                  <a:gd name="T7" fmla="*/ 0 h 518"/>
                </a:gdLst>
                <a:ahLst/>
                <a:cxnLst>
                  <a:cxn ang="0">
                    <a:pos x="T0" y="T1"/>
                  </a:cxn>
                  <a:cxn ang="0">
                    <a:pos x="T2" y="T3"/>
                  </a:cxn>
                  <a:cxn ang="0">
                    <a:pos x="T4" y="T5"/>
                  </a:cxn>
                  <a:cxn ang="0">
                    <a:pos x="T6" y="T7"/>
                  </a:cxn>
                </a:cxnLst>
                <a:rect l="0" t="0" r="r" b="b"/>
                <a:pathLst>
                  <a:path w="871" h="518">
                    <a:moveTo>
                      <a:pt x="871" y="0"/>
                    </a:moveTo>
                    <a:lnTo>
                      <a:pt x="0" y="213"/>
                    </a:lnTo>
                    <a:lnTo>
                      <a:pt x="202" y="518"/>
                    </a:lnTo>
                    <a:lnTo>
                      <a:pt x="871" y="0"/>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103" name="Freeform 93"/>
              <p:cNvSpPr/>
              <p:nvPr/>
            </p:nvSpPr>
            <p:spPr bwMode="auto">
              <a:xfrm>
                <a:off x="9873961" y="2185545"/>
                <a:ext cx="1007661" cy="196452"/>
              </a:xfrm>
              <a:custGeom>
                <a:avLst/>
                <a:gdLst>
                  <a:gd name="T0" fmla="*/ 230 w 1190"/>
                  <a:gd name="T1" fmla="*/ 222 h 232"/>
                  <a:gd name="T2" fmla="*/ 0 w 1190"/>
                  <a:gd name="T3" fmla="*/ 0 h 232"/>
                  <a:gd name="T4" fmla="*/ 1190 w 1190"/>
                  <a:gd name="T5" fmla="*/ 232 h 232"/>
                  <a:gd name="T6" fmla="*/ 230 w 1190"/>
                  <a:gd name="T7" fmla="*/ 222 h 232"/>
                </a:gdLst>
                <a:ahLst/>
                <a:cxnLst>
                  <a:cxn ang="0">
                    <a:pos x="T0" y="T1"/>
                  </a:cxn>
                  <a:cxn ang="0">
                    <a:pos x="T2" y="T3"/>
                  </a:cxn>
                  <a:cxn ang="0">
                    <a:pos x="T4" y="T5"/>
                  </a:cxn>
                  <a:cxn ang="0">
                    <a:pos x="T6" y="T7"/>
                  </a:cxn>
                </a:cxnLst>
                <a:rect l="0" t="0" r="r" b="b"/>
                <a:pathLst>
                  <a:path w="1190" h="232">
                    <a:moveTo>
                      <a:pt x="230" y="222"/>
                    </a:moveTo>
                    <a:lnTo>
                      <a:pt x="0" y="0"/>
                    </a:lnTo>
                    <a:lnTo>
                      <a:pt x="1190" y="232"/>
                    </a:lnTo>
                    <a:lnTo>
                      <a:pt x="230" y="222"/>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104" name="Freeform 94"/>
              <p:cNvSpPr/>
              <p:nvPr/>
            </p:nvSpPr>
            <p:spPr bwMode="auto">
              <a:xfrm>
                <a:off x="7123639" y="3643690"/>
                <a:ext cx="246411" cy="252339"/>
              </a:xfrm>
              <a:custGeom>
                <a:avLst/>
                <a:gdLst>
                  <a:gd name="T0" fmla="*/ 45 w 123"/>
                  <a:gd name="T1" fmla="*/ 63 h 126"/>
                  <a:gd name="T2" fmla="*/ 45 w 123"/>
                  <a:gd name="T3" fmla="*/ 121 h 126"/>
                  <a:gd name="T4" fmla="*/ 123 w 123"/>
                  <a:gd name="T5" fmla="*/ 62 h 126"/>
                  <a:gd name="T6" fmla="*/ 44 w 123"/>
                  <a:gd name="T7" fmla="*/ 5 h 126"/>
                  <a:gd name="T8" fmla="*/ 45 w 123"/>
                  <a:gd name="T9" fmla="*/ 63 h 126"/>
                </a:gdLst>
                <a:ahLst/>
                <a:cxnLst>
                  <a:cxn ang="0">
                    <a:pos x="T0" y="T1"/>
                  </a:cxn>
                  <a:cxn ang="0">
                    <a:pos x="T2" y="T3"/>
                  </a:cxn>
                  <a:cxn ang="0">
                    <a:pos x="T4" y="T5"/>
                  </a:cxn>
                  <a:cxn ang="0">
                    <a:pos x="T6" y="T7"/>
                  </a:cxn>
                  <a:cxn ang="0">
                    <a:pos x="T8" y="T9"/>
                  </a:cxn>
                </a:cxnLst>
                <a:rect l="0" t="0" r="r" b="b"/>
                <a:pathLst>
                  <a:path w="123" h="126">
                    <a:moveTo>
                      <a:pt x="45" y="63"/>
                    </a:moveTo>
                    <a:cubicBezTo>
                      <a:pt x="3" y="65"/>
                      <a:pt x="4" y="126"/>
                      <a:pt x="45" y="121"/>
                    </a:cubicBezTo>
                    <a:cubicBezTo>
                      <a:pt x="86" y="115"/>
                      <a:pt x="123" y="62"/>
                      <a:pt x="123" y="62"/>
                    </a:cubicBezTo>
                    <a:cubicBezTo>
                      <a:pt x="123" y="62"/>
                      <a:pt x="85" y="9"/>
                      <a:pt x="44" y="5"/>
                    </a:cubicBezTo>
                    <a:cubicBezTo>
                      <a:pt x="3" y="0"/>
                      <a:pt x="0" y="57"/>
                      <a:pt x="45" y="63"/>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05" name="Freeform 95"/>
              <p:cNvSpPr/>
              <p:nvPr/>
            </p:nvSpPr>
            <p:spPr bwMode="auto">
              <a:xfrm>
                <a:off x="10170332" y="5528609"/>
                <a:ext cx="284516" cy="268427"/>
              </a:xfrm>
              <a:custGeom>
                <a:avLst/>
                <a:gdLst>
                  <a:gd name="T0" fmla="*/ 67 w 142"/>
                  <a:gd name="T1" fmla="*/ 65 h 134"/>
                  <a:gd name="T2" fmla="*/ 115 w 142"/>
                  <a:gd name="T3" fmla="*/ 33 h 134"/>
                  <a:gd name="T4" fmla="*/ 23 w 142"/>
                  <a:gd name="T5" fmla="*/ 0 h 134"/>
                  <a:gd name="T6" fmla="*/ 19 w 142"/>
                  <a:gd name="T7" fmla="*/ 97 h 134"/>
                  <a:gd name="T8" fmla="*/ 67 w 142"/>
                  <a:gd name="T9" fmla="*/ 65 h 134"/>
                </a:gdLst>
                <a:ahLst/>
                <a:cxnLst>
                  <a:cxn ang="0">
                    <a:pos x="T0" y="T1"/>
                  </a:cxn>
                  <a:cxn ang="0">
                    <a:pos x="T2" y="T3"/>
                  </a:cxn>
                  <a:cxn ang="0">
                    <a:pos x="T4" y="T5"/>
                  </a:cxn>
                  <a:cxn ang="0">
                    <a:pos x="T6" y="T7"/>
                  </a:cxn>
                  <a:cxn ang="0">
                    <a:pos x="T8" y="T9"/>
                  </a:cxn>
                </a:cxnLst>
                <a:rect l="0" t="0" r="r" b="b"/>
                <a:pathLst>
                  <a:path w="142" h="134">
                    <a:moveTo>
                      <a:pt x="67" y="65"/>
                    </a:moveTo>
                    <a:cubicBezTo>
                      <a:pt x="91" y="98"/>
                      <a:pt x="142" y="64"/>
                      <a:pt x="115" y="33"/>
                    </a:cubicBezTo>
                    <a:cubicBezTo>
                      <a:pt x="88" y="1"/>
                      <a:pt x="23" y="0"/>
                      <a:pt x="23" y="0"/>
                    </a:cubicBezTo>
                    <a:cubicBezTo>
                      <a:pt x="23" y="0"/>
                      <a:pt x="0" y="60"/>
                      <a:pt x="19" y="97"/>
                    </a:cubicBezTo>
                    <a:cubicBezTo>
                      <a:pt x="37" y="134"/>
                      <a:pt x="87" y="105"/>
                      <a:pt x="67" y="65"/>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06" name="Freeform 96"/>
              <p:cNvSpPr/>
              <p:nvPr/>
            </p:nvSpPr>
            <p:spPr bwMode="auto">
              <a:xfrm>
                <a:off x="9589445" y="1594497"/>
                <a:ext cx="350564" cy="354798"/>
              </a:xfrm>
              <a:custGeom>
                <a:avLst/>
                <a:gdLst>
                  <a:gd name="T0" fmla="*/ 81 w 175"/>
                  <a:gd name="T1" fmla="*/ 69 h 177"/>
                  <a:gd name="T2" fmla="*/ 1 w 175"/>
                  <a:gd name="T3" fmla="*/ 58 h 177"/>
                  <a:gd name="T4" fmla="*/ 66 w 175"/>
                  <a:gd name="T5" fmla="*/ 177 h 177"/>
                  <a:gd name="T6" fmla="*/ 160 w 175"/>
                  <a:gd name="T7" fmla="*/ 80 h 177"/>
                  <a:gd name="T8" fmla="*/ 81 w 175"/>
                  <a:gd name="T9" fmla="*/ 69 h 177"/>
                </a:gdLst>
                <a:ahLst/>
                <a:cxnLst>
                  <a:cxn ang="0">
                    <a:pos x="T0" y="T1"/>
                  </a:cxn>
                  <a:cxn ang="0">
                    <a:pos x="T2" y="T3"/>
                  </a:cxn>
                  <a:cxn ang="0">
                    <a:pos x="T4" y="T5"/>
                  </a:cxn>
                  <a:cxn ang="0">
                    <a:pos x="T6" y="T7"/>
                  </a:cxn>
                  <a:cxn ang="0">
                    <a:pos x="T8" y="T9"/>
                  </a:cxn>
                </a:cxnLst>
                <a:rect l="0" t="0" r="r" b="b"/>
                <a:pathLst>
                  <a:path w="175" h="177">
                    <a:moveTo>
                      <a:pt x="81" y="69"/>
                    </a:moveTo>
                    <a:cubicBezTo>
                      <a:pt x="85" y="12"/>
                      <a:pt x="2" y="0"/>
                      <a:pt x="1" y="58"/>
                    </a:cubicBezTo>
                    <a:cubicBezTo>
                      <a:pt x="0" y="116"/>
                      <a:pt x="66" y="177"/>
                      <a:pt x="66" y="177"/>
                    </a:cubicBezTo>
                    <a:cubicBezTo>
                      <a:pt x="66" y="177"/>
                      <a:pt x="146" y="136"/>
                      <a:pt x="160" y="80"/>
                    </a:cubicBezTo>
                    <a:cubicBezTo>
                      <a:pt x="175" y="24"/>
                      <a:pt x="97" y="9"/>
                      <a:pt x="81" y="69"/>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107" name="Freeform 97"/>
              <p:cNvSpPr/>
              <p:nvPr/>
            </p:nvSpPr>
            <p:spPr bwMode="auto">
              <a:xfrm>
                <a:off x="10867226" y="2493771"/>
                <a:ext cx="268427" cy="282822"/>
              </a:xfrm>
              <a:custGeom>
                <a:avLst/>
                <a:gdLst>
                  <a:gd name="T0" fmla="*/ 64 w 134"/>
                  <a:gd name="T1" fmla="*/ 75 h 141"/>
                  <a:gd name="T2" fmla="*/ 30 w 134"/>
                  <a:gd name="T3" fmla="*/ 28 h 141"/>
                  <a:gd name="T4" fmla="*/ 0 w 134"/>
                  <a:gd name="T5" fmla="*/ 120 h 141"/>
                  <a:gd name="T6" fmla="*/ 98 w 134"/>
                  <a:gd name="T7" fmla="*/ 121 h 141"/>
                  <a:gd name="T8" fmla="*/ 64 w 134"/>
                  <a:gd name="T9" fmla="*/ 75 h 141"/>
                </a:gdLst>
                <a:ahLst/>
                <a:cxnLst>
                  <a:cxn ang="0">
                    <a:pos x="T0" y="T1"/>
                  </a:cxn>
                  <a:cxn ang="0">
                    <a:pos x="T2" y="T3"/>
                  </a:cxn>
                  <a:cxn ang="0">
                    <a:pos x="T4" y="T5"/>
                  </a:cxn>
                  <a:cxn ang="0">
                    <a:pos x="T6" y="T7"/>
                  </a:cxn>
                  <a:cxn ang="0">
                    <a:pos x="T8" y="T9"/>
                  </a:cxn>
                </a:cxnLst>
                <a:rect l="0" t="0" r="r" b="b"/>
                <a:pathLst>
                  <a:path w="134" h="141">
                    <a:moveTo>
                      <a:pt x="64" y="75"/>
                    </a:moveTo>
                    <a:cubicBezTo>
                      <a:pt x="96" y="49"/>
                      <a:pt x="60" y="0"/>
                      <a:pt x="30" y="28"/>
                    </a:cubicBezTo>
                    <a:cubicBezTo>
                      <a:pt x="0" y="56"/>
                      <a:pt x="0" y="120"/>
                      <a:pt x="0" y="120"/>
                    </a:cubicBezTo>
                    <a:cubicBezTo>
                      <a:pt x="0" y="120"/>
                      <a:pt x="61" y="141"/>
                      <a:pt x="98" y="121"/>
                    </a:cubicBezTo>
                    <a:cubicBezTo>
                      <a:pt x="134" y="101"/>
                      <a:pt x="103" y="53"/>
                      <a:pt x="64" y="75"/>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08" name="Freeform 98"/>
              <p:cNvSpPr/>
              <p:nvPr/>
            </p:nvSpPr>
            <p:spPr bwMode="auto">
              <a:xfrm>
                <a:off x="10940049" y="3099214"/>
                <a:ext cx="594435" cy="606290"/>
              </a:xfrm>
              <a:custGeom>
                <a:avLst/>
                <a:gdLst>
                  <a:gd name="T0" fmla="*/ 239 w 297"/>
                  <a:gd name="T1" fmla="*/ 267 h 303"/>
                  <a:gd name="T2" fmla="*/ 253 w 297"/>
                  <a:gd name="T3" fmla="*/ 87 h 303"/>
                  <a:gd name="T4" fmla="*/ 79 w 297"/>
                  <a:gd name="T5" fmla="*/ 36 h 303"/>
                  <a:gd name="T6" fmla="*/ 37 w 297"/>
                  <a:gd name="T7" fmla="*/ 114 h 303"/>
                  <a:gd name="T8" fmla="*/ 0 w 297"/>
                  <a:gd name="T9" fmla="*/ 98 h 303"/>
                  <a:gd name="T10" fmla="*/ 9 w 297"/>
                  <a:gd name="T11" fmla="*/ 124 h 303"/>
                  <a:gd name="T12" fmla="*/ 39 w 297"/>
                  <a:gd name="T13" fmla="*/ 154 h 303"/>
                  <a:gd name="T14" fmla="*/ 65 w 297"/>
                  <a:gd name="T15" fmla="*/ 216 h 303"/>
                  <a:gd name="T16" fmla="*/ 239 w 297"/>
                  <a:gd name="T17" fmla="*/ 2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303">
                    <a:moveTo>
                      <a:pt x="239" y="267"/>
                    </a:moveTo>
                    <a:cubicBezTo>
                      <a:pt x="291" y="231"/>
                      <a:pt x="297" y="151"/>
                      <a:pt x="253" y="87"/>
                    </a:cubicBezTo>
                    <a:cubicBezTo>
                      <a:pt x="209" y="23"/>
                      <a:pt x="131" y="0"/>
                      <a:pt x="79" y="36"/>
                    </a:cubicBezTo>
                    <a:cubicBezTo>
                      <a:pt x="54" y="53"/>
                      <a:pt x="39" y="82"/>
                      <a:pt x="37" y="114"/>
                    </a:cubicBezTo>
                    <a:cubicBezTo>
                      <a:pt x="25" y="112"/>
                      <a:pt x="12" y="107"/>
                      <a:pt x="0" y="98"/>
                    </a:cubicBezTo>
                    <a:cubicBezTo>
                      <a:pt x="0" y="98"/>
                      <a:pt x="1" y="109"/>
                      <a:pt x="9" y="124"/>
                    </a:cubicBezTo>
                    <a:cubicBezTo>
                      <a:pt x="14" y="134"/>
                      <a:pt x="25" y="147"/>
                      <a:pt x="39" y="154"/>
                    </a:cubicBezTo>
                    <a:cubicBezTo>
                      <a:pt x="43" y="175"/>
                      <a:pt x="52" y="197"/>
                      <a:pt x="65" y="216"/>
                    </a:cubicBezTo>
                    <a:cubicBezTo>
                      <a:pt x="109" y="280"/>
                      <a:pt x="187" y="303"/>
                      <a:pt x="239" y="267"/>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09" name="Freeform 99"/>
              <p:cNvSpPr/>
              <p:nvPr/>
            </p:nvSpPr>
            <p:spPr bwMode="auto">
              <a:xfrm>
                <a:off x="11151742" y="3271109"/>
                <a:ext cx="86371" cy="86371"/>
              </a:xfrm>
              <a:custGeom>
                <a:avLst/>
                <a:gdLst>
                  <a:gd name="T0" fmla="*/ 31 w 43"/>
                  <a:gd name="T1" fmla="*/ 38 h 43"/>
                  <a:gd name="T2" fmla="*/ 5 w 43"/>
                  <a:gd name="T3" fmla="*/ 31 h 43"/>
                  <a:gd name="T4" fmla="*/ 12 w 43"/>
                  <a:gd name="T5" fmla="*/ 5 h 43"/>
                  <a:gd name="T6" fmla="*/ 38 w 43"/>
                  <a:gd name="T7" fmla="*/ 12 h 43"/>
                  <a:gd name="T8" fmla="*/ 31 w 43"/>
                  <a:gd name="T9" fmla="*/ 38 h 43"/>
                </a:gdLst>
                <a:ahLst/>
                <a:cxnLst>
                  <a:cxn ang="0">
                    <a:pos x="T0" y="T1"/>
                  </a:cxn>
                  <a:cxn ang="0">
                    <a:pos x="T2" y="T3"/>
                  </a:cxn>
                  <a:cxn ang="0">
                    <a:pos x="T4" y="T5"/>
                  </a:cxn>
                  <a:cxn ang="0">
                    <a:pos x="T6" y="T7"/>
                  </a:cxn>
                  <a:cxn ang="0">
                    <a:pos x="T8" y="T9"/>
                  </a:cxn>
                </a:cxnLst>
                <a:rect l="0" t="0" r="r" b="b"/>
                <a:pathLst>
                  <a:path w="43" h="43">
                    <a:moveTo>
                      <a:pt x="31" y="38"/>
                    </a:moveTo>
                    <a:cubicBezTo>
                      <a:pt x="22" y="43"/>
                      <a:pt x="10" y="40"/>
                      <a:pt x="5" y="31"/>
                    </a:cubicBezTo>
                    <a:cubicBezTo>
                      <a:pt x="0" y="22"/>
                      <a:pt x="3" y="11"/>
                      <a:pt x="12" y="5"/>
                    </a:cubicBezTo>
                    <a:cubicBezTo>
                      <a:pt x="21" y="0"/>
                      <a:pt x="33" y="3"/>
                      <a:pt x="38" y="12"/>
                    </a:cubicBezTo>
                    <a:cubicBezTo>
                      <a:pt x="43" y="21"/>
                      <a:pt x="40" y="33"/>
                      <a:pt x="31" y="38"/>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110" name="Freeform 100"/>
              <p:cNvSpPr/>
              <p:nvPr/>
            </p:nvSpPr>
            <p:spPr bwMode="auto">
              <a:xfrm>
                <a:off x="11205936" y="3363408"/>
                <a:ext cx="86371" cy="86371"/>
              </a:xfrm>
              <a:custGeom>
                <a:avLst/>
                <a:gdLst>
                  <a:gd name="T0" fmla="*/ 31 w 43"/>
                  <a:gd name="T1" fmla="*/ 38 h 43"/>
                  <a:gd name="T2" fmla="*/ 5 w 43"/>
                  <a:gd name="T3" fmla="*/ 31 h 43"/>
                  <a:gd name="T4" fmla="*/ 12 w 43"/>
                  <a:gd name="T5" fmla="*/ 5 h 43"/>
                  <a:gd name="T6" fmla="*/ 38 w 43"/>
                  <a:gd name="T7" fmla="*/ 12 h 43"/>
                  <a:gd name="T8" fmla="*/ 31 w 43"/>
                  <a:gd name="T9" fmla="*/ 38 h 43"/>
                </a:gdLst>
                <a:ahLst/>
                <a:cxnLst>
                  <a:cxn ang="0">
                    <a:pos x="T0" y="T1"/>
                  </a:cxn>
                  <a:cxn ang="0">
                    <a:pos x="T2" y="T3"/>
                  </a:cxn>
                  <a:cxn ang="0">
                    <a:pos x="T4" y="T5"/>
                  </a:cxn>
                  <a:cxn ang="0">
                    <a:pos x="T6" y="T7"/>
                  </a:cxn>
                  <a:cxn ang="0">
                    <a:pos x="T8" y="T9"/>
                  </a:cxn>
                </a:cxnLst>
                <a:rect l="0" t="0" r="r" b="b"/>
                <a:pathLst>
                  <a:path w="43" h="43">
                    <a:moveTo>
                      <a:pt x="31" y="38"/>
                    </a:moveTo>
                    <a:cubicBezTo>
                      <a:pt x="22" y="43"/>
                      <a:pt x="10" y="40"/>
                      <a:pt x="5" y="31"/>
                    </a:cubicBezTo>
                    <a:cubicBezTo>
                      <a:pt x="0" y="22"/>
                      <a:pt x="3" y="11"/>
                      <a:pt x="12" y="5"/>
                    </a:cubicBezTo>
                    <a:cubicBezTo>
                      <a:pt x="21" y="0"/>
                      <a:pt x="32" y="3"/>
                      <a:pt x="38" y="12"/>
                    </a:cubicBezTo>
                    <a:cubicBezTo>
                      <a:pt x="43" y="21"/>
                      <a:pt x="40" y="33"/>
                      <a:pt x="31" y="38"/>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111" name="Freeform 101"/>
              <p:cNvSpPr/>
              <p:nvPr/>
            </p:nvSpPr>
            <p:spPr bwMode="auto">
              <a:xfrm>
                <a:off x="11258436" y="3455706"/>
                <a:ext cx="88064" cy="85524"/>
              </a:xfrm>
              <a:custGeom>
                <a:avLst/>
                <a:gdLst>
                  <a:gd name="T0" fmla="*/ 32 w 44"/>
                  <a:gd name="T1" fmla="*/ 38 h 43"/>
                  <a:gd name="T2" fmla="*/ 6 w 44"/>
                  <a:gd name="T3" fmla="*/ 31 h 43"/>
                  <a:gd name="T4" fmla="*/ 13 w 44"/>
                  <a:gd name="T5" fmla="*/ 5 h 43"/>
                  <a:gd name="T6" fmla="*/ 38 w 44"/>
                  <a:gd name="T7" fmla="*/ 12 h 43"/>
                  <a:gd name="T8" fmla="*/ 32 w 44"/>
                  <a:gd name="T9" fmla="*/ 38 h 43"/>
                </a:gdLst>
                <a:ahLst/>
                <a:cxnLst>
                  <a:cxn ang="0">
                    <a:pos x="T0" y="T1"/>
                  </a:cxn>
                  <a:cxn ang="0">
                    <a:pos x="T2" y="T3"/>
                  </a:cxn>
                  <a:cxn ang="0">
                    <a:pos x="T4" y="T5"/>
                  </a:cxn>
                  <a:cxn ang="0">
                    <a:pos x="T6" y="T7"/>
                  </a:cxn>
                  <a:cxn ang="0">
                    <a:pos x="T8" y="T9"/>
                  </a:cxn>
                </a:cxnLst>
                <a:rect l="0" t="0" r="r" b="b"/>
                <a:pathLst>
                  <a:path w="44" h="43">
                    <a:moveTo>
                      <a:pt x="32" y="38"/>
                    </a:moveTo>
                    <a:cubicBezTo>
                      <a:pt x="23" y="43"/>
                      <a:pt x="11" y="40"/>
                      <a:pt x="6" y="31"/>
                    </a:cubicBezTo>
                    <a:cubicBezTo>
                      <a:pt x="0" y="22"/>
                      <a:pt x="4" y="11"/>
                      <a:pt x="13" y="5"/>
                    </a:cubicBezTo>
                    <a:cubicBezTo>
                      <a:pt x="22" y="0"/>
                      <a:pt x="33" y="3"/>
                      <a:pt x="38" y="12"/>
                    </a:cubicBezTo>
                    <a:cubicBezTo>
                      <a:pt x="44" y="21"/>
                      <a:pt x="41" y="33"/>
                      <a:pt x="32" y="38"/>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112" name="Freeform 102"/>
              <p:cNvSpPr/>
              <p:nvPr/>
            </p:nvSpPr>
            <p:spPr bwMode="auto">
              <a:xfrm>
                <a:off x="11261823" y="4094174"/>
                <a:ext cx="392903" cy="502984"/>
              </a:xfrm>
              <a:custGeom>
                <a:avLst/>
                <a:gdLst>
                  <a:gd name="T0" fmla="*/ 162 w 196"/>
                  <a:gd name="T1" fmla="*/ 0 h 251"/>
                  <a:gd name="T2" fmla="*/ 173 w 196"/>
                  <a:gd name="T3" fmla="*/ 9 h 251"/>
                  <a:gd name="T4" fmla="*/ 14 w 196"/>
                  <a:gd name="T5" fmla="*/ 250 h 251"/>
                  <a:gd name="T6" fmla="*/ 1 w 196"/>
                  <a:gd name="T7" fmla="*/ 242 h 251"/>
                  <a:gd name="T8" fmla="*/ 9 w 196"/>
                  <a:gd name="T9" fmla="*/ 230 h 251"/>
                  <a:gd name="T10" fmla="*/ 153 w 196"/>
                  <a:gd name="T11" fmla="*/ 13 h 251"/>
                  <a:gd name="T12" fmla="*/ 161 w 196"/>
                  <a:gd name="T13" fmla="*/ 1 h 251"/>
                  <a:gd name="T14" fmla="*/ 162 w 196"/>
                  <a:gd name="T15" fmla="*/ 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51">
                    <a:moveTo>
                      <a:pt x="162" y="0"/>
                    </a:moveTo>
                    <a:cubicBezTo>
                      <a:pt x="167" y="0"/>
                      <a:pt x="172" y="3"/>
                      <a:pt x="173" y="9"/>
                    </a:cubicBezTo>
                    <a:cubicBezTo>
                      <a:pt x="196" y="119"/>
                      <a:pt x="124" y="228"/>
                      <a:pt x="14" y="250"/>
                    </a:cubicBezTo>
                    <a:cubicBezTo>
                      <a:pt x="8" y="251"/>
                      <a:pt x="3" y="248"/>
                      <a:pt x="1" y="242"/>
                    </a:cubicBezTo>
                    <a:cubicBezTo>
                      <a:pt x="0" y="236"/>
                      <a:pt x="4" y="231"/>
                      <a:pt x="9" y="230"/>
                    </a:cubicBezTo>
                    <a:cubicBezTo>
                      <a:pt x="109" y="209"/>
                      <a:pt x="173" y="112"/>
                      <a:pt x="153" y="13"/>
                    </a:cubicBezTo>
                    <a:cubicBezTo>
                      <a:pt x="152" y="7"/>
                      <a:pt x="155" y="2"/>
                      <a:pt x="161" y="1"/>
                    </a:cubicBezTo>
                    <a:cubicBezTo>
                      <a:pt x="161" y="0"/>
                      <a:pt x="162" y="0"/>
                      <a:pt x="162" y="0"/>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13" name="Freeform 103"/>
              <p:cNvSpPr/>
              <p:nvPr/>
            </p:nvSpPr>
            <p:spPr bwMode="auto">
              <a:xfrm>
                <a:off x="11244041" y="4112803"/>
                <a:ext cx="288750" cy="392056"/>
              </a:xfrm>
              <a:custGeom>
                <a:avLst/>
                <a:gdLst>
                  <a:gd name="T0" fmla="*/ 125 w 144"/>
                  <a:gd name="T1" fmla="*/ 1 h 196"/>
                  <a:gd name="T2" fmla="*/ 136 w 144"/>
                  <a:gd name="T3" fmla="*/ 9 h 196"/>
                  <a:gd name="T4" fmla="*/ 113 w 144"/>
                  <a:gd name="T5" fmla="*/ 127 h 196"/>
                  <a:gd name="T6" fmla="*/ 13 w 144"/>
                  <a:gd name="T7" fmla="*/ 195 h 196"/>
                  <a:gd name="T8" fmla="*/ 1 w 144"/>
                  <a:gd name="T9" fmla="*/ 187 h 196"/>
                  <a:gd name="T10" fmla="*/ 9 w 144"/>
                  <a:gd name="T11" fmla="*/ 175 h 196"/>
                  <a:gd name="T12" fmla="*/ 96 w 144"/>
                  <a:gd name="T13" fmla="*/ 116 h 196"/>
                  <a:gd name="T14" fmla="*/ 116 w 144"/>
                  <a:gd name="T15" fmla="*/ 13 h 196"/>
                  <a:gd name="T16" fmla="*/ 124 w 144"/>
                  <a:gd name="T17" fmla="*/ 1 h 196"/>
                  <a:gd name="T18" fmla="*/ 125 w 144"/>
                  <a:gd name="T19"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96">
                    <a:moveTo>
                      <a:pt x="125" y="1"/>
                    </a:moveTo>
                    <a:cubicBezTo>
                      <a:pt x="130" y="0"/>
                      <a:pt x="135" y="4"/>
                      <a:pt x="136" y="9"/>
                    </a:cubicBezTo>
                    <a:cubicBezTo>
                      <a:pt x="144" y="50"/>
                      <a:pt x="136" y="92"/>
                      <a:pt x="113" y="127"/>
                    </a:cubicBezTo>
                    <a:cubicBezTo>
                      <a:pt x="90" y="162"/>
                      <a:pt x="54" y="186"/>
                      <a:pt x="13" y="195"/>
                    </a:cubicBezTo>
                    <a:cubicBezTo>
                      <a:pt x="8" y="196"/>
                      <a:pt x="2" y="192"/>
                      <a:pt x="1" y="187"/>
                    </a:cubicBezTo>
                    <a:cubicBezTo>
                      <a:pt x="0" y="181"/>
                      <a:pt x="3" y="176"/>
                      <a:pt x="9" y="175"/>
                    </a:cubicBezTo>
                    <a:cubicBezTo>
                      <a:pt x="45" y="167"/>
                      <a:pt x="76" y="146"/>
                      <a:pt x="96" y="116"/>
                    </a:cubicBezTo>
                    <a:cubicBezTo>
                      <a:pt x="116" y="85"/>
                      <a:pt x="123" y="49"/>
                      <a:pt x="116" y="13"/>
                    </a:cubicBezTo>
                    <a:cubicBezTo>
                      <a:pt x="114" y="8"/>
                      <a:pt x="118" y="2"/>
                      <a:pt x="124" y="1"/>
                    </a:cubicBezTo>
                    <a:cubicBezTo>
                      <a:pt x="124" y="1"/>
                      <a:pt x="125" y="1"/>
                      <a:pt x="125" y="1"/>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14" name="Freeform 104"/>
              <p:cNvSpPr/>
              <p:nvPr/>
            </p:nvSpPr>
            <p:spPr bwMode="auto">
              <a:xfrm>
                <a:off x="11223718" y="4132278"/>
                <a:ext cx="218468" cy="274355"/>
              </a:xfrm>
              <a:custGeom>
                <a:avLst/>
                <a:gdLst>
                  <a:gd name="T0" fmla="*/ 86 w 109"/>
                  <a:gd name="T1" fmla="*/ 1 h 137"/>
                  <a:gd name="T2" fmla="*/ 97 w 109"/>
                  <a:gd name="T3" fmla="*/ 9 h 137"/>
                  <a:gd name="T4" fmla="*/ 13 w 109"/>
                  <a:gd name="T5" fmla="*/ 136 h 137"/>
                  <a:gd name="T6" fmla="*/ 1 w 109"/>
                  <a:gd name="T7" fmla="*/ 128 h 137"/>
                  <a:gd name="T8" fmla="*/ 9 w 109"/>
                  <a:gd name="T9" fmla="*/ 116 h 137"/>
                  <a:gd name="T10" fmla="*/ 77 w 109"/>
                  <a:gd name="T11" fmla="*/ 13 h 137"/>
                  <a:gd name="T12" fmla="*/ 85 w 109"/>
                  <a:gd name="T13" fmla="*/ 1 h 137"/>
                  <a:gd name="T14" fmla="*/ 86 w 109"/>
                  <a:gd name="T15" fmla="*/ 1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37">
                    <a:moveTo>
                      <a:pt x="86" y="1"/>
                    </a:moveTo>
                    <a:cubicBezTo>
                      <a:pt x="91" y="0"/>
                      <a:pt x="96" y="4"/>
                      <a:pt x="97" y="9"/>
                    </a:cubicBezTo>
                    <a:cubicBezTo>
                      <a:pt x="109" y="67"/>
                      <a:pt x="71" y="124"/>
                      <a:pt x="13" y="136"/>
                    </a:cubicBezTo>
                    <a:cubicBezTo>
                      <a:pt x="8" y="137"/>
                      <a:pt x="2" y="134"/>
                      <a:pt x="1" y="128"/>
                    </a:cubicBezTo>
                    <a:cubicBezTo>
                      <a:pt x="0" y="122"/>
                      <a:pt x="3" y="117"/>
                      <a:pt x="9" y="116"/>
                    </a:cubicBezTo>
                    <a:cubicBezTo>
                      <a:pt x="56" y="106"/>
                      <a:pt x="86" y="60"/>
                      <a:pt x="77" y="13"/>
                    </a:cubicBezTo>
                    <a:cubicBezTo>
                      <a:pt x="75" y="8"/>
                      <a:pt x="79" y="2"/>
                      <a:pt x="85" y="1"/>
                    </a:cubicBezTo>
                    <a:cubicBezTo>
                      <a:pt x="85" y="1"/>
                      <a:pt x="86" y="1"/>
                      <a:pt x="86" y="1"/>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15" name="Freeform 105"/>
              <p:cNvSpPr/>
              <p:nvPr/>
            </p:nvSpPr>
            <p:spPr bwMode="auto">
              <a:xfrm>
                <a:off x="11198315" y="4152601"/>
                <a:ext cx="132097" cy="168508"/>
              </a:xfrm>
              <a:custGeom>
                <a:avLst/>
                <a:gdLst>
                  <a:gd name="T0" fmla="*/ 52 w 66"/>
                  <a:gd name="T1" fmla="*/ 1 h 84"/>
                  <a:gd name="T2" fmla="*/ 62 w 66"/>
                  <a:gd name="T3" fmla="*/ 9 h 84"/>
                  <a:gd name="T4" fmla="*/ 53 w 66"/>
                  <a:gd name="T5" fmla="*/ 56 h 84"/>
                  <a:gd name="T6" fmla="*/ 14 w 66"/>
                  <a:gd name="T7" fmla="*/ 82 h 84"/>
                  <a:gd name="T8" fmla="*/ 2 w 66"/>
                  <a:gd name="T9" fmla="*/ 74 h 84"/>
                  <a:gd name="T10" fmla="*/ 10 w 66"/>
                  <a:gd name="T11" fmla="*/ 62 h 84"/>
                  <a:gd name="T12" fmla="*/ 36 w 66"/>
                  <a:gd name="T13" fmla="*/ 44 h 84"/>
                  <a:gd name="T14" fmla="*/ 42 w 66"/>
                  <a:gd name="T15" fmla="*/ 13 h 84"/>
                  <a:gd name="T16" fmla="*/ 50 w 66"/>
                  <a:gd name="T17" fmla="*/ 1 h 84"/>
                  <a:gd name="T18" fmla="*/ 52 w 66"/>
                  <a:gd name="T19"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84">
                    <a:moveTo>
                      <a:pt x="52" y="1"/>
                    </a:moveTo>
                    <a:cubicBezTo>
                      <a:pt x="57" y="0"/>
                      <a:pt x="61" y="4"/>
                      <a:pt x="62" y="9"/>
                    </a:cubicBezTo>
                    <a:cubicBezTo>
                      <a:pt x="66" y="25"/>
                      <a:pt x="63" y="42"/>
                      <a:pt x="53" y="56"/>
                    </a:cubicBezTo>
                    <a:cubicBezTo>
                      <a:pt x="44" y="70"/>
                      <a:pt x="30" y="79"/>
                      <a:pt x="14" y="82"/>
                    </a:cubicBezTo>
                    <a:cubicBezTo>
                      <a:pt x="8" y="84"/>
                      <a:pt x="3" y="80"/>
                      <a:pt x="2" y="74"/>
                    </a:cubicBezTo>
                    <a:cubicBezTo>
                      <a:pt x="0" y="69"/>
                      <a:pt x="4" y="63"/>
                      <a:pt x="10" y="62"/>
                    </a:cubicBezTo>
                    <a:cubicBezTo>
                      <a:pt x="20" y="60"/>
                      <a:pt x="30" y="54"/>
                      <a:pt x="36" y="44"/>
                    </a:cubicBezTo>
                    <a:cubicBezTo>
                      <a:pt x="42" y="35"/>
                      <a:pt x="44" y="24"/>
                      <a:pt x="42" y="13"/>
                    </a:cubicBezTo>
                    <a:cubicBezTo>
                      <a:pt x="41" y="7"/>
                      <a:pt x="45" y="2"/>
                      <a:pt x="50" y="1"/>
                    </a:cubicBezTo>
                    <a:cubicBezTo>
                      <a:pt x="51" y="1"/>
                      <a:pt x="51" y="1"/>
                      <a:pt x="52" y="1"/>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16" name="Freeform 106"/>
              <p:cNvSpPr/>
              <p:nvPr/>
            </p:nvSpPr>
            <p:spPr bwMode="auto">
              <a:xfrm>
                <a:off x="11182226" y="4168690"/>
                <a:ext cx="49960" cy="51653"/>
              </a:xfrm>
              <a:custGeom>
                <a:avLst/>
                <a:gdLst>
                  <a:gd name="T0" fmla="*/ 24 w 25"/>
                  <a:gd name="T1" fmla="*/ 10 h 26"/>
                  <a:gd name="T2" fmla="*/ 15 w 25"/>
                  <a:gd name="T3" fmla="*/ 24 h 26"/>
                  <a:gd name="T4" fmla="*/ 1 w 25"/>
                  <a:gd name="T5" fmla="*/ 15 h 26"/>
                  <a:gd name="T6" fmla="*/ 10 w 25"/>
                  <a:gd name="T7" fmla="*/ 1 h 26"/>
                  <a:gd name="T8" fmla="*/ 24 w 25"/>
                  <a:gd name="T9" fmla="*/ 10 h 26"/>
                </a:gdLst>
                <a:ahLst/>
                <a:cxnLst>
                  <a:cxn ang="0">
                    <a:pos x="T0" y="T1"/>
                  </a:cxn>
                  <a:cxn ang="0">
                    <a:pos x="T2" y="T3"/>
                  </a:cxn>
                  <a:cxn ang="0">
                    <a:pos x="T4" y="T5"/>
                  </a:cxn>
                  <a:cxn ang="0">
                    <a:pos x="T6" y="T7"/>
                  </a:cxn>
                  <a:cxn ang="0">
                    <a:pos x="T8" y="T9"/>
                  </a:cxn>
                </a:cxnLst>
                <a:rect l="0" t="0" r="r" b="b"/>
                <a:pathLst>
                  <a:path w="25" h="26">
                    <a:moveTo>
                      <a:pt x="24" y="10"/>
                    </a:moveTo>
                    <a:cubicBezTo>
                      <a:pt x="25" y="17"/>
                      <a:pt x="21" y="23"/>
                      <a:pt x="15" y="24"/>
                    </a:cubicBezTo>
                    <a:cubicBezTo>
                      <a:pt x="9" y="26"/>
                      <a:pt x="2" y="21"/>
                      <a:pt x="1" y="15"/>
                    </a:cubicBezTo>
                    <a:cubicBezTo>
                      <a:pt x="0" y="9"/>
                      <a:pt x="4" y="2"/>
                      <a:pt x="10" y="1"/>
                    </a:cubicBezTo>
                    <a:cubicBezTo>
                      <a:pt x="17" y="0"/>
                      <a:pt x="23" y="4"/>
                      <a:pt x="24" y="10"/>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grpSp>
        <p:sp>
          <p:nvSpPr>
            <p:cNvPr id="11" name="BackShape"/>
            <p:cNvSpPr/>
            <p:nvPr/>
          </p:nvSpPr>
          <p:spPr>
            <a:xfrm>
              <a:off x="5535789" y="2283844"/>
              <a:ext cx="1708236" cy="1708236"/>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280">
                <a:solidFill>
                  <a:schemeClr val="tx1">
                    <a:lumMod val="65000"/>
                    <a:lumOff val="35000"/>
                  </a:schemeClr>
                </a:solidFill>
              </a:endParaRPr>
            </a:p>
          </p:txBody>
        </p:sp>
        <p:sp>
          <p:nvSpPr>
            <p:cNvPr id="12" name="ValueShape"/>
            <p:cNvSpPr/>
            <p:nvPr/>
          </p:nvSpPr>
          <p:spPr>
            <a:xfrm>
              <a:off x="5535789" y="2283844"/>
              <a:ext cx="1708236" cy="1708236"/>
            </a:xfrm>
            <a:prstGeom prst="pie">
              <a:avLst>
                <a:gd name="adj1" fmla="val 2065720"/>
                <a:gd name="adj2" fmla="val 14334375"/>
              </a:avLst>
            </a:prstGeom>
            <a:solidFill>
              <a:schemeClr val="accent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280">
                <a:solidFill>
                  <a:schemeClr val="tx1">
                    <a:lumMod val="65000"/>
                    <a:lumOff val="35000"/>
                  </a:schemeClr>
                </a:solidFill>
              </a:endParaRPr>
            </a:p>
          </p:txBody>
        </p:sp>
        <p:sp>
          <p:nvSpPr>
            <p:cNvPr id="13" name="BackShape"/>
            <p:cNvSpPr/>
            <p:nvPr/>
          </p:nvSpPr>
          <p:spPr bwMode="auto">
            <a:xfrm>
              <a:off x="6294977" y="3042791"/>
              <a:ext cx="189860" cy="190344"/>
            </a:xfrm>
            <a:prstGeom prst="ellipse">
              <a:avLst/>
            </a:prstGeom>
            <a:solidFill>
              <a:srgbClr val="D8574A"/>
            </a:solidFill>
            <a:ln>
              <a:noFill/>
            </a:ln>
          </p:spPr>
          <p:txBody>
            <a:bodyPr anchor="ctr"/>
            <a:lstStyle/>
            <a:p>
              <a:pPr algn="ctr"/>
              <a:endParaRPr sz="1280">
                <a:solidFill>
                  <a:schemeClr val="tx1">
                    <a:lumMod val="65000"/>
                    <a:lumOff val="35000"/>
                  </a:schemeClr>
                </a:solidFill>
              </a:endParaRPr>
            </a:p>
          </p:txBody>
        </p:sp>
        <p:sp>
          <p:nvSpPr>
            <p:cNvPr id="14" name="BackShape"/>
            <p:cNvSpPr/>
            <p:nvPr/>
          </p:nvSpPr>
          <p:spPr bwMode="auto">
            <a:xfrm>
              <a:off x="5511321" y="2259134"/>
              <a:ext cx="1757172" cy="1757657"/>
            </a:xfrm>
            <a:custGeom>
              <a:avLst/>
              <a:gdLst>
                <a:gd name="connsiteX0" fmla="*/ 1326086 w 2652904"/>
                <a:gd name="connsiteY0" fmla="*/ 766329 h 2653636"/>
                <a:gd name="connsiteX1" fmla="*/ 765598 w 2652904"/>
                <a:gd name="connsiteY1" fmla="*/ 1326817 h 2653636"/>
                <a:gd name="connsiteX2" fmla="*/ 1326086 w 2652904"/>
                <a:gd name="connsiteY2" fmla="*/ 1887305 h 2653636"/>
                <a:gd name="connsiteX3" fmla="*/ 1886574 w 2652904"/>
                <a:gd name="connsiteY3" fmla="*/ 1326817 h 2653636"/>
                <a:gd name="connsiteX4" fmla="*/ 1326086 w 2652904"/>
                <a:gd name="connsiteY4" fmla="*/ 766329 h 2653636"/>
                <a:gd name="connsiteX5" fmla="*/ 1325355 w 2652904"/>
                <a:gd name="connsiteY5" fmla="*/ 626664 h 2653636"/>
                <a:gd name="connsiteX6" fmla="*/ 2024777 w 2652904"/>
                <a:gd name="connsiteY6" fmla="*/ 1327183 h 2653636"/>
                <a:gd name="connsiteX7" fmla="*/ 1325355 w 2652904"/>
                <a:gd name="connsiteY7" fmla="*/ 2027702 h 2653636"/>
                <a:gd name="connsiteX8" fmla="*/ 625933 w 2652904"/>
                <a:gd name="connsiteY8" fmla="*/ 1327183 h 2653636"/>
                <a:gd name="connsiteX9" fmla="*/ 1325355 w 2652904"/>
                <a:gd name="connsiteY9" fmla="*/ 626664 h 2653636"/>
                <a:gd name="connsiteX10" fmla="*/ 1326452 w 2652904"/>
                <a:gd name="connsiteY10" fmla="*/ 413876 h 2653636"/>
                <a:gd name="connsiteX11" fmla="*/ 413145 w 2652904"/>
                <a:gd name="connsiteY11" fmla="*/ 1327183 h 2653636"/>
                <a:gd name="connsiteX12" fmla="*/ 1326452 w 2652904"/>
                <a:gd name="connsiteY12" fmla="*/ 2240490 h 2653636"/>
                <a:gd name="connsiteX13" fmla="*/ 2239759 w 2652904"/>
                <a:gd name="connsiteY13" fmla="*/ 1327183 h 2653636"/>
                <a:gd name="connsiteX14" fmla="*/ 1326452 w 2652904"/>
                <a:gd name="connsiteY14" fmla="*/ 413876 h 2653636"/>
                <a:gd name="connsiteX15" fmla="*/ 1326452 w 2652904"/>
                <a:gd name="connsiteY15" fmla="*/ 275674 h 2653636"/>
                <a:gd name="connsiteX16" fmla="*/ 2377961 w 2652904"/>
                <a:gd name="connsiteY16" fmla="*/ 1327183 h 2653636"/>
                <a:gd name="connsiteX17" fmla="*/ 1326452 w 2652904"/>
                <a:gd name="connsiteY17" fmla="*/ 2378692 h 2653636"/>
                <a:gd name="connsiteX18" fmla="*/ 274943 w 2652904"/>
                <a:gd name="connsiteY18" fmla="*/ 1327183 h 2653636"/>
                <a:gd name="connsiteX19" fmla="*/ 1326452 w 2652904"/>
                <a:gd name="connsiteY19" fmla="*/ 275674 h 2653636"/>
                <a:gd name="connsiteX20" fmla="*/ 1326451 w 2652904"/>
                <a:gd name="connsiteY20" fmla="*/ 70929 h 2653636"/>
                <a:gd name="connsiteX21" fmla="*/ 70929 w 2652904"/>
                <a:gd name="connsiteY21" fmla="*/ 1326817 h 2653636"/>
                <a:gd name="connsiteX22" fmla="*/ 1326451 w 2652904"/>
                <a:gd name="connsiteY22" fmla="*/ 2582705 h 2653636"/>
                <a:gd name="connsiteX23" fmla="*/ 2581973 w 2652904"/>
                <a:gd name="connsiteY23" fmla="*/ 1326817 h 2653636"/>
                <a:gd name="connsiteX24" fmla="*/ 1326451 w 2652904"/>
                <a:gd name="connsiteY24" fmla="*/ 70929 h 2653636"/>
                <a:gd name="connsiteX25" fmla="*/ 1326452 w 2652904"/>
                <a:gd name="connsiteY25" fmla="*/ 0 h 2653636"/>
                <a:gd name="connsiteX26" fmla="*/ 2652904 w 2652904"/>
                <a:gd name="connsiteY26" fmla="*/ 1326818 h 2653636"/>
                <a:gd name="connsiteX27" fmla="*/ 1326452 w 2652904"/>
                <a:gd name="connsiteY27" fmla="*/ 2653636 h 2653636"/>
                <a:gd name="connsiteX28" fmla="*/ 0 w 2652904"/>
                <a:gd name="connsiteY28" fmla="*/ 1326818 h 2653636"/>
                <a:gd name="connsiteX29" fmla="*/ 1326452 w 2652904"/>
                <a:gd name="connsiteY29" fmla="*/ 0 h 26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52904" h="2653636">
                  <a:moveTo>
                    <a:pt x="1326086" y="766329"/>
                  </a:moveTo>
                  <a:cubicBezTo>
                    <a:pt x="1016537" y="766329"/>
                    <a:pt x="765598" y="1017268"/>
                    <a:pt x="765598" y="1326817"/>
                  </a:cubicBezTo>
                  <a:cubicBezTo>
                    <a:pt x="765598" y="1636366"/>
                    <a:pt x="1016537" y="1887305"/>
                    <a:pt x="1326086" y="1887305"/>
                  </a:cubicBezTo>
                  <a:cubicBezTo>
                    <a:pt x="1635635" y="1887305"/>
                    <a:pt x="1886574" y="1636366"/>
                    <a:pt x="1886574" y="1326817"/>
                  </a:cubicBezTo>
                  <a:cubicBezTo>
                    <a:pt x="1886574" y="1017268"/>
                    <a:pt x="1635635" y="766329"/>
                    <a:pt x="1326086" y="766329"/>
                  </a:cubicBezTo>
                  <a:close/>
                  <a:moveTo>
                    <a:pt x="1325355" y="626664"/>
                  </a:moveTo>
                  <a:cubicBezTo>
                    <a:pt x="1711635" y="626664"/>
                    <a:pt x="2024777" y="940297"/>
                    <a:pt x="2024777" y="1327183"/>
                  </a:cubicBezTo>
                  <a:cubicBezTo>
                    <a:pt x="2024777" y="1714069"/>
                    <a:pt x="1711635" y="2027702"/>
                    <a:pt x="1325355" y="2027702"/>
                  </a:cubicBezTo>
                  <a:cubicBezTo>
                    <a:pt x="939075" y="2027702"/>
                    <a:pt x="625933" y="1714069"/>
                    <a:pt x="625933" y="1327183"/>
                  </a:cubicBezTo>
                  <a:cubicBezTo>
                    <a:pt x="625933" y="940297"/>
                    <a:pt x="939075" y="626664"/>
                    <a:pt x="1325355" y="626664"/>
                  </a:cubicBezTo>
                  <a:close/>
                  <a:moveTo>
                    <a:pt x="1326452" y="413876"/>
                  </a:moveTo>
                  <a:cubicBezTo>
                    <a:pt x="822046" y="413876"/>
                    <a:pt x="413145" y="822777"/>
                    <a:pt x="413145" y="1327183"/>
                  </a:cubicBezTo>
                  <a:cubicBezTo>
                    <a:pt x="413145" y="1831589"/>
                    <a:pt x="822046" y="2240490"/>
                    <a:pt x="1326452" y="2240490"/>
                  </a:cubicBezTo>
                  <a:cubicBezTo>
                    <a:pt x="1830858" y="2240490"/>
                    <a:pt x="2239759" y="1831589"/>
                    <a:pt x="2239759" y="1327183"/>
                  </a:cubicBezTo>
                  <a:cubicBezTo>
                    <a:pt x="2239759" y="822777"/>
                    <a:pt x="1830858" y="413876"/>
                    <a:pt x="1326452" y="413876"/>
                  </a:cubicBezTo>
                  <a:close/>
                  <a:moveTo>
                    <a:pt x="1326452" y="275674"/>
                  </a:moveTo>
                  <a:cubicBezTo>
                    <a:pt x="1907184" y="275674"/>
                    <a:pt x="2377961" y="746451"/>
                    <a:pt x="2377961" y="1327183"/>
                  </a:cubicBezTo>
                  <a:cubicBezTo>
                    <a:pt x="2377961" y="1907915"/>
                    <a:pt x="1907184" y="2378692"/>
                    <a:pt x="1326452" y="2378692"/>
                  </a:cubicBezTo>
                  <a:cubicBezTo>
                    <a:pt x="745720" y="2378692"/>
                    <a:pt x="274943" y="1907915"/>
                    <a:pt x="274943" y="1327183"/>
                  </a:cubicBezTo>
                  <a:cubicBezTo>
                    <a:pt x="274943" y="746451"/>
                    <a:pt x="745720" y="275674"/>
                    <a:pt x="1326452" y="275674"/>
                  </a:cubicBezTo>
                  <a:close/>
                  <a:moveTo>
                    <a:pt x="1326451" y="70929"/>
                  </a:moveTo>
                  <a:cubicBezTo>
                    <a:pt x="633045" y="70929"/>
                    <a:pt x="70929" y="633209"/>
                    <a:pt x="70929" y="1326817"/>
                  </a:cubicBezTo>
                  <a:cubicBezTo>
                    <a:pt x="70929" y="2020425"/>
                    <a:pt x="633045" y="2582705"/>
                    <a:pt x="1326451" y="2582705"/>
                  </a:cubicBezTo>
                  <a:cubicBezTo>
                    <a:pt x="2019857" y="2582705"/>
                    <a:pt x="2581973" y="2020425"/>
                    <a:pt x="2581973" y="1326817"/>
                  </a:cubicBezTo>
                  <a:cubicBezTo>
                    <a:pt x="2581973" y="633209"/>
                    <a:pt x="2019857" y="70929"/>
                    <a:pt x="1326451" y="70929"/>
                  </a:cubicBezTo>
                  <a:close/>
                  <a:moveTo>
                    <a:pt x="1326452" y="0"/>
                  </a:moveTo>
                  <a:cubicBezTo>
                    <a:pt x="2059031" y="0"/>
                    <a:pt x="2652904" y="594037"/>
                    <a:pt x="2652904" y="1326818"/>
                  </a:cubicBezTo>
                  <a:cubicBezTo>
                    <a:pt x="2652904" y="2059599"/>
                    <a:pt x="2059031" y="2653636"/>
                    <a:pt x="1326452" y="2653636"/>
                  </a:cubicBezTo>
                  <a:cubicBezTo>
                    <a:pt x="593873" y="2653636"/>
                    <a:pt x="0" y="2059599"/>
                    <a:pt x="0" y="1326818"/>
                  </a:cubicBezTo>
                  <a:cubicBezTo>
                    <a:pt x="0" y="594037"/>
                    <a:pt x="593873" y="0"/>
                    <a:pt x="1326452" y="0"/>
                  </a:cubicBezTo>
                  <a:close/>
                </a:path>
              </a:pathLst>
            </a:custGeom>
            <a:solidFill>
              <a:schemeClr val="bg1"/>
            </a:solidFill>
            <a:ln>
              <a:noFill/>
            </a:ln>
          </p:spPr>
          <p:txBody>
            <a:bodyPr anchor="ctr"/>
            <a:lstStyle/>
            <a:p>
              <a:pPr algn="ctr"/>
              <a:endParaRPr sz="1280">
                <a:solidFill>
                  <a:schemeClr val="tx1">
                    <a:lumMod val="65000"/>
                    <a:lumOff val="35000"/>
                  </a:schemeClr>
                </a:solidFill>
              </a:endParaRPr>
            </a:p>
          </p:txBody>
        </p:sp>
        <p:grpSp>
          <p:nvGrpSpPr>
            <p:cNvPr id="117" name="BackShape"/>
            <p:cNvGrpSpPr/>
            <p:nvPr/>
          </p:nvGrpSpPr>
          <p:grpSpPr>
            <a:xfrm>
              <a:off x="5135477" y="1901693"/>
              <a:ext cx="1267023" cy="1256852"/>
              <a:chOff x="7120252" y="1618207"/>
              <a:chExt cx="2215160" cy="2197378"/>
            </a:xfrm>
          </p:grpSpPr>
          <p:sp>
            <p:nvSpPr>
              <p:cNvPr id="17" name="Freeform 114"/>
              <p:cNvSpPr/>
              <p:nvPr/>
            </p:nvSpPr>
            <p:spPr bwMode="auto">
              <a:xfrm>
                <a:off x="7729083" y="2227884"/>
                <a:ext cx="1153306" cy="1141451"/>
              </a:xfrm>
              <a:custGeom>
                <a:avLst/>
                <a:gdLst>
                  <a:gd name="T0" fmla="*/ 575 w 576"/>
                  <a:gd name="T1" fmla="*/ 518 h 570"/>
                  <a:gd name="T2" fmla="*/ 576 w 576"/>
                  <a:gd name="T3" fmla="*/ 518 h 570"/>
                  <a:gd name="T4" fmla="*/ 52 w 576"/>
                  <a:gd name="T5" fmla="*/ 0 h 570"/>
                  <a:gd name="T6" fmla="*/ 37 w 576"/>
                  <a:gd name="T7" fmla="*/ 37 h 570"/>
                  <a:gd name="T8" fmla="*/ 0 w 576"/>
                  <a:gd name="T9" fmla="*/ 52 h 570"/>
                  <a:gd name="T10" fmla="*/ 524 w 576"/>
                  <a:gd name="T11" fmla="*/ 570 h 570"/>
                  <a:gd name="T12" fmla="*/ 525 w 576"/>
                  <a:gd name="T13" fmla="*/ 569 h 570"/>
                  <a:gd name="T14" fmla="*/ 575 w 576"/>
                  <a:gd name="T15" fmla="*/ 518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570">
                    <a:moveTo>
                      <a:pt x="575" y="518"/>
                    </a:moveTo>
                    <a:cubicBezTo>
                      <a:pt x="576" y="518"/>
                      <a:pt x="576" y="518"/>
                      <a:pt x="576" y="518"/>
                    </a:cubicBezTo>
                    <a:cubicBezTo>
                      <a:pt x="52" y="0"/>
                      <a:pt x="52" y="0"/>
                      <a:pt x="52" y="0"/>
                    </a:cubicBezTo>
                    <a:cubicBezTo>
                      <a:pt x="47" y="12"/>
                      <a:pt x="42" y="24"/>
                      <a:pt x="37" y="37"/>
                    </a:cubicBezTo>
                    <a:cubicBezTo>
                      <a:pt x="24" y="42"/>
                      <a:pt x="12" y="47"/>
                      <a:pt x="0" y="52"/>
                    </a:cubicBezTo>
                    <a:cubicBezTo>
                      <a:pt x="524" y="570"/>
                      <a:pt x="524" y="570"/>
                      <a:pt x="524" y="570"/>
                    </a:cubicBezTo>
                    <a:cubicBezTo>
                      <a:pt x="525" y="569"/>
                      <a:pt x="525" y="569"/>
                      <a:pt x="525" y="569"/>
                    </a:cubicBezTo>
                    <a:lnTo>
                      <a:pt x="575" y="518"/>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sp>
            <p:nvSpPr>
              <p:cNvPr id="18" name="Freeform 115"/>
              <p:cNvSpPr/>
              <p:nvPr/>
            </p:nvSpPr>
            <p:spPr bwMode="auto">
              <a:xfrm>
                <a:off x="8936582" y="3420988"/>
                <a:ext cx="398830" cy="394597"/>
              </a:xfrm>
              <a:custGeom>
                <a:avLst/>
                <a:gdLst>
                  <a:gd name="T0" fmla="*/ 199 w 199"/>
                  <a:gd name="T1" fmla="*/ 197 h 197"/>
                  <a:gd name="T2" fmla="*/ 59 w 199"/>
                  <a:gd name="T3" fmla="*/ 0 h 197"/>
                  <a:gd name="T4" fmla="*/ 58 w 199"/>
                  <a:gd name="T5" fmla="*/ 0 h 197"/>
                  <a:gd name="T6" fmla="*/ 55 w 199"/>
                  <a:gd name="T7" fmla="*/ 4 h 197"/>
                  <a:gd name="T8" fmla="*/ 5 w 199"/>
                  <a:gd name="T9" fmla="*/ 55 h 197"/>
                  <a:gd name="T10" fmla="*/ 0 w 199"/>
                  <a:gd name="T11" fmla="*/ 58 h 197"/>
                  <a:gd name="T12" fmla="*/ 1 w 199"/>
                  <a:gd name="T13" fmla="*/ 59 h 197"/>
                  <a:gd name="T14" fmla="*/ 199 w 199"/>
                  <a:gd name="T15" fmla="*/ 197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7">
                    <a:moveTo>
                      <a:pt x="199" y="197"/>
                    </a:moveTo>
                    <a:cubicBezTo>
                      <a:pt x="59" y="0"/>
                      <a:pt x="59" y="0"/>
                      <a:pt x="59" y="0"/>
                    </a:cubicBezTo>
                    <a:cubicBezTo>
                      <a:pt x="59" y="0"/>
                      <a:pt x="58" y="0"/>
                      <a:pt x="58" y="0"/>
                    </a:cubicBezTo>
                    <a:cubicBezTo>
                      <a:pt x="57" y="2"/>
                      <a:pt x="56" y="3"/>
                      <a:pt x="55" y="4"/>
                    </a:cubicBezTo>
                    <a:cubicBezTo>
                      <a:pt x="5" y="55"/>
                      <a:pt x="5" y="55"/>
                      <a:pt x="5" y="55"/>
                    </a:cubicBezTo>
                    <a:cubicBezTo>
                      <a:pt x="3" y="56"/>
                      <a:pt x="2" y="57"/>
                      <a:pt x="0" y="58"/>
                    </a:cubicBezTo>
                    <a:cubicBezTo>
                      <a:pt x="1" y="58"/>
                      <a:pt x="1" y="59"/>
                      <a:pt x="1" y="59"/>
                    </a:cubicBezTo>
                    <a:lnTo>
                      <a:pt x="199" y="197"/>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sp>
            <p:nvSpPr>
              <p:cNvPr id="19" name="Freeform 116"/>
              <p:cNvSpPr/>
              <p:nvPr/>
            </p:nvSpPr>
            <p:spPr bwMode="auto">
              <a:xfrm>
                <a:off x="8892550" y="3375263"/>
                <a:ext cx="164274" cy="165968"/>
              </a:xfrm>
              <a:custGeom>
                <a:avLst/>
                <a:gdLst>
                  <a:gd name="T0" fmla="*/ 77 w 82"/>
                  <a:gd name="T1" fmla="*/ 27 h 83"/>
                  <a:gd name="T2" fmla="*/ 80 w 82"/>
                  <a:gd name="T3" fmla="*/ 23 h 83"/>
                  <a:gd name="T4" fmla="*/ 77 w 82"/>
                  <a:gd name="T5" fmla="*/ 7 h 83"/>
                  <a:gd name="T6" fmla="*/ 75 w 82"/>
                  <a:gd name="T7" fmla="*/ 6 h 83"/>
                  <a:gd name="T8" fmla="*/ 55 w 82"/>
                  <a:gd name="T9" fmla="*/ 6 h 83"/>
                  <a:gd name="T10" fmla="*/ 5 w 82"/>
                  <a:gd name="T11" fmla="*/ 57 h 83"/>
                  <a:gd name="T12" fmla="*/ 5 w 82"/>
                  <a:gd name="T13" fmla="*/ 77 h 83"/>
                  <a:gd name="T14" fmla="*/ 7 w 82"/>
                  <a:gd name="T15" fmla="*/ 78 h 83"/>
                  <a:gd name="T16" fmla="*/ 22 w 82"/>
                  <a:gd name="T17" fmla="*/ 81 h 83"/>
                  <a:gd name="T18" fmla="*/ 27 w 82"/>
                  <a:gd name="T19" fmla="*/ 78 h 83"/>
                  <a:gd name="T20" fmla="*/ 77 w 82"/>
                  <a:gd name="T21"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3">
                    <a:moveTo>
                      <a:pt x="77" y="27"/>
                    </a:moveTo>
                    <a:cubicBezTo>
                      <a:pt x="78" y="26"/>
                      <a:pt x="79" y="25"/>
                      <a:pt x="80" y="23"/>
                    </a:cubicBezTo>
                    <a:cubicBezTo>
                      <a:pt x="82" y="18"/>
                      <a:pt x="81" y="12"/>
                      <a:pt x="77" y="7"/>
                    </a:cubicBezTo>
                    <a:cubicBezTo>
                      <a:pt x="75" y="6"/>
                      <a:pt x="75" y="6"/>
                      <a:pt x="75" y="6"/>
                    </a:cubicBezTo>
                    <a:cubicBezTo>
                      <a:pt x="70" y="0"/>
                      <a:pt x="61" y="1"/>
                      <a:pt x="55" y="6"/>
                    </a:cubicBezTo>
                    <a:cubicBezTo>
                      <a:pt x="5" y="57"/>
                      <a:pt x="5" y="57"/>
                      <a:pt x="5" y="57"/>
                    </a:cubicBezTo>
                    <a:cubicBezTo>
                      <a:pt x="0" y="62"/>
                      <a:pt x="0" y="71"/>
                      <a:pt x="5" y="77"/>
                    </a:cubicBezTo>
                    <a:cubicBezTo>
                      <a:pt x="7" y="78"/>
                      <a:pt x="7" y="78"/>
                      <a:pt x="7" y="78"/>
                    </a:cubicBezTo>
                    <a:cubicBezTo>
                      <a:pt x="11" y="82"/>
                      <a:pt x="17" y="83"/>
                      <a:pt x="22" y="81"/>
                    </a:cubicBezTo>
                    <a:cubicBezTo>
                      <a:pt x="24" y="80"/>
                      <a:pt x="25" y="79"/>
                      <a:pt x="27" y="78"/>
                    </a:cubicBezTo>
                    <a:lnTo>
                      <a:pt x="77" y="27"/>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sp>
            <p:nvSpPr>
              <p:cNvPr id="20" name="Freeform 117"/>
              <p:cNvSpPr/>
              <p:nvPr/>
            </p:nvSpPr>
            <p:spPr bwMode="auto">
              <a:xfrm>
                <a:off x="8850211" y="3335464"/>
                <a:ext cx="164274" cy="164274"/>
              </a:xfrm>
              <a:custGeom>
                <a:avLst/>
                <a:gdLst>
                  <a:gd name="T0" fmla="*/ 76 w 82"/>
                  <a:gd name="T1" fmla="*/ 6 h 82"/>
                  <a:gd name="T2" fmla="*/ 75 w 82"/>
                  <a:gd name="T3" fmla="*/ 5 h 82"/>
                  <a:gd name="T4" fmla="*/ 62 w 82"/>
                  <a:gd name="T5" fmla="*/ 1 h 82"/>
                  <a:gd name="T6" fmla="*/ 58 w 82"/>
                  <a:gd name="T7" fmla="*/ 8 h 82"/>
                  <a:gd name="T8" fmla="*/ 8 w 82"/>
                  <a:gd name="T9" fmla="*/ 58 h 82"/>
                  <a:gd name="T10" fmla="*/ 1 w 82"/>
                  <a:gd name="T11" fmla="*/ 62 h 82"/>
                  <a:gd name="T12" fmla="*/ 5 w 82"/>
                  <a:gd name="T13" fmla="*/ 75 h 82"/>
                  <a:gd name="T14" fmla="*/ 6 w 82"/>
                  <a:gd name="T15" fmla="*/ 77 h 82"/>
                  <a:gd name="T16" fmla="*/ 26 w 82"/>
                  <a:gd name="T17" fmla="*/ 77 h 82"/>
                  <a:gd name="T18" fmla="*/ 76 w 82"/>
                  <a:gd name="T19" fmla="*/ 26 h 82"/>
                  <a:gd name="T20" fmla="*/ 76 w 82"/>
                  <a:gd name="T21" fmla="*/ 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76" y="6"/>
                    </a:moveTo>
                    <a:cubicBezTo>
                      <a:pt x="75" y="5"/>
                      <a:pt x="75" y="5"/>
                      <a:pt x="75" y="5"/>
                    </a:cubicBezTo>
                    <a:cubicBezTo>
                      <a:pt x="71" y="1"/>
                      <a:pt x="66" y="0"/>
                      <a:pt x="62" y="1"/>
                    </a:cubicBezTo>
                    <a:cubicBezTo>
                      <a:pt x="61" y="4"/>
                      <a:pt x="60" y="6"/>
                      <a:pt x="58" y="8"/>
                    </a:cubicBezTo>
                    <a:cubicBezTo>
                      <a:pt x="8" y="58"/>
                      <a:pt x="8" y="58"/>
                      <a:pt x="8" y="58"/>
                    </a:cubicBezTo>
                    <a:cubicBezTo>
                      <a:pt x="6" y="60"/>
                      <a:pt x="3" y="62"/>
                      <a:pt x="1" y="62"/>
                    </a:cubicBezTo>
                    <a:cubicBezTo>
                      <a:pt x="0" y="67"/>
                      <a:pt x="1" y="72"/>
                      <a:pt x="5" y="75"/>
                    </a:cubicBezTo>
                    <a:cubicBezTo>
                      <a:pt x="6" y="77"/>
                      <a:pt x="6" y="77"/>
                      <a:pt x="6" y="77"/>
                    </a:cubicBezTo>
                    <a:cubicBezTo>
                      <a:pt x="12" y="82"/>
                      <a:pt x="21" y="82"/>
                      <a:pt x="26" y="77"/>
                    </a:cubicBezTo>
                    <a:cubicBezTo>
                      <a:pt x="76" y="26"/>
                      <a:pt x="76" y="26"/>
                      <a:pt x="76" y="26"/>
                    </a:cubicBezTo>
                    <a:cubicBezTo>
                      <a:pt x="82" y="21"/>
                      <a:pt x="82" y="12"/>
                      <a:pt x="76" y="6"/>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sp>
            <p:nvSpPr>
              <p:cNvPr id="21" name="Freeform 118"/>
              <p:cNvSpPr/>
              <p:nvPr/>
            </p:nvSpPr>
            <p:spPr bwMode="auto">
              <a:xfrm>
                <a:off x="8812953" y="3297359"/>
                <a:ext cx="163427" cy="164274"/>
              </a:xfrm>
              <a:custGeom>
                <a:avLst/>
                <a:gdLst>
                  <a:gd name="T0" fmla="*/ 77 w 82"/>
                  <a:gd name="T1" fmla="*/ 27 h 82"/>
                  <a:gd name="T2" fmla="*/ 81 w 82"/>
                  <a:gd name="T3" fmla="*/ 20 h 82"/>
                  <a:gd name="T4" fmla="*/ 77 w 82"/>
                  <a:gd name="T5" fmla="*/ 7 h 82"/>
                  <a:gd name="T6" fmla="*/ 75 w 82"/>
                  <a:gd name="T7" fmla="*/ 5 h 82"/>
                  <a:gd name="T8" fmla="*/ 55 w 82"/>
                  <a:gd name="T9" fmla="*/ 6 h 82"/>
                  <a:gd name="T10" fmla="*/ 5 w 82"/>
                  <a:gd name="T11" fmla="*/ 56 h 82"/>
                  <a:gd name="T12" fmla="*/ 5 w 82"/>
                  <a:gd name="T13" fmla="*/ 76 h 82"/>
                  <a:gd name="T14" fmla="*/ 7 w 82"/>
                  <a:gd name="T15" fmla="*/ 78 h 82"/>
                  <a:gd name="T16" fmla="*/ 20 w 82"/>
                  <a:gd name="T17" fmla="*/ 81 h 82"/>
                  <a:gd name="T18" fmla="*/ 27 w 82"/>
                  <a:gd name="T19" fmla="*/ 77 h 82"/>
                  <a:gd name="T20" fmla="*/ 77 w 82"/>
                  <a:gd name="T21" fmla="*/ 2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77" y="27"/>
                    </a:moveTo>
                    <a:cubicBezTo>
                      <a:pt x="79" y="25"/>
                      <a:pt x="80" y="23"/>
                      <a:pt x="81" y="20"/>
                    </a:cubicBezTo>
                    <a:cubicBezTo>
                      <a:pt x="82" y="15"/>
                      <a:pt x="80" y="11"/>
                      <a:pt x="77" y="7"/>
                    </a:cubicBezTo>
                    <a:cubicBezTo>
                      <a:pt x="75" y="5"/>
                      <a:pt x="75" y="5"/>
                      <a:pt x="75" y="5"/>
                    </a:cubicBezTo>
                    <a:cubicBezTo>
                      <a:pt x="70" y="0"/>
                      <a:pt x="61" y="0"/>
                      <a:pt x="55" y="6"/>
                    </a:cubicBezTo>
                    <a:cubicBezTo>
                      <a:pt x="5" y="56"/>
                      <a:pt x="5" y="56"/>
                      <a:pt x="5" y="56"/>
                    </a:cubicBezTo>
                    <a:cubicBezTo>
                      <a:pt x="0" y="62"/>
                      <a:pt x="0" y="71"/>
                      <a:pt x="5" y="76"/>
                    </a:cubicBezTo>
                    <a:cubicBezTo>
                      <a:pt x="7" y="78"/>
                      <a:pt x="7" y="78"/>
                      <a:pt x="7" y="78"/>
                    </a:cubicBezTo>
                    <a:cubicBezTo>
                      <a:pt x="10" y="81"/>
                      <a:pt x="15" y="82"/>
                      <a:pt x="20" y="81"/>
                    </a:cubicBezTo>
                    <a:cubicBezTo>
                      <a:pt x="22" y="81"/>
                      <a:pt x="25" y="79"/>
                      <a:pt x="27" y="77"/>
                    </a:cubicBezTo>
                    <a:lnTo>
                      <a:pt x="77" y="27"/>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sp>
            <p:nvSpPr>
              <p:cNvPr id="22" name="Freeform 119"/>
              <p:cNvSpPr/>
              <p:nvPr/>
            </p:nvSpPr>
            <p:spPr bwMode="auto">
              <a:xfrm>
                <a:off x="8768074" y="3255021"/>
                <a:ext cx="166814" cy="165968"/>
              </a:xfrm>
              <a:custGeom>
                <a:avLst/>
                <a:gdLst>
                  <a:gd name="T0" fmla="*/ 77 w 83"/>
                  <a:gd name="T1" fmla="*/ 7 h 83"/>
                  <a:gd name="T2" fmla="*/ 76 w 83"/>
                  <a:gd name="T3" fmla="*/ 5 h 83"/>
                  <a:gd name="T4" fmla="*/ 57 w 83"/>
                  <a:gd name="T5" fmla="*/ 5 h 83"/>
                  <a:gd name="T6" fmla="*/ 56 w 83"/>
                  <a:gd name="T7" fmla="*/ 5 h 83"/>
                  <a:gd name="T8" fmla="*/ 6 w 83"/>
                  <a:gd name="T9" fmla="*/ 56 h 83"/>
                  <a:gd name="T10" fmla="*/ 5 w 83"/>
                  <a:gd name="T11" fmla="*/ 57 h 83"/>
                  <a:gd name="T12" fmla="*/ 6 w 83"/>
                  <a:gd name="T13" fmla="*/ 76 h 83"/>
                  <a:gd name="T14" fmla="*/ 7 w 83"/>
                  <a:gd name="T15" fmla="*/ 77 h 83"/>
                  <a:gd name="T16" fmla="*/ 27 w 83"/>
                  <a:gd name="T17" fmla="*/ 77 h 83"/>
                  <a:gd name="T18" fmla="*/ 77 w 83"/>
                  <a:gd name="T19" fmla="*/ 27 h 83"/>
                  <a:gd name="T20" fmla="*/ 77 w 83"/>
                  <a:gd name="T21"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3">
                    <a:moveTo>
                      <a:pt x="77" y="7"/>
                    </a:moveTo>
                    <a:cubicBezTo>
                      <a:pt x="76" y="5"/>
                      <a:pt x="76" y="5"/>
                      <a:pt x="76" y="5"/>
                    </a:cubicBezTo>
                    <a:cubicBezTo>
                      <a:pt x="70" y="0"/>
                      <a:pt x="62" y="0"/>
                      <a:pt x="57" y="5"/>
                    </a:cubicBezTo>
                    <a:cubicBezTo>
                      <a:pt x="56" y="5"/>
                      <a:pt x="56" y="5"/>
                      <a:pt x="56" y="5"/>
                    </a:cubicBezTo>
                    <a:cubicBezTo>
                      <a:pt x="6" y="56"/>
                      <a:pt x="6" y="56"/>
                      <a:pt x="6" y="56"/>
                    </a:cubicBezTo>
                    <a:cubicBezTo>
                      <a:pt x="5" y="57"/>
                      <a:pt x="5" y="57"/>
                      <a:pt x="5" y="57"/>
                    </a:cubicBezTo>
                    <a:cubicBezTo>
                      <a:pt x="0" y="62"/>
                      <a:pt x="1" y="71"/>
                      <a:pt x="6" y="76"/>
                    </a:cubicBezTo>
                    <a:cubicBezTo>
                      <a:pt x="7" y="77"/>
                      <a:pt x="7" y="77"/>
                      <a:pt x="7" y="77"/>
                    </a:cubicBezTo>
                    <a:cubicBezTo>
                      <a:pt x="13" y="83"/>
                      <a:pt x="22" y="83"/>
                      <a:pt x="27" y="77"/>
                    </a:cubicBezTo>
                    <a:cubicBezTo>
                      <a:pt x="77" y="27"/>
                      <a:pt x="77" y="27"/>
                      <a:pt x="77" y="27"/>
                    </a:cubicBezTo>
                    <a:cubicBezTo>
                      <a:pt x="83" y="21"/>
                      <a:pt x="83" y="12"/>
                      <a:pt x="77" y="7"/>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sp>
            <p:nvSpPr>
              <p:cNvPr id="23" name="Freeform 120"/>
              <p:cNvSpPr/>
              <p:nvPr/>
            </p:nvSpPr>
            <p:spPr bwMode="auto">
              <a:xfrm>
                <a:off x="7120252" y="1830747"/>
                <a:ext cx="682500" cy="709597"/>
              </a:xfrm>
              <a:custGeom>
                <a:avLst/>
                <a:gdLst>
                  <a:gd name="T0" fmla="*/ 222 w 341"/>
                  <a:gd name="T1" fmla="*/ 117 h 354"/>
                  <a:gd name="T2" fmla="*/ 27 w 341"/>
                  <a:gd name="T3" fmla="*/ 120 h 354"/>
                  <a:gd name="T4" fmla="*/ 304 w 341"/>
                  <a:gd name="T5" fmla="*/ 250 h 354"/>
                  <a:gd name="T6" fmla="*/ 341 w 341"/>
                  <a:gd name="T7" fmla="*/ 235 h 354"/>
                  <a:gd name="T8" fmla="*/ 222 w 341"/>
                  <a:gd name="T9" fmla="*/ 117 h 354"/>
                </a:gdLst>
                <a:ahLst/>
                <a:cxnLst>
                  <a:cxn ang="0">
                    <a:pos x="T0" y="T1"/>
                  </a:cxn>
                  <a:cxn ang="0">
                    <a:pos x="T2" y="T3"/>
                  </a:cxn>
                  <a:cxn ang="0">
                    <a:pos x="T4" y="T5"/>
                  </a:cxn>
                  <a:cxn ang="0">
                    <a:pos x="T6" y="T7"/>
                  </a:cxn>
                  <a:cxn ang="0">
                    <a:pos x="T8" y="T9"/>
                  </a:cxn>
                </a:cxnLst>
                <a:rect l="0" t="0" r="r" b="b"/>
                <a:pathLst>
                  <a:path w="341" h="354">
                    <a:moveTo>
                      <a:pt x="222" y="117"/>
                    </a:moveTo>
                    <a:cubicBezTo>
                      <a:pt x="96" y="0"/>
                      <a:pt x="56" y="8"/>
                      <a:pt x="27" y="120"/>
                    </a:cubicBezTo>
                    <a:cubicBezTo>
                      <a:pt x="0" y="220"/>
                      <a:pt x="38" y="354"/>
                      <a:pt x="304" y="250"/>
                    </a:cubicBezTo>
                    <a:cubicBezTo>
                      <a:pt x="316" y="245"/>
                      <a:pt x="328" y="240"/>
                      <a:pt x="341" y="235"/>
                    </a:cubicBezTo>
                    <a:cubicBezTo>
                      <a:pt x="293" y="188"/>
                      <a:pt x="253" y="149"/>
                      <a:pt x="222" y="117"/>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sp>
            <p:nvSpPr>
              <p:cNvPr id="24" name="Freeform 121"/>
              <p:cNvSpPr/>
              <p:nvPr/>
            </p:nvSpPr>
            <p:spPr bwMode="auto">
              <a:xfrm>
                <a:off x="7322631" y="1618207"/>
                <a:ext cx="712984" cy="683347"/>
              </a:xfrm>
              <a:custGeom>
                <a:avLst/>
                <a:gdLst>
                  <a:gd name="T0" fmla="*/ 240 w 356"/>
                  <a:gd name="T1" fmla="*/ 341 h 341"/>
                  <a:gd name="T2" fmla="*/ 255 w 356"/>
                  <a:gd name="T3" fmla="*/ 304 h 341"/>
                  <a:gd name="T4" fmla="*/ 122 w 356"/>
                  <a:gd name="T5" fmla="*/ 27 h 341"/>
                  <a:gd name="T6" fmla="*/ 121 w 356"/>
                  <a:gd name="T7" fmla="*/ 223 h 341"/>
                  <a:gd name="T8" fmla="*/ 240 w 356"/>
                  <a:gd name="T9" fmla="*/ 341 h 341"/>
                </a:gdLst>
                <a:ahLst/>
                <a:cxnLst>
                  <a:cxn ang="0">
                    <a:pos x="T0" y="T1"/>
                  </a:cxn>
                  <a:cxn ang="0">
                    <a:pos x="T2" y="T3"/>
                  </a:cxn>
                  <a:cxn ang="0">
                    <a:pos x="T4" y="T5"/>
                  </a:cxn>
                  <a:cxn ang="0">
                    <a:pos x="T6" y="T7"/>
                  </a:cxn>
                  <a:cxn ang="0">
                    <a:pos x="T8" y="T9"/>
                  </a:cxn>
                </a:cxnLst>
                <a:rect l="0" t="0" r="r" b="b"/>
                <a:pathLst>
                  <a:path w="356" h="341">
                    <a:moveTo>
                      <a:pt x="240" y="341"/>
                    </a:moveTo>
                    <a:cubicBezTo>
                      <a:pt x="245" y="328"/>
                      <a:pt x="250" y="316"/>
                      <a:pt x="255" y="304"/>
                    </a:cubicBezTo>
                    <a:cubicBezTo>
                      <a:pt x="356" y="36"/>
                      <a:pt x="222" y="0"/>
                      <a:pt x="122" y="27"/>
                    </a:cubicBezTo>
                    <a:cubicBezTo>
                      <a:pt x="10" y="59"/>
                      <a:pt x="0" y="94"/>
                      <a:pt x="121" y="223"/>
                    </a:cubicBezTo>
                    <a:cubicBezTo>
                      <a:pt x="152" y="255"/>
                      <a:pt x="192" y="294"/>
                      <a:pt x="240" y="341"/>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grpSp>
      </p:grpSp>
      <p:sp>
        <p:nvSpPr>
          <p:cNvPr id="16" name="ValueText"/>
          <p:cNvSpPr txBox="1"/>
          <p:nvPr/>
        </p:nvSpPr>
        <p:spPr>
          <a:xfrm>
            <a:off x="4366074" y="3187788"/>
            <a:ext cx="350394" cy="262795"/>
          </a:xfrm>
          <a:prstGeom prst="rect">
            <a:avLst/>
          </a:prstGeom>
        </p:spPr>
        <p:txBody>
          <a:bodyPr wrap="none" lIns="0" tIns="0" rIns="0" bIns="0" numCol="1">
            <a:prstTxWarp prst="textPlain">
              <a:avLst/>
            </a:prstTxWarp>
            <a:normAutofit/>
          </a:bodyPr>
          <a:lstStyle/>
          <a:p>
            <a:r>
              <a:rPr lang="en-US" altLang="zh-CN" sz="1280" dirty="0">
                <a:solidFill>
                  <a:schemeClr val="tx1">
                    <a:lumMod val="65000"/>
                    <a:lumOff val="35000"/>
                  </a:schemeClr>
                </a:solidFill>
                <a:latin typeface="Impact" panose="020B0806030902050204" pitchFamily="34" charset="0"/>
              </a:rPr>
              <a:t>68%</a:t>
            </a:r>
          </a:p>
        </p:txBody>
      </p:sp>
      <p:grpSp>
        <p:nvGrpSpPr>
          <p:cNvPr id="128" name="组合 608"/>
          <p:cNvGrpSpPr/>
          <p:nvPr/>
        </p:nvGrpSpPr>
        <p:grpSpPr>
          <a:xfrm>
            <a:off x="1368751" y="1291608"/>
            <a:ext cx="1848483" cy="1789936"/>
            <a:chOff x="1924806" y="1816125"/>
            <a:chExt cx="2599429" cy="2517097"/>
          </a:xfrm>
        </p:grpSpPr>
        <p:grpSp>
          <p:nvGrpSpPr>
            <p:cNvPr id="129" name="BackShape"/>
            <p:cNvGrpSpPr/>
            <p:nvPr/>
          </p:nvGrpSpPr>
          <p:grpSpPr>
            <a:xfrm>
              <a:off x="1924806" y="1816125"/>
              <a:ext cx="2599429" cy="2517097"/>
              <a:chOff x="7110091" y="1594497"/>
              <a:chExt cx="4544635" cy="4400684"/>
            </a:xfrm>
            <a:solidFill>
              <a:schemeClr val="tx2">
                <a:lumMod val="20000"/>
                <a:lumOff val="80000"/>
              </a:schemeClr>
            </a:solidFill>
          </p:grpSpPr>
          <p:sp>
            <p:nvSpPr>
              <p:cNvPr id="144" name="Freeform 5"/>
              <p:cNvSpPr/>
              <p:nvPr/>
            </p:nvSpPr>
            <p:spPr bwMode="auto">
              <a:xfrm>
                <a:off x="7846784" y="2420102"/>
                <a:ext cx="535161" cy="530080"/>
              </a:xfrm>
              <a:custGeom>
                <a:avLst/>
                <a:gdLst>
                  <a:gd name="T0" fmla="*/ 239 w 267"/>
                  <a:gd name="T1" fmla="*/ 134 h 265"/>
                  <a:gd name="T2" fmla="*/ 229 w 267"/>
                  <a:gd name="T3" fmla="*/ 88 h 265"/>
                  <a:gd name="T4" fmla="*/ 253 w 267"/>
                  <a:gd name="T5" fmla="*/ 76 h 265"/>
                  <a:gd name="T6" fmla="*/ 215 w 267"/>
                  <a:gd name="T7" fmla="*/ 30 h 265"/>
                  <a:gd name="T8" fmla="*/ 199 w 267"/>
                  <a:gd name="T9" fmla="*/ 51 h 265"/>
                  <a:gd name="T10" fmla="*/ 156 w 267"/>
                  <a:gd name="T11" fmla="*/ 31 h 265"/>
                  <a:gd name="T12" fmla="*/ 162 w 267"/>
                  <a:gd name="T13" fmla="*/ 5 h 265"/>
                  <a:gd name="T14" fmla="*/ 103 w 267"/>
                  <a:gd name="T15" fmla="*/ 5 h 265"/>
                  <a:gd name="T16" fmla="*/ 109 w 267"/>
                  <a:gd name="T17" fmla="*/ 31 h 265"/>
                  <a:gd name="T18" fmla="*/ 66 w 267"/>
                  <a:gd name="T19" fmla="*/ 52 h 265"/>
                  <a:gd name="T20" fmla="*/ 49 w 267"/>
                  <a:gd name="T21" fmla="*/ 31 h 265"/>
                  <a:gd name="T22" fmla="*/ 12 w 267"/>
                  <a:gd name="T23" fmla="*/ 77 h 265"/>
                  <a:gd name="T24" fmla="*/ 37 w 267"/>
                  <a:gd name="T25" fmla="*/ 89 h 265"/>
                  <a:gd name="T26" fmla="*/ 27 w 267"/>
                  <a:gd name="T27" fmla="*/ 135 h 265"/>
                  <a:gd name="T28" fmla="*/ 27 w 267"/>
                  <a:gd name="T29" fmla="*/ 135 h 265"/>
                  <a:gd name="T30" fmla="*/ 0 w 267"/>
                  <a:gd name="T31" fmla="*/ 135 h 265"/>
                  <a:gd name="T32" fmla="*/ 13 w 267"/>
                  <a:gd name="T33" fmla="*/ 193 h 265"/>
                  <a:gd name="T34" fmla="*/ 37 w 267"/>
                  <a:gd name="T35" fmla="*/ 181 h 265"/>
                  <a:gd name="T36" fmla="*/ 66 w 267"/>
                  <a:gd name="T37" fmla="*/ 218 h 265"/>
                  <a:gd name="T38" fmla="*/ 50 w 267"/>
                  <a:gd name="T39" fmla="*/ 239 h 265"/>
                  <a:gd name="T40" fmla="*/ 103 w 267"/>
                  <a:gd name="T41" fmla="*/ 265 h 265"/>
                  <a:gd name="T42" fmla="*/ 109 w 267"/>
                  <a:gd name="T43" fmla="*/ 239 h 265"/>
                  <a:gd name="T44" fmla="*/ 133 w 267"/>
                  <a:gd name="T45" fmla="*/ 241 h 265"/>
                  <a:gd name="T46" fmla="*/ 156 w 267"/>
                  <a:gd name="T47" fmla="*/ 239 h 265"/>
                  <a:gd name="T48" fmla="*/ 162 w 267"/>
                  <a:gd name="T49" fmla="*/ 265 h 265"/>
                  <a:gd name="T50" fmla="*/ 216 w 267"/>
                  <a:gd name="T51" fmla="*/ 239 h 265"/>
                  <a:gd name="T52" fmla="*/ 199 w 267"/>
                  <a:gd name="T53" fmla="*/ 218 h 265"/>
                  <a:gd name="T54" fmla="*/ 229 w 267"/>
                  <a:gd name="T55" fmla="*/ 181 h 265"/>
                  <a:gd name="T56" fmla="*/ 253 w 267"/>
                  <a:gd name="T57" fmla="*/ 193 h 265"/>
                  <a:gd name="T58" fmla="*/ 267 w 267"/>
                  <a:gd name="T59" fmla="*/ 135 h 265"/>
                  <a:gd name="T60" fmla="*/ 267 w 267"/>
                  <a:gd name="T61" fmla="*/ 134 h 265"/>
                  <a:gd name="T62" fmla="*/ 239 w 267"/>
                  <a:gd name="T63" fmla="*/ 134 h 265"/>
                  <a:gd name="T64" fmla="*/ 75 w 267"/>
                  <a:gd name="T65" fmla="*/ 135 h 265"/>
                  <a:gd name="T66" fmla="*/ 133 w 267"/>
                  <a:gd name="T67" fmla="*/ 77 h 265"/>
                  <a:gd name="T68" fmla="*/ 190 w 267"/>
                  <a:gd name="T69" fmla="*/ 135 h 265"/>
                  <a:gd name="T70" fmla="*/ 133 w 267"/>
                  <a:gd name="T71" fmla="*/ 192 h 265"/>
                  <a:gd name="T72" fmla="*/ 75 w 267"/>
                  <a:gd name="T73" fmla="*/ 13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7" h="265">
                    <a:moveTo>
                      <a:pt x="239" y="134"/>
                    </a:moveTo>
                    <a:cubicBezTo>
                      <a:pt x="239" y="114"/>
                      <a:pt x="235" y="102"/>
                      <a:pt x="229" y="88"/>
                    </a:cubicBezTo>
                    <a:cubicBezTo>
                      <a:pt x="253" y="76"/>
                      <a:pt x="253" y="76"/>
                      <a:pt x="253" y="76"/>
                    </a:cubicBezTo>
                    <a:cubicBezTo>
                      <a:pt x="244" y="59"/>
                      <a:pt x="231" y="43"/>
                      <a:pt x="215" y="30"/>
                    </a:cubicBezTo>
                    <a:cubicBezTo>
                      <a:pt x="199" y="51"/>
                      <a:pt x="199" y="51"/>
                      <a:pt x="199" y="51"/>
                    </a:cubicBezTo>
                    <a:cubicBezTo>
                      <a:pt x="187" y="41"/>
                      <a:pt x="172" y="34"/>
                      <a:pt x="156" y="31"/>
                    </a:cubicBezTo>
                    <a:cubicBezTo>
                      <a:pt x="162" y="5"/>
                      <a:pt x="162" y="5"/>
                      <a:pt x="162" y="5"/>
                    </a:cubicBezTo>
                    <a:cubicBezTo>
                      <a:pt x="143" y="0"/>
                      <a:pt x="122" y="0"/>
                      <a:pt x="103" y="5"/>
                    </a:cubicBezTo>
                    <a:cubicBezTo>
                      <a:pt x="109" y="31"/>
                      <a:pt x="109" y="31"/>
                      <a:pt x="109" y="31"/>
                    </a:cubicBezTo>
                    <a:cubicBezTo>
                      <a:pt x="93" y="35"/>
                      <a:pt x="78" y="42"/>
                      <a:pt x="66" y="52"/>
                    </a:cubicBezTo>
                    <a:cubicBezTo>
                      <a:pt x="49" y="31"/>
                      <a:pt x="49" y="31"/>
                      <a:pt x="49" y="31"/>
                    </a:cubicBezTo>
                    <a:cubicBezTo>
                      <a:pt x="34" y="43"/>
                      <a:pt x="21" y="59"/>
                      <a:pt x="12" y="77"/>
                    </a:cubicBezTo>
                    <a:cubicBezTo>
                      <a:pt x="37" y="89"/>
                      <a:pt x="37" y="89"/>
                      <a:pt x="37" y="89"/>
                    </a:cubicBezTo>
                    <a:cubicBezTo>
                      <a:pt x="30" y="103"/>
                      <a:pt x="27" y="118"/>
                      <a:pt x="27" y="135"/>
                    </a:cubicBezTo>
                    <a:cubicBezTo>
                      <a:pt x="27" y="135"/>
                      <a:pt x="27" y="135"/>
                      <a:pt x="27" y="135"/>
                    </a:cubicBezTo>
                    <a:cubicBezTo>
                      <a:pt x="0" y="135"/>
                      <a:pt x="0" y="135"/>
                      <a:pt x="0" y="135"/>
                    </a:cubicBezTo>
                    <a:cubicBezTo>
                      <a:pt x="0" y="155"/>
                      <a:pt x="4" y="175"/>
                      <a:pt x="13" y="193"/>
                    </a:cubicBezTo>
                    <a:cubicBezTo>
                      <a:pt x="37" y="181"/>
                      <a:pt x="37" y="181"/>
                      <a:pt x="37" y="181"/>
                    </a:cubicBezTo>
                    <a:cubicBezTo>
                      <a:pt x="44" y="196"/>
                      <a:pt x="54" y="208"/>
                      <a:pt x="66" y="218"/>
                    </a:cubicBezTo>
                    <a:cubicBezTo>
                      <a:pt x="50" y="239"/>
                      <a:pt x="50" y="239"/>
                      <a:pt x="50" y="239"/>
                    </a:cubicBezTo>
                    <a:cubicBezTo>
                      <a:pt x="65" y="252"/>
                      <a:pt x="84" y="260"/>
                      <a:pt x="103" y="265"/>
                    </a:cubicBezTo>
                    <a:cubicBezTo>
                      <a:pt x="109" y="239"/>
                      <a:pt x="109" y="239"/>
                      <a:pt x="109" y="239"/>
                    </a:cubicBezTo>
                    <a:cubicBezTo>
                      <a:pt x="117" y="240"/>
                      <a:pt x="125" y="241"/>
                      <a:pt x="133" y="241"/>
                    </a:cubicBezTo>
                    <a:cubicBezTo>
                      <a:pt x="141" y="241"/>
                      <a:pt x="149" y="240"/>
                      <a:pt x="156" y="239"/>
                    </a:cubicBezTo>
                    <a:cubicBezTo>
                      <a:pt x="162" y="265"/>
                      <a:pt x="162" y="265"/>
                      <a:pt x="162" y="265"/>
                    </a:cubicBezTo>
                    <a:cubicBezTo>
                      <a:pt x="182" y="260"/>
                      <a:pt x="200" y="251"/>
                      <a:pt x="216" y="239"/>
                    </a:cubicBezTo>
                    <a:cubicBezTo>
                      <a:pt x="199" y="218"/>
                      <a:pt x="199" y="218"/>
                      <a:pt x="199" y="218"/>
                    </a:cubicBezTo>
                    <a:cubicBezTo>
                      <a:pt x="212" y="208"/>
                      <a:pt x="222" y="196"/>
                      <a:pt x="229" y="181"/>
                    </a:cubicBezTo>
                    <a:cubicBezTo>
                      <a:pt x="253" y="193"/>
                      <a:pt x="253" y="193"/>
                      <a:pt x="253" y="193"/>
                    </a:cubicBezTo>
                    <a:cubicBezTo>
                      <a:pt x="262" y="174"/>
                      <a:pt x="267" y="155"/>
                      <a:pt x="267" y="135"/>
                    </a:cubicBezTo>
                    <a:cubicBezTo>
                      <a:pt x="267" y="134"/>
                      <a:pt x="267" y="134"/>
                      <a:pt x="267" y="134"/>
                    </a:cubicBezTo>
                    <a:lnTo>
                      <a:pt x="239" y="134"/>
                    </a:lnTo>
                    <a:close/>
                    <a:moveTo>
                      <a:pt x="75" y="135"/>
                    </a:moveTo>
                    <a:cubicBezTo>
                      <a:pt x="75" y="103"/>
                      <a:pt x="101" y="77"/>
                      <a:pt x="133" y="77"/>
                    </a:cubicBezTo>
                    <a:cubicBezTo>
                      <a:pt x="164" y="77"/>
                      <a:pt x="190" y="103"/>
                      <a:pt x="190" y="135"/>
                    </a:cubicBezTo>
                    <a:cubicBezTo>
                      <a:pt x="190" y="166"/>
                      <a:pt x="164" y="192"/>
                      <a:pt x="133" y="192"/>
                    </a:cubicBezTo>
                    <a:cubicBezTo>
                      <a:pt x="101" y="192"/>
                      <a:pt x="75" y="166"/>
                      <a:pt x="75" y="135"/>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45" name="Freeform 6"/>
              <p:cNvSpPr/>
              <p:nvPr/>
            </p:nvSpPr>
            <p:spPr bwMode="auto">
              <a:xfrm>
                <a:off x="10795251" y="3935827"/>
                <a:ext cx="573266" cy="138871"/>
              </a:xfrm>
              <a:custGeom>
                <a:avLst/>
                <a:gdLst>
                  <a:gd name="T0" fmla="*/ 677 w 677"/>
                  <a:gd name="T1" fmla="*/ 142 h 164"/>
                  <a:gd name="T2" fmla="*/ 672 w 677"/>
                  <a:gd name="T3" fmla="*/ 0 h 164"/>
                  <a:gd name="T4" fmla="*/ 0 w 677"/>
                  <a:gd name="T5" fmla="*/ 22 h 164"/>
                  <a:gd name="T6" fmla="*/ 5 w 677"/>
                  <a:gd name="T7" fmla="*/ 164 h 164"/>
                  <a:gd name="T8" fmla="*/ 677 w 677"/>
                  <a:gd name="T9" fmla="*/ 142 h 164"/>
                </a:gdLst>
                <a:ahLst/>
                <a:cxnLst>
                  <a:cxn ang="0">
                    <a:pos x="T0" y="T1"/>
                  </a:cxn>
                  <a:cxn ang="0">
                    <a:pos x="T2" y="T3"/>
                  </a:cxn>
                  <a:cxn ang="0">
                    <a:pos x="T4" y="T5"/>
                  </a:cxn>
                  <a:cxn ang="0">
                    <a:pos x="T6" y="T7"/>
                  </a:cxn>
                  <a:cxn ang="0">
                    <a:pos x="T8" y="T9"/>
                  </a:cxn>
                </a:cxnLst>
                <a:rect l="0" t="0" r="r" b="b"/>
                <a:pathLst>
                  <a:path w="677" h="164">
                    <a:moveTo>
                      <a:pt x="677" y="142"/>
                    </a:moveTo>
                    <a:lnTo>
                      <a:pt x="672" y="0"/>
                    </a:lnTo>
                    <a:lnTo>
                      <a:pt x="0" y="22"/>
                    </a:lnTo>
                    <a:lnTo>
                      <a:pt x="5" y="164"/>
                    </a:lnTo>
                    <a:lnTo>
                      <a:pt x="677" y="142"/>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46" name="Freeform 7"/>
              <p:cNvSpPr/>
              <p:nvPr/>
            </p:nvSpPr>
            <p:spPr bwMode="auto">
              <a:xfrm>
                <a:off x="10801178" y="4112803"/>
                <a:ext cx="300605" cy="138024"/>
              </a:xfrm>
              <a:custGeom>
                <a:avLst/>
                <a:gdLst>
                  <a:gd name="T0" fmla="*/ 355 w 355"/>
                  <a:gd name="T1" fmla="*/ 151 h 163"/>
                  <a:gd name="T2" fmla="*/ 350 w 355"/>
                  <a:gd name="T3" fmla="*/ 0 h 163"/>
                  <a:gd name="T4" fmla="*/ 0 w 355"/>
                  <a:gd name="T5" fmla="*/ 11 h 163"/>
                  <a:gd name="T6" fmla="*/ 5 w 355"/>
                  <a:gd name="T7" fmla="*/ 163 h 163"/>
                  <a:gd name="T8" fmla="*/ 355 w 355"/>
                  <a:gd name="T9" fmla="*/ 151 h 163"/>
                </a:gdLst>
                <a:ahLst/>
                <a:cxnLst>
                  <a:cxn ang="0">
                    <a:pos x="T0" y="T1"/>
                  </a:cxn>
                  <a:cxn ang="0">
                    <a:pos x="T2" y="T3"/>
                  </a:cxn>
                  <a:cxn ang="0">
                    <a:pos x="T4" y="T5"/>
                  </a:cxn>
                  <a:cxn ang="0">
                    <a:pos x="T6" y="T7"/>
                  </a:cxn>
                  <a:cxn ang="0">
                    <a:pos x="T8" y="T9"/>
                  </a:cxn>
                </a:cxnLst>
                <a:rect l="0" t="0" r="r" b="b"/>
                <a:pathLst>
                  <a:path w="355" h="163">
                    <a:moveTo>
                      <a:pt x="355" y="151"/>
                    </a:moveTo>
                    <a:lnTo>
                      <a:pt x="350" y="0"/>
                    </a:lnTo>
                    <a:lnTo>
                      <a:pt x="0" y="11"/>
                    </a:lnTo>
                    <a:lnTo>
                      <a:pt x="5" y="163"/>
                    </a:lnTo>
                    <a:lnTo>
                      <a:pt x="355" y="151"/>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147" name="Freeform 8"/>
              <p:cNvSpPr/>
              <p:nvPr/>
            </p:nvSpPr>
            <p:spPr bwMode="auto">
              <a:xfrm>
                <a:off x="10807105" y="4284698"/>
                <a:ext cx="451330" cy="133790"/>
              </a:xfrm>
              <a:custGeom>
                <a:avLst/>
                <a:gdLst>
                  <a:gd name="T0" fmla="*/ 528 w 533"/>
                  <a:gd name="T1" fmla="*/ 0 h 158"/>
                  <a:gd name="T2" fmla="*/ 0 w 533"/>
                  <a:gd name="T3" fmla="*/ 17 h 158"/>
                  <a:gd name="T4" fmla="*/ 3 w 533"/>
                  <a:gd name="T5" fmla="*/ 158 h 158"/>
                  <a:gd name="T6" fmla="*/ 533 w 533"/>
                  <a:gd name="T7" fmla="*/ 142 h 158"/>
                  <a:gd name="T8" fmla="*/ 528 w 533"/>
                  <a:gd name="T9" fmla="*/ 0 h 158"/>
                </a:gdLst>
                <a:ahLst/>
                <a:cxnLst>
                  <a:cxn ang="0">
                    <a:pos x="T0" y="T1"/>
                  </a:cxn>
                  <a:cxn ang="0">
                    <a:pos x="T2" y="T3"/>
                  </a:cxn>
                  <a:cxn ang="0">
                    <a:pos x="T4" y="T5"/>
                  </a:cxn>
                  <a:cxn ang="0">
                    <a:pos x="T6" y="T7"/>
                  </a:cxn>
                  <a:cxn ang="0">
                    <a:pos x="T8" y="T9"/>
                  </a:cxn>
                </a:cxnLst>
                <a:rect l="0" t="0" r="r" b="b"/>
                <a:pathLst>
                  <a:path w="533" h="158">
                    <a:moveTo>
                      <a:pt x="528" y="0"/>
                    </a:moveTo>
                    <a:lnTo>
                      <a:pt x="0" y="17"/>
                    </a:lnTo>
                    <a:lnTo>
                      <a:pt x="3" y="158"/>
                    </a:lnTo>
                    <a:lnTo>
                      <a:pt x="533" y="142"/>
                    </a:lnTo>
                    <a:lnTo>
                      <a:pt x="528" y="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48" name="Freeform 9"/>
              <p:cNvSpPr/>
              <p:nvPr/>
            </p:nvSpPr>
            <p:spPr bwMode="auto">
              <a:xfrm>
                <a:off x="10727509" y="3807964"/>
                <a:ext cx="626613" cy="636774"/>
              </a:xfrm>
              <a:custGeom>
                <a:avLst/>
                <a:gdLst>
                  <a:gd name="T0" fmla="*/ 92 w 740"/>
                  <a:gd name="T1" fmla="*/ 523 h 752"/>
                  <a:gd name="T2" fmla="*/ 87 w 740"/>
                  <a:gd name="T3" fmla="*/ 371 h 752"/>
                  <a:gd name="T4" fmla="*/ 85 w 740"/>
                  <a:gd name="T5" fmla="*/ 315 h 752"/>
                  <a:gd name="T6" fmla="*/ 80 w 740"/>
                  <a:gd name="T7" fmla="*/ 173 h 752"/>
                  <a:gd name="T8" fmla="*/ 78 w 740"/>
                  <a:gd name="T9" fmla="*/ 97 h 752"/>
                  <a:gd name="T10" fmla="*/ 740 w 740"/>
                  <a:gd name="T11" fmla="*/ 76 h 752"/>
                  <a:gd name="T12" fmla="*/ 738 w 740"/>
                  <a:gd name="T13" fmla="*/ 0 h 752"/>
                  <a:gd name="T14" fmla="*/ 61 w 740"/>
                  <a:gd name="T15" fmla="*/ 21 h 752"/>
                  <a:gd name="T16" fmla="*/ 0 w 740"/>
                  <a:gd name="T17" fmla="*/ 24 h 752"/>
                  <a:gd name="T18" fmla="*/ 23 w 740"/>
                  <a:gd name="T19" fmla="*/ 752 h 752"/>
                  <a:gd name="T20" fmla="*/ 99 w 740"/>
                  <a:gd name="T21" fmla="*/ 750 h 752"/>
                  <a:gd name="T22" fmla="*/ 97 w 740"/>
                  <a:gd name="T23" fmla="*/ 721 h 752"/>
                  <a:gd name="T24" fmla="*/ 94 w 740"/>
                  <a:gd name="T25" fmla="*/ 580 h 752"/>
                  <a:gd name="T26" fmla="*/ 92 w 740"/>
                  <a:gd name="T27" fmla="*/ 523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0" h="752">
                    <a:moveTo>
                      <a:pt x="92" y="523"/>
                    </a:moveTo>
                    <a:lnTo>
                      <a:pt x="87" y="371"/>
                    </a:lnTo>
                    <a:lnTo>
                      <a:pt x="85" y="315"/>
                    </a:lnTo>
                    <a:lnTo>
                      <a:pt x="80" y="173"/>
                    </a:lnTo>
                    <a:lnTo>
                      <a:pt x="78" y="97"/>
                    </a:lnTo>
                    <a:lnTo>
                      <a:pt x="740" y="76"/>
                    </a:lnTo>
                    <a:lnTo>
                      <a:pt x="738" y="0"/>
                    </a:lnTo>
                    <a:lnTo>
                      <a:pt x="61" y="21"/>
                    </a:lnTo>
                    <a:lnTo>
                      <a:pt x="0" y="24"/>
                    </a:lnTo>
                    <a:lnTo>
                      <a:pt x="23" y="752"/>
                    </a:lnTo>
                    <a:lnTo>
                      <a:pt x="99" y="750"/>
                    </a:lnTo>
                    <a:lnTo>
                      <a:pt x="97" y="721"/>
                    </a:lnTo>
                    <a:lnTo>
                      <a:pt x="94" y="580"/>
                    </a:lnTo>
                    <a:lnTo>
                      <a:pt x="92" y="523"/>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49" name="Freeform 10"/>
              <p:cNvSpPr/>
              <p:nvPr/>
            </p:nvSpPr>
            <p:spPr bwMode="auto">
              <a:xfrm>
                <a:off x="10118678" y="1817199"/>
                <a:ext cx="358185" cy="464032"/>
              </a:xfrm>
              <a:custGeom>
                <a:avLst/>
                <a:gdLst>
                  <a:gd name="T0" fmla="*/ 179 w 179"/>
                  <a:gd name="T1" fmla="*/ 134 h 232"/>
                  <a:gd name="T2" fmla="*/ 140 w 179"/>
                  <a:gd name="T3" fmla="*/ 119 h 232"/>
                  <a:gd name="T4" fmla="*/ 138 w 179"/>
                  <a:gd name="T5" fmla="*/ 24 h 232"/>
                  <a:gd name="T6" fmla="*/ 109 w 179"/>
                  <a:gd name="T7" fmla="*/ 31 h 232"/>
                  <a:gd name="T8" fmla="*/ 91 w 179"/>
                  <a:gd name="T9" fmla="*/ 95 h 232"/>
                  <a:gd name="T10" fmla="*/ 26 w 179"/>
                  <a:gd name="T11" fmla="*/ 90 h 232"/>
                  <a:gd name="T12" fmla="*/ 18 w 179"/>
                  <a:gd name="T13" fmla="*/ 120 h 232"/>
                  <a:gd name="T14" fmla="*/ 16 w 179"/>
                  <a:gd name="T15" fmla="*/ 152 h 232"/>
                  <a:gd name="T16" fmla="*/ 17 w 179"/>
                  <a:gd name="T17" fmla="*/ 185 h 232"/>
                  <a:gd name="T18" fmla="*/ 34 w 179"/>
                  <a:gd name="T19" fmla="*/ 219 h 232"/>
                  <a:gd name="T20" fmla="*/ 131 w 179"/>
                  <a:gd name="T21" fmla="*/ 211 h 232"/>
                  <a:gd name="T22" fmla="*/ 175 w 179"/>
                  <a:gd name="T23" fmla="*/ 207 h 232"/>
                  <a:gd name="T24" fmla="*/ 179 w 179"/>
                  <a:gd name="T25" fmla="*/ 13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232">
                    <a:moveTo>
                      <a:pt x="179" y="134"/>
                    </a:moveTo>
                    <a:cubicBezTo>
                      <a:pt x="164" y="133"/>
                      <a:pt x="150" y="129"/>
                      <a:pt x="140" y="119"/>
                    </a:cubicBezTo>
                    <a:cubicBezTo>
                      <a:pt x="123" y="102"/>
                      <a:pt x="132" y="47"/>
                      <a:pt x="138" y="24"/>
                    </a:cubicBezTo>
                    <a:cubicBezTo>
                      <a:pt x="145" y="0"/>
                      <a:pt x="121" y="1"/>
                      <a:pt x="109" y="31"/>
                    </a:cubicBezTo>
                    <a:cubicBezTo>
                      <a:pt x="97" y="61"/>
                      <a:pt x="91" y="95"/>
                      <a:pt x="91" y="95"/>
                    </a:cubicBezTo>
                    <a:cubicBezTo>
                      <a:pt x="91" y="95"/>
                      <a:pt x="36" y="89"/>
                      <a:pt x="26" y="90"/>
                    </a:cubicBezTo>
                    <a:cubicBezTo>
                      <a:pt x="17" y="91"/>
                      <a:pt x="10" y="105"/>
                      <a:pt x="18" y="120"/>
                    </a:cubicBezTo>
                    <a:cubicBezTo>
                      <a:pt x="23" y="131"/>
                      <a:pt x="7" y="134"/>
                      <a:pt x="16" y="152"/>
                    </a:cubicBezTo>
                    <a:cubicBezTo>
                      <a:pt x="19" y="158"/>
                      <a:pt x="2" y="166"/>
                      <a:pt x="17" y="185"/>
                    </a:cubicBezTo>
                    <a:cubicBezTo>
                      <a:pt x="22" y="192"/>
                      <a:pt x="0" y="207"/>
                      <a:pt x="34" y="219"/>
                    </a:cubicBezTo>
                    <a:cubicBezTo>
                      <a:pt x="68" y="232"/>
                      <a:pt x="116" y="221"/>
                      <a:pt x="131" y="211"/>
                    </a:cubicBezTo>
                    <a:cubicBezTo>
                      <a:pt x="144" y="202"/>
                      <a:pt x="159" y="205"/>
                      <a:pt x="175" y="207"/>
                    </a:cubicBezTo>
                    <a:lnTo>
                      <a:pt x="179" y="134"/>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50" name="Freeform 11"/>
              <p:cNvSpPr/>
              <p:nvPr/>
            </p:nvSpPr>
            <p:spPr bwMode="auto">
              <a:xfrm>
                <a:off x="9439566" y="4957883"/>
                <a:ext cx="638467" cy="897580"/>
              </a:xfrm>
              <a:custGeom>
                <a:avLst/>
                <a:gdLst>
                  <a:gd name="T0" fmla="*/ 32 w 319"/>
                  <a:gd name="T1" fmla="*/ 250 h 448"/>
                  <a:gd name="T2" fmla="*/ 81 w 319"/>
                  <a:gd name="T3" fmla="*/ 416 h 448"/>
                  <a:gd name="T4" fmla="*/ 247 w 319"/>
                  <a:gd name="T5" fmla="*/ 365 h 448"/>
                  <a:gd name="T6" fmla="*/ 226 w 319"/>
                  <a:gd name="T7" fmla="*/ 222 h 448"/>
                  <a:gd name="T8" fmla="*/ 256 w 319"/>
                  <a:gd name="T9" fmla="*/ 173 h 448"/>
                  <a:gd name="T10" fmla="*/ 246 w 319"/>
                  <a:gd name="T11" fmla="*/ 117 h 448"/>
                  <a:gd name="T12" fmla="*/ 305 w 319"/>
                  <a:gd name="T13" fmla="*/ 79 h 448"/>
                  <a:gd name="T14" fmla="*/ 295 w 319"/>
                  <a:gd name="T15" fmla="*/ 12 h 448"/>
                  <a:gd name="T16" fmla="*/ 234 w 319"/>
                  <a:gd name="T17" fmla="*/ 46 h 448"/>
                  <a:gd name="T18" fmla="*/ 159 w 319"/>
                  <a:gd name="T19" fmla="*/ 188 h 448"/>
                  <a:gd name="T20" fmla="*/ 32 w 319"/>
                  <a:gd name="T21" fmla="*/ 250 h 448"/>
                  <a:gd name="T22" fmla="*/ 101 w 319"/>
                  <a:gd name="T23" fmla="*/ 376 h 448"/>
                  <a:gd name="T24" fmla="*/ 89 w 319"/>
                  <a:gd name="T25" fmla="*/ 336 h 448"/>
                  <a:gd name="T26" fmla="*/ 128 w 319"/>
                  <a:gd name="T27" fmla="*/ 324 h 448"/>
                  <a:gd name="T28" fmla="*/ 141 w 319"/>
                  <a:gd name="T29" fmla="*/ 364 h 448"/>
                  <a:gd name="T30" fmla="*/ 101 w 319"/>
                  <a:gd name="T31" fmla="*/ 37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448">
                    <a:moveTo>
                      <a:pt x="32" y="250"/>
                    </a:moveTo>
                    <a:cubicBezTo>
                      <a:pt x="0" y="310"/>
                      <a:pt x="21" y="384"/>
                      <a:pt x="81" y="416"/>
                    </a:cubicBezTo>
                    <a:cubicBezTo>
                      <a:pt x="141" y="448"/>
                      <a:pt x="215" y="425"/>
                      <a:pt x="247" y="365"/>
                    </a:cubicBezTo>
                    <a:cubicBezTo>
                      <a:pt x="272" y="317"/>
                      <a:pt x="262" y="259"/>
                      <a:pt x="226" y="222"/>
                    </a:cubicBezTo>
                    <a:cubicBezTo>
                      <a:pt x="238" y="203"/>
                      <a:pt x="251" y="182"/>
                      <a:pt x="256" y="173"/>
                    </a:cubicBezTo>
                    <a:cubicBezTo>
                      <a:pt x="265" y="156"/>
                      <a:pt x="240" y="130"/>
                      <a:pt x="246" y="117"/>
                    </a:cubicBezTo>
                    <a:cubicBezTo>
                      <a:pt x="253" y="104"/>
                      <a:pt x="298" y="92"/>
                      <a:pt x="305" y="79"/>
                    </a:cubicBezTo>
                    <a:cubicBezTo>
                      <a:pt x="312" y="66"/>
                      <a:pt x="319" y="25"/>
                      <a:pt x="295" y="12"/>
                    </a:cubicBezTo>
                    <a:cubicBezTo>
                      <a:pt x="272" y="0"/>
                      <a:pt x="234" y="46"/>
                      <a:pt x="234" y="46"/>
                    </a:cubicBezTo>
                    <a:cubicBezTo>
                      <a:pt x="159" y="188"/>
                      <a:pt x="159" y="188"/>
                      <a:pt x="159" y="188"/>
                    </a:cubicBezTo>
                    <a:cubicBezTo>
                      <a:pt x="106" y="180"/>
                      <a:pt x="56" y="204"/>
                      <a:pt x="32" y="250"/>
                    </a:cubicBezTo>
                    <a:close/>
                    <a:moveTo>
                      <a:pt x="101" y="376"/>
                    </a:moveTo>
                    <a:cubicBezTo>
                      <a:pt x="86" y="369"/>
                      <a:pt x="81" y="351"/>
                      <a:pt x="89" y="336"/>
                    </a:cubicBezTo>
                    <a:cubicBezTo>
                      <a:pt x="96" y="322"/>
                      <a:pt x="114" y="317"/>
                      <a:pt x="128" y="324"/>
                    </a:cubicBezTo>
                    <a:cubicBezTo>
                      <a:pt x="143" y="332"/>
                      <a:pt x="148" y="350"/>
                      <a:pt x="141" y="364"/>
                    </a:cubicBezTo>
                    <a:cubicBezTo>
                      <a:pt x="133" y="378"/>
                      <a:pt x="115" y="384"/>
                      <a:pt x="101" y="376"/>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51" name="Freeform 12"/>
              <p:cNvSpPr/>
              <p:nvPr/>
            </p:nvSpPr>
            <p:spPr bwMode="auto">
              <a:xfrm>
                <a:off x="8698639" y="5166189"/>
                <a:ext cx="953467" cy="828992"/>
              </a:xfrm>
              <a:custGeom>
                <a:avLst/>
                <a:gdLst>
                  <a:gd name="T0" fmla="*/ 31 w 476"/>
                  <a:gd name="T1" fmla="*/ 202 h 414"/>
                  <a:gd name="T2" fmla="*/ 17 w 476"/>
                  <a:gd name="T3" fmla="*/ 127 h 414"/>
                  <a:gd name="T4" fmla="*/ 82 w 476"/>
                  <a:gd name="T5" fmla="*/ 31 h 414"/>
                  <a:gd name="T6" fmla="*/ 156 w 476"/>
                  <a:gd name="T7" fmla="*/ 16 h 414"/>
                  <a:gd name="T8" fmla="*/ 445 w 476"/>
                  <a:gd name="T9" fmla="*/ 212 h 414"/>
                  <a:gd name="T10" fmla="*/ 459 w 476"/>
                  <a:gd name="T11" fmla="*/ 287 h 414"/>
                  <a:gd name="T12" fmla="*/ 394 w 476"/>
                  <a:gd name="T13" fmla="*/ 383 h 414"/>
                  <a:gd name="T14" fmla="*/ 320 w 476"/>
                  <a:gd name="T15" fmla="*/ 398 h 414"/>
                  <a:gd name="T16" fmla="*/ 31 w 476"/>
                  <a:gd name="T17" fmla="*/ 20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 h="414">
                    <a:moveTo>
                      <a:pt x="31" y="202"/>
                    </a:moveTo>
                    <a:cubicBezTo>
                      <a:pt x="6" y="185"/>
                      <a:pt x="0" y="152"/>
                      <a:pt x="17" y="127"/>
                    </a:cubicBezTo>
                    <a:cubicBezTo>
                      <a:pt x="82" y="31"/>
                      <a:pt x="82" y="31"/>
                      <a:pt x="82" y="31"/>
                    </a:cubicBezTo>
                    <a:cubicBezTo>
                      <a:pt x="99" y="6"/>
                      <a:pt x="132" y="0"/>
                      <a:pt x="156" y="16"/>
                    </a:cubicBezTo>
                    <a:cubicBezTo>
                      <a:pt x="445" y="212"/>
                      <a:pt x="445" y="212"/>
                      <a:pt x="445" y="212"/>
                    </a:cubicBezTo>
                    <a:cubicBezTo>
                      <a:pt x="470" y="229"/>
                      <a:pt x="476" y="262"/>
                      <a:pt x="459" y="287"/>
                    </a:cubicBezTo>
                    <a:cubicBezTo>
                      <a:pt x="394" y="383"/>
                      <a:pt x="394" y="383"/>
                      <a:pt x="394" y="383"/>
                    </a:cubicBezTo>
                    <a:cubicBezTo>
                      <a:pt x="377" y="408"/>
                      <a:pt x="344" y="414"/>
                      <a:pt x="320" y="398"/>
                    </a:cubicBezTo>
                    <a:cubicBezTo>
                      <a:pt x="31" y="202"/>
                      <a:pt x="31" y="202"/>
                      <a:pt x="31" y="202"/>
                    </a:cubicBezTo>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152" name="Freeform 13"/>
              <p:cNvSpPr/>
              <p:nvPr/>
            </p:nvSpPr>
            <p:spPr bwMode="auto">
              <a:xfrm>
                <a:off x="8842590" y="5272036"/>
                <a:ext cx="690967" cy="623226"/>
              </a:xfrm>
              <a:custGeom>
                <a:avLst/>
                <a:gdLst>
                  <a:gd name="T0" fmla="*/ 0 w 816"/>
                  <a:gd name="T1" fmla="*/ 338 h 736"/>
                  <a:gd name="T2" fmla="*/ 227 w 816"/>
                  <a:gd name="T3" fmla="*/ 0 h 736"/>
                  <a:gd name="T4" fmla="*/ 816 w 816"/>
                  <a:gd name="T5" fmla="*/ 400 h 736"/>
                  <a:gd name="T6" fmla="*/ 587 w 816"/>
                  <a:gd name="T7" fmla="*/ 736 h 736"/>
                  <a:gd name="T8" fmla="*/ 0 w 816"/>
                  <a:gd name="T9" fmla="*/ 338 h 736"/>
                </a:gdLst>
                <a:ahLst/>
                <a:cxnLst>
                  <a:cxn ang="0">
                    <a:pos x="T0" y="T1"/>
                  </a:cxn>
                  <a:cxn ang="0">
                    <a:pos x="T2" y="T3"/>
                  </a:cxn>
                  <a:cxn ang="0">
                    <a:pos x="T4" y="T5"/>
                  </a:cxn>
                  <a:cxn ang="0">
                    <a:pos x="T6" y="T7"/>
                  </a:cxn>
                  <a:cxn ang="0">
                    <a:pos x="T8" y="T9"/>
                  </a:cxn>
                </a:cxnLst>
                <a:rect l="0" t="0" r="r" b="b"/>
                <a:pathLst>
                  <a:path w="816" h="736">
                    <a:moveTo>
                      <a:pt x="0" y="338"/>
                    </a:moveTo>
                    <a:lnTo>
                      <a:pt x="227" y="0"/>
                    </a:lnTo>
                    <a:lnTo>
                      <a:pt x="816" y="400"/>
                    </a:lnTo>
                    <a:lnTo>
                      <a:pt x="587" y="736"/>
                    </a:lnTo>
                    <a:lnTo>
                      <a:pt x="0" y="338"/>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53" name="Freeform 14"/>
              <p:cNvSpPr/>
              <p:nvPr/>
            </p:nvSpPr>
            <p:spPr bwMode="auto">
              <a:xfrm>
                <a:off x="8842590" y="5272036"/>
                <a:ext cx="690967" cy="623226"/>
              </a:xfrm>
              <a:custGeom>
                <a:avLst/>
                <a:gdLst>
                  <a:gd name="T0" fmla="*/ 0 w 816"/>
                  <a:gd name="T1" fmla="*/ 338 h 736"/>
                  <a:gd name="T2" fmla="*/ 227 w 816"/>
                  <a:gd name="T3" fmla="*/ 0 h 736"/>
                  <a:gd name="T4" fmla="*/ 816 w 816"/>
                  <a:gd name="T5" fmla="*/ 400 h 736"/>
                  <a:gd name="T6" fmla="*/ 587 w 816"/>
                  <a:gd name="T7" fmla="*/ 736 h 736"/>
                  <a:gd name="T8" fmla="*/ 0 w 816"/>
                  <a:gd name="T9" fmla="*/ 338 h 736"/>
                </a:gdLst>
                <a:ahLst/>
                <a:cxnLst>
                  <a:cxn ang="0">
                    <a:pos x="T0" y="T1"/>
                  </a:cxn>
                  <a:cxn ang="0">
                    <a:pos x="T2" y="T3"/>
                  </a:cxn>
                  <a:cxn ang="0">
                    <a:pos x="T4" y="T5"/>
                  </a:cxn>
                  <a:cxn ang="0">
                    <a:pos x="T6" y="T7"/>
                  </a:cxn>
                  <a:cxn ang="0">
                    <a:pos x="T8" y="T9"/>
                  </a:cxn>
                </a:cxnLst>
                <a:rect l="0" t="0" r="r" b="b"/>
                <a:pathLst>
                  <a:path w="816" h="736">
                    <a:moveTo>
                      <a:pt x="0" y="338"/>
                    </a:moveTo>
                    <a:lnTo>
                      <a:pt x="227" y="0"/>
                    </a:lnTo>
                    <a:lnTo>
                      <a:pt x="816" y="400"/>
                    </a:lnTo>
                    <a:lnTo>
                      <a:pt x="587" y="736"/>
                    </a:lnTo>
                    <a:lnTo>
                      <a:pt x="0" y="338"/>
                    </a:lnTo>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154" name="Freeform 15"/>
              <p:cNvSpPr/>
              <p:nvPr/>
            </p:nvSpPr>
            <p:spPr bwMode="auto">
              <a:xfrm>
                <a:off x="8842590" y="5267802"/>
                <a:ext cx="500443" cy="629153"/>
              </a:xfrm>
              <a:custGeom>
                <a:avLst/>
                <a:gdLst>
                  <a:gd name="T0" fmla="*/ 589 w 591"/>
                  <a:gd name="T1" fmla="*/ 739 h 743"/>
                  <a:gd name="T2" fmla="*/ 587 w 591"/>
                  <a:gd name="T3" fmla="*/ 741 h 743"/>
                  <a:gd name="T4" fmla="*/ 591 w 591"/>
                  <a:gd name="T5" fmla="*/ 743 h 743"/>
                  <a:gd name="T6" fmla="*/ 589 w 591"/>
                  <a:gd name="T7" fmla="*/ 739 h 743"/>
                  <a:gd name="T8" fmla="*/ 232 w 591"/>
                  <a:gd name="T9" fmla="*/ 0 h 743"/>
                  <a:gd name="T10" fmla="*/ 0 w 591"/>
                  <a:gd name="T11" fmla="*/ 343 h 743"/>
                  <a:gd name="T12" fmla="*/ 227 w 591"/>
                  <a:gd name="T13" fmla="*/ 5 h 743"/>
                  <a:gd name="T14" fmla="*/ 237 w 591"/>
                  <a:gd name="T15" fmla="*/ 12 h 743"/>
                  <a:gd name="T16" fmla="*/ 232 w 591"/>
                  <a:gd name="T17"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743">
                    <a:moveTo>
                      <a:pt x="589" y="739"/>
                    </a:moveTo>
                    <a:lnTo>
                      <a:pt x="587" y="741"/>
                    </a:lnTo>
                    <a:lnTo>
                      <a:pt x="591" y="743"/>
                    </a:lnTo>
                    <a:lnTo>
                      <a:pt x="589" y="739"/>
                    </a:lnTo>
                    <a:close/>
                    <a:moveTo>
                      <a:pt x="232" y="0"/>
                    </a:moveTo>
                    <a:lnTo>
                      <a:pt x="0" y="343"/>
                    </a:lnTo>
                    <a:lnTo>
                      <a:pt x="227" y="5"/>
                    </a:lnTo>
                    <a:lnTo>
                      <a:pt x="237" y="12"/>
                    </a:lnTo>
                    <a:lnTo>
                      <a:pt x="232" y="0"/>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155" name="Freeform 16"/>
              <p:cNvSpPr/>
              <p:nvPr/>
            </p:nvSpPr>
            <p:spPr bwMode="auto">
              <a:xfrm>
                <a:off x="8842590" y="5267802"/>
                <a:ext cx="500443" cy="629153"/>
              </a:xfrm>
              <a:custGeom>
                <a:avLst/>
                <a:gdLst>
                  <a:gd name="T0" fmla="*/ 589 w 591"/>
                  <a:gd name="T1" fmla="*/ 739 h 743"/>
                  <a:gd name="T2" fmla="*/ 587 w 591"/>
                  <a:gd name="T3" fmla="*/ 741 h 743"/>
                  <a:gd name="T4" fmla="*/ 591 w 591"/>
                  <a:gd name="T5" fmla="*/ 743 h 743"/>
                  <a:gd name="T6" fmla="*/ 589 w 591"/>
                  <a:gd name="T7" fmla="*/ 739 h 743"/>
                  <a:gd name="T8" fmla="*/ 232 w 591"/>
                  <a:gd name="T9" fmla="*/ 0 h 743"/>
                  <a:gd name="T10" fmla="*/ 0 w 591"/>
                  <a:gd name="T11" fmla="*/ 343 h 743"/>
                  <a:gd name="T12" fmla="*/ 227 w 591"/>
                  <a:gd name="T13" fmla="*/ 5 h 743"/>
                  <a:gd name="T14" fmla="*/ 237 w 591"/>
                  <a:gd name="T15" fmla="*/ 12 h 743"/>
                  <a:gd name="T16" fmla="*/ 232 w 591"/>
                  <a:gd name="T17"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743">
                    <a:moveTo>
                      <a:pt x="589" y="739"/>
                    </a:moveTo>
                    <a:lnTo>
                      <a:pt x="587" y="741"/>
                    </a:lnTo>
                    <a:lnTo>
                      <a:pt x="591" y="743"/>
                    </a:lnTo>
                    <a:lnTo>
                      <a:pt x="589" y="739"/>
                    </a:lnTo>
                    <a:moveTo>
                      <a:pt x="232" y="0"/>
                    </a:moveTo>
                    <a:lnTo>
                      <a:pt x="0" y="343"/>
                    </a:lnTo>
                    <a:lnTo>
                      <a:pt x="227" y="5"/>
                    </a:lnTo>
                    <a:lnTo>
                      <a:pt x="237" y="12"/>
                    </a:lnTo>
                    <a:lnTo>
                      <a:pt x="232" y="0"/>
                    </a:lnTo>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156" name="Freeform 17"/>
              <p:cNvSpPr/>
              <p:nvPr/>
            </p:nvSpPr>
            <p:spPr bwMode="auto">
              <a:xfrm>
                <a:off x="8842590" y="5272036"/>
                <a:ext cx="498750" cy="623226"/>
              </a:xfrm>
              <a:custGeom>
                <a:avLst/>
                <a:gdLst>
                  <a:gd name="T0" fmla="*/ 227 w 589"/>
                  <a:gd name="T1" fmla="*/ 0 h 736"/>
                  <a:gd name="T2" fmla="*/ 0 w 589"/>
                  <a:gd name="T3" fmla="*/ 338 h 736"/>
                  <a:gd name="T4" fmla="*/ 587 w 589"/>
                  <a:gd name="T5" fmla="*/ 736 h 736"/>
                  <a:gd name="T6" fmla="*/ 589 w 589"/>
                  <a:gd name="T7" fmla="*/ 734 h 736"/>
                  <a:gd name="T8" fmla="*/ 237 w 589"/>
                  <a:gd name="T9" fmla="*/ 7 h 736"/>
                  <a:gd name="T10" fmla="*/ 227 w 589"/>
                  <a:gd name="T11" fmla="*/ 0 h 736"/>
                </a:gdLst>
                <a:ahLst/>
                <a:cxnLst>
                  <a:cxn ang="0">
                    <a:pos x="T0" y="T1"/>
                  </a:cxn>
                  <a:cxn ang="0">
                    <a:pos x="T2" y="T3"/>
                  </a:cxn>
                  <a:cxn ang="0">
                    <a:pos x="T4" y="T5"/>
                  </a:cxn>
                  <a:cxn ang="0">
                    <a:pos x="T6" y="T7"/>
                  </a:cxn>
                  <a:cxn ang="0">
                    <a:pos x="T8" y="T9"/>
                  </a:cxn>
                  <a:cxn ang="0">
                    <a:pos x="T10" y="T11"/>
                  </a:cxn>
                </a:cxnLst>
                <a:rect l="0" t="0" r="r" b="b"/>
                <a:pathLst>
                  <a:path w="589" h="736">
                    <a:moveTo>
                      <a:pt x="227" y="0"/>
                    </a:moveTo>
                    <a:lnTo>
                      <a:pt x="0" y="338"/>
                    </a:lnTo>
                    <a:lnTo>
                      <a:pt x="587" y="736"/>
                    </a:lnTo>
                    <a:lnTo>
                      <a:pt x="589" y="734"/>
                    </a:lnTo>
                    <a:lnTo>
                      <a:pt x="237" y="7"/>
                    </a:lnTo>
                    <a:lnTo>
                      <a:pt x="227" y="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57" name="Freeform 18"/>
              <p:cNvSpPr/>
              <p:nvPr/>
            </p:nvSpPr>
            <p:spPr bwMode="auto">
              <a:xfrm>
                <a:off x="8842590" y="5272036"/>
                <a:ext cx="498750" cy="623226"/>
              </a:xfrm>
              <a:custGeom>
                <a:avLst/>
                <a:gdLst>
                  <a:gd name="T0" fmla="*/ 227 w 589"/>
                  <a:gd name="T1" fmla="*/ 0 h 736"/>
                  <a:gd name="T2" fmla="*/ 0 w 589"/>
                  <a:gd name="T3" fmla="*/ 338 h 736"/>
                  <a:gd name="T4" fmla="*/ 587 w 589"/>
                  <a:gd name="T5" fmla="*/ 736 h 736"/>
                  <a:gd name="T6" fmla="*/ 589 w 589"/>
                  <a:gd name="T7" fmla="*/ 734 h 736"/>
                  <a:gd name="T8" fmla="*/ 237 w 589"/>
                  <a:gd name="T9" fmla="*/ 7 h 736"/>
                  <a:gd name="T10" fmla="*/ 227 w 589"/>
                  <a:gd name="T11" fmla="*/ 0 h 736"/>
                </a:gdLst>
                <a:ahLst/>
                <a:cxnLst>
                  <a:cxn ang="0">
                    <a:pos x="T0" y="T1"/>
                  </a:cxn>
                  <a:cxn ang="0">
                    <a:pos x="T2" y="T3"/>
                  </a:cxn>
                  <a:cxn ang="0">
                    <a:pos x="T4" y="T5"/>
                  </a:cxn>
                  <a:cxn ang="0">
                    <a:pos x="T6" y="T7"/>
                  </a:cxn>
                  <a:cxn ang="0">
                    <a:pos x="T8" y="T9"/>
                  </a:cxn>
                  <a:cxn ang="0">
                    <a:pos x="T10" y="T11"/>
                  </a:cxn>
                </a:cxnLst>
                <a:rect l="0" t="0" r="r" b="b"/>
                <a:pathLst>
                  <a:path w="589" h="736">
                    <a:moveTo>
                      <a:pt x="227" y="0"/>
                    </a:moveTo>
                    <a:lnTo>
                      <a:pt x="0" y="338"/>
                    </a:lnTo>
                    <a:lnTo>
                      <a:pt x="587" y="736"/>
                    </a:lnTo>
                    <a:lnTo>
                      <a:pt x="589" y="734"/>
                    </a:lnTo>
                    <a:lnTo>
                      <a:pt x="237" y="7"/>
                    </a:lnTo>
                    <a:lnTo>
                      <a:pt x="227" y="0"/>
                    </a:lnTo>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158" name="Freeform 19"/>
              <p:cNvSpPr/>
              <p:nvPr/>
            </p:nvSpPr>
            <p:spPr bwMode="auto">
              <a:xfrm>
                <a:off x="8812953" y="5318609"/>
                <a:ext cx="113468" cy="113468"/>
              </a:xfrm>
              <a:custGeom>
                <a:avLst/>
                <a:gdLst>
                  <a:gd name="T0" fmla="*/ 43 w 57"/>
                  <a:gd name="T1" fmla="*/ 8 h 57"/>
                  <a:gd name="T2" fmla="*/ 50 w 57"/>
                  <a:gd name="T3" fmla="*/ 43 h 57"/>
                  <a:gd name="T4" fmla="*/ 15 w 57"/>
                  <a:gd name="T5" fmla="*/ 49 h 57"/>
                  <a:gd name="T6" fmla="*/ 8 w 57"/>
                  <a:gd name="T7" fmla="*/ 15 h 57"/>
                  <a:gd name="T8" fmla="*/ 43 w 57"/>
                  <a:gd name="T9" fmla="*/ 8 h 57"/>
                </a:gdLst>
                <a:ahLst/>
                <a:cxnLst>
                  <a:cxn ang="0">
                    <a:pos x="T0" y="T1"/>
                  </a:cxn>
                  <a:cxn ang="0">
                    <a:pos x="T2" y="T3"/>
                  </a:cxn>
                  <a:cxn ang="0">
                    <a:pos x="T4" y="T5"/>
                  </a:cxn>
                  <a:cxn ang="0">
                    <a:pos x="T6" y="T7"/>
                  </a:cxn>
                  <a:cxn ang="0">
                    <a:pos x="T8" y="T9"/>
                  </a:cxn>
                </a:cxnLst>
                <a:rect l="0" t="0" r="r" b="b"/>
                <a:pathLst>
                  <a:path w="57" h="57">
                    <a:moveTo>
                      <a:pt x="43" y="8"/>
                    </a:moveTo>
                    <a:cubicBezTo>
                      <a:pt x="54" y="16"/>
                      <a:pt x="57" y="31"/>
                      <a:pt x="50" y="43"/>
                    </a:cubicBezTo>
                    <a:cubicBezTo>
                      <a:pt x="42" y="54"/>
                      <a:pt x="26" y="57"/>
                      <a:pt x="15" y="49"/>
                    </a:cubicBezTo>
                    <a:cubicBezTo>
                      <a:pt x="3" y="42"/>
                      <a:pt x="0" y="26"/>
                      <a:pt x="8" y="15"/>
                    </a:cubicBezTo>
                    <a:cubicBezTo>
                      <a:pt x="16" y="3"/>
                      <a:pt x="31" y="0"/>
                      <a:pt x="43" y="8"/>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59" name="Freeform 20"/>
              <p:cNvSpPr/>
              <p:nvPr/>
            </p:nvSpPr>
            <p:spPr bwMode="auto">
              <a:xfrm>
                <a:off x="9419243" y="5700504"/>
                <a:ext cx="136331" cy="182903"/>
              </a:xfrm>
              <a:custGeom>
                <a:avLst/>
                <a:gdLst>
                  <a:gd name="T0" fmla="*/ 4 w 68"/>
                  <a:gd name="T1" fmla="*/ 88 h 91"/>
                  <a:gd name="T2" fmla="*/ 2 w 68"/>
                  <a:gd name="T3" fmla="*/ 78 h 91"/>
                  <a:gd name="T4" fmla="*/ 52 w 68"/>
                  <a:gd name="T5" fmla="*/ 4 h 91"/>
                  <a:gd name="T6" fmla="*/ 62 w 68"/>
                  <a:gd name="T7" fmla="*/ 2 h 91"/>
                  <a:gd name="T8" fmla="*/ 64 w 68"/>
                  <a:gd name="T9" fmla="*/ 3 h 91"/>
                  <a:gd name="T10" fmla="*/ 65 w 68"/>
                  <a:gd name="T11" fmla="*/ 13 h 91"/>
                  <a:gd name="T12" fmla="*/ 15 w 68"/>
                  <a:gd name="T13" fmla="*/ 87 h 91"/>
                  <a:gd name="T14" fmla="*/ 5 w 68"/>
                  <a:gd name="T15" fmla="*/ 89 h 91"/>
                  <a:gd name="T16" fmla="*/ 4 w 68"/>
                  <a:gd name="T17"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91">
                    <a:moveTo>
                      <a:pt x="4" y="88"/>
                    </a:moveTo>
                    <a:cubicBezTo>
                      <a:pt x="0" y="86"/>
                      <a:pt x="0" y="81"/>
                      <a:pt x="2" y="78"/>
                    </a:cubicBezTo>
                    <a:cubicBezTo>
                      <a:pt x="52" y="4"/>
                      <a:pt x="52" y="4"/>
                      <a:pt x="52" y="4"/>
                    </a:cubicBezTo>
                    <a:cubicBezTo>
                      <a:pt x="54" y="1"/>
                      <a:pt x="59" y="0"/>
                      <a:pt x="62" y="2"/>
                    </a:cubicBezTo>
                    <a:cubicBezTo>
                      <a:pt x="64" y="3"/>
                      <a:pt x="64" y="3"/>
                      <a:pt x="64" y="3"/>
                    </a:cubicBezTo>
                    <a:cubicBezTo>
                      <a:pt x="67" y="5"/>
                      <a:pt x="68" y="9"/>
                      <a:pt x="65" y="13"/>
                    </a:cubicBezTo>
                    <a:cubicBezTo>
                      <a:pt x="15" y="87"/>
                      <a:pt x="15" y="87"/>
                      <a:pt x="15" y="87"/>
                    </a:cubicBezTo>
                    <a:cubicBezTo>
                      <a:pt x="13" y="90"/>
                      <a:pt x="8" y="91"/>
                      <a:pt x="5" y="89"/>
                    </a:cubicBezTo>
                    <a:lnTo>
                      <a:pt x="4" y="88"/>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60" name="Freeform 22"/>
              <p:cNvSpPr/>
              <p:nvPr/>
            </p:nvSpPr>
            <p:spPr bwMode="auto">
              <a:xfrm>
                <a:off x="7919607" y="4603085"/>
                <a:ext cx="889112" cy="1019516"/>
              </a:xfrm>
              <a:custGeom>
                <a:avLst/>
                <a:gdLst>
                  <a:gd name="T0" fmla="*/ 52 w 444"/>
                  <a:gd name="T1" fmla="*/ 392 h 509"/>
                  <a:gd name="T2" fmla="*/ 248 w 444"/>
                  <a:gd name="T3" fmla="*/ 473 h 509"/>
                  <a:gd name="T4" fmla="*/ 245 w 444"/>
                  <a:gd name="T5" fmla="*/ 481 h 509"/>
                  <a:gd name="T6" fmla="*/ 238 w 444"/>
                  <a:gd name="T7" fmla="*/ 491 h 509"/>
                  <a:gd name="T8" fmla="*/ 280 w 444"/>
                  <a:gd name="T9" fmla="*/ 509 h 509"/>
                  <a:gd name="T10" fmla="*/ 444 w 444"/>
                  <a:gd name="T11" fmla="*/ 117 h 509"/>
                  <a:gd name="T12" fmla="*/ 163 w 444"/>
                  <a:gd name="T13" fmla="*/ 0 h 509"/>
                  <a:gd name="T14" fmla="*/ 0 w 444"/>
                  <a:gd name="T15" fmla="*/ 392 h 509"/>
                  <a:gd name="T16" fmla="*/ 46 w 444"/>
                  <a:gd name="T17" fmla="*/ 411 h 509"/>
                  <a:gd name="T18" fmla="*/ 49 w 444"/>
                  <a:gd name="T19" fmla="*/ 399 h 509"/>
                  <a:gd name="T20" fmla="*/ 52 w 444"/>
                  <a:gd name="T21" fmla="*/ 392 h 509"/>
                  <a:gd name="T22" fmla="*/ 182 w 444"/>
                  <a:gd name="T23" fmla="*/ 90 h 509"/>
                  <a:gd name="T24" fmla="*/ 374 w 444"/>
                  <a:gd name="T25" fmla="*/ 170 h 509"/>
                  <a:gd name="T26" fmla="*/ 371 w 444"/>
                  <a:gd name="T27" fmla="*/ 178 h 509"/>
                  <a:gd name="T28" fmla="*/ 179 w 444"/>
                  <a:gd name="T29" fmla="*/ 98 h 509"/>
                  <a:gd name="T30" fmla="*/ 182 w 444"/>
                  <a:gd name="T31" fmla="*/ 90 h 509"/>
                  <a:gd name="T32" fmla="*/ 168 w 444"/>
                  <a:gd name="T33" fmla="*/ 124 h 509"/>
                  <a:gd name="T34" fmla="*/ 360 w 444"/>
                  <a:gd name="T35" fmla="*/ 204 h 509"/>
                  <a:gd name="T36" fmla="*/ 357 w 444"/>
                  <a:gd name="T37" fmla="*/ 211 h 509"/>
                  <a:gd name="T38" fmla="*/ 165 w 444"/>
                  <a:gd name="T39" fmla="*/ 131 h 509"/>
                  <a:gd name="T40" fmla="*/ 168 w 444"/>
                  <a:gd name="T41" fmla="*/ 124 h 509"/>
                  <a:gd name="T42" fmla="*/ 152 w 444"/>
                  <a:gd name="T43" fmla="*/ 161 h 509"/>
                  <a:gd name="T44" fmla="*/ 344 w 444"/>
                  <a:gd name="T45" fmla="*/ 241 h 509"/>
                  <a:gd name="T46" fmla="*/ 341 w 444"/>
                  <a:gd name="T47" fmla="*/ 248 h 509"/>
                  <a:gd name="T48" fmla="*/ 149 w 444"/>
                  <a:gd name="T49" fmla="*/ 168 h 509"/>
                  <a:gd name="T50" fmla="*/ 152 w 444"/>
                  <a:gd name="T51" fmla="*/ 161 h 509"/>
                  <a:gd name="T52" fmla="*/ 139 w 444"/>
                  <a:gd name="T53" fmla="*/ 194 h 509"/>
                  <a:gd name="T54" fmla="*/ 331 w 444"/>
                  <a:gd name="T55" fmla="*/ 274 h 509"/>
                  <a:gd name="T56" fmla="*/ 328 w 444"/>
                  <a:gd name="T57" fmla="*/ 281 h 509"/>
                  <a:gd name="T58" fmla="*/ 136 w 444"/>
                  <a:gd name="T59" fmla="*/ 201 h 509"/>
                  <a:gd name="T60" fmla="*/ 139 w 444"/>
                  <a:gd name="T61" fmla="*/ 194 h 509"/>
                  <a:gd name="T62" fmla="*/ 125 w 444"/>
                  <a:gd name="T63" fmla="*/ 227 h 509"/>
                  <a:gd name="T64" fmla="*/ 317 w 444"/>
                  <a:gd name="T65" fmla="*/ 307 h 509"/>
                  <a:gd name="T66" fmla="*/ 314 w 444"/>
                  <a:gd name="T67" fmla="*/ 314 h 509"/>
                  <a:gd name="T68" fmla="*/ 122 w 444"/>
                  <a:gd name="T69" fmla="*/ 234 h 509"/>
                  <a:gd name="T70" fmla="*/ 125 w 444"/>
                  <a:gd name="T71" fmla="*/ 227 h 509"/>
                  <a:gd name="T72" fmla="*/ 111 w 444"/>
                  <a:gd name="T73" fmla="*/ 260 h 509"/>
                  <a:gd name="T74" fmla="*/ 303 w 444"/>
                  <a:gd name="T75" fmla="*/ 340 h 509"/>
                  <a:gd name="T76" fmla="*/ 300 w 444"/>
                  <a:gd name="T77" fmla="*/ 348 h 509"/>
                  <a:gd name="T78" fmla="*/ 108 w 444"/>
                  <a:gd name="T79" fmla="*/ 268 h 509"/>
                  <a:gd name="T80" fmla="*/ 111 w 444"/>
                  <a:gd name="T81" fmla="*/ 260 h 509"/>
                  <a:gd name="T82" fmla="*/ 97 w 444"/>
                  <a:gd name="T83" fmla="*/ 294 h 509"/>
                  <a:gd name="T84" fmla="*/ 289 w 444"/>
                  <a:gd name="T85" fmla="*/ 374 h 509"/>
                  <a:gd name="T86" fmla="*/ 286 w 444"/>
                  <a:gd name="T87" fmla="*/ 381 h 509"/>
                  <a:gd name="T88" fmla="*/ 94 w 444"/>
                  <a:gd name="T89" fmla="*/ 301 h 509"/>
                  <a:gd name="T90" fmla="*/ 97 w 444"/>
                  <a:gd name="T91" fmla="*/ 294 h 509"/>
                  <a:gd name="T92" fmla="*/ 83 w 444"/>
                  <a:gd name="T93" fmla="*/ 327 h 509"/>
                  <a:gd name="T94" fmla="*/ 275 w 444"/>
                  <a:gd name="T95" fmla="*/ 407 h 509"/>
                  <a:gd name="T96" fmla="*/ 272 w 444"/>
                  <a:gd name="T97" fmla="*/ 414 h 509"/>
                  <a:gd name="T98" fmla="*/ 80 w 444"/>
                  <a:gd name="T99" fmla="*/ 334 h 509"/>
                  <a:gd name="T100" fmla="*/ 83 w 444"/>
                  <a:gd name="T101" fmla="*/ 32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4" h="509">
                    <a:moveTo>
                      <a:pt x="52" y="392"/>
                    </a:moveTo>
                    <a:cubicBezTo>
                      <a:pt x="248" y="473"/>
                      <a:pt x="248" y="473"/>
                      <a:pt x="248" y="473"/>
                    </a:cubicBezTo>
                    <a:cubicBezTo>
                      <a:pt x="245" y="481"/>
                      <a:pt x="245" y="481"/>
                      <a:pt x="245" y="481"/>
                    </a:cubicBezTo>
                    <a:cubicBezTo>
                      <a:pt x="243" y="484"/>
                      <a:pt x="241" y="488"/>
                      <a:pt x="238" y="491"/>
                    </a:cubicBezTo>
                    <a:cubicBezTo>
                      <a:pt x="280" y="509"/>
                      <a:pt x="280" y="509"/>
                      <a:pt x="280" y="509"/>
                    </a:cubicBezTo>
                    <a:cubicBezTo>
                      <a:pt x="444" y="117"/>
                      <a:pt x="444" y="117"/>
                      <a:pt x="444" y="117"/>
                    </a:cubicBezTo>
                    <a:cubicBezTo>
                      <a:pt x="163" y="0"/>
                      <a:pt x="163" y="0"/>
                      <a:pt x="163" y="0"/>
                    </a:cubicBezTo>
                    <a:cubicBezTo>
                      <a:pt x="0" y="392"/>
                      <a:pt x="0" y="392"/>
                      <a:pt x="0" y="392"/>
                    </a:cubicBezTo>
                    <a:cubicBezTo>
                      <a:pt x="46" y="411"/>
                      <a:pt x="46" y="411"/>
                      <a:pt x="46" y="411"/>
                    </a:cubicBezTo>
                    <a:cubicBezTo>
                      <a:pt x="46" y="407"/>
                      <a:pt x="47" y="403"/>
                      <a:pt x="49" y="399"/>
                    </a:cubicBezTo>
                    <a:lnTo>
                      <a:pt x="52" y="392"/>
                    </a:lnTo>
                    <a:close/>
                    <a:moveTo>
                      <a:pt x="182" y="90"/>
                    </a:moveTo>
                    <a:cubicBezTo>
                      <a:pt x="374" y="170"/>
                      <a:pt x="374" y="170"/>
                      <a:pt x="374" y="170"/>
                    </a:cubicBezTo>
                    <a:cubicBezTo>
                      <a:pt x="371" y="178"/>
                      <a:pt x="371" y="178"/>
                      <a:pt x="371" y="178"/>
                    </a:cubicBezTo>
                    <a:cubicBezTo>
                      <a:pt x="179" y="98"/>
                      <a:pt x="179" y="98"/>
                      <a:pt x="179" y="98"/>
                    </a:cubicBezTo>
                    <a:lnTo>
                      <a:pt x="182" y="90"/>
                    </a:lnTo>
                    <a:close/>
                    <a:moveTo>
                      <a:pt x="168" y="124"/>
                    </a:moveTo>
                    <a:cubicBezTo>
                      <a:pt x="360" y="204"/>
                      <a:pt x="360" y="204"/>
                      <a:pt x="360" y="204"/>
                    </a:cubicBezTo>
                    <a:cubicBezTo>
                      <a:pt x="357" y="211"/>
                      <a:pt x="357" y="211"/>
                      <a:pt x="357" y="211"/>
                    </a:cubicBezTo>
                    <a:cubicBezTo>
                      <a:pt x="165" y="131"/>
                      <a:pt x="165" y="131"/>
                      <a:pt x="165" y="131"/>
                    </a:cubicBezTo>
                    <a:lnTo>
                      <a:pt x="168" y="124"/>
                    </a:lnTo>
                    <a:close/>
                    <a:moveTo>
                      <a:pt x="152" y="161"/>
                    </a:moveTo>
                    <a:cubicBezTo>
                      <a:pt x="344" y="241"/>
                      <a:pt x="344" y="241"/>
                      <a:pt x="344" y="241"/>
                    </a:cubicBezTo>
                    <a:cubicBezTo>
                      <a:pt x="341" y="248"/>
                      <a:pt x="341" y="248"/>
                      <a:pt x="341" y="248"/>
                    </a:cubicBezTo>
                    <a:cubicBezTo>
                      <a:pt x="149" y="168"/>
                      <a:pt x="149" y="168"/>
                      <a:pt x="149" y="168"/>
                    </a:cubicBezTo>
                    <a:lnTo>
                      <a:pt x="152" y="161"/>
                    </a:lnTo>
                    <a:close/>
                    <a:moveTo>
                      <a:pt x="139" y="194"/>
                    </a:moveTo>
                    <a:cubicBezTo>
                      <a:pt x="331" y="274"/>
                      <a:pt x="331" y="274"/>
                      <a:pt x="331" y="274"/>
                    </a:cubicBezTo>
                    <a:cubicBezTo>
                      <a:pt x="328" y="281"/>
                      <a:pt x="328" y="281"/>
                      <a:pt x="328" y="281"/>
                    </a:cubicBezTo>
                    <a:cubicBezTo>
                      <a:pt x="136" y="201"/>
                      <a:pt x="136" y="201"/>
                      <a:pt x="136" y="201"/>
                    </a:cubicBezTo>
                    <a:lnTo>
                      <a:pt x="139" y="194"/>
                    </a:lnTo>
                    <a:close/>
                    <a:moveTo>
                      <a:pt x="125" y="227"/>
                    </a:moveTo>
                    <a:cubicBezTo>
                      <a:pt x="317" y="307"/>
                      <a:pt x="317" y="307"/>
                      <a:pt x="317" y="307"/>
                    </a:cubicBezTo>
                    <a:cubicBezTo>
                      <a:pt x="314" y="314"/>
                      <a:pt x="314" y="314"/>
                      <a:pt x="314" y="314"/>
                    </a:cubicBezTo>
                    <a:cubicBezTo>
                      <a:pt x="122" y="234"/>
                      <a:pt x="122" y="234"/>
                      <a:pt x="122" y="234"/>
                    </a:cubicBezTo>
                    <a:lnTo>
                      <a:pt x="125" y="227"/>
                    </a:lnTo>
                    <a:close/>
                    <a:moveTo>
                      <a:pt x="111" y="260"/>
                    </a:moveTo>
                    <a:cubicBezTo>
                      <a:pt x="303" y="340"/>
                      <a:pt x="303" y="340"/>
                      <a:pt x="303" y="340"/>
                    </a:cubicBezTo>
                    <a:cubicBezTo>
                      <a:pt x="300" y="348"/>
                      <a:pt x="300" y="348"/>
                      <a:pt x="300" y="348"/>
                    </a:cubicBezTo>
                    <a:cubicBezTo>
                      <a:pt x="108" y="268"/>
                      <a:pt x="108" y="268"/>
                      <a:pt x="108" y="268"/>
                    </a:cubicBezTo>
                    <a:lnTo>
                      <a:pt x="111" y="260"/>
                    </a:lnTo>
                    <a:close/>
                    <a:moveTo>
                      <a:pt x="97" y="294"/>
                    </a:moveTo>
                    <a:cubicBezTo>
                      <a:pt x="289" y="374"/>
                      <a:pt x="289" y="374"/>
                      <a:pt x="289" y="374"/>
                    </a:cubicBezTo>
                    <a:cubicBezTo>
                      <a:pt x="286" y="381"/>
                      <a:pt x="286" y="381"/>
                      <a:pt x="286" y="381"/>
                    </a:cubicBezTo>
                    <a:cubicBezTo>
                      <a:pt x="94" y="301"/>
                      <a:pt x="94" y="301"/>
                      <a:pt x="94" y="301"/>
                    </a:cubicBezTo>
                    <a:lnTo>
                      <a:pt x="97" y="294"/>
                    </a:lnTo>
                    <a:close/>
                    <a:moveTo>
                      <a:pt x="83" y="327"/>
                    </a:moveTo>
                    <a:cubicBezTo>
                      <a:pt x="275" y="407"/>
                      <a:pt x="275" y="407"/>
                      <a:pt x="275" y="407"/>
                    </a:cubicBezTo>
                    <a:cubicBezTo>
                      <a:pt x="272" y="414"/>
                      <a:pt x="272" y="414"/>
                      <a:pt x="272" y="414"/>
                    </a:cubicBezTo>
                    <a:cubicBezTo>
                      <a:pt x="80" y="334"/>
                      <a:pt x="80" y="334"/>
                      <a:pt x="80" y="334"/>
                    </a:cubicBezTo>
                    <a:lnTo>
                      <a:pt x="83" y="327"/>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grpSp>
            <p:nvGrpSpPr>
              <p:cNvPr id="134" name="Group 115"/>
              <p:cNvGrpSpPr/>
              <p:nvPr/>
            </p:nvGrpSpPr>
            <p:grpSpPr>
              <a:xfrm>
                <a:off x="7846784" y="4529415"/>
                <a:ext cx="1032217" cy="1167701"/>
                <a:chOff x="7846784" y="4529415"/>
                <a:chExt cx="1032217" cy="1167701"/>
              </a:xfrm>
              <a:grpFill/>
            </p:grpSpPr>
            <p:grpSp>
              <p:nvGrpSpPr>
                <p:cNvPr id="161" name="Group 190"/>
                <p:cNvGrpSpPr/>
                <p:nvPr/>
              </p:nvGrpSpPr>
              <p:grpSpPr>
                <a:xfrm>
                  <a:off x="7846784" y="4529415"/>
                  <a:ext cx="1032217" cy="1167701"/>
                  <a:chOff x="7846784" y="4529415"/>
                  <a:chExt cx="1032217" cy="1167701"/>
                </a:xfrm>
                <a:grpFill/>
              </p:grpSpPr>
              <p:sp>
                <p:nvSpPr>
                  <p:cNvPr id="239" name="Freeform 21"/>
                  <p:cNvSpPr/>
                  <p:nvPr/>
                </p:nvSpPr>
                <p:spPr bwMode="auto">
                  <a:xfrm>
                    <a:off x="7846784" y="4529415"/>
                    <a:ext cx="1032217" cy="1167701"/>
                  </a:xfrm>
                  <a:custGeom>
                    <a:avLst/>
                    <a:gdLst>
                      <a:gd name="T0" fmla="*/ 481 w 515"/>
                      <a:gd name="T1" fmla="*/ 116 h 583"/>
                      <a:gd name="T2" fmla="*/ 225 w 515"/>
                      <a:gd name="T3" fmla="*/ 9 h 583"/>
                      <a:gd name="T4" fmla="*/ 166 w 515"/>
                      <a:gd name="T5" fmla="*/ 34 h 583"/>
                      <a:gd name="T6" fmla="*/ 10 w 515"/>
                      <a:gd name="T7" fmla="*/ 408 h 583"/>
                      <a:gd name="T8" fmla="*/ 34 w 515"/>
                      <a:gd name="T9" fmla="*/ 467 h 583"/>
                      <a:gd name="T10" fmla="*/ 128 w 515"/>
                      <a:gd name="T11" fmla="*/ 506 h 583"/>
                      <a:gd name="T12" fmla="*/ 131 w 515"/>
                      <a:gd name="T13" fmla="*/ 503 h 583"/>
                      <a:gd name="T14" fmla="*/ 108 w 515"/>
                      <a:gd name="T15" fmla="*/ 493 h 583"/>
                      <a:gd name="T16" fmla="*/ 82 w 515"/>
                      <a:gd name="T17" fmla="*/ 448 h 583"/>
                      <a:gd name="T18" fmla="*/ 36 w 515"/>
                      <a:gd name="T19" fmla="*/ 429 h 583"/>
                      <a:gd name="T20" fmla="*/ 199 w 515"/>
                      <a:gd name="T21" fmla="*/ 37 h 583"/>
                      <a:gd name="T22" fmla="*/ 480 w 515"/>
                      <a:gd name="T23" fmla="*/ 154 h 583"/>
                      <a:gd name="T24" fmla="*/ 316 w 515"/>
                      <a:gd name="T25" fmla="*/ 546 h 583"/>
                      <a:gd name="T26" fmla="*/ 274 w 515"/>
                      <a:gd name="T27" fmla="*/ 528 h 583"/>
                      <a:gd name="T28" fmla="*/ 221 w 515"/>
                      <a:gd name="T29" fmla="*/ 540 h 583"/>
                      <a:gd name="T30" fmla="*/ 198 w 515"/>
                      <a:gd name="T31" fmla="*/ 531 h 583"/>
                      <a:gd name="T32" fmla="*/ 198 w 515"/>
                      <a:gd name="T33" fmla="*/ 535 h 583"/>
                      <a:gd name="T34" fmla="*/ 290 w 515"/>
                      <a:gd name="T35" fmla="*/ 574 h 583"/>
                      <a:gd name="T36" fmla="*/ 350 w 515"/>
                      <a:gd name="T37" fmla="*/ 549 h 583"/>
                      <a:gd name="T38" fmla="*/ 506 w 515"/>
                      <a:gd name="T39" fmla="*/ 175 h 583"/>
                      <a:gd name="T40" fmla="*/ 481 w 515"/>
                      <a:gd name="T41" fmla="*/ 116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5" h="583">
                        <a:moveTo>
                          <a:pt x="481" y="116"/>
                        </a:moveTo>
                        <a:cubicBezTo>
                          <a:pt x="225" y="9"/>
                          <a:pt x="225" y="9"/>
                          <a:pt x="225" y="9"/>
                        </a:cubicBezTo>
                        <a:cubicBezTo>
                          <a:pt x="202" y="0"/>
                          <a:pt x="175" y="10"/>
                          <a:pt x="166" y="34"/>
                        </a:cubicBezTo>
                        <a:cubicBezTo>
                          <a:pt x="10" y="408"/>
                          <a:pt x="10" y="408"/>
                          <a:pt x="10" y="408"/>
                        </a:cubicBezTo>
                        <a:cubicBezTo>
                          <a:pt x="0" y="431"/>
                          <a:pt x="11" y="457"/>
                          <a:pt x="34" y="467"/>
                        </a:cubicBezTo>
                        <a:cubicBezTo>
                          <a:pt x="128" y="506"/>
                          <a:pt x="128" y="506"/>
                          <a:pt x="128" y="506"/>
                        </a:cubicBezTo>
                        <a:cubicBezTo>
                          <a:pt x="129" y="505"/>
                          <a:pt x="130" y="504"/>
                          <a:pt x="131" y="503"/>
                        </a:cubicBezTo>
                        <a:cubicBezTo>
                          <a:pt x="108" y="493"/>
                          <a:pt x="108" y="493"/>
                          <a:pt x="108" y="493"/>
                        </a:cubicBezTo>
                        <a:cubicBezTo>
                          <a:pt x="89" y="485"/>
                          <a:pt x="79" y="467"/>
                          <a:pt x="82" y="448"/>
                        </a:cubicBezTo>
                        <a:cubicBezTo>
                          <a:pt x="36" y="429"/>
                          <a:pt x="36" y="429"/>
                          <a:pt x="36" y="429"/>
                        </a:cubicBezTo>
                        <a:cubicBezTo>
                          <a:pt x="199" y="37"/>
                          <a:pt x="199" y="37"/>
                          <a:pt x="199" y="37"/>
                        </a:cubicBezTo>
                        <a:cubicBezTo>
                          <a:pt x="480" y="154"/>
                          <a:pt x="480" y="154"/>
                          <a:pt x="480" y="154"/>
                        </a:cubicBezTo>
                        <a:cubicBezTo>
                          <a:pt x="316" y="546"/>
                          <a:pt x="316" y="546"/>
                          <a:pt x="316" y="546"/>
                        </a:cubicBezTo>
                        <a:cubicBezTo>
                          <a:pt x="274" y="528"/>
                          <a:pt x="274" y="528"/>
                          <a:pt x="274" y="528"/>
                        </a:cubicBezTo>
                        <a:cubicBezTo>
                          <a:pt x="262" y="543"/>
                          <a:pt x="240" y="548"/>
                          <a:pt x="221" y="540"/>
                        </a:cubicBezTo>
                        <a:cubicBezTo>
                          <a:pt x="198" y="531"/>
                          <a:pt x="198" y="531"/>
                          <a:pt x="198" y="531"/>
                        </a:cubicBezTo>
                        <a:cubicBezTo>
                          <a:pt x="198" y="533"/>
                          <a:pt x="198" y="534"/>
                          <a:pt x="198" y="535"/>
                        </a:cubicBezTo>
                        <a:cubicBezTo>
                          <a:pt x="290" y="574"/>
                          <a:pt x="290" y="574"/>
                          <a:pt x="290" y="574"/>
                        </a:cubicBezTo>
                        <a:cubicBezTo>
                          <a:pt x="313" y="583"/>
                          <a:pt x="340" y="572"/>
                          <a:pt x="350" y="549"/>
                        </a:cubicBezTo>
                        <a:cubicBezTo>
                          <a:pt x="506" y="175"/>
                          <a:pt x="506" y="175"/>
                          <a:pt x="506" y="175"/>
                        </a:cubicBezTo>
                        <a:cubicBezTo>
                          <a:pt x="515" y="152"/>
                          <a:pt x="504" y="125"/>
                          <a:pt x="481" y="116"/>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40" name="Freeform 23"/>
                  <p:cNvSpPr/>
                  <p:nvPr/>
                </p:nvSpPr>
                <p:spPr bwMode="auto">
                  <a:xfrm>
                    <a:off x="8005131" y="5388044"/>
                    <a:ext cx="410685" cy="304839"/>
                  </a:xfrm>
                  <a:custGeom>
                    <a:avLst/>
                    <a:gdLst>
                      <a:gd name="T0" fmla="*/ 142 w 205"/>
                      <a:gd name="T1" fmla="*/ 111 h 152"/>
                      <a:gd name="T2" fmla="*/ 195 w 205"/>
                      <a:gd name="T3" fmla="*/ 99 h 152"/>
                      <a:gd name="T4" fmla="*/ 202 w 205"/>
                      <a:gd name="T5" fmla="*/ 89 h 152"/>
                      <a:gd name="T6" fmla="*/ 205 w 205"/>
                      <a:gd name="T7" fmla="*/ 81 h 152"/>
                      <a:gd name="T8" fmla="*/ 9 w 205"/>
                      <a:gd name="T9" fmla="*/ 0 h 152"/>
                      <a:gd name="T10" fmla="*/ 6 w 205"/>
                      <a:gd name="T11" fmla="*/ 7 h 152"/>
                      <a:gd name="T12" fmla="*/ 3 w 205"/>
                      <a:gd name="T13" fmla="*/ 19 h 152"/>
                      <a:gd name="T14" fmla="*/ 29 w 205"/>
                      <a:gd name="T15" fmla="*/ 64 h 152"/>
                      <a:gd name="T16" fmla="*/ 52 w 205"/>
                      <a:gd name="T17" fmla="*/ 74 h 152"/>
                      <a:gd name="T18" fmla="*/ 49 w 205"/>
                      <a:gd name="T19" fmla="*/ 77 h 152"/>
                      <a:gd name="T20" fmla="*/ 41 w 205"/>
                      <a:gd name="T21" fmla="*/ 90 h 152"/>
                      <a:gd name="T22" fmla="*/ 63 w 205"/>
                      <a:gd name="T23" fmla="*/ 143 h 152"/>
                      <a:gd name="T24" fmla="*/ 116 w 205"/>
                      <a:gd name="T25" fmla="*/ 121 h 152"/>
                      <a:gd name="T26" fmla="*/ 119 w 205"/>
                      <a:gd name="T27" fmla="*/ 106 h 152"/>
                      <a:gd name="T28" fmla="*/ 119 w 205"/>
                      <a:gd name="T29" fmla="*/ 102 h 152"/>
                      <a:gd name="T30" fmla="*/ 142 w 205"/>
                      <a:gd name="T31" fmla="*/ 11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5" h="152">
                        <a:moveTo>
                          <a:pt x="142" y="111"/>
                        </a:moveTo>
                        <a:cubicBezTo>
                          <a:pt x="161" y="119"/>
                          <a:pt x="183" y="114"/>
                          <a:pt x="195" y="99"/>
                        </a:cubicBezTo>
                        <a:cubicBezTo>
                          <a:pt x="198" y="96"/>
                          <a:pt x="200" y="92"/>
                          <a:pt x="202" y="89"/>
                        </a:cubicBezTo>
                        <a:cubicBezTo>
                          <a:pt x="205" y="81"/>
                          <a:pt x="205" y="81"/>
                          <a:pt x="205" y="81"/>
                        </a:cubicBezTo>
                        <a:cubicBezTo>
                          <a:pt x="9" y="0"/>
                          <a:pt x="9" y="0"/>
                          <a:pt x="9" y="0"/>
                        </a:cubicBezTo>
                        <a:cubicBezTo>
                          <a:pt x="6" y="7"/>
                          <a:pt x="6" y="7"/>
                          <a:pt x="6" y="7"/>
                        </a:cubicBezTo>
                        <a:cubicBezTo>
                          <a:pt x="4" y="11"/>
                          <a:pt x="3" y="15"/>
                          <a:pt x="3" y="19"/>
                        </a:cubicBezTo>
                        <a:cubicBezTo>
                          <a:pt x="0" y="38"/>
                          <a:pt x="10" y="56"/>
                          <a:pt x="29" y="64"/>
                        </a:cubicBezTo>
                        <a:cubicBezTo>
                          <a:pt x="52" y="74"/>
                          <a:pt x="52" y="74"/>
                          <a:pt x="52" y="74"/>
                        </a:cubicBezTo>
                        <a:cubicBezTo>
                          <a:pt x="51" y="75"/>
                          <a:pt x="50" y="76"/>
                          <a:pt x="49" y="77"/>
                        </a:cubicBezTo>
                        <a:cubicBezTo>
                          <a:pt x="45" y="82"/>
                          <a:pt x="43" y="85"/>
                          <a:pt x="41" y="90"/>
                        </a:cubicBezTo>
                        <a:cubicBezTo>
                          <a:pt x="32" y="110"/>
                          <a:pt x="42" y="134"/>
                          <a:pt x="63" y="143"/>
                        </a:cubicBezTo>
                        <a:cubicBezTo>
                          <a:pt x="83" y="152"/>
                          <a:pt x="107" y="142"/>
                          <a:pt x="116" y="121"/>
                        </a:cubicBezTo>
                        <a:cubicBezTo>
                          <a:pt x="118" y="116"/>
                          <a:pt x="119" y="112"/>
                          <a:pt x="119" y="106"/>
                        </a:cubicBezTo>
                        <a:cubicBezTo>
                          <a:pt x="119" y="105"/>
                          <a:pt x="119" y="104"/>
                          <a:pt x="119" y="102"/>
                        </a:cubicBezTo>
                        <a:lnTo>
                          <a:pt x="142" y="111"/>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41" name="Freeform 24"/>
                  <p:cNvSpPr/>
                  <p:nvPr/>
                </p:nvSpPr>
                <p:spPr bwMode="auto">
                  <a:xfrm>
                    <a:off x="8079647" y="5258488"/>
                    <a:ext cx="390363" cy="173589"/>
                  </a:xfrm>
                  <a:custGeom>
                    <a:avLst/>
                    <a:gdLst>
                      <a:gd name="T0" fmla="*/ 461 w 461"/>
                      <a:gd name="T1" fmla="*/ 189 h 205"/>
                      <a:gd name="T2" fmla="*/ 7 w 461"/>
                      <a:gd name="T3" fmla="*/ 0 h 205"/>
                      <a:gd name="T4" fmla="*/ 0 w 461"/>
                      <a:gd name="T5" fmla="*/ 16 h 205"/>
                      <a:gd name="T6" fmla="*/ 454 w 461"/>
                      <a:gd name="T7" fmla="*/ 205 h 205"/>
                      <a:gd name="T8" fmla="*/ 461 w 461"/>
                      <a:gd name="T9" fmla="*/ 189 h 205"/>
                    </a:gdLst>
                    <a:ahLst/>
                    <a:cxnLst>
                      <a:cxn ang="0">
                        <a:pos x="T0" y="T1"/>
                      </a:cxn>
                      <a:cxn ang="0">
                        <a:pos x="T2" y="T3"/>
                      </a:cxn>
                      <a:cxn ang="0">
                        <a:pos x="T4" y="T5"/>
                      </a:cxn>
                      <a:cxn ang="0">
                        <a:pos x="T6" y="T7"/>
                      </a:cxn>
                      <a:cxn ang="0">
                        <a:pos x="T8" y="T9"/>
                      </a:cxn>
                    </a:cxnLst>
                    <a:rect l="0" t="0" r="r" b="b"/>
                    <a:pathLst>
                      <a:path w="461" h="205">
                        <a:moveTo>
                          <a:pt x="461" y="189"/>
                        </a:moveTo>
                        <a:lnTo>
                          <a:pt x="7" y="0"/>
                        </a:lnTo>
                        <a:lnTo>
                          <a:pt x="0" y="16"/>
                        </a:lnTo>
                        <a:lnTo>
                          <a:pt x="454" y="205"/>
                        </a:lnTo>
                        <a:lnTo>
                          <a:pt x="461" y="18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42" name="Freeform 25"/>
                  <p:cNvSpPr/>
                  <p:nvPr/>
                </p:nvSpPr>
                <p:spPr bwMode="auto">
                  <a:xfrm>
                    <a:off x="8107591" y="5192439"/>
                    <a:ext cx="390363" cy="173589"/>
                  </a:xfrm>
                  <a:custGeom>
                    <a:avLst/>
                    <a:gdLst>
                      <a:gd name="T0" fmla="*/ 461 w 461"/>
                      <a:gd name="T1" fmla="*/ 189 h 205"/>
                      <a:gd name="T2" fmla="*/ 7 w 461"/>
                      <a:gd name="T3" fmla="*/ 0 h 205"/>
                      <a:gd name="T4" fmla="*/ 0 w 461"/>
                      <a:gd name="T5" fmla="*/ 16 h 205"/>
                      <a:gd name="T6" fmla="*/ 454 w 461"/>
                      <a:gd name="T7" fmla="*/ 205 h 205"/>
                      <a:gd name="T8" fmla="*/ 461 w 461"/>
                      <a:gd name="T9" fmla="*/ 189 h 205"/>
                    </a:gdLst>
                    <a:ahLst/>
                    <a:cxnLst>
                      <a:cxn ang="0">
                        <a:pos x="T0" y="T1"/>
                      </a:cxn>
                      <a:cxn ang="0">
                        <a:pos x="T2" y="T3"/>
                      </a:cxn>
                      <a:cxn ang="0">
                        <a:pos x="T4" y="T5"/>
                      </a:cxn>
                      <a:cxn ang="0">
                        <a:pos x="T6" y="T7"/>
                      </a:cxn>
                      <a:cxn ang="0">
                        <a:pos x="T8" y="T9"/>
                      </a:cxn>
                    </a:cxnLst>
                    <a:rect l="0" t="0" r="r" b="b"/>
                    <a:pathLst>
                      <a:path w="461" h="205">
                        <a:moveTo>
                          <a:pt x="461" y="189"/>
                        </a:moveTo>
                        <a:lnTo>
                          <a:pt x="7" y="0"/>
                        </a:lnTo>
                        <a:lnTo>
                          <a:pt x="0" y="16"/>
                        </a:lnTo>
                        <a:lnTo>
                          <a:pt x="454" y="205"/>
                        </a:lnTo>
                        <a:lnTo>
                          <a:pt x="461" y="18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43" name="Freeform 26"/>
                  <p:cNvSpPr/>
                  <p:nvPr/>
                </p:nvSpPr>
                <p:spPr bwMode="auto">
                  <a:xfrm>
                    <a:off x="8135534" y="5123851"/>
                    <a:ext cx="390363" cy="176129"/>
                  </a:xfrm>
                  <a:custGeom>
                    <a:avLst/>
                    <a:gdLst>
                      <a:gd name="T0" fmla="*/ 461 w 461"/>
                      <a:gd name="T1" fmla="*/ 189 h 208"/>
                      <a:gd name="T2" fmla="*/ 7 w 461"/>
                      <a:gd name="T3" fmla="*/ 0 h 208"/>
                      <a:gd name="T4" fmla="*/ 0 w 461"/>
                      <a:gd name="T5" fmla="*/ 19 h 208"/>
                      <a:gd name="T6" fmla="*/ 454 w 461"/>
                      <a:gd name="T7" fmla="*/ 208 h 208"/>
                      <a:gd name="T8" fmla="*/ 461 w 461"/>
                      <a:gd name="T9" fmla="*/ 189 h 208"/>
                    </a:gdLst>
                    <a:ahLst/>
                    <a:cxnLst>
                      <a:cxn ang="0">
                        <a:pos x="T0" y="T1"/>
                      </a:cxn>
                      <a:cxn ang="0">
                        <a:pos x="T2" y="T3"/>
                      </a:cxn>
                      <a:cxn ang="0">
                        <a:pos x="T4" y="T5"/>
                      </a:cxn>
                      <a:cxn ang="0">
                        <a:pos x="T6" y="T7"/>
                      </a:cxn>
                      <a:cxn ang="0">
                        <a:pos x="T8" y="T9"/>
                      </a:cxn>
                    </a:cxnLst>
                    <a:rect l="0" t="0" r="r" b="b"/>
                    <a:pathLst>
                      <a:path w="461" h="208">
                        <a:moveTo>
                          <a:pt x="461" y="189"/>
                        </a:moveTo>
                        <a:lnTo>
                          <a:pt x="7" y="0"/>
                        </a:lnTo>
                        <a:lnTo>
                          <a:pt x="0" y="19"/>
                        </a:lnTo>
                        <a:lnTo>
                          <a:pt x="454" y="208"/>
                        </a:lnTo>
                        <a:lnTo>
                          <a:pt x="461" y="18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44" name="Freeform 27"/>
                  <p:cNvSpPr/>
                  <p:nvPr/>
                </p:nvSpPr>
                <p:spPr bwMode="auto">
                  <a:xfrm>
                    <a:off x="8163478" y="5057802"/>
                    <a:ext cx="390363" cy="174435"/>
                  </a:xfrm>
                  <a:custGeom>
                    <a:avLst/>
                    <a:gdLst>
                      <a:gd name="T0" fmla="*/ 461 w 461"/>
                      <a:gd name="T1" fmla="*/ 189 h 206"/>
                      <a:gd name="T2" fmla="*/ 7 w 461"/>
                      <a:gd name="T3" fmla="*/ 0 h 206"/>
                      <a:gd name="T4" fmla="*/ 0 w 461"/>
                      <a:gd name="T5" fmla="*/ 17 h 206"/>
                      <a:gd name="T6" fmla="*/ 454 w 461"/>
                      <a:gd name="T7" fmla="*/ 206 h 206"/>
                      <a:gd name="T8" fmla="*/ 461 w 461"/>
                      <a:gd name="T9" fmla="*/ 189 h 206"/>
                    </a:gdLst>
                    <a:ahLst/>
                    <a:cxnLst>
                      <a:cxn ang="0">
                        <a:pos x="T0" y="T1"/>
                      </a:cxn>
                      <a:cxn ang="0">
                        <a:pos x="T2" y="T3"/>
                      </a:cxn>
                      <a:cxn ang="0">
                        <a:pos x="T4" y="T5"/>
                      </a:cxn>
                      <a:cxn ang="0">
                        <a:pos x="T6" y="T7"/>
                      </a:cxn>
                      <a:cxn ang="0">
                        <a:pos x="T8" y="T9"/>
                      </a:cxn>
                    </a:cxnLst>
                    <a:rect l="0" t="0" r="r" b="b"/>
                    <a:pathLst>
                      <a:path w="461" h="206">
                        <a:moveTo>
                          <a:pt x="461" y="189"/>
                        </a:moveTo>
                        <a:lnTo>
                          <a:pt x="7" y="0"/>
                        </a:lnTo>
                        <a:lnTo>
                          <a:pt x="0" y="17"/>
                        </a:lnTo>
                        <a:lnTo>
                          <a:pt x="454" y="206"/>
                        </a:lnTo>
                        <a:lnTo>
                          <a:pt x="461" y="18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45" name="Freeform 28"/>
                  <p:cNvSpPr/>
                  <p:nvPr/>
                </p:nvSpPr>
                <p:spPr bwMode="auto">
                  <a:xfrm>
                    <a:off x="8191421" y="4991754"/>
                    <a:ext cx="390363" cy="174435"/>
                  </a:xfrm>
                  <a:custGeom>
                    <a:avLst/>
                    <a:gdLst>
                      <a:gd name="T0" fmla="*/ 461 w 461"/>
                      <a:gd name="T1" fmla="*/ 189 h 206"/>
                      <a:gd name="T2" fmla="*/ 7 w 461"/>
                      <a:gd name="T3" fmla="*/ 0 h 206"/>
                      <a:gd name="T4" fmla="*/ 0 w 461"/>
                      <a:gd name="T5" fmla="*/ 17 h 206"/>
                      <a:gd name="T6" fmla="*/ 454 w 461"/>
                      <a:gd name="T7" fmla="*/ 206 h 206"/>
                      <a:gd name="T8" fmla="*/ 461 w 461"/>
                      <a:gd name="T9" fmla="*/ 189 h 206"/>
                    </a:gdLst>
                    <a:ahLst/>
                    <a:cxnLst>
                      <a:cxn ang="0">
                        <a:pos x="T0" y="T1"/>
                      </a:cxn>
                      <a:cxn ang="0">
                        <a:pos x="T2" y="T3"/>
                      </a:cxn>
                      <a:cxn ang="0">
                        <a:pos x="T4" y="T5"/>
                      </a:cxn>
                      <a:cxn ang="0">
                        <a:pos x="T6" y="T7"/>
                      </a:cxn>
                      <a:cxn ang="0">
                        <a:pos x="T8" y="T9"/>
                      </a:cxn>
                    </a:cxnLst>
                    <a:rect l="0" t="0" r="r" b="b"/>
                    <a:pathLst>
                      <a:path w="461" h="206">
                        <a:moveTo>
                          <a:pt x="461" y="189"/>
                        </a:moveTo>
                        <a:lnTo>
                          <a:pt x="7" y="0"/>
                        </a:lnTo>
                        <a:lnTo>
                          <a:pt x="0" y="17"/>
                        </a:lnTo>
                        <a:lnTo>
                          <a:pt x="454" y="206"/>
                        </a:lnTo>
                        <a:lnTo>
                          <a:pt x="461" y="18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46" name="Freeform 29"/>
                  <p:cNvSpPr/>
                  <p:nvPr/>
                </p:nvSpPr>
                <p:spPr bwMode="auto">
                  <a:xfrm>
                    <a:off x="8217671" y="4925706"/>
                    <a:ext cx="390363" cy="174435"/>
                  </a:xfrm>
                  <a:custGeom>
                    <a:avLst/>
                    <a:gdLst>
                      <a:gd name="T0" fmla="*/ 461 w 461"/>
                      <a:gd name="T1" fmla="*/ 189 h 206"/>
                      <a:gd name="T2" fmla="*/ 7 w 461"/>
                      <a:gd name="T3" fmla="*/ 0 h 206"/>
                      <a:gd name="T4" fmla="*/ 0 w 461"/>
                      <a:gd name="T5" fmla="*/ 16 h 206"/>
                      <a:gd name="T6" fmla="*/ 454 w 461"/>
                      <a:gd name="T7" fmla="*/ 206 h 206"/>
                      <a:gd name="T8" fmla="*/ 461 w 461"/>
                      <a:gd name="T9" fmla="*/ 189 h 206"/>
                    </a:gdLst>
                    <a:ahLst/>
                    <a:cxnLst>
                      <a:cxn ang="0">
                        <a:pos x="T0" y="T1"/>
                      </a:cxn>
                      <a:cxn ang="0">
                        <a:pos x="T2" y="T3"/>
                      </a:cxn>
                      <a:cxn ang="0">
                        <a:pos x="T4" y="T5"/>
                      </a:cxn>
                      <a:cxn ang="0">
                        <a:pos x="T6" y="T7"/>
                      </a:cxn>
                      <a:cxn ang="0">
                        <a:pos x="T8" y="T9"/>
                      </a:cxn>
                    </a:cxnLst>
                    <a:rect l="0" t="0" r="r" b="b"/>
                    <a:pathLst>
                      <a:path w="461" h="206">
                        <a:moveTo>
                          <a:pt x="461" y="189"/>
                        </a:moveTo>
                        <a:lnTo>
                          <a:pt x="7" y="0"/>
                        </a:lnTo>
                        <a:lnTo>
                          <a:pt x="0" y="16"/>
                        </a:lnTo>
                        <a:lnTo>
                          <a:pt x="454" y="206"/>
                        </a:lnTo>
                        <a:lnTo>
                          <a:pt x="461" y="18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grpSp>
            <p:sp>
              <p:nvSpPr>
                <p:cNvPr id="237" name="Freeform 30"/>
                <p:cNvSpPr/>
                <p:nvPr/>
              </p:nvSpPr>
              <p:spPr bwMode="auto">
                <a:xfrm>
                  <a:off x="8249849" y="4851189"/>
                  <a:ext cx="390363" cy="174435"/>
                </a:xfrm>
                <a:custGeom>
                  <a:avLst/>
                  <a:gdLst>
                    <a:gd name="T0" fmla="*/ 461 w 461"/>
                    <a:gd name="T1" fmla="*/ 190 h 206"/>
                    <a:gd name="T2" fmla="*/ 7 w 461"/>
                    <a:gd name="T3" fmla="*/ 0 h 206"/>
                    <a:gd name="T4" fmla="*/ 0 w 461"/>
                    <a:gd name="T5" fmla="*/ 17 h 206"/>
                    <a:gd name="T6" fmla="*/ 454 w 461"/>
                    <a:gd name="T7" fmla="*/ 206 h 206"/>
                    <a:gd name="T8" fmla="*/ 461 w 461"/>
                    <a:gd name="T9" fmla="*/ 190 h 206"/>
                  </a:gdLst>
                  <a:ahLst/>
                  <a:cxnLst>
                    <a:cxn ang="0">
                      <a:pos x="T0" y="T1"/>
                    </a:cxn>
                    <a:cxn ang="0">
                      <a:pos x="T2" y="T3"/>
                    </a:cxn>
                    <a:cxn ang="0">
                      <a:pos x="T4" y="T5"/>
                    </a:cxn>
                    <a:cxn ang="0">
                      <a:pos x="T6" y="T7"/>
                    </a:cxn>
                    <a:cxn ang="0">
                      <a:pos x="T8" y="T9"/>
                    </a:cxn>
                  </a:cxnLst>
                  <a:rect l="0" t="0" r="r" b="b"/>
                  <a:pathLst>
                    <a:path w="461" h="206">
                      <a:moveTo>
                        <a:pt x="461" y="190"/>
                      </a:moveTo>
                      <a:lnTo>
                        <a:pt x="7" y="0"/>
                      </a:lnTo>
                      <a:lnTo>
                        <a:pt x="0" y="17"/>
                      </a:lnTo>
                      <a:lnTo>
                        <a:pt x="454" y="206"/>
                      </a:lnTo>
                      <a:lnTo>
                        <a:pt x="461" y="19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38" name="Freeform 31"/>
                <p:cNvSpPr/>
                <p:nvPr/>
              </p:nvSpPr>
              <p:spPr bwMode="auto">
                <a:xfrm>
                  <a:off x="8277792" y="4783448"/>
                  <a:ext cx="390363" cy="176129"/>
                </a:xfrm>
                <a:custGeom>
                  <a:avLst/>
                  <a:gdLst>
                    <a:gd name="T0" fmla="*/ 461 w 461"/>
                    <a:gd name="T1" fmla="*/ 189 h 208"/>
                    <a:gd name="T2" fmla="*/ 7 w 461"/>
                    <a:gd name="T3" fmla="*/ 0 h 208"/>
                    <a:gd name="T4" fmla="*/ 0 w 461"/>
                    <a:gd name="T5" fmla="*/ 19 h 208"/>
                    <a:gd name="T6" fmla="*/ 454 w 461"/>
                    <a:gd name="T7" fmla="*/ 208 h 208"/>
                    <a:gd name="T8" fmla="*/ 461 w 461"/>
                    <a:gd name="T9" fmla="*/ 189 h 208"/>
                  </a:gdLst>
                  <a:ahLst/>
                  <a:cxnLst>
                    <a:cxn ang="0">
                      <a:pos x="T0" y="T1"/>
                    </a:cxn>
                    <a:cxn ang="0">
                      <a:pos x="T2" y="T3"/>
                    </a:cxn>
                    <a:cxn ang="0">
                      <a:pos x="T4" y="T5"/>
                    </a:cxn>
                    <a:cxn ang="0">
                      <a:pos x="T6" y="T7"/>
                    </a:cxn>
                    <a:cxn ang="0">
                      <a:pos x="T8" y="T9"/>
                    </a:cxn>
                  </a:cxnLst>
                  <a:rect l="0" t="0" r="r" b="b"/>
                  <a:pathLst>
                    <a:path w="461" h="208">
                      <a:moveTo>
                        <a:pt x="461" y="189"/>
                      </a:moveTo>
                      <a:lnTo>
                        <a:pt x="7" y="0"/>
                      </a:lnTo>
                      <a:lnTo>
                        <a:pt x="0" y="19"/>
                      </a:lnTo>
                      <a:lnTo>
                        <a:pt x="454" y="208"/>
                      </a:lnTo>
                      <a:lnTo>
                        <a:pt x="461" y="18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grpSp>
          <p:sp>
            <p:nvSpPr>
              <p:cNvPr id="162" name="Freeform 32"/>
              <p:cNvSpPr/>
              <p:nvPr/>
            </p:nvSpPr>
            <p:spPr bwMode="auto">
              <a:xfrm>
                <a:off x="8193961" y="1911190"/>
                <a:ext cx="931451" cy="629153"/>
              </a:xfrm>
              <a:custGeom>
                <a:avLst/>
                <a:gdLst>
                  <a:gd name="T0" fmla="*/ 380 w 465"/>
                  <a:gd name="T1" fmla="*/ 85 h 314"/>
                  <a:gd name="T2" fmla="*/ 332 w 465"/>
                  <a:gd name="T3" fmla="*/ 57 h 314"/>
                  <a:gd name="T4" fmla="*/ 316 w 465"/>
                  <a:gd name="T5" fmla="*/ 0 h 314"/>
                  <a:gd name="T6" fmla="*/ 292 w 465"/>
                  <a:gd name="T7" fmla="*/ 3 h 314"/>
                  <a:gd name="T8" fmla="*/ 295 w 465"/>
                  <a:gd name="T9" fmla="*/ 59 h 314"/>
                  <a:gd name="T10" fmla="*/ 218 w 465"/>
                  <a:gd name="T11" fmla="*/ 68 h 314"/>
                  <a:gd name="T12" fmla="*/ 206 w 465"/>
                  <a:gd name="T13" fmla="*/ 69 h 314"/>
                  <a:gd name="T14" fmla="*/ 131 w 465"/>
                  <a:gd name="T15" fmla="*/ 78 h 314"/>
                  <a:gd name="T16" fmla="*/ 120 w 465"/>
                  <a:gd name="T17" fmla="*/ 23 h 314"/>
                  <a:gd name="T18" fmla="*/ 96 w 465"/>
                  <a:gd name="T19" fmla="*/ 26 h 314"/>
                  <a:gd name="T20" fmla="*/ 94 w 465"/>
                  <a:gd name="T21" fmla="*/ 85 h 314"/>
                  <a:gd name="T22" fmla="*/ 54 w 465"/>
                  <a:gd name="T23" fmla="*/ 123 h 314"/>
                  <a:gd name="T24" fmla="*/ 12 w 465"/>
                  <a:gd name="T25" fmla="*/ 314 h 314"/>
                  <a:gd name="T26" fmla="*/ 232 w 465"/>
                  <a:gd name="T27" fmla="*/ 288 h 314"/>
                  <a:gd name="T28" fmla="*/ 244 w 465"/>
                  <a:gd name="T29" fmla="*/ 286 h 314"/>
                  <a:gd name="T30" fmla="*/ 465 w 465"/>
                  <a:gd name="T31" fmla="*/ 260 h 314"/>
                  <a:gd name="T32" fmla="*/ 380 w 465"/>
                  <a:gd name="T33" fmla="*/ 8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5" h="314">
                    <a:moveTo>
                      <a:pt x="380" y="85"/>
                    </a:moveTo>
                    <a:cubicBezTo>
                      <a:pt x="329" y="67"/>
                      <a:pt x="352" y="90"/>
                      <a:pt x="332" y="57"/>
                    </a:cubicBezTo>
                    <a:cubicBezTo>
                      <a:pt x="322" y="41"/>
                      <a:pt x="316" y="0"/>
                      <a:pt x="316" y="0"/>
                    </a:cubicBezTo>
                    <a:cubicBezTo>
                      <a:pt x="292" y="3"/>
                      <a:pt x="292" y="3"/>
                      <a:pt x="292" y="3"/>
                    </a:cubicBezTo>
                    <a:cubicBezTo>
                      <a:pt x="295" y="59"/>
                      <a:pt x="295" y="59"/>
                      <a:pt x="295" y="59"/>
                    </a:cubicBezTo>
                    <a:cubicBezTo>
                      <a:pt x="218" y="68"/>
                      <a:pt x="218" y="68"/>
                      <a:pt x="218" y="68"/>
                    </a:cubicBezTo>
                    <a:cubicBezTo>
                      <a:pt x="206" y="69"/>
                      <a:pt x="206" y="69"/>
                      <a:pt x="206" y="69"/>
                    </a:cubicBezTo>
                    <a:cubicBezTo>
                      <a:pt x="131" y="78"/>
                      <a:pt x="131" y="78"/>
                      <a:pt x="131" y="78"/>
                    </a:cubicBezTo>
                    <a:cubicBezTo>
                      <a:pt x="120" y="23"/>
                      <a:pt x="120" y="23"/>
                      <a:pt x="120" y="23"/>
                    </a:cubicBezTo>
                    <a:cubicBezTo>
                      <a:pt x="96" y="26"/>
                      <a:pt x="96" y="26"/>
                      <a:pt x="96" y="26"/>
                    </a:cubicBezTo>
                    <a:cubicBezTo>
                      <a:pt x="96" y="26"/>
                      <a:pt x="100" y="67"/>
                      <a:pt x="94" y="85"/>
                    </a:cubicBezTo>
                    <a:cubicBezTo>
                      <a:pt x="82" y="121"/>
                      <a:pt x="99" y="94"/>
                      <a:pt x="54" y="123"/>
                    </a:cubicBezTo>
                    <a:cubicBezTo>
                      <a:pt x="9" y="153"/>
                      <a:pt x="0" y="213"/>
                      <a:pt x="12" y="314"/>
                    </a:cubicBezTo>
                    <a:cubicBezTo>
                      <a:pt x="232" y="288"/>
                      <a:pt x="232" y="288"/>
                      <a:pt x="232" y="288"/>
                    </a:cubicBezTo>
                    <a:cubicBezTo>
                      <a:pt x="244" y="286"/>
                      <a:pt x="244" y="286"/>
                      <a:pt x="244" y="286"/>
                    </a:cubicBezTo>
                    <a:cubicBezTo>
                      <a:pt x="465" y="260"/>
                      <a:pt x="465" y="260"/>
                      <a:pt x="465" y="260"/>
                    </a:cubicBezTo>
                    <a:cubicBezTo>
                      <a:pt x="453" y="160"/>
                      <a:pt x="430" y="103"/>
                      <a:pt x="380" y="85"/>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63" name="Freeform 33"/>
              <p:cNvSpPr/>
              <p:nvPr/>
            </p:nvSpPr>
            <p:spPr bwMode="auto">
              <a:xfrm>
                <a:off x="8219365" y="2423489"/>
                <a:ext cx="913669" cy="154960"/>
              </a:xfrm>
              <a:custGeom>
                <a:avLst/>
                <a:gdLst>
                  <a:gd name="T0" fmla="*/ 1079 w 1079"/>
                  <a:gd name="T1" fmla="*/ 57 h 183"/>
                  <a:gd name="T2" fmla="*/ 7 w 1079"/>
                  <a:gd name="T3" fmla="*/ 183 h 183"/>
                  <a:gd name="T4" fmla="*/ 0 w 1079"/>
                  <a:gd name="T5" fmla="*/ 126 h 183"/>
                  <a:gd name="T6" fmla="*/ 1072 w 1079"/>
                  <a:gd name="T7" fmla="*/ 0 h 183"/>
                  <a:gd name="T8" fmla="*/ 1079 w 1079"/>
                  <a:gd name="T9" fmla="*/ 57 h 183"/>
                </a:gdLst>
                <a:ahLst/>
                <a:cxnLst>
                  <a:cxn ang="0">
                    <a:pos x="T0" y="T1"/>
                  </a:cxn>
                  <a:cxn ang="0">
                    <a:pos x="T2" y="T3"/>
                  </a:cxn>
                  <a:cxn ang="0">
                    <a:pos x="T4" y="T5"/>
                  </a:cxn>
                  <a:cxn ang="0">
                    <a:pos x="T6" y="T7"/>
                  </a:cxn>
                  <a:cxn ang="0">
                    <a:pos x="T8" y="T9"/>
                  </a:cxn>
                </a:cxnLst>
                <a:rect l="0" t="0" r="r" b="b"/>
                <a:pathLst>
                  <a:path w="1079" h="183">
                    <a:moveTo>
                      <a:pt x="1079" y="57"/>
                    </a:moveTo>
                    <a:lnTo>
                      <a:pt x="7" y="183"/>
                    </a:lnTo>
                    <a:lnTo>
                      <a:pt x="0" y="126"/>
                    </a:lnTo>
                    <a:lnTo>
                      <a:pt x="1072" y="0"/>
                    </a:lnTo>
                    <a:lnTo>
                      <a:pt x="1079" y="57"/>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164" name="Freeform 34"/>
              <p:cNvSpPr/>
              <p:nvPr/>
            </p:nvSpPr>
            <p:spPr bwMode="auto">
              <a:xfrm>
                <a:off x="8453921" y="2072924"/>
                <a:ext cx="382742" cy="385282"/>
              </a:xfrm>
              <a:custGeom>
                <a:avLst/>
                <a:gdLst>
                  <a:gd name="T0" fmla="*/ 5 w 191"/>
                  <a:gd name="T1" fmla="*/ 107 h 192"/>
                  <a:gd name="T2" fmla="*/ 85 w 191"/>
                  <a:gd name="T3" fmla="*/ 6 h 192"/>
                  <a:gd name="T4" fmla="*/ 185 w 191"/>
                  <a:gd name="T5" fmla="*/ 85 h 192"/>
                  <a:gd name="T6" fmla="*/ 106 w 191"/>
                  <a:gd name="T7" fmla="*/ 186 h 192"/>
                  <a:gd name="T8" fmla="*/ 5 w 191"/>
                  <a:gd name="T9" fmla="*/ 107 h 192"/>
                </a:gdLst>
                <a:ahLst/>
                <a:cxnLst>
                  <a:cxn ang="0">
                    <a:pos x="T0" y="T1"/>
                  </a:cxn>
                  <a:cxn ang="0">
                    <a:pos x="T2" y="T3"/>
                  </a:cxn>
                  <a:cxn ang="0">
                    <a:pos x="T4" y="T5"/>
                  </a:cxn>
                  <a:cxn ang="0">
                    <a:pos x="T6" y="T7"/>
                  </a:cxn>
                  <a:cxn ang="0">
                    <a:pos x="T8" y="T9"/>
                  </a:cxn>
                </a:cxnLst>
                <a:rect l="0" t="0" r="r" b="b"/>
                <a:pathLst>
                  <a:path w="191" h="192">
                    <a:moveTo>
                      <a:pt x="5" y="107"/>
                    </a:moveTo>
                    <a:cubicBezTo>
                      <a:pt x="0" y="57"/>
                      <a:pt x="35" y="12"/>
                      <a:pt x="85" y="6"/>
                    </a:cubicBezTo>
                    <a:cubicBezTo>
                      <a:pt x="135" y="0"/>
                      <a:pt x="180" y="36"/>
                      <a:pt x="185" y="85"/>
                    </a:cubicBezTo>
                    <a:cubicBezTo>
                      <a:pt x="191" y="135"/>
                      <a:pt x="156" y="180"/>
                      <a:pt x="106" y="186"/>
                    </a:cubicBezTo>
                    <a:cubicBezTo>
                      <a:pt x="56" y="192"/>
                      <a:pt x="11" y="156"/>
                      <a:pt x="5" y="107"/>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165" name="Freeform 35"/>
              <p:cNvSpPr/>
              <p:nvPr/>
            </p:nvSpPr>
            <p:spPr bwMode="auto">
              <a:xfrm>
                <a:off x="8477631" y="2100868"/>
                <a:ext cx="332782" cy="326855"/>
              </a:xfrm>
              <a:custGeom>
                <a:avLst/>
                <a:gdLst>
                  <a:gd name="T0" fmla="*/ 60 w 166"/>
                  <a:gd name="T1" fmla="*/ 151 h 163"/>
                  <a:gd name="T2" fmla="*/ 79 w 166"/>
                  <a:gd name="T3" fmla="*/ 155 h 163"/>
                  <a:gd name="T4" fmla="*/ 67 w 166"/>
                  <a:gd name="T5" fmla="*/ 163 h 163"/>
                  <a:gd name="T6" fmla="*/ 110 w 166"/>
                  <a:gd name="T7" fmla="*/ 139 h 163"/>
                  <a:gd name="T8" fmla="*/ 118 w 166"/>
                  <a:gd name="T9" fmla="*/ 157 h 163"/>
                  <a:gd name="T10" fmla="*/ 105 w 166"/>
                  <a:gd name="T11" fmla="*/ 152 h 163"/>
                  <a:gd name="T12" fmla="*/ 23 w 166"/>
                  <a:gd name="T13" fmla="*/ 124 h 163"/>
                  <a:gd name="T14" fmla="*/ 37 w 166"/>
                  <a:gd name="T15" fmla="*/ 139 h 163"/>
                  <a:gd name="T16" fmla="*/ 23 w 166"/>
                  <a:gd name="T17" fmla="*/ 138 h 163"/>
                  <a:gd name="T18" fmla="*/ 138 w 166"/>
                  <a:gd name="T19" fmla="*/ 112 h 163"/>
                  <a:gd name="T20" fmla="*/ 155 w 166"/>
                  <a:gd name="T21" fmla="*/ 122 h 163"/>
                  <a:gd name="T22" fmla="*/ 142 w 166"/>
                  <a:gd name="T23" fmla="*/ 126 h 163"/>
                  <a:gd name="T24" fmla="*/ 0 w 166"/>
                  <a:gd name="T25" fmla="*/ 92 h 163"/>
                  <a:gd name="T26" fmla="*/ 10 w 166"/>
                  <a:gd name="T27" fmla="*/ 81 h 163"/>
                  <a:gd name="T28" fmla="*/ 21 w 166"/>
                  <a:gd name="T29" fmla="*/ 90 h 163"/>
                  <a:gd name="T30" fmla="*/ 11 w 166"/>
                  <a:gd name="T31" fmla="*/ 101 h 163"/>
                  <a:gd name="T32" fmla="*/ 146 w 166"/>
                  <a:gd name="T33" fmla="*/ 75 h 163"/>
                  <a:gd name="T34" fmla="*/ 165 w 166"/>
                  <a:gd name="T35" fmla="*/ 72 h 163"/>
                  <a:gd name="T36" fmla="*/ 155 w 166"/>
                  <a:gd name="T37" fmla="*/ 83 h 163"/>
                  <a:gd name="T38" fmla="*/ 15 w 166"/>
                  <a:gd name="T39" fmla="*/ 55 h 163"/>
                  <a:gd name="T40" fmla="*/ 25 w 166"/>
                  <a:gd name="T41" fmla="*/ 38 h 163"/>
                  <a:gd name="T42" fmla="*/ 20 w 166"/>
                  <a:gd name="T43" fmla="*/ 57 h 163"/>
                  <a:gd name="T44" fmla="*/ 129 w 166"/>
                  <a:gd name="T45" fmla="*/ 40 h 163"/>
                  <a:gd name="T46" fmla="*/ 144 w 166"/>
                  <a:gd name="T47" fmla="*/ 26 h 163"/>
                  <a:gd name="T48" fmla="*/ 137 w 166"/>
                  <a:gd name="T49" fmla="*/ 43 h 163"/>
                  <a:gd name="T50" fmla="*/ 44 w 166"/>
                  <a:gd name="T51" fmla="*/ 20 h 163"/>
                  <a:gd name="T52" fmla="*/ 62 w 166"/>
                  <a:gd name="T53" fmla="*/ 12 h 163"/>
                  <a:gd name="T54" fmla="*/ 57 w 166"/>
                  <a:gd name="T55" fmla="*/ 25 h 163"/>
                  <a:gd name="T56" fmla="*/ 44 w 166"/>
                  <a:gd name="T57" fmla="*/ 20 h 163"/>
                  <a:gd name="T58" fmla="*/ 96 w 166"/>
                  <a:gd name="T59" fmla="*/ 21 h 163"/>
                  <a:gd name="T60" fmla="*/ 100 w 166"/>
                  <a:gd name="T61" fmla="*/ 1 h 163"/>
                  <a:gd name="T62" fmla="*/ 98 w 166"/>
                  <a:gd name="T63" fmla="*/ 2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163">
                    <a:moveTo>
                      <a:pt x="67" y="163"/>
                    </a:moveTo>
                    <a:cubicBezTo>
                      <a:pt x="62" y="162"/>
                      <a:pt x="59" y="157"/>
                      <a:pt x="60" y="151"/>
                    </a:cubicBezTo>
                    <a:cubicBezTo>
                      <a:pt x="61" y="146"/>
                      <a:pt x="66" y="142"/>
                      <a:pt x="71" y="143"/>
                    </a:cubicBezTo>
                    <a:cubicBezTo>
                      <a:pt x="77" y="144"/>
                      <a:pt x="80" y="150"/>
                      <a:pt x="79" y="155"/>
                    </a:cubicBezTo>
                    <a:cubicBezTo>
                      <a:pt x="78" y="160"/>
                      <a:pt x="74" y="163"/>
                      <a:pt x="69" y="163"/>
                    </a:cubicBezTo>
                    <a:cubicBezTo>
                      <a:pt x="69" y="163"/>
                      <a:pt x="68" y="163"/>
                      <a:pt x="67" y="163"/>
                    </a:cubicBezTo>
                    <a:close/>
                    <a:moveTo>
                      <a:pt x="105" y="152"/>
                    </a:moveTo>
                    <a:cubicBezTo>
                      <a:pt x="103" y="147"/>
                      <a:pt x="105" y="141"/>
                      <a:pt x="110" y="139"/>
                    </a:cubicBezTo>
                    <a:cubicBezTo>
                      <a:pt x="115" y="136"/>
                      <a:pt x="121" y="139"/>
                      <a:pt x="123" y="144"/>
                    </a:cubicBezTo>
                    <a:cubicBezTo>
                      <a:pt x="125" y="149"/>
                      <a:pt x="123" y="155"/>
                      <a:pt x="118" y="157"/>
                    </a:cubicBezTo>
                    <a:cubicBezTo>
                      <a:pt x="117" y="158"/>
                      <a:pt x="115" y="158"/>
                      <a:pt x="114" y="158"/>
                    </a:cubicBezTo>
                    <a:cubicBezTo>
                      <a:pt x="110" y="158"/>
                      <a:pt x="107" y="156"/>
                      <a:pt x="105" y="152"/>
                    </a:cubicBezTo>
                    <a:close/>
                    <a:moveTo>
                      <a:pt x="23" y="138"/>
                    </a:moveTo>
                    <a:cubicBezTo>
                      <a:pt x="19" y="134"/>
                      <a:pt x="19" y="128"/>
                      <a:pt x="23" y="124"/>
                    </a:cubicBezTo>
                    <a:cubicBezTo>
                      <a:pt x="28" y="120"/>
                      <a:pt x="34" y="121"/>
                      <a:pt x="38" y="125"/>
                    </a:cubicBezTo>
                    <a:cubicBezTo>
                      <a:pt x="41" y="129"/>
                      <a:pt x="41" y="135"/>
                      <a:pt x="37" y="139"/>
                    </a:cubicBezTo>
                    <a:cubicBezTo>
                      <a:pt x="35" y="140"/>
                      <a:pt x="33" y="141"/>
                      <a:pt x="30" y="141"/>
                    </a:cubicBezTo>
                    <a:cubicBezTo>
                      <a:pt x="28" y="141"/>
                      <a:pt x="25" y="140"/>
                      <a:pt x="23" y="138"/>
                    </a:cubicBezTo>
                    <a:close/>
                    <a:moveTo>
                      <a:pt x="142" y="126"/>
                    </a:moveTo>
                    <a:cubicBezTo>
                      <a:pt x="137" y="123"/>
                      <a:pt x="135" y="117"/>
                      <a:pt x="138" y="112"/>
                    </a:cubicBezTo>
                    <a:cubicBezTo>
                      <a:pt x="141" y="108"/>
                      <a:pt x="147" y="106"/>
                      <a:pt x="152" y="109"/>
                    </a:cubicBezTo>
                    <a:cubicBezTo>
                      <a:pt x="156" y="111"/>
                      <a:pt x="158" y="117"/>
                      <a:pt x="155" y="122"/>
                    </a:cubicBezTo>
                    <a:cubicBezTo>
                      <a:pt x="154" y="126"/>
                      <a:pt x="150" y="127"/>
                      <a:pt x="147" y="127"/>
                    </a:cubicBezTo>
                    <a:cubicBezTo>
                      <a:pt x="145" y="127"/>
                      <a:pt x="143" y="127"/>
                      <a:pt x="142" y="126"/>
                    </a:cubicBezTo>
                    <a:close/>
                    <a:moveTo>
                      <a:pt x="1" y="92"/>
                    </a:moveTo>
                    <a:cubicBezTo>
                      <a:pt x="0" y="92"/>
                      <a:pt x="0" y="92"/>
                      <a:pt x="0" y="92"/>
                    </a:cubicBezTo>
                    <a:cubicBezTo>
                      <a:pt x="0" y="92"/>
                      <a:pt x="0" y="92"/>
                      <a:pt x="0" y="92"/>
                    </a:cubicBezTo>
                    <a:cubicBezTo>
                      <a:pt x="0" y="86"/>
                      <a:pt x="4" y="81"/>
                      <a:pt x="10" y="81"/>
                    </a:cubicBezTo>
                    <a:cubicBezTo>
                      <a:pt x="15" y="80"/>
                      <a:pt x="20" y="84"/>
                      <a:pt x="21" y="89"/>
                    </a:cubicBezTo>
                    <a:cubicBezTo>
                      <a:pt x="21" y="90"/>
                      <a:pt x="21" y="90"/>
                      <a:pt x="21" y="90"/>
                    </a:cubicBezTo>
                    <a:cubicBezTo>
                      <a:pt x="22" y="95"/>
                      <a:pt x="18" y="100"/>
                      <a:pt x="13" y="101"/>
                    </a:cubicBezTo>
                    <a:cubicBezTo>
                      <a:pt x="12" y="101"/>
                      <a:pt x="11" y="101"/>
                      <a:pt x="11" y="101"/>
                    </a:cubicBezTo>
                    <a:cubicBezTo>
                      <a:pt x="6" y="101"/>
                      <a:pt x="1" y="97"/>
                      <a:pt x="1" y="92"/>
                    </a:cubicBezTo>
                    <a:close/>
                    <a:moveTo>
                      <a:pt x="146" y="75"/>
                    </a:moveTo>
                    <a:cubicBezTo>
                      <a:pt x="145" y="69"/>
                      <a:pt x="149" y="64"/>
                      <a:pt x="154" y="63"/>
                    </a:cubicBezTo>
                    <a:cubicBezTo>
                      <a:pt x="160" y="63"/>
                      <a:pt x="165" y="67"/>
                      <a:pt x="165" y="72"/>
                    </a:cubicBezTo>
                    <a:cubicBezTo>
                      <a:pt x="166" y="78"/>
                      <a:pt x="162" y="83"/>
                      <a:pt x="157" y="83"/>
                    </a:cubicBezTo>
                    <a:cubicBezTo>
                      <a:pt x="156" y="83"/>
                      <a:pt x="156" y="83"/>
                      <a:pt x="155" y="83"/>
                    </a:cubicBezTo>
                    <a:cubicBezTo>
                      <a:pt x="150" y="83"/>
                      <a:pt x="146" y="80"/>
                      <a:pt x="146" y="75"/>
                    </a:cubicBezTo>
                    <a:close/>
                    <a:moveTo>
                      <a:pt x="15" y="55"/>
                    </a:moveTo>
                    <a:cubicBezTo>
                      <a:pt x="10" y="53"/>
                      <a:pt x="9" y="46"/>
                      <a:pt x="11" y="42"/>
                    </a:cubicBezTo>
                    <a:cubicBezTo>
                      <a:pt x="14" y="37"/>
                      <a:pt x="20" y="35"/>
                      <a:pt x="25" y="38"/>
                    </a:cubicBezTo>
                    <a:cubicBezTo>
                      <a:pt x="30" y="41"/>
                      <a:pt x="32" y="47"/>
                      <a:pt x="29" y="51"/>
                    </a:cubicBezTo>
                    <a:cubicBezTo>
                      <a:pt x="27" y="55"/>
                      <a:pt x="24" y="57"/>
                      <a:pt x="20" y="57"/>
                    </a:cubicBezTo>
                    <a:cubicBezTo>
                      <a:pt x="18" y="57"/>
                      <a:pt x="17" y="56"/>
                      <a:pt x="15" y="55"/>
                    </a:cubicBezTo>
                    <a:close/>
                    <a:moveTo>
                      <a:pt x="129" y="40"/>
                    </a:moveTo>
                    <a:cubicBezTo>
                      <a:pt x="126" y="36"/>
                      <a:pt x="126" y="29"/>
                      <a:pt x="130" y="25"/>
                    </a:cubicBezTo>
                    <a:cubicBezTo>
                      <a:pt x="134" y="22"/>
                      <a:pt x="140" y="22"/>
                      <a:pt x="144" y="26"/>
                    </a:cubicBezTo>
                    <a:cubicBezTo>
                      <a:pt x="148" y="30"/>
                      <a:pt x="148" y="36"/>
                      <a:pt x="143" y="40"/>
                    </a:cubicBezTo>
                    <a:cubicBezTo>
                      <a:pt x="142" y="42"/>
                      <a:pt x="139" y="43"/>
                      <a:pt x="137" y="43"/>
                    </a:cubicBezTo>
                    <a:cubicBezTo>
                      <a:pt x="134" y="43"/>
                      <a:pt x="131" y="42"/>
                      <a:pt x="129" y="40"/>
                    </a:cubicBezTo>
                    <a:close/>
                    <a:moveTo>
                      <a:pt x="44" y="20"/>
                    </a:moveTo>
                    <a:cubicBezTo>
                      <a:pt x="42" y="15"/>
                      <a:pt x="44" y="9"/>
                      <a:pt x="49" y="7"/>
                    </a:cubicBezTo>
                    <a:cubicBezTo>
                      <a:pt x="54" y="5"/>
                      <a:pt x="60" y="7"/>
                      <a:pt x="62" y="12"/>
                    </a:cubicBezTo>
                    <a:cubicBezTo>
                      <a:pt x="64" y="17"/>
                      <a:pt x="62" y="21"/>
                      <a:pt x="57" y="25"/>
                    </a:cubicBezTo>
                    <a:cubicBezTo>
                      <a:pt x="57" y="25"/>
                      <a:pt x="57" y="25"/>
                      <a:pt x="57" y="25"/>
                    </a:cubicBezTo>
                    <a:cubicBezTo>
                      <a:pt x="56" y="25"/>
                      <a:pt x="54" y="26"/>
                      <a:pt x="53" y="26"/>
                    </a:cubicBezTo>
                    <a:cubicBezTo>
                      <a:pt x="49" y="26"/>
                      <a:pt x="46" y="24"/>
                      <a:pt x="44" y="20"/>
                    </a:cubicBezTo>
                    <a:close/>
                    <a:moveTo>
                      <a:pt x="96" y="21"/>
                    </a:moveTo>
                    <a:cubicBezTo>
                      <a:pt x="96" y="21"/>
                      <a:pt x="96" y="21"/>
                      <a:pt x="96" y="21"/>
                    </a:cubicBezTo>
                    <a:cubicBezTo>
                      <a:pt x="90" y="20"/>
                      <a:pt x="87" y="14"/>
                      <a:pt x="88" y="9"/>
                    </a:cubicBezTo>
                    <a:cubicBezTo>
                      <a:pt x="89" y="3"/>
                      <a:pt x="94" y="0"/>
                      <a:pt x="100" y="1"/>
                    </a:cubicBezTo>
                    <a:cubicBezTo>
                      <a:pt x="105" y="2"/>
                      <a:pt x="108" y="7"/>
                      <a:pt x="107" y="13"/>
                    </a:cubicBezTo>
                    <a:cubicBezTo>
                      <a:pt x="106" y="18"/>
                      <a:pt x="102" y="21"/>
                      <a:pt x="98" y="21"/>
                    </a:cubicBezTo>
                    <a:cubicBezTo>
                      <a:pt x="97" y="21"/>
                      <a:pt x="96" y="21"/>
                      <a:pt x="96" y="21"/>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66" name="Freeform 36"/>
              <p:cNvSpPr/>
              <p:nvPr/>
            </p:nvSpPr>
            <p:spPr bwMode="auto">
              <a:xfrm>
                <a:off x="8525897" y="2147440"/>
                <a:ext cx="238790" cy="236250"/>
              </a:xfrm>
              <a:custGeom>
                <a:avLst/>
                <a:gdLst>
                  <a:gd name="T0" fmla="*/ 4 w 119"/>
                  <a:gd name="T1" fmla="*/ 66 h 118"/>
                  <a:gd name="T2" fmla="*/ 53 w 119"/>
                  <a:gd name="T3" fmla="*/ 3 h 118"/>
                  <a:gd name="T4" fmla="*/ 115 w 119"/>
                  <a:gd name="T5" fmla="*/ 53 h 118"/>
                  <a:gd name="T6" fmla="*/ 66 w 119"/>
                  <a:gd name="T7" fmla="*/ 115 h 118"/>
                  <a:gd name="T8" fmla="*/ 4 w 119"/>
                  <a:gd name="T9" fmla="*/ 66 h 118"/>
                </a:gdLst>
                <a:ahLst/>
                <a:cxnLst>
                  <a:cxn ang="0">
                    <a:pos x="T0" y="T1"/>
                  </a:cxn>
                  <a:cxn ang="0">
                    <a:pos x="T2" y="T3"/>
                  </a:cxn>
                  <a:cxn ang="0">
                    <a:pos x="T4" y="T5"/>
                  </a:cxn>
                  <a:cxn ang="0">
                    <a:pos x="T6" y="T7"/>
                  </a:cxn>
                  <a:cxn ang="0">
                    <a:pos x="T8" y="T9"/>
                  </a:cxn>
                </a:cxnLst>
                <a:rect l="0" t="0" r="r" b="b"/>
                <a:pathLst>
                  <a:path w="119" h="118">
                    <a:moveTo>
                      <a:pt x="4" y="66"/>
                    </a:moveTo>
                    <a:cubicBezTo>
                      <a:pt x="0" y="35"/>
                      <a:pt x="22" y="7"/>
                      <a:pt x="53" y="3"/>
                    </a:cubicBezTo>
                    <a:cubicBezTo>
                      <a:pt x="84" y="0"/>
                      <a:pt x="111" y="22"/>
                      <a:pt x="115" y="53"/>
                    </a:cubicBezTo>
                    <a:cubicBezTo>
                      <a:pt x="119" y="83"/>
                      <a:pt x="97" y="111"/>
                      <a:pt x="66" y="115"/>
                    </a:cubicBezTo>
                    <a:cubicBezTo>
                      <a:pt x="35" y="118"/>
                      <a:pt x="8" y="96"/>
                      <a:pt x="4" y="66"/>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67" name="Freeform 37"/>
              <p:cNvSpPr/>
              <p:nvPr/>
            </p:nvSpPr>
            <p:spPr bwMode="auto">
              <a:xfrm>
                <a:off x="8121139" y="1773166"/>
                <a:ext cx="975483" cy="321774"/>
              </a:xfrm>
              <a:custGeom>
                <a:avLst/>
                <a:gdLst>
                  <a:gd name="T0" fmla="*/ 118 w 487"/>
                  <a:gd name="T1" fmla="*/ 149 h 161"/>
                  <a:gd name="T2" fmla="*/ 112 w 487"/>
                  <a:gd name="T3" fmla="*/ 98 h 161"/>
                  <a:gd name="T4" fmla="*/ 377 w 487"/>
                  <a:gd name="T5" fmla="*/ 67 h 161"/>
                  <a:gd name="T6" fmla="*/ 383 w 487"/>
                  <a:gd name="T7" fmla="*/ 118 h 161"/>
                  <a:gd name="T8" fmla="*/ 487 w 487"/>
                  <a:gd name="T9" fmla="*/ 105 h 161"/>
                  <a:gd name="T10" fmla="*/ 486 w 487"/>
                  <a:gd name="T11" fmla="*/ 87 h 161"/>
                  <a:gd name="T12" fmla="*/ 384 w 487"/>
                  <a:gd name="T13" fmla="*/ 6 h 161"/>
                  <a:gd name="T14" fmla="*/ 86 w 487"/>
                  <a:gd name="T15" fmla="*/ 41 h 161"/>
                  <a:gd name="T16" fmla="*/ 6 w 487"/>
                  <a:gd name="T17" fmla="*/ 143 h 161"/>
                  <a:gd name="T18" fmla="*/ 10 w 487"/>
                  <a:gd name="T19" fmla="*/ 161 h 161"/>
                  <a:gd name="T20" fmla="*/ 118 w 487"/>
                  <a:gd name="T21"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161">
                    <a:moveTo>
                      <a:pt x="118" y="149"/>
                    </a:moveTo>
                    <a:cubicBezTo>
                      <a:pt x="112" y="98"/>
                      <a:pt x="112" y="98"/>
                      <a:pt x="112" y="98"/>
                    </a:cubicBezTo>
                    <a:cubicBezTo>
                      <a:pt x="377" y="67"/>
                      <a:pt x="377" y="67"/>
                      <a:pt x="377" y="67"/>
                    </a:cubicBezTo>
                    <a:cubicBezTo>
                      <a:pt x="383" y="118"/>
                      <a:pt x="383" y="118"/>
                      <a:pt x="383" y="118"/>
                    </a:cubicBezTo>
                    <a:cubicBezTo>
                      <a:pt x="487" y="105"/>
                      <a:pt x="487" y="105"/>
                      <a:pt x="487" y="105"/>
                    </a:cubicBezTo>
                    <a:cubicBezTo>
                      <a:pt x="487" y="99"/>
                      <a:pt x="487" y="93"/>
                      <a:pt x="486" y="87"/>
                    </a:cubicBezTo>
                    <a:cubicBezTo>
                      <a:pt x="480" y="36"/>
                      <a:pt x="435" y="0"/>
                      <a:pt x="384" y="6"/>
                    </a:cubicBezTo>
                    <a:cubicBezTo>
                      <a:pt x="86" y="41"/>
                      <a:pt x="86" y="41"/>
                      <a:pt x="86" y="41"/>
                    </a:cubicBezTo>
                    <a:cubicBezTo>
                      <a:pt x="36" y="47"/>
                      <a:pt x="0" y="93"/>
                      <a:pt x="6" y="143"/>
                    </a:cubicBezTo>
                    <a:cubicBezTo>
                      <a:pt x="6" y="149"/>
                      <a:pt x="8" y="156"/>
                      <a:pt x="10" y="161"/>
                    </a:cubicBezTo>
                    <a:lnTo>
                      <a:pt x="118" y="14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68" name="Freeform 38"/>
              <p:cNvSpPr/>
              <p:nvPr/>
            </p:nvSpPr>
            <p:spPr bwMode="auto">
              <a:xfrm>
                <a:off x="8131300" y="2012803"/>
                <a:ext cx="226935" cy="82137"/>
              </a:xfrm>
              <a:custGeom>
                <a:avLst/>
                <a:gdLst>
                  <a:gd name="T0" fmla="*/ 0 w 113"/>
                  <a:gd name="T1" fmla="*/ 12 h 41"/>
                  <a:gd name="T2" fmla="*/ 1 w 113"/>
                  <a:gd name="T3" fmla="*/ 23 h 41"/>
                  <a:gd name="T4" fmla="*/ 5 w 113"/>
                  <a:gd name="T5" fmla="*/ 41 h 41"/>
                  <a:gd name="T6" fmla="*/ 113 w 113"/>
                  <a:gd name="T7" fmla="*/ 29 h 41"/>
                  <a:gd name="T8" fmla="*/ 109 w 113"/>
                  <a:gd name="T9" fmla="*/ 0 h 41"/>
                  <a:gd name="T10" fmla="*/ 0 w 113"/>
                  <a:gd name="T11" fmla="*/ 12 h 41"/>
                </a:gdLst>
                <a:ahLst/>
                <a:cxnLst>
                  <a:cxn ang="0">
                    <a:pos x="T0" y="T1"/>
                  </a:cxn>
                  <a:cxn ang="0">
                    <a:pos x="T2" y="T3"/>
                  </a:cxn>
                  <a:cxn ang="0">
                    <a:pos x="T4" y="T5"/>
                  </a:cxn>
                  <a:cxn ang="0">
                    <a:pos x="T6" y="T7"/>
                  </a:cxn>
                  <a:cxn ang="0">
                    <a:pos x="T8" y="T9"/>
                  </a:cxn>
                  <a:cxn ang="0">
                    <a:pos x="T10" y="T11"/>
                  </a:cxn>
                </a:cxnLst>
                <a:rect l="0" t="0" r="r" b="b"/>
                <a:pathLst>
                  <a:path w="113" h="41">
                    <a:moveTo>
                      <a:pt x="0" y="12"/>
                    </a:moveTo>
                    <a:cubicBezTo>
                      <a:pt x="0" y="16"/>
                      <a:pt x="0" y="20"/>
                      <a:pt x="1" y="23"/>
                    </a:cubicBezTo>
                    <a:cubicBezTo>
                      <a:pt x="1" y="29"/>
                      <a:pt x="3" y="36"/>
                      <a:pt x="5" y="41"/>
                    </a:cubicBezTo>
                    <a:cubicBezTo>
                      <a:pt x="113" y="29"/>
                      <a:pt x="113" y="29"/>
                      <a:pt x="113" y="29"/>
                    </a:cubicBezTo>
                    <a:cubicBezTo>
                      <a:pt x="109" y="0"/>
                      <a:pt x="109" y="0"/>
                      <a:pt x="109" y="0"/>
                    </a:cubicBezTo>
                    <a:lnTo>
                      <a:pt x="0" y="12"/>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69" name="Freeform 39"/>
              <p:cNvSpPr/>
              <p:nvPr/>
            </p:nvSpPr>
            <p:spPr bwMode="auto">
              <a:xfrm>
                <a:off x="8880695" y="1924739"/>
                <a:ext cx="215927" cy="84677"/>
              </a:xfrm>
              <a:custGeom>
                <a:avLst/>
                <a:gdLst>
                  <a:gd name="T0" fmla="*/ 0 w 108"/>
                  <a:gd name="T1" fmla="*/ 13 h 42"/>
                  <a:gd name="T2" fmla="*/ 4 w 108"/>
                  <a:gd name="T3" fmla="*/ 42 h 42"/>
                  <a:gd name="T4" fmla="*/ 108 w 108"/>
                  <a:gd name="T5" fmla="*/ 29 h 42"/>
                  <a:gd name="T6" fmla="*/ 107 w 108"/>
                  <a:gd name="T7" fmla="*/ 11 h 42"/>
                  <a:gd name="T8" fmla="*/ 106 w 108"/>
                  <a:gd name="T9" fmla="*/ 0 h 42"/>
                  <a:gd name="T10" fmla="*/ 0 w 108"/>
                  <a:gd name="T11" fmla="*/ 13 h 42"/>
                </a:gdLst>
                <a:ahLst/>
                <a:cxnLst>
                  <a:cxn ang="0">
                    <a:pos x="T0" y="T1"/>
                  </a:cxn>
                  <a:cxn ang="0">
                    <a:pos x="T2" y="T3"/>
                  </a:cxn>
                  <a:cxn ang="0">
                    <a:pos x="T4" y="T5"/>
                  </a:cxn>
                  <a:cxn ang="0">
                    <a:pos x="T6" y="T7"/>
                  </a:cxn>
                  <a:cxn ang="0">
                    <a:pos x="T8" y="T9"/>
                  </a:cxn>
                  <a:cxn ang="0">
                    <a:pos x="T10" y="T11"/>
                  </a:cxn>
                </a:cxnLst>
                <a:rect l="0" t="0" r="r" b="b"/>
                <a:pathLst>
                  <a:path w="108" h="42">
                    <a:moveTo>
                      <a:pt x="0" y="13"/>
                    </a:moveTo>
                    <a:cubicBezTo>
                      <a:pt x="4" y="42"/>
                      <a:pt x="4" y="42"/>
                      <a:pt x="4" y="42"/>
                    </a:cubicBezTo>
                    <a:cubicBezTo>
                      <a:pt x="108" y="29"/>
                      <a:pt x="108" y="29"/>
                      <a:pt x="108" y="29"/>
                    </a:cubicBezTo>
                    <a:cubicBezTo>
                      <a:pt x="108" y="23"/>
                      <a:pt x="108" y="17"/>
                      <a:pt x="107" y="11"/>
                    </a:cubicBezTo>
                    <a:cubicBezTo>
                      <a:pt x="107" y="7"/>
                      <a:pt x="106" y="4"/>
                      <a:pt x="106" y="0"/>
                    </a:cubicBezTo>
                    <a:lnTo>
                      <a:pt x="0" y="13"/>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70" name="Freeform 40"/>
              <p:cNvSpPr/>
              <p:nvPr/>
            </p:nvSpPr>
            <p:spPr bwMode="auto">
              <a:xfrm>
                <a:off x="10869767" y="4669133"/>
                <a:ext cx="538548" cy="258266"/>
              </a:xfrm>
              <a:custGeom>
                <a:avLst/>
                <a:gdLst>
                  <a:gd name="T0" fmla="*/ 264 w 269"/>
                  <a:gd name="T1" fmla="*/ 129 h 129"/>
                  <a:gd name="T2" fmla="*/ 267 w 269"/>
                  <a:gd name="T3" fmla="*/ 120 h 129"/>
                  <a:gd name="T4" fmla="*/ 266 w 269"/>
                  <a:gd name="T5" fmla="*/ 95 h 129"/>
                  <a:gd name="T6" fmla="*/ 261 w 269"/>
                  <a:gd name="T7" fmla="*/ 82 h 129"/>
                  <a:gd name="T8" fmla="*/ 251 w 269"/>
                  <a:gd name="T9" fmla="*/ 70 h 129"/>
                  <a:gd name="T10" fmla="*/ 210 w 269"/>
                  <a:gd name="T11" fmla="*/ 56 h 129"/>
                  <a:gd name="T12" fmla="*/ 167 w 269"/>
                  <a:gd name="T13" fmla="*/ 23 h 129"/>
                  <a:gd name="T14" fmla="*/ 155 w 269"/>
                  <a:gd name="T15" fmla="*/ 25 h 129"/>
                  <a:gd name="T16" fmla="*/ 146 w 269"/>
                  <a:gd name="T17" fmla="*/ 13 h 129"/>
                  <a:gd name="T18" fmla="*/ 136 w 269"/>
                  <a:gd name="T19" fmla="*/ 6 h 129"/>
                  <a:gd name="T20" fmla="*/ 113 w 269"/>
                  <a:gd name="T21" fmla="*/ 0 h 129"/>
                  <a:gd name="T22" fmla="*/ 80 w 269"/>
                  <a:gd name="T23" fmla="*/ 15 h 129"/>
                  <a:gd name="T24" fmla="*/ 67 w 269"/>
                  <a:gd name="T25" fmla="*/ 48 h 129"/>
                  <a:gd name="T26" fmla="*/ 68 w 269"/>
                  <a:gd name="T27" fmla="*/ 58 h 129"/>
                  <a:gd name="T28" fmla="*/ 65 w 269"/>
                  <a:gd name="T29" fmla="*/ 57 h 129"/>
                  <a:gd name="T30" fmla="*/ 36 w 269"/>
                  <a:gd name="T31" fmla="*/ 89 h 129"/>
                  <a:gd name="T32" fmla="*/ 17 w 269"/>
                  <a:gd name="T33" fmla="*/ 98 h 129"/>
                  <a:gd name="T34" fmla="*/ 0 w 269"/>
                  <a:gd name="T35" fmla="*/ 125 h 129"/>
                  <a:gd name="T36" fmla="*/ 264 w 269"/>
                  <a:gd name="T3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9" h="129">
                    <a:moveTo>
                      <a:pt x="264" y="129"/>
                    </a:moveTo>
                    <a:cubicBezTo>
                      <a:pt x="265" y="126"/>
                      <a:pt x="266" y="123"/>
                      <a:pt x="267" y="120"/>
                    </a:cubicBezTo>
                    <a:cubicBezTo>
                      <a:pt x="269" y="112"/>
                      <a:pt x="269" y="104"/>
                      <a:pt x="266" y="95"/>
                    </a:cubicBezTo>
                    <a:cubicBezTo>
                      <a:pt x="265" y="90"/>
                      <a:pt x="263" y="86"/>
                      <a:pt x="261" y="82"/>
                    </a:cubicBezTo>
                    <a:cubicBezTo>
                      <a:pt x="258" y="78"/>
                      <a:pt x="255" y="74"/>
                      <a:pt x="251" y="70"/>
                    </a:cubicBezTo>
                    <a:cubicBezTo>
                      <a:pt x="240" y="60"/>
                      <a:pt x="225" y="55"/>
                      <a:pt x="210" y="56"/>
                    </a:cubicBezTo>
                    <a:cubicBezTo>
                      <a:pt x="205" y="37"/>
                      <a:pt x="187" y="23"/>
                      <a:pt x="167" y="23"/>
                    </a:cubicBezTo>
                    <a:cubicBezTo>
                      <a:pt x="163" y="23"/>
                      <a:pt x="159" y="23"/>
                      <a:pt x="155" y="25"/>
                    </a:cubicBezTo>
                    <a:cubicBezTo>
                      <a:pt x="153" y="20"/>
                      <a:pt x="150" y="16"/>
                      <a:pt x="146" y="13"/>
                    </a:cubicBezTo>
                    <a:cubicBezTo>
                      <a:pt x="143" y="11"/>
                      <a:pt x="139" y="8"/>
                      <a:pt x="136" y="6"/>
                    </a:cubicBezTo>
                    <a:cubicBezTo>
                      <a:pt x="129" y="2"/>
                      <a:pt x="121" y="0"/>
                      <a:pt x="113" y="0"/>
                    </a:cubicBezTo>
                    <a:cubicBezTo>
                      <a:pt x="100" y="0"/>
                      <a:pt x="88" y="6"/>
                      <a:pt x="80" y="15"/>
                    </a:cubicBezTo>
                    <a:cubicBezTo>
                      <a:pt x="71" y="24"/>
                      <a:pt x="66" y="36"/>
                      <a:pt x="67" y="48"/>
                    </a:cubicBezTo>
                    <a:cubicBezTo>
                      <a:pt x="67" y="51"/>
                      <a:pt x="67" y="54"/>
                      <a:pt x="68" y="58"/>
                    </a:cubicBezTo>
                    <a:cubicBezTo>
                      <a:pt x="67" y="57"/>
                      <a:pt x="66" y="57"/>
                      <a:pt x="65" y="57"/>
                    </a:cubicBezTo>
                    <a:cubicBezTo>
                      <a:pt x="44" y="57"/>
                      <a:pt x="35" y="73"/>
                      <a:pt x="36" y="89"/>
                    </a:cubicBezTo>
                    <a:cubicBezTo>
                      <a:pt x="29" y="91"/>
                      <a:pt x="23" y="93"/>
                      <a:pt x="17" y="98"/>
                    </a:cubicBezTo>
                    <a:cubicBezTo>
                      <a:pt x="8" y="105"/>
                      <a:pt x="1" y="115"/>
                      <a:pt x="0" y="125"/>
                    </a:cubicBezTo>
                    <a:lnTo>
                      <a:pt x="264" y="12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71" name="Freeform 41"/>
              <p:cNvSpPr/>
              <p:nvPr/>
            </p:nvSpPr>
            <p:spPr bwMode="auto">
              <a:xfrm>
                <a:off x="9697832" y="5260181"/>
                <a:ext cx="398830" cy="398831"/>
              </a:xfrm>
              <a:custGeom>
                <a:avLst/>
                <a:gdLst>
                  <a:gd name="T0" fmla="*/ 127 w 199"/>
                  <a:gd name="T1" fmla="*/ 183 h 199"/>
                  <a:gd name="T2" fmla="*/ 15 w 199"/>
                  <a:gd name="T3" fmla="*/ 127 h 199"/>
                  <a:gd name="T4" fmla="*/ 71 w 199"/>
                  <a:gd name="T5" fmla="*/ 15 h 199"/>
                  <a:gd name="T6" fmla="*/ 183 w 199"/>
                  <a:gd name="T7" fmla="*/ 71 h 199"/>
                  <a:gd name="T8" fmla="*/ 127 w 199"/>
                  <a:gd name="T9" fmla="*/ 183 h 199"/>
                  <a:gd name="T10" fmla="*/ 76 w 199"/>
                  <a:gd name="T11" fmla="*/ 32 h 199"/>
                  <a:gd name="T12" fmla="*/ 32 w 199"/>
                  <a:gd name="T13" fmla="*/ 122 h 199"/>
                  <a:gd name="T14" fmla="*/ 122 w 199"/>
                  <a:gd name="T15" fmla="*/ 167 h 199"/>
                  <a:gd name="T16" fmla="*/ 166 w 199"/>
                  <a:gd name="T17" fmla="*/ 77 h 199"/>
                  <a:gd name="T18" fmla="*/ 76 w 199"/>
                  <a:gd name="T19" fmla="*/ 3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27" y="183"/>
                    </a:moveTo>
                    <a:cubicBezTo>
                      <a:pt x="81" y="199"/>
                      <a:pt x="31" y="174"/>
                      <a:pt x="15" y="127"/>
                    </a:cubicBezTo>
                    <a:cubicBezTo>
                      <a:pt x="0" y="81"/>
                      <a:pt x="25" y="31"/>
                      <a:pt x="71" y="15"/>
                    </a:cubicBezTo>
                    <a:cubicBezTo>
                      <a:pt x="117" y="0"/>
                      <a:pt x="167" y="25"/>
                      <a:pt x="183" y="71"/>
                    </a:cubicBezTo>
                    <a:cubicBezTo>
                      <a:pt x="199" y="117"/>
                      <a:pt x="174" y="167"/>
                      <a:pt x="127" y="183"/>
                    </a:cubicBezTo>
                    <a:close/>
                    <a:moveTo>
                      <a:pt x="76" y="32"/>
                    </a:moveTo>
                    <a:cubicBezTo>
                      <a:pt x="39" y="44"/>
                      <a:pt x="19" y="85"/>
                      <a:pt x="32" y="122"/>
                    </a:cubicBezTo>
                    <a:cubicBezTo>
                      <a:pt x="44" y="159"/>
                      <a:pt x="85" y="179"/>
                      <a:pt x="122" y="167"/>
                    </a:cubicBezTo>
                    <a:cubicBezTo>
                      <a:pt x="159" y="154"/>
                      <a:pt x="179" y="114"/>
                      <a:pt x="166" y="77"/>
                    </a:cubicBezTo>
                    <a:cubicBezTo>
                      <a:pt x="154" y="39"/>
                      <a:pt x="114" y="19"/>
                      <a:pt x="76" y="32"/>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72" name="Freeform 42"/>
              <p:cNvSpPr/>
              <p:nvPr/>
            </p:nvSpPr>
            <p:spPr bwMode="auto">
              <a:xfrm>
                <a:off x="9800291" y="5354173"/>
                <a:ext cx="202379" cy="204073"/>
              </a:xfrm>
              <a:custGeom>
                <a:avLst/>
                <a:gdLst>
                  <a:gd name="T0" fmla="*/ 88 w 101"/>
                  <a:gd name="T1" fmla="*/ 28 h 102"/>
                  <a:gd name="T2" fmla="*/ 56 w 101"/>
                  <a:gd name="T3" fmla="*/ 39 h 102"/>
                  <a:gd name="T4" fmla="*/ 45 w 101"/>
                  <a:gd name="T5" fmla="*/ 8 h 102"/>
                  <a:gd name="T6" fmla="*/ 33 w 101"/>
                  <a:gd name="T7" fmla="*/ 2 h 102"/>
                  <a:gd name="T8" fmla="*/ 27 w 101"/>
                  <a:gd name="T9" fmla="*/ 14 h 102"/>
                  <a:gd name="T10" fmla="*/ 37 w 101"/>
                  <a:gd name="T11" fmla="*/ 45 h 102"/>
                  <a:gd name="T12" fmla="*/ 7 w 101"/>
                  <a:gd name="T13" fmla="*/ 55 h 102"/>
                  <a:gd name="T14" fmla="*/ 1 w 101"/>
                  <a:gd name="T15" fmla="*/ 67 h 102"/>
                  <a:gd name="T16" fmla="*/ 13 w 101"/>
                  <a:gd name="T17" fmla="*/ 73 h 102"/>
                  <a:gd name="T18" fmla="*/ 44 w 101"/>
                  <a:gd name="T19" fmla="*/ 63 h 102"/>
                  <a:gd name="T20" fmla="*/ 54 w 101"/>
                  <a:gd name="T21" fmla="*/ 94 h 102"/>
                  <a:gd name="T22" fmla="*/ 66 w 101"/>
                  <a:gd name="T23" fmla="*/ 100 h 102"/>
                  <a:gd name="T24" fmla="*/ 72 w 101"/>
                  <a:gd name="T25" fmla="*/ 88 h 102"/>
                  <a:gd name="T26" fmla="*/ 62 w 101"/>
                  <a:gd name="T27" fmla="*/ 57 h 102"/>
                  <a:gd name="T28" fmla="*/ 94 w 101"/>
                  <a:gd name="T29" fmla="*/ 46 h 102"/>
                  <a:gd name="T30" fmla="*/ 100 w 101"/>
                  <a:gd name="T31" fmla="*/ 34 h 102"/>
                  <a:gd name="T32" fmla="*/ 88 w 101"/>
                  <a:gd name="T33" fmla="*/ 2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02">
                    <a:moveTo>
                      <a:pt x="88" y="28"/>
                    </a:moveTo>
                    <a:cubicBezTo>
                      <a:pt x="56" y="39"/>
                      <a:pt x="56" y="39"/>
                      <a:pt x="56" y="39"/>
                    </a:cubicBezTo>
                    <a:cubicBezTo>
                      <a:pt x="45" y="8"/>
                      <a:pt x="45" y="8"/>
                      <a:pt x="45" y="8"/>
                    </a:cubicBezTo>
                    <a:cubicBezTo>
                      <a:pt x="43" y="3"/>
                      <a:pt x="38" y="0"/>
                      <a:pt x="33" y="2"/>
                    </a:cubicBezTo>
                    <a:cubicBezTo>
                      <a:pt x="28" y="3"/>
                      <a:pt x="25" y="9"/>
                      <a:pt x="27" y="14"/>
                    </a:cubicBezTo>
                    <a:cubicBezTo>
                      <a:pt x="37" y="45"/>
                      <a:pt x="37" y="45"/>
                      <a:pt x="37" y="45"/>
                    </a:cubicBezTo>
                    <a:cubicBezTo>
                      <a:pt x="7" y="55"/>
                      <a:pt x="7" y="55"/>
                      <a:pt x="7" y="55"/>
                    </a:cubicBezTo>
                    <a:cubicBezTo>
                      <a:pt x="2" y="57"/>
                      <a:pt x="0" y="62"/>
                      <a:pt x="1" y="67"/>
                    </a:cubicBezTo>
                    <a:cubicBezTo>
                      <a:pt x="3" y="72"/>
                      <a:pt x="8" y="75"/>
                      <a:pt x="13" y="73"/>
                    </a:cubicBezTo>
                    <a:cubicBezTo>
                      <a:pt x="44" y="63"/>
                      <a:pt x="44" y="63"/>
                      <a:pt x="44" y="63"/>
                    </a:cubicBezTo>
                    <a:cubicBezTo>
                      <a:pt x="54" y="94"/>
                      <a:pt x="54" y="94"/>
                      <a:pt x="54" y="94"/>
                    </a:cubicBezTo>
                    <a:cubicBezTo>
                      <a:pt x="56" y="99"/>
                      <a:pt x="61" y="102"/>
                      <a:pt x="66" y="100"/>
                    </a:cubicBezTo>
                    <a:cubicBezTo>
                      <a:pt x="71" y="98"/>
                      <a:pt x="74" y="93"/>
                      <a:pt x="72" y="88"/>
                    </a:cubicBezTo>
                    <a:cubicBezTo>
                      <a:pt x="62" y="57"/>
                      <a:pt x="62" y="57"/>
                      <a:pt x="62" y="57"/>
                    </a:cubicBezTo>
                    <a:cubicBezTo>
                      <a:pt x="94" y="46"/>
                      <a:pt x="94" y="46"/>
                      <a:pt x="94" y="46"/>
                    </a:cubicBezTo>
                    <a:cubicBezTo>
                      <a:pt x="99" y="45"/>
                      <a:pt x="101" y="39"/>
                      <a:pt x="100" y="34"/>
                    </a:cubicBezTo>
                    <a:cubicBezTo>
                      <a:pt x="98" y="29"/>
                      <a:pt x="92" y="26"/>
                      <a:pt x="88" y="28"/>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73" name="Freeform 43"/>
              <p:cNvSpPr/>
              <p:nvPr/>
            </p:nvSpPr>
            <p:spPr bwMode="auto">
              <a:xfrm>
                <a:off x="10557307" y="4651351"/>
                <a:ext cx="446250" cy="796814"/>
              </a:xfrm>
              <a:custGeom>
                <a:avLst/>
                <a:gdLst>
                  <a:gd name="T0" fmla="*/ 163 w 223"/>
                  <a:gd name="T1" fmla="*/ 0 h 398"/>
                  <a:gd name="T2" fmla="*/ 163 w 223"/>
                  <a:gd name="T3" fmla="*/ 2 h 398"/>
                  <a:gd name="T4" fmla="*/ 163 w 223"/>
                  <a:gd name="T5" fmla="*/ 3 h 398"/>
                  <a:gd name="T6" fmla="*/ 162 w 223"/>
                  <a:gd name="T7" fmla="*/ 4 h 398"/>
                  <a:gd name="T8" fmla="*/ 162 w 223"/>
                  <a:gd name="T9" fmla="*/ 5 h 398"/>
                  <a:gd name="T10" fmla="*/ 161 w 223"/>
                  <a:gd name="T11" fmla="*/ 7 h 398"/>
                  <a:gd name="T12" fmla="*/ 1 w 223"/>
                  <a:gd name="T13" fmla="*/ 394 h 398"/>
                  <a:gd name="T14" fmla="*/ 0 w 223"/>
                  <a:gd name="T15" fmla="*/ 398 h 398"/>
                  <a:gd name="T16" fmla="*/ 0 w 223"/>
                  <a:gd name="T17" fmla="*/ 398 h 398"/>
                  <a:gd name="T18" fmla="*/ 2 w 223"/>
                  <a:gd name="T19" fmla="*/ 394 h 398"/>
                  <a:gd name="T20" fmla="*/ 0 w 223"/>
                  <a:gd name="T21" fmla="*/ 398 h 398"/>
                  <a:gd name="T22" fmla="*/ 223 w 223"/>
                  <a:gd name="T23" fmla="*/ 258 h 398"/>
                  <a:gd name="T24" fmla="*/ 163 w 223"/>
                  <a:gd name="T25" fmla="*/ 0 h 398"/>
                  <a:gd name="T26" fmla="*/ 163 w 223"/>
                  <a:gd name="T27" fmla="*/ 0 h 398"/>
                  <a:gd name="T28" fmla="*/ 163 w 223"/>
                  <a:gd name="T29" fmla="*/ 2 h 398"/>
                  <a:gd name="T30" fmla="*/ 163 w 223"/>
                  <a:gd name="T31" fmla="*/ 3 h 398"/>
                  <a:gd name="T32" fmla="*/ 162 w 223"/>
                  <a:gd name="T33" fmla="*/ 4 h 398"/>
                  <a:gd name="T34" fmla="*/ 162 w 223"/>
                  <a:gd name="T35" fmla="*/ 5 h 398"/>
                  <a:gd name="T36" fmla="*/ 161 w 223"/>
                  <a:gd name="T37" fmla="*/ 7 h 398"/>
                  <a:gd name="T38" fmla="*/ 162 w 223"/>
                  <a:gd name="T39" fmla="*/ 5 h 398"/>
                  <a:gd name="T40" fmla="*/ 162 w 223"/>
                  <a:gd name="T41" fmla="*/ 4 h 398"/>
                  <a:gd name="T42" fmla="*/ 163 w 223"/>
                  <a:gd name="T43" fmla="*/ 3 h 398"/>
                  <a:gd name="T44" fmla="*/ 163 w 223"/>
                  <a:gd name="T45" fmla="*/ 2 h 398"/>
                  <a:gd name="T46" fmla="*/ 163 w 223"/>
                  <a:gd name="T47" fmla="*/ 0 h 398"/>
                  <a:gd name="T48" fmla="*/ 163 w 223"/>
                  <a:gd name="T49" fmla="*/ 0 h 398"/>
                  <a:gd name="T50" fmla="*/ 163 w 223"/>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398">
                    <a:moveTo>
                      <a:pt x="163" y="0"/>
                    </a:moveTo>
                    <a:cubicBezTo>
                      <a:pt x="163" y="1"/>
                      <a:pt x="163" y="1"/>
                      <a:pt x="163" y="2"/>
                    </a:cubicBezTo>
                    <a:cubicBezTo>
                      <a:pt x="163" y="3"/>
                      <a:pt x="163" y="3"/>
                      <a:pt x="163" y="3"/>
                    </a:cubicBezTo>
                    <a:cubicBezTo>
                      <a:pt x="162" y="3"/>
                      <a:pt x="162" y="4"/>
                      <a:pt x="162" y="4"/>
                    </a:cubicBezTo>
                    <a:cubicBezTo>
                      <a:pt x="162" y="5"/>
                      <a:pt x="162" y="5"/>
                      <a:pt x="162" y="5"/>
                    </a:cubicBezTo>
                    <a:cubicBezTo>
                      <a:pt x="162" y="6"/>
                      <a:pt x="161" y="6"/>
                      <a:pt x="161" y="7"/>
                    </a:cubicBezTo>
                    <a:cubicBezTo>
                      <a:pt x="1" y="394"/>
                      <a:pt x="1" y="394"/>
                      <a:pt x="1" y="394"/>
                    </a:cubicBezTo>
                    <a:cubicBezTo>
                      <a:pt x="1" y="395"/>
                      <a:pt x="0" y="397"/>
                      <a:pt x="0" y="398"/>
                    </a:cubicBezTo>
                    <a:cubicBezTo>
                      <a:pt x="0" y="398"/>
                      <a:pt x="0" y="398"/>
                      <a:pt x="0" y="398"/>
                    </a:cubicBezTo>
                    <a:cubicBezTo>
                      <a:pt x="0" y="396"/>
                      <a:pt x="1" y="395"/>
                      <a:pt x="2" y="394"/>
                    </a:cubicBezTo>
                    <a:cubicBezTo>
                      <a:pt x="1" y="395"/>
                      <a:pt x="0" y="396"/>
                      <a:pt x="0" y="398"/>
                    </a:cubicBezTo>
                    <a:cubicBezTo>
                      <a:pt x="223" y="258"/>
                      <a:pt x="223" y="258"/>
                      <a:pt x="223" y="258"/>
                    </a:cubicBezTo>
                    <a:cubicBezTo>
                      <a:pt x="163" y="0"/>
                      <a:pt x="163" y="0"/>
                      <a:pt x="163" y="0"/>
                    </a:cubicBezTo>
                    <a:cubicBezTo>
                      <a:pt x="163" y="0"/>
                      <a:pt x="163" y="0"/>
                      <a:pt x="163" y="0"/>
                    </a:cubicBezTo>
                    <a:cubicBezTo>
                      <a:pt x="163" y="1"/>
                      <a:pt x="163" y="1"/>
                      <a:pt x="163" y="2"/>
                    </a:cubicBezTo>
                    <a:cubicBezTo>
                      <a:pt x="163" y="3"/>
                      <a:pt x="163" y="3"/>
                      <a:pt x="163" y="3"/>
                    </a:cubicBezTo>
                    <a:cubicBezTo>
                      <a:pt x="163" y="3"/>
                      <a:pt x="162" y="4"/>
                      <a:pt x="162" y="4"/>
                    </a:cubicBezTo>
                    <a:cubicBezTo>
                      <a:pt x="162" y="5"/>
                      <a:pt x="162" y="5"/>
                      <a:pt x="162" y="5"/>
                    </a:cubicBezTo>
                    <a:cubicBezTo>
                      <a:pt x="162" y="6"/>
                      <a:pt x="162" y="7"/>
                      <a:pt x="161" y="7"/>
                    </a:cubicBezTo>
                    <a:cubicBezTo>
                      <a:pt x="162" y="7"/>
                      <a:pt x="162" y="6"/>
                      <a:pt x="162" y="5"/>
                    </a:cubicBezTo>
                    <a:cubicBezTo>
                      <a:pt x="162" y="4"/>
                      <a:pt x="162" y="4"/>
                      <a:pt x="162" y="4"/>
                    </a:cubicBezTo>
                    <a:cubicBezTo>
                      <a:pt x="162" y="4"/>
                      <a:pt x="163" y="3"/>
                      <a:pt x="163" y="3"/>
                    </a:cubicBezTo>
                    <a:cubicBezTo>
                      <a:pt x="163" y="2"/>
                      <a:pt x="163" y="2"/>
                      <a:pt x="163" y="2"/>
                    </a:cubicBezTo>
                    <a:cubicBezTo>
                      <a:pt x="163" y="1"/>
                      <a:pt x="163" y="1"/>
                      <a:pt x="163" y="0"/>
                    </a:cubicBezTo>
                    <a:cubicBezTo>
                      <a:pt x="163" y="0"/>
                      <a:pt x="163" y="0"/>
                      <a:pt x="163" y="0"/>
                    </a:cubicBezTo>
                    <a:cubicBezTo>
                      <a:pt x="163" y="0"/>
                      <a:pt x="163" y="0"/>
                      <a:pt x="163" y="0"/>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74" name="Freeform 44"/>
              <p:cNvSpPr/>
              <p:nvPr/>
            </p:nvSpPr>
            <p:spPr bwMode="auto">
              <a:xfrm>
                <a:off x="9998436" y="4403246"/>
                <a:ext cx="881492" cy="1071169"/>
              </a:xfrm>
              <a:custGeom>
                <a:avLst/>
                <a:gdLst>
                  <a:gd name="T0" fmla="*/ 263 w 440"/>
                  <a:gd name="T1" fmla="*/ 513 h 535"/>
                  <a:gd name="T2" fmla="*/ 263 w 440"/>
                  <a:gd name="T3" fmla="*/ 514 h 535"/>
                  <a:gd name="T4" fmla="*/ 251 w 440"/>
                  <a:gd name="T5" fmla="*/ 452 h 535"/>
                  <a:gd name="T6" fmla="*/ 220 w 440"/>
                  <a:gd name="T7" fmla="*/ 269 h 535"/>
                  <a:gd name="T8" fmla="*/ 374 w 440"/>
                  <a:gd name="T9" fmla="*/ 154 h 535"/>
                  <a:gd name="T10" fmla="*/ 440 w 440"/>
                  <a:gd name="T11" fmla="*/ 113 h 535"/>
                  <a:gd name="T12" fmla="*/ 440 w 440"/>
                  <a:gd name="T13" fmla="*/ 112 h 535"/>
                  <a:gd name="T14" fmla="*/ 439 w 440"/>
                  <a:gd name="T15" fmla="*/ 112 h 535"/>
                  <a:gd name="T16" fmla="*/ 439 w 440"/>
                  <a:gd name="T17" fmla="*/ 111 h 535"/>
                  <a:gd name="T18" fmla="*/ 439 w 440"/>
                  <a:gd name="T19" fmla="*/ 111 h 535"/>
                  <a:gd name="T20" fmla="*/ 428 w 440"/>
                  <a:gd name="T21" fmla="*/ 101 h 535"/>
                  <a:gd name="T22" fmla="*/ 195 w 440"/>
                  <a:gd name="T23" fmla="*/ 5 h 535"/>
                  <a:gd name="T24" fmla="*/ 164 w 440"/>
                  <a:gd name="T25" fmla="*/ 17 h 535"/>
                  <a:gd name="T26" fmla="*/ 5 w 440"/>
                  <a:gd name="T27" fmla="*/ 404 h 535"/>
                  <a:gd name="T28" fmla="*/ 17 w 440"/>
                  <a:gd name="T29" fmla="*/ 436 h 535"/>
                  <a:gd name="T30" fmla="*/ 250 w 440"/>
                  <a:gd name="T31" fmla="*/ 532 h 535"/>
                  <a:gd name="T32" fmla="*/ 269 w 440"/>
                  <a:gd name="T33" fmla="*/ 531 h 535"/>
                  <a:gd name="T34" fmla="*/ 267 w 440"/>
                  <a:gd name="T35" fmla="*/ 529 h 535"/>
                  <a:gd name="T36" fmla="*/ 268 w 440"/>
                  <a:gd name="T37" fmla="*/ 529 h 535"/>
                  <a:gd name="T38" fmla="*/ 264 w 440"/>
                  <a:gd name="T39" fmla="*/ 513 h 535"/>
                  <a:gd name="T40" fmla="*/ 263 w 440"/>
                  <a:gd name="T41" fmla="*/ 513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0" h="535">
                    <a:moveTo>
                      <a:pt x="263" y="513"/>
                    </a:moveTo>
                    <a:cubicBezTo>
                      <a:pt x="263" y="514"/>
                      <a:pt x="263" y="514"/>
                      <a:pt x="263" y="514"/>
                    </a:cubicBezTo>
                    <a:cubicBezTo>
                      <a:pt x="260" y="499"/>
                      <a:pt x="256" y="477"/>
                      <a:pt x="251" y="452"/>
                    </a:cubicBezTo>
                    <a:cubicBezTo>
                      <a:pt x="237" y="375"/>
                      <a:pt x="220" y="269"/>
                      <a:pt x="220" y="269"/>
                    </a:cubicBezTo>
                    <a:cubicBezTo>
                      <a:pt x="223" y="261"/>
                      <a:pt x="311" y="198"/>
                      <a:pt x="374" y="154"/>
                    </a:cubicBezTo>
                    <a:cubicBezTo>
                      <a:pt x="410" y="129"/>
                      <a:pt x="439" y="111"/>
                      <a:pt x="440" y="113"/>
                    </a:cubicBezTo>
                    <a:cubicBezTo>
                      <a:pt x="440" y="112"/>
                      <a:pt x="440" y="112"/>
                      <a:pt x="440" y="112"/>
                    </a:cubicBezTo>
                    <a:cubicBezTo>
                      <a:pt x="439" y="112"/>
                      <a:pt x="439" y="112"/>
                      <a:pt x="439" y="112"/>
                    </a:cubicBezTo>
                    <a:cubicBezTo>
                      <a:pt x="439" y="111"/>
                      <a:pt x="439" y="111"/>
                      <a:pt x="439" y="111"/>
                    </a:cubicBezTo>
                    <a:cubicBezTo>
                      <a:pt x="439" y="111"/>
                      <a:pt x="439" y="111"/>
                      <a:pt x="439" y="111"/>
                    </a:cubicBezTo>
                    <a:cubicBezTo>
                      <a:pt x="436" y="107"/>
                      <a:pt x="433" y="103"/>
                      <a:pt x="428" y="101"/>
                    </a:cubicBezTo>
                    <a:cubicBezTo>
                      <a:pt x="195" y="5"/>
                      <a:pt x="195" y="5"/>
                      <a:pt x="195" y="5"/>
                    </a:cubicBezTo>
                    <a:cubicBezTo>
                      <a:pt x="183" y="0"/>
                      <a:pt x="169" y="6"/>
                      <a:pt x="164" y="17"/>
                    </a:cubicBezTo>
                    <a:cubicBezTo>
                      <a:pt x="5" y="404"/>
                      <a:pt x="5" y="404"/>
                      <a:pt x="5" y="404"/>
                    </a:cubicBezTo>
                    <a:cubicBezTo>
                      <a:pt x="0" y="416"/>
                      <a:pt x="5" y="431"/>
                      <a:pt x="17" y="436"/>
                    </a:cubicBezTo>
                    <a:cubicBezTo>
                      <a:pt x="250" y="532"/>
                      <a:pt x="250" y="532"/>
                      <a:pt x="250" y="532"/>
                    </a:cubicBezTo>
                    <a:cubicBezTo>
                      <a:pt x="256" y="535"/>
                      <a:pt x="263" y="534"/>
                      <a:pt x="269" y="531"/>
                    </a:cubicBezTo>
                    <a:cubicBezTo>
                      <a:pt x="268" y="531"/>
                      <a:pt x="268" y="530"/>
                      <a:pt x="267" y="529"/>
                    </a:cubicBezTo>
                    <a:cubicBezTo>
                      <a:pt x="268" y="529"/>
                      <a:pt x="268" y="529"/>
                      <a:pt x="268" y="529"/>
                    </a:cubicBezTo>
                    <a:cubicBezTo>
                      <a:pt x="267" y="526"/>
                      <a:pt x="265" y="521"/>
                      <a:pt x="264" y="513"/>
                    </a:cubicBezTo>
                    <a:lnTo>
                      <a:pt x="263" y="513"/>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75" name="Freeform 45"/>
              <p:cNvSpPr/>
              <p:nvPr/>
            </p:nvSpPr>
            <p:spPr bwMode="auto">
              <a:xfrm>
                <a:off x="10881622" y="4657278"/>
                <a:ext cx="1694" cy="1694"/>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76" name="Freeform 46"/>
              <p:cNvSpPr/>
              <p:nvPr/>
            </p:nvSpPr>
            <p:spPr bwMode="auto">
              <a:xfrm>
                <a:off x="10557307" y="544816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177" name="Freeform 47"/>
              <p:cNvSpPr/>
              <p:nvPr/>
            </p:nvSpPr>
            <p:spPr bwMode="auto">
              <a:xfrm>
                <a:off x="10557307" y="5448165"/>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178" name="Freeform 48"/>
              <p:cNvSpPr/>
              <p:nvPr/>
            </p:nvSpPr>
            <p:spPr bwMode="auto">
              <a:xfrm>
                <a:off x="10557307" y="5440544"/>
                <a:ext cx="3387" cy="7621"/>
              </a:xfrm>
              <a:custGeom>
                <a:avLst/>
                <a:gdLst>
                  <a:gd name="T0" fmla="*/ 2 w 2"/>
                  <a:gd name="T1" fmla="*/ 0 h 4"/>
                  <a:gd name="T2" fmla="*/ 0 w 2"/>
                  <a:gd name="T3" fmla="*/ 4 h 4"/>
                  <a:gd name="T4" fmla="*/ 2 w 2"/>
                  <a:gd name="T5" fmla="*/ 0 h 4"/>
                </a:gdLst>
                <a:ahLst/>
                <a:cxnLst>
                  <a:cxn ang="0">
                    <a:pos x="T0" y="T1"/>
                  </a:cxn>
                  <a:cxn ang="0">
                    <a:pos x="T2" y="T3"/>
                  </a:cxn>
                  <a:cxn ang="0">
                    <a:pos x="T4" y="T5"/>
                  </a:cxn>
                </a:cxnLst>
                <a:rect l="0" t="0" r="r" b="b"/>
                <a:pathLst>
                  <a:path w="2" h="4">
                    <a:moveTo>
                      <a:pt x="2" y="0"/>
                    </a:moveTo>
                    <a:cubicBezTo>
                      <a:pt x="1" y="1"/>
                      <a:pt x="0" y="2"/>
                      <a:pt x="0" y="4"/>
                    </a:cubicBezTo>
                    <a:cubicBezTo>
                      <a:pt x="0" y="2"/>
                      <a:pt x="1" y="1"/>
                      <a:pt x="2" y="0"/>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179" name="Freeform 49"/>
              <p:cNvSpPr/>
              <p:nvPr/>
            </p:nvSpPr>
            <p:spPr bwMode="auto">
              <a:xfrm>
                <a:off x="10883315" y="4651351"/>
                <a:ext cx="0" cy="4234"/>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80" name="Freeform 50"/>
              <p:cNvSpPr/>
              <p:nvPr/>
            </p:nvSpPr>
            <p:spPr bwMode="auto">
              <a:xfrm>
                <a:off x="10879928" y="4661512"/>
                <a:ext cx="1694" cy="3387"/>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2"/>
                      <a:pt x="0" y="2"/>
                    </a:cubicBezTo>
                    <a:cubicBezTo>
                      <a:pt x="1" y="2"/>
                      <a:pt x="1" y="1"/>
                      <a:pt x="1" y="0"/>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81" name="Freeform 51"/>
              <p:cNvSpPr/>
              <p:nvPr/>
            </p:nvSpPr>
            <p:spPr bwMode="auto">
              <a:xfrm>
                <a:off x="10883315" y="4647117"/>
                <a:ext cx="0" cy="1694"/>
              </a:xfrm>
              <a:custGeom>
                <a:avLst/>
                <a:gdLst>
                  <a:gd name="T0" fmla="*/ 2 h 2"/>
                  <a:gd name="T1" fmla="*/ 0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0"/>
                    </a:lnTo>
                    <a:lnTo>
                      <a:pt x="0" y="0"/>
                    </a:lnTo>
                    <a:lnTo>
                      <a:pt x="0" y="2"/>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82" name="Freeform 52"/>
              <p:cNvSpPr/>
              <p:nvPr/>
            </p:nvSpPr>
            <p:spPr bwMode="auto">
              <a:xfrm>
                <a:off x="10557307" y="544816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183" name="Freeform 53"/>
              <p:cNvSpPr/>
              <p:nvPr/>
            </p:nvSpPr>
            <p:spPr bwMode="auto">
              <a:xfrm>
                <a:off x="10557307" y="5448165"/>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184" name="Freeform 54"/>
              <p:cNvSpPr/>
              <p:nvPr/>
            </p:nvSpPr>
            <p:spPr bwMode="auto">
              <a:xfrm>
                <a:off x="10883315" y="4655585"/>
                <a:ext cx="0" cy="1694"/>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85" name="Freeform 55"/>
              <p:cNvSpPr/>
              <p:nvPr/>
            </p:nvSpPr>
            <p:spPr bwMode="auto">
              <a:xfrm>
                <a:off x="10883315" y="4655585"/>
                <a:ext cx="0" cy="1694"/>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86" name="Freeform 56"/>
              <p:cNvSpPr/>
              <p:nvPr/>
            </p:nvSpPr>
            <p:spPr bwMode="auto">
              <a:xfrm>
                <a:off x="10881622" y="4658972"/>
                <a:ext cx="0" cy="2540"/>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87" name="Freeform 57"/>
              <p:cNvSpPr/>
              <p:nvPr/>
            </p:nvSpPr>
            <p:spPr bwMode="auto">
              <a:xfrm>
                <a:off x="10881622" y="4658972"/>
                <a:ext cx="0" cy="2540"/>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88" name="Freeform 58"/>
              <p:cNvSpPr/>
              <p:nvPr/>
            </p:nvSpPr>
            <p:spPr bwMode="auto">
              <a:xfrm>
                <a:off x="10883315" y="46513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89" name="Freeform 59"/>
              <p:cNvSpPr/>
              <p:nvPr/>
            </p:nvSpPr>
            <p:spPr bwMode="auto">
              <a:xfrm>
                <a:off x="10883315" y="4651351"/>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90" name="Freeform 60"/>
              <p:cNvSpPr/>
              <p:nvPr/>
            </p:nvSpPr>
            <p:spPr bwMode="auto">
              <a:xfrm>
                <a:off x="10883315" y="4648810"/>
                <a:ext cx="0" cy="2540"/>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91" name="Freeform 61"/>
              <p:cNvSpPr/>
              <p:nvPr/>
            </p:nvSpPr>
            <p:spPr bwMode="auto">
              <a:xfrm>
                <a:off x="10883315" y="4648810"/>
                <a:ext cx="0" cy="2540"/>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92" name="Freeform 62"/>
              <p:cNvSpPr/>
              <p:nvPr/>
            </p:nvSpPr>
            <p:spPr bwMode="auto">
              <a:xfrm>
                <a:off x="10883315" y="4645423"/>
                <a:ext cx="0" cy="1694"/>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93" name="Freeform 63"/>
              <p:cNvSpPr/>
              <p:nvPr/>
            </p:nvSpPr>
            <p:spPr bwMode="auto">
              <a:xfrm>
                <a:off x="10883315" y="4645423"/>
                <a:ext cx="0" cy="1694"/>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94" name="Freeform 64"/>
              <p:cNvSpPr/>
              <p:nvPr/>
            </p:nvSpPr>
            <p:spPr bwMode="auto">
              <a:xfrm>
                <a:off x="10503114" y="4625101"/>
                <a:ext cx="380201" cy="839153"/>
              </a:xfrm>
              <a:custGeom>
                <a:avLst/>
                <a:gdLst>
                  <a:gd name="T0" fmla="*/ 27 w 190"/>
                  <a:gd name="T1" fmla="*/ 411 h 419"/>
                  <a:gd name="T2" fmla="*/ 28 w 190"/>
                  <a:gd name="T3" fmla="*/ 407 h 419"/>
                  <a:gd name="T4" fmla="*/ 188 w 190"/>
                  <a:gd name="T5" fmla="*/ 20 h 419"/>
                  <a:gd name="T6" fmla="*/ 189 w 190"/>
                  <a:gd name="T7" fmla="*/ 18 h 419"/>
                  <a:gd name="T8" fmla="*/ 189 w 190"/>
                  <a:gd name="T9" fmla="*/ 17 h 419"/>
                  <a:gd name="T10" fmla="*/ 190 w 190"/>
                  <a:gd name="T11" fmla="*/ 16 h 419"/>
                  <a:gd name="T12" fmla="*/ 190 w 190"/>
                  <a:gd name="T13" fmla="*/ 15 h 419"/>
                  <a:gd name="T14" fmla="*/ 190 w 190"/>
                  <a:gd name="T15" fmla="*/ 13 h 419"/>
                  <a:gd name="T16" fmla="*/ 190 w 190"/>
                  <a:gd name="T17" fmla="*/ 13 h 419"/>
                  <a:gd name="T18" fmla="*/ 190 w 190"/>
                  <a:gd name="T19" fmla="*/ 12 h 419"/>
                  <a:gd name="T20" fmla="*/ 190 w 190"/>
                  <a:gd name="T21" fmla="*/ 11 h 419"/>
                  <a:gd name="T22" fmla="*/ 190 w 190"/>
                  <a:gd name="T23" fmla="*/ 10 h 419"/>
                  <a:gd name="T24" fmla="*/ 190 w 190"/>
                  <a:gd name="T25" fmla="*/ 9 h 419"/>
                  <a:gd name="T26" fmla="*/ 190 w 190"/>
                  <a:gd name="T27" fmla="*/ 8 h 419"/>
                  <a:gd name="T28" fmla="*/ 189 w 190"/>
                  <a:gd name="T29" fmla="*/ 6 h 419"/>
                  <a:gd name="T30" fmla="*/ 189 w 190"/>
                  <a:gd name="T31" fmla="*/ 5 h 419"/>
                  <a:gd name="T32" fmla="*/ 189 w 190"/>
                  <a:gd name="T33" fmla="*/ 4 h 419"/>
                  <a:gd name="T34" fmla="*/ 188 w 190"/>
                  <a:gd name="T35" fmla="*/ 3 h 419"/>
                  <a:gd name="T36" fmla="*/ 188 w 190"/>
                  <a:gd name="T37" fmla="*/ 2 h 419"/>
                  <a:gd name="T38" fmla="*/ 188 w 190"/>
                  <a:gd name="T39" fmla="*/ 2 h 419"/>
                  <a:gd name="T40" fmla="*/ 188 w 190"/>
                  <a:gd name="T41" fmla="*/ 2 h 419"/>
                  <a:gd name="T42" fmla="*/ 188 w 190"/>
                  <a:gd name="T43" fmla="*/ 1 h 419"/>
                  <a:gd name="T44" fmla="*/ 188 w 190"/>
                  <a:gd name="T45" fmla="*/ 2 h 419"/>
                  <a:gd name="T46" fmla="*/ 122 w 190"/>
                  <a:gd name="T47" fmla="*/ 43 h 419"/>
                  <a:gd name="T48" fmla="*/ 0 w 190"/>
                  <a:gd name="T49" fmla="*/ 341 h 419"/>
                  <a:gd name="T50" fmla="*/ 12 w 190"/>
                  <a:gd name="T51" fmla="*/ 402 h 419"/>
                  <a:gd name="T52" fmla="*/ 16 w 190"/>
                  <a:gd name="T53" fmla="*/ 418 h 419"/>
                  <a:gd name="T54" fmla="*/ 17 w 190"/>
                  <a:gd name="T55" fmla="*/ 419 h 419"/>
                  <a:gd name="T56" fmla="*/ 17 w 190"/>
                  <a:gd name="T57" fmla="*/ 419 h 419"/>
                  <a:gd name="T58" fmla="*/ 17 w 190"/>
                  <a:gd name="T59" fmla="*/ 419 h 419"/>
                  <a:gd name="T60" fmla="*/ 20 w 190"/>
                  <a:gd name="T61" fmla="*/ 417 h 419"/>
                  <a:gd name="T62" fmla="*/ 21 w 190"/>
                  <a:gd name="T63" fmla="*/ 417 h 419"/>
                  <a:gd name="T64" fmla="*/ 24 w 190"/>
                  <a:gd name="T65" fmla="*/ 414 h 419"/>
                  <a:gd name="T66" fmla="*/ 24 w 190"/>
                  <a:gd name="T67" fmla="*/ 414 h 419"/>
                  <a:gd name="T68" fmla="*/ 27 w 190"/>
                  <a:gd name="T69" fmla="*/ 411 h 419"/>
                  <a:gd name="T70" fmla="*/ 26 w 190"/>
                  <a:gd name="T71" fmla="*/ 411 h 419"/>
                  <a:gd name="T72" fmla="*/ 27 w 190"/>
                  <a:gd name="T73" fmla="*/ 41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0" h="419">
                    <a:moveTo>
                      <a:pt x="27" y="411"/>
                    </a:moveTo>
                    <a:cubicBezTo>
                      <a:pt x="27" y="410"/>
                      <a:pt x="28" y="408"/>
                      <a:pt x="28" y="407"/>
                    </a:cubicBezTo>
                    <a:cubicBezTo>
                      <a:pt x="188" y="20"/>
                      <a:pt x="188" y="20"/>
                      <a:pt x="188" y="20"/>
                    </a:cubicBezTo>
                    <a:cubicBezTo>
                      <a:pt x="188" y="19"/>
                      <a:pt x="189" y="19"/>
                      <a:pt x="189" y="18"/>
                    </a:cubicBezTo>
                    <a:cubicBezTo>
                      <a:pt x="189" y="17"/>
                      <a:pt x="189" y="17"/>
                      <a:pt x="189" y="17"/>
                    </a:cubicBezTo>
                    <a:cubicBezTo>
                      <a:pt x="189" y="17"/>
                      <a:pt x="189" y="16"/>
                      <a:pt x="190" y="16"/>
                    </a:cubicBezTo>
                    <a:cubicBezTo>
                      <a:pt x="190" y="15"/>
                      <a:pt x="190" y="15"/>
                      <a:pt x="190" y="15"/>
                    </a:cubicBezTo>
                    <a:cubicBezTo>
                      <a:pt x="190" y="14"/>
                      <a:pt x="190" y="14"/>
                      <a:pt x="190" y="13"/>
                    </a:cubicBezTo>
                    <a:cubicBezTo>
                      <a:pt x="190" y="13"/>
                      <a:pt x="190" y="13"/>
                      <a:pt x="190" y="13"/>
                    </a:cubicBezTo>
                    <a:cubicBezTo>
                      <a:pt x="190" y="12"/>
                      <a:pt x="190" y="12"/>
                      <a:pt x="190" y="12"/>
                    </a:cubicBezTo>
                    <a:cubicBezTo>
                      <a:pt x="190" y="12"/>
                      <a:pt x="190" y="11"/>
                      <a:pt x="190" y="11"/>
                    </a:cubicBezTo>
                    <a:cubicBezTo>
                      <a:pt x="190" y="10"/>
                      <a:pt x="190" y="10"/>
                      <a:pt x="190" y="10"/>
                    </a:cubicBezTo>
                    <a:cubicBezTo>
                      <a:pt x="190" y="9"/>
                      <a:pt x="190" y="9"/>
                      <a:pt x="190" y="9"/>
                    </a:cubicBezTo>
                    <a:cubicBezTo>
                      <a:pt x="190" y="8"/>
                      <a:pt x="190" y="8"/>
                      <a:pt x="190" y="8"/>
                    </a:cubicBezTo>
                    <a:cubicBezTo>
                      <a:pt x="190" y="7"/>
                      <a:pt x="190" y="7"/>
                      <a:pt x="189" y="6"/>
                    </a:cubicBezTo>
                    <a:cubicBezTo>
                      <a:pt x="189" y="5"/>
                      <a:pt x="189" y="5"/>
                      <a:pt x="189" y="5"/>
                    </a:cubicBezTo>
                    <a:cubicBezTo>
                      <a:pt x="189" y="5"/>
                      <a:pt x="189" y="5"/>
                      <a:pt x="189" y="4"/>
                    </a:cubicBezTo>
                    <a:cubicBezTo>
                      <a:pt x="188" y="3"/>
                      <a:pt x="188" y="3"/>
                      <a:pt x="188" y="3"/>
                    </a:cubicBezTo>
                    <a:cubicBezTo>
                      <a:pt x="188" y="3"/>
                      <a:pt x="188" y="2"/>
                      <a:pt x="188" y="2"/>
                    </a:cubicBezTo>
                    <a:cubicBezTo>
                      <a:pt x="188" y="2"/>
                      <a:pt x="188" y="2"/>
                      <a:pt x="188" y="2"/>
                    </a:cubicBezTo>
                    <a:cubicBezTo>
                      <a:pt x="188" y="2"/>
                      <a:pt x="188" y="2"/>
                      <a:pt x="188" y="2"/>
                    </a:cubicBezTo>
                    <a:cubicBezTo>
                      <a:pt x="188" y="1"/>
                      <a:pt x="188" y="1"/>
                      <a:pt x="188" y="1"/>
                    </a:cubicBezTo>
                    <a:cubicBezTo>
                      <a:pt x="188" y="2"/>
                      <a:pt x="188" y="2"/>
                      <a:pt x="188" y="2"/>
                    </a:cubicBezTo>
                    <a:cubicBezTo>
                      <a:pt x="187" y="0"/>
                      <a:pt x="158" y="18"/>
                      <a:pt x="122" y="43"/>
                    </a:cubicBezTo>
                    <a:cubicBezTo>
                      <a:pt x="0" y="341"/>
                      <a:pt x="0" y="341"/>
                      <a:pt x="0" y="341"/>
                    </a:cubicBezTo>
                    <a:cubicBezTo>
                      <a:pt x="4" y="366"/>
                      <a:pt x="8" y="388"/>
                      <a:pt x="12" y="402"/>
                    </a:cubicBezTo>
                    <a:cubicBezTo>
                      <a:pt x="13" y="410"/>
                      <a:pt x="15" y="415"/>
                      <a:pt x="16" y="418"/>
                    </a:cubicBezTo>
                    <a:cubicBezTo>
                      <a:pt x="16" y="419"/>
                      <a:pt x="17" y="419"/>
                      <a:pt x="17" y="419"/>
                    </a:cubicBezTo>
                    <a:cubicBezTo>
                      <a:pt x="17" y="419"/>
                      <a:pt x="17" y="419"/>
                      <a:pt x="17" y="419"/>
                    </a:cubicBezTo>
                    <a:cubicBezTo>
                      <a:pt x="17" y="419"/>
                      <a:pt x="17" y="419"/>
                      <a:pt x="17" y="419"/>
                    </a:cubicBezTo>
                    <a:cubicBezTo>
                      <a:pt x="18" y="419"/>
                      <a:pt x="19" y="418"/>
                      <a:pt x="20" y="417"/>
                    </a:cubicBezTo>
                    <a:cubicBezTo>
                      <a:pt x="21" y="417"/>
                      <a:pt x="21" y="417"/>
                      <a:pt x="21" y="417"/>
                    </a:cubicBezTo>
                    <a:cubicBezTo>
                      <a:pt x="22" y="416"/>
                      <a:pt x="23" y="415"/>
                      <a:pt x="24" y="414"/>
                    </a:cubicBezTo>
                    <a:cubicBezTo>
                      <a:pt x="24" y="414"/>
                      <a:pt x="24" y="414"/>
                      <a:pt x="24" y="414"/>
                    </a:cubicBezTo>
                    <a:cubicBezTo>
                      <a:pt x="25" y="413"/>
                      <a:pt x="26" y="412"/>
                      <a:pt x="27" y="411"/>
                    </a:cubicBezTo>
                    <a:cubicBezTo>
                      <a:pt x="26" y="411"/>
                      <a:pt x="26" y="411"/>
                      <a:pt x="26" y="411"/>
                    </a:cubicBezTo>
                    <a:lnTo>
                      <a:pt x="27" y="411"/>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95" name="Freeform 65"/>
              <p:cNvSpPr/>
              <p:nvPr/>
            </p:nvSpPr>
            <p:spPr bwMode="auto">
              <a:xfrm>
                <a:off x="10438759" y="4711472"/>
                <a:ext cx="308226" cy="596976"/>
              </a:xfrm>
              <a:custGeom>
                <a:avLst/>
                <a:gdLst>
                  <a:gd name="T0" fmla="*/ 0 w 154"/>
                  <a:gd name="T1" fmla="*/ 115 h 298"/>
                  <a:gd name="T2" fmla="*/ 31 w 154"/>
                  <a:gd name="T3" fmla="*/ 298 h 298"/>
                  <a:gd name="T4" fmla="*/ 32 w 154"/>
                  <a:gd name="T5" fmla="*/ 298 h 298"/>
                  <a:gd name="T6" fmla="*/ 154 w 154"/>
                  <a:gd name="T7" fmla="*/ 0 h 298"/>
                  <a:gd name="T8" fmla="*/ 0 w 154"/>
                  <a:gd name="T9" fmla="*/ 115 h 298"/>
                </a:gdLst>
                <a:ahLst/>
                <a:cxnLst>
                  <a:cxn ang="0">
                    <a:pos x="T0" y="T1"/>
                  </a:cxn>
                  <a:cxn ang="0">
                    <a:pos x="T2" y="T3"/>
                  </a:cxn>
                  <a:cxn ang="0">
                    <a:pos x="T4" y="T5"/>
                  </a:cxn>
                  <a:cxn ang="0">
                    <a:pos x="T6" y="T7"/>
                  </a:cxn>
                  <a:cxn ang="0">
                    <a:pos x="T8" y="T9"/>
                  </a:cxn>
                </a:cxnLst>
                <a:rect l="0" t="0" r="r" b="b"/>
                <a:pathLst>
                  <a:path w="154" h="298">
                    <a:moveTo>
                      <a:pt x="0" y="115"/>
                    </a:moveTo>
                    <a:cubicBezTo>
                      <a:pt x="0" y="115"/>
                      <a:pt x="17" y="221"/>
                      <a:pt x="31" y="298"/>
                    </a:cubicBezTo>
                    <a:cubicBezTo>
                      <a:pt x="32" y="298"/>
                      <a:pt x="32" y="298"/>
                      <a:pt x="32" y="298"/>
                    </a:cubicBezTo>
                    <a:cubicBezTo>
                      <a:pt x="154" y="0"/>
                      <a:pt x="154" y="0"/>
                      <a:pt x="154" y="0"/>
                    </a:cubicBezTo>
                    <a:cubicBezTo>
                      <a:pt x="91" y="44"/>
                      <a:pt x="3" y="107"/>
                      <a:pt x="0" y="115"/>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196" name="Freeform 66"/>
              <p:cNvSpPr/>
              <p:nvPr/>
            </p:nvSpPr>
            <p:spPr bwMode="auto">
              <a:xfrm>
                <a:off x="7227793" y="4321109"/>
                <a:ext cx="298911" cy="290443"/>
              </a:xfrm>
              <a:custGeom>
                <a:avLst/>
                <a:gdLst>
                  <a:gd name="T0" fmla="*/ 50 w 353"/>
                  <a:gd name="T1" fmla="*/ 324 h 343"/>
                  <a:gd name="T2" fmla="*/ 81 w 353"/>
                  <a:gd name="T3" fmla="*/ 205 h 343"/>
                  <a:gd name="T4" fmla="*/ 0 w 353"/>
                  <a:gd name="T5" fmla="*/ 113 h 343"/>
                  <a:gd name="T6" fmla="*/ 123 w 353"/>
                  <a:gd name="T7" fmla="*/ 104 h 343"/>
                  <a:gd name="T8" fmla="*/ 187 w 353"/>
                  <a:gd name="T9" fmla="*/ 0 h 343"/>
                  <a:gd name="T10" fmla="*/ 232 w 353"/>
                  <a:gd name="T11" fmla="*/ 113 h 343"/>
                  <a:gd name="T12" fmla="*/ 353 w 353"/>
                  <a:gd name="T13" fmla="*/ 141 h 343"/>
                  <a:gd name="T14" fmla="*/ 258 w 353"/>
                  <a:gd name="T15" fmla="*/ 220 h 343"/>
                  <a:gd name="T16" fmla="*/ 268 w 353"/>
                  <a:gd name="T17" fmla="*/ 343 h 343"/>
                  <a:gd name="T18" fmla="*/ 164 w 353"/>
                  <a:gd name="T19" fmla="*/ 276 h 343"/>
                  <a:gd name="T20" fmla="*/ 50 w 353"/>
                  <a:gd name="T21" fmla="*/ 32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 h="343">
                    <a:moveTo>
                      <a:pt x="50" y="324"/>
                    </a:moveTo>
                    <a:lnTo>
                      <a:pt x="81" y="205"/>
                    </a:lnTo>
                    <a:lnTo>
                      <a:pt x="0" y="113"/>
                    </a:lnTo>
                    <a:lnTo>
                      <a:pt x="123" y="104"/>
                    </a:lnTo>
                    <a:lnTo>
                      <a:pt x="187" y="0"/>
                    </a:lnTo>
                    <a:lnTo>
                      <a:pt x="232" y="113"/>
                    </a:lnTo>
                    <a:lnTo>
                      <a:pt x="353" y="141"/>
                    </a:lnTo>
                    <a:lnTo>
                      <a:pt x="258" y="220"/>
                    </a:lnTo>
                    <a:lnTo>
                      <a:pt x="268" y="343"/>
                    </a:lnTo>
                    <a:lnTo>
                      <a:pt x="164" y="276"/>
                    </a:lnTo>
                    <a:lnTo>
                      <a:pt x="50" y="324"/>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97" name="Freeform 67"/>
              <p:cNvSpPr/>
              <p:nvPr/>
            </p:nvSpPr>
            <p:spPr bwMode="auto">
              <a:xfrm>
                <a:off x="9857872" y="2480223"/>
                <a:ext cx="224395" cy="227782"/>
              </a:xfrm>
              <a:custGeom>
                <a:avLst/>
                <a:gdLst>
                  <a:gd name="T0" fmla="*/ 265 w 265"/>
                  <a:gd name="T1" fmla="*/ 71 h 269"/>
                  <a:gd name="T2" fmla="*/ 76 w 265"/>
                  <a:gd name="T3" fmla="*/ 269 h 269"/>
                  <a:gd name="T4" fmla="*/ 0 w 265"/>
                  <a:gd name="T5" fmla="*/ 198 h 269"/>
                  <a:gd name="T6" fmla="*/ 192 w 265"/>
                  <a:gd name="T7" fmla="*/ 0 h 269"/>
                  <a:gd name="T8" fmla="*/ 265 w 265"/>
                  <a:gd name="T9" fmla="*/ 71 h 269"/>
                </a:gdLst>
                <a:ahLst/>
                <a:cxnLst>
                  <a:cxn ang="0">
                    <a:pos x="T0" y="T1"/>
                  </a:cxn>
                  <a:cxn ang="0">
                    <a:pos x="T2" y="T3"/>
                  </a:cxn>
                  <a:cxn ang="0">
                    <a:pos x="T4" y="T5"/>
                  </a:cxn>
                  <a:cxn ang="0">
                    <a:pos x="T6" y="T7"/>
                  </a:cxn>
                  <a:cxn ang="0">
                    <a:pos x="T8" y="T9"/>
                  </a:cxn>
                </a:cxnLst>
                <a:rect l="0" t="0" r="r" b="b"/>
                <a:pathLst>
                  <a:path w="265" h="269">
                    <a:moveTo>
                      <a:pt x="265" y="71"/>
                    </a:moveTo>
                    <a:lnTo>
                      <a:pt x="76" y="269"/>
                    </a:lnTo>
                    <a:lnTo>
                      <a:pt x="0" y="198"/>
                    </a:lnTo>
                    <a:lnTo>
                      <a:pt x="192" y="0"/>
                    </a:lnTo>
                    <a:lnTo>
                      <a:pt x="265" y="71"/>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98" name="Freeform 68"/>
              <p:cNvSpPr/>
              <p:nvPr/>
            </p:nvSpPr>
            <p:spPr bwMode="auto">
              <a:xfrm>
                <a:off x="9232953" y="1874779"/>
                <a:ext cx="749395" cy="733306"/>
              </a:xfrm>
              <a:custGeom>
                <a:avLst/>
                <a:gdLst>
                  <a:gd name="T0" fmla="*/ 885 w 885"/>
                  <a:gd name="T1" fmla="*/ 672 h 866"/>
                  <a:gd name="T2" fmla="*/ 700 w 885"/>
                  <a:gd name="T3" fmla="*/ 866 h 866"/>
                  <a:gd name="T4" fmla="*/ 0 w 885"/>
                  <a:gd name="T5" fmla="*/ 194 h 866"/>
                  <a:gd name="T6" fmla="*/ 185 w 885"/>
                  <a:gd name="T7" fmla="*/ 0 h 866"/>
                  <a:gd name="T8" fmla="*/ 885 w 885"/>
                  <a:gd name="T9" fmla="*/ 672 h 866"/>
                </a:gdLst>
                <a:ahLst/>
                <a:cxnLst>
                  <a:cxn ang="0">
                    <a:pos x="T0" y="T1"/>
                  </a:cxn>
                  <a:cxn ang="0">
                    <a:pos x="T2" y="T3"/>
                  </a:cxn>
                  <a:cxn ang="0">
                    <a:pos x="T4" y="T5"/>
                  </a:cxn>
                  <a:cxn ang="0">
                    <a:pos x="T6" y="T7"/>
                  </a:cxn>
                  <a:cxn ang="0">
                    <a:pos x="T8" y="T9"/>
                  </a:cxn>
                </a:cxnLst>
                <a:rect l="0" t="0" r="r" b="b"/>
                <a:pathLst>
                  <a:path w="885" h="866">
                    <a:moveTo>
                      <a:pt x="885" y="672"/>
                    </a:moveTo>
                    <a:lnTo>
                      <a:pt x="700" y="866"/>
                    </a:lnTo>
                    <a:lnTo>
                      <a:pt x="0" y="194"/>
                    </a:lnTo>
                    <a:lnTo>
                      <a:pt x="185" y="0"/>
                    </a:lnTo>
                    <a:lnTo>
                      <a:pt x="885" y="672"/>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199" name="Freeform 69"/>
              <p:cNvSpPr/>
              <p:nvPr/>
            </p:nvSpPr>
            <p:spPr bwMode="auto">
              <a:xfrm>
                <a:off x="9297308" y="1943368"/>
                <a:ext cx="620685" cy="598669"/>
              </a:xfrm>
              <a:custGeom>
                <a:avLst/>
                <a:gdLst>
                  <a:gd name="T0" fmla="*/ 733 w 733"/>
                  <a:gd name="T1" fmla="*/ 671 h 707"/>
                  <a:gd name="T2" fmla="*/ 700 w 733"/>
                  <a:gd name="T3" fmla="*/ 707 h 707"/>
                  <a:gd name="T4" fmla="*/ 0 w 733"/>
                  <a:gd name="T5" fmla="*/ 35 h 707"/>
                  <a:gd name="T6" fmla="*/ 33 w 733"/>
                  <a:gd name="T7" fmla="*/ 0 h 707"/>
                  <a:gd name="T8" fmla="*/ 733 w 733"/>
                  <a:gd name="T9" fmla="*/ 671 h 707"/>
                </a:gdLst>
                <a:ahLst/>
                <a:cxnLst>
                  <a:cxn ang="0">
                    <a:pos x="T0" y="T1"/>
                  </a:cxn>
                  <a:cxn ang="0">
                    <a:pos x="T2" y="T3"/>
                  </a:cxn>
                  <a:cxn ang="0">
                    <a:pos x="T4" y="T5"/>
                  </a:cxn>
                  <a:cxn ang="0">
                    <a:pos x="T6" y="T7"/>
                  </a:cxn>
                  <a:cxn ang="0">
                    <a:pos x="T8" y="T9"/>
                  </a:cxn>
                </a:cxnLst>
                <a:rect l="0" t="0" r="r" b="b"/>
                <a:pathLst>
                  <a:path w="733" h="707">
                    <a:moveTo>
                      <a:pt x="733" y="671"/>
                    </a:moveTo>
                    <a:lnTo>
                      <a:pt x="700" y="707"/>
                    </a:lnTo>
                    <a:lnTo>
                      <a:pt x="0" y="35"/>
                    </a:lnTo>
                    <a:lnTo>
                      <a:pt x="33" y="0"/>
                    </a:lnTo>
                    <a:lnTo>
                      <a:pt x="733" y="671"/>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00" name="Freeform 70"/>
              <p:cNvSpPr/>
              <p:nvPr/>
            </p:nvSpPr>
            <p:spPr bwMode="auto">
              <a:xfrm>
                <a:off x="9822307" y="2443811"/>
                <a:ext cx="224395" cy="228629"/>
              </a:xfrm>
              <a:custGeom>
                <a:avLst/>
                <a:gdLst>
                  <a:gd name="T0" fmla="*/ 265 w 265"/>
                  <a:gd name="T1" fmla="*/ 71 h 270"/>
                  <a:gd name="T2" fmla="*/ 73 w 265"/>
                  <a:gd name="T3" fmla="*/ 270 h 270"/>
                  <a:gd name="T4" fmla="*/ 0 w 265"/>
                  <a:gd name="T5" fmla="*/ 199 h 270"/>
                  <a:gd name="T6" fmla="*/ 189 w 265"/>
                  <a:gd name="T7" fmla="*/ 0 h 270"/>
                  <a:gd name="T8" fmla="*/ 265 w 265"/>
                  <a:gd name="T9" fmla="*/ 71 h 270"/>
                </a:gdLst>
                <a:ahLst/>
                <a:cxnLst>
                  <a:cxn ang="0">
                    <a:pos x="T0" y="T1"/>
                  </a:cxn>
                  <a:cxn ang="0">
                    <a:pos x="T2" y="T3"/>
                  </a:cxn>
                  <a:cxn ang="0">
                    <a:pos x="T4" y="T5"/>
                  </a:cxn>
                  <a:cxn ang="0">
                    <a:pos x="T6" y="T7"/>
                  </a:cxn>
                  <a:cxn ang="0">
                    <a:pos x="T8" y="T9"/>
                  </a:cxn>
                </a:cxnLst>
                <a:rect l="0" t="0" r="r" b="b"/>
                <a:pathLst>
                  <a:path w="265" h="270">
                    <a:moveTo>
                      <a:pt x="265" y="71"/>
                    </a:moveTo>
                    <a:lnTo>
                      <a:pt x="73" y="270"/>
                    </a:lnTo>
                    <a:lnTo>
                      <a:pt x="0" y="199"/>
                    </a:lnTo>
                    <a:lnTo>
                      <a:pt x="189" y="0"/>
                    </a:lnTo>
                    <a:lnTo>
                      <a:pt x="265" y="71"/>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01" name="Freeform 71"/>
              <p:cNvSpPr/>
              <p:nvPr/>
            </p:nvSpPr>
            <p:spPr bwMode="auto">
              <a:xfrm>
                <a:off x="9118638" y="1774860"/>
                <a:ext cx="268427" cy="264193"/>
              </a:xfrm>
              <a:custGeom>
                <a:avLst/>
                <a:gdLst>
                  <a:gd name="T0" fmla="*/ 135 w 317"/>
                  <a:gd name="T1" fmla="*/ 312 h 312"/>
                  <a:gd name="T2" fmla="*/ 0 w 317"/>
                  <a:gd name="T3" fmla="*/ 0 h 312"/>
                  <a:gd name="T4" fmla="*/ 317 w 317"/>
                  <a:gd name="T5" fmla="*/ 121 h 312"/>
                  <a:gd name="T6" fmla="*/ 135 w 317"/>
                  <a:gd name="T7" fmla="*/ 312 h 312"/>
                </a:gdLst>
                <a:ahLst/>
                <a:cxnLst>
                  <a:cxn ang="0">
                    <a:pos x="T0" y="T1"/>
                  </a:cxn>
                  <a:cxn ang="0">
                    <a:pos x="T2" y="T3"/>
                  </a:cxn>
                  <a:cxn ang="0">
                    <a:pos x="T4" y="T5"/>
                  </a:cxn>
                  <a:cxn ang="0">
                    <a:pos x="T6" y="T7"/>
                  </a:cxn>
                </a:cxnLst>
                <a:rect l="0" t="0" r="r" b="b"/>
                <a:pathLst>
                  <a:path w="317" h="312">
                    <a:moveTo>
                      <a:pt x="135" y="312"/>
                    </a:moveTo>
                    <a:lnTo>
                      <a:pt x="0" y="0"/>
                    </a:lnTo>
                    <a:lnTo>
                      <a:pt x="317" y="121"/>
                    </a:lnTo>
                    <a:lnTo>
                      <a:pt x="135" y="312"/>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02" name="Freeform 72"/>
              <p:cNvSpPr/>
              <p:nvPr/>
            </p:nvSpPr>
            <p:spPr bwMode="auto">
              <a:xfrm>
                <a:off x="9121179" y="1776553"/>
                <a:ext cx="136331" cy="132097"/>
              </a:xfrm>
              <a:custGeom>
                <a:avLst/>
                <a:gdLst>
                  <a:gd name="T0" fmla="*/ 161 w 161"/>
                  <a:gd name="T1" fmla="*/ 62 h 156"/>
                  <a:gd name="T2" fmla="*/ 0 w 161"/>
                  <a:gd name="T3" fmla="*/ 0 h 156"/>
                  <a:gd name="T4" fmla="*/ 68 w 161"/>
                  <a:gd name="T5" fmla="*/ 156 h 156"/>
                  <a:gd name="T6" fmla="*/ 161 w 161"/>
                  <a:gd name="T7" fmla="*/ 62 h 156"/>
                </a:gdLst>
                <a:ahLst/>
                <a:cxnLst>
                  <a:cxn ang="0">
                    <a:pos x="T0" y="T1"/>
                  </a:cxn>
                  <a:cxn ang="0">
                    <a:pos x="T2" y="T3"/>
                  </a:cxn>
                  <a:cxn ang="0">
                    <a:pos x="T4" y="T5"/>
                  </a:cxn>
                  <a:cxn ang="0">
                    <a:pos x="T6" y="T7"/>
                  </a:cxn>
                </a:cxnLst>
                <a:rect l="0" t="0" r="r" b="b"/>
                <a:pathLst>
                  <a:path w="161" h="156">
                    <a:moveTo>
                      <a:pt x="161" y="62"/>
                    </a:moveTo>
                    <a:lnTo>
                      <a:pt x="0" y="0"/>
                    </a:lnTo>
                    <a:lnTo>
                      <a:pt x="68" y="156"/>
                    </a:lnTo>
                    <a:lnTo>
                      <a:pt x="161" y="62"/>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03" name="Freeform 73"/>
              <p:cNvSpPr/>
              <p:nvPr/>
            </p:nvSpPr>
            <p:spPr bwMode="auto">
              <a:xfrm>
                <a:off x="7416623" y="3735988"/>
                <a:ext cx="550403" cy="552943"/>
              </a:xfrm>
              <a:custGeom>
                <a:avLst/>
                <a:gdLst>
                  <a:gd name="T0" fmla="*/ 216 w 275"/>
                  <a:gd name="T1" fmla="*/ 44 h 276"/>
                  <a:gd name="T2" fmla="*/ 232 w 275"/>
                  <a:gd name="T3" fmla="*/ 217 h 276"/>
                  <a:gd name="T4" fmla="*/ 59 w 275"/>
                  <a:gd name="T5" fmla="*/ 233 h 276"/>
                  <a:gd name="T6" fmla="*/ 43 w 275"/>
                  <a:gd name="T7" fmla="*/ 60 h 276"/>
                  <a:gd name="T8" fmla="*/ 216 w 275"/>
                  <a:gd name="T9" fmla="*/ 44 h 276"/>
                </a:gdLst>
                <a:ahLst/>
                <a:cxnLst>
                  <a:cxn ang="0">
                    <a:pos x="T0" y="T1"/>
                  </a:cxn>
                  <a:cxn ang="0">
                    <a:pos x="T2" y="T3"/>
                  </a:cxn>
                  <a:cxn ang="0">
                    <a:pos x="T4" y="T5"/>
                  </a:cxn>
                  <a:cxn ang="0">
                    <a:pos x="T6" y="T7"/>
                  </a:cxn>
                  <a:cxn ang="0">
                    <a:pos x="T8" y="T9"/>
                  </a:cxn>
                </a:cxnLst>
                <a:rect l="0" t="0" r="r" b="b"/>
                <a:pathLst>
                  <a:path w="275" h="276">
                    <a:moveTo>
                      <a:pt x="216" y="44"/>
                    </a:moveTo>
                    <a:cubicBezTo>
                      <a:pt x="268" y="87"/>
                      <a:pt x="275" y="164"/>
                      <a:pt x="232" y="217"/>
                    </a:cubicBezTo>
                    <a:cubicBezTo>
                      <a:pt x="189" y="269"/>
                      <a:pt x="111" y="276"/>
                      <a:pt x="59" y="233"/>
                    </a:cubicBezTo>
                    <a:cubicBezTo>
                      <a:pt x="7" y="189"/>
                      <a:pt x="0" y="112"/>
                      <a:pt x="43" y="60"/>
                    </a:cubicBezTo>
                    <a:cubicBezTo>
                      <a:pt x="86" y="8"/>
                      <a:pt x="164" y="0"/>
                      <a:pt x="216" y="44"/>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04" name="Freeform 74"/>
              <p:cNvSpPr/>
              <p:nvPr/>
            </p:nvSpPr>
            <p:spPr bwMode="auto">
              <a:xfrm>
                <a:off x="7544486" y="3878246"/>
                <a:ext cx="188831" cy="187984"/>
              </a:xfrm>
              <a:custGeom>
                <a:avLst/>
                <a:gdLst>
                  <a:gd name="T0" fmla="*/ 74 w 94"/>
                  <a:gd name="T1" fmla="*/ 15 h 94"/>
                  <a:gd name="T2" fmla="*/ 79 w 94"/>
                  <a:gd name="T3" fmla="*/ 74 h 94"/>
                  <a:gd name="T4" fmla="*/ 20 w 94"/>
                  <a:gd name="T5" fmla="*/ 79 h 94"/>
                  <a:gd name="T6" fmla="*/ 14 w 94"/>
                  <a:gd name="T7" fmla="*/ 20 h 94"/>
                  <a:gd name="T8" fmla="*/ 74 w 94"/>
                  <a:gd name="T9" fmla="*/ 15 h 94"/>
                </a:gdLst>
                <a:ahLst/>
                <a:cxnLst>
                  <a:cxn ang="0">
                    <a:pos x="T0" y="T1"/>
                  </a:cxn>
                  <a:cxn ang="0">
                    <a:pos x="T2" y="T3"/>
                  </a:cxn>
                  <a:cxn ang="0">
                    <a:pos x="T4" y="T5"/>
                  </a:cxn>
                  <a:cxn ang="0">
                    <a:pos x="T6" y="T7"/>
                  </a:cxn>
                  <a:cxn ang="0">
                    <a:pos x="T8" y="T9"/>
                  </a:cxn>
                </a:cxnLst>
                <a:rect l="0" t="0" r="r" b="b"/>
                <a:pathLst>
                  <a:path w="94" h="94">
                    <a:moveTo>
                      <a:pt x="74" y="15"/>
                    </a:moveTo>
                    <a:cubicBezTo>
                      <a:pt x="92" y="29"/>
                      <a:pt x="94" y="56"/>
                      <a:pt x="79" y="74"/>
                    </a:cubicBezTo>
                    <a:cubicBezTo>
                      <a:pt x="65" y="92"/>
                      <a:pt x="38" y="94"/>
                      <a:pt x="20" y="79"/>
                    </a:cubicBezTo>
                    <a:cubicBezTo>
                      <a:pt x="2" y="65"/>
                      <a:pt x="0" y="38"/>
                      <a:pt x="14" y="20"/>
                    </a:cubicBezTo>
                    <a:cubicBezTo>
                      <a:pt x="29" y="2"/>
                      <a:pt x="56" y="0"/>
                      <a:pt x="74" y="15"/>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05" name="Freeform 75"/>
              <p:cNvSpPr/>
              <p:nvPr/>
            </p:nvSpPr>
            <p:spPr bwMode="auto">
              <a:xfrm>
                <a:off x="7663034" y="3973932"/>
                <a:ext cx="196452" cy="202379"/>
              </a:xfrm>
              <a:custGeom>
                <a:avLst/>
                <a:gdLst>
                  <a:gd name="T0" fmla="*/ 98 w 98"/>
                  <a:gd name="T1" fmla="*/ 24 h 101"/>
                  <a:gd name="T2" fmla="*/ 95 w 98"/>
                  <a:gd name="T3" fmla="*/ 21 h 101"/>
                  <a:gd name="T4" fmla="*/ 17 w 98"/>
                  <a:gd name="T5" fmla="*/ 22 h 101"/>
                  <a:gd name="T6" fmla="*/ 31 w 98"/>
                  <a:gd name="T7" fmla="*/ 99 h 101"/>
                  <a:gd name="T8" fmla="*/ 34 w 98"/>
                  <a:gd name="T9" fmla="*/ 101 h 101"/>
                  <a:gd name="T10" fmla="*/ 98 w 98"/>
                  <a:gd name="T11" fmla="*/ 24 h 101"/>
                </a:gdLst>
                <a:ahLst/>
                <a:cxnLst>
                  <a:cxn ang="0">
                    <a:pos x="T0" y="T1"/>
                  </a:cxn>
                  <a:cxn ang="0">
                    <a:pos x="T2" y="T3"/>
                  </a:cxn>
                  <a:cxn ang="0">
                    <a:pos x="T4" y="T5"/>
                  </a:cxn>
                  <a:cxn ang="0">
                    <a:pos x="T6" y="T7"/>
                  </a:cxn>
                  <a:cxn ang="0">
                    <a:pos x="T8" y="T9"/>
                  </a:cxn>
                  <a:cxn ang="0">
                    <a:pos x="T10" y="T11"/>
                  </a:cxn>
                </a:cxnLst>
                <a:rect l="0" t="0" r="r" b="b"/>
                <a:pathLst>
                  <a:path w="98" h="101">
                    <a:moveTo>
                      <a:pt x="98" y="24"/>
                    </a:moveTo>
                    <a:cubicBezTo>
                      <a:pt x="97" y="23"/>
                      <a:pt x="96" y="22"/>
                      <a:pt x="95" y="21"/>
                    </a:cubicBezTo>
                    <a:cubicBezTo>
                      <a:pt x="70" y="0"/>
                      <a:pt x="35" y="1"/>
                      <a:pt x="17" y="22"/>
                    </a:cubicBezTo>
                    <a:cubicBezTo>
                      <a:pt x="0" y="44"/>
                      <a:pt x="5" y="78"/>
                      <a:pt x="31" y="99"/>
                    </a:cubicBezTo>
                    <a:cubicBezTo>
                      <a:pt x="32" y="100"/>
                      <a:pt x="33" y="100"/>
                      <a:pt x="34" y="101"/>
                    </a:cubicBezTo>
                    <a:lnTo>
                      <a:pt x="98" y="24"/>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06" name="Freeform 76"/>
              <p:cNvSpPr/>
              <p:nvPr/>
            </p:nvSpPr>
            <p:spPr bwMode="auto">
              <a:xfrm>
                <a:off x="10767307" y="3045021"/>
                <a:ext cx="187984" cy="117702"/>
              </a:xfrm>
              <a:custGeom>
                <a:avLst/>
                <a:gdLst>
                  <a:gd name="T0" fmla="*/ 0 w 94"/>
                  <a:gd name="T1" fmla="*/ 37 h 59"/>
                  <a:gd name="T2" fmla="*/ 14 w 94"/>
                  <a:gd name="T3" fmla="*/ 59 h 59"/>
                  <a:gd name="T4" fmla="*/ 94 w 94"/>
                  <a:gd name="T5" fmla="*/ 23 h 59"/>
                  <a:gd name="T6" fmla="*/ 84 w 94"/>
                  <a:gd name="T7" fmla="*/ 0 h 59"/>
                  <a:gd name="T8" fmla="*/ 0 w 94"/>
                  <a:gd name="T9" fmla="*/ 37 h 59"/>
                </a:gdLst>
                <a:ahLst/>
                <a:cxnLst>
                  <a:cxn ang="0">
                    <a:pos x="T0" y="T1"/>
                  </a:cxn>
                  <a:cxn ang="0">
                    <a:pos x="T2" y="T3"/>
                  </a:cxn>
                  <a:cxn ang="0">
                    <a:pos x="T4" y="T5"/>
                  </a:cxn>
                  <a:cxn ang="0">
                    <a:pos x="T6" y="T7"/>
                  </a:cxn>
                  <a:cxn ang="0">
                    <a:pos x="T8" y="T9"/>
                  </a:cxn>
                </a:cxnLst>
                <a:rect l="0" t="0" r="r" b="b"/>
                <a:pathLst>
                  <a:path w="94" h="59">
                    <a:moveTo>
                      <a:pt x="0" y="37"/>
                    </a:moveTo>
                    <a:cubicBezTo>
                      <a:pt x="6" y="43"/>
                      <a:pt x="11" y="50"/>
                      <a:pt x="14" y="59"/>
                    </a:cubicBezTo>
                    <a:cubicBezTo>
                      <a:pt x="94" y="23"/>
                      <a:pt x="94" y="23"/>
                      <a:pt x="94" y="23"/>
                    </a:cubicBezTo>
                    <a:cubicBezTo>
                      <a:pt x="89" y="17"/>
                      <a:pt x="85" y="9"/>
                      <a:pt x="84" y="0"/>
                    </a:cubicBezTo>
                    <a:lnTo>
                      <a:pt x="0" y="37"/>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07" name="Freeform 77"/>
              <p:cNvSpPr/>
              <p:nvPr/>
            </p:nvSpPr>
            <p:spPr bwMode="auto">
              <a:xfrm>
                <a:off x="10689404" y="2936634"/>
                <a:ext cx="55887" cy="168508"/>
              </a:xfrm>
              <a:custGeom>
                <a:avLst/>
                <a:gdLst>
                  <a:gd name="T0" fmla="*/ 24 w 28"/>
                  <a:gd name="T1" fmla="*/ 84 h 84"/>
                  <a:gd name="T2" fmla="*/ 25 w 28"/>
                  <a:gd name="T3" fmla="*/ 84 h 84"/>
                  <a:gd name="T4" fmla="*/ 28 w 28"/>
                  <a:gd name="T5" fmla="*/ 2 h 84"/>
                  <a:gd name="T6" fmla="*/ 6 w 28"/>
                  <a:gd name="T7" fmla="*/ 1 h 84"/>
                  <a:gd name="T8" fmla="*/ 3 w 28"/>
                  <a:gd name="T9" fmla="*/ 0 h 84"/>
                  <a:gd name="T10" fmla="*/ 0 w 28"/>
                  <a:gd name="T11" fmla="*/ 83 h 84"/>
                  <a:gd name="T12" fmla="*/ 24 w 28"/>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28" h="84">
                    <a:moveTo>
                      <a:pt x="24" y="84"/>
                    </a:moveTo>
                    <a:cubicBezTo>
                      <a:pt x="25" y="84"/>
                      <a:pt x="25" y="84"/>
                      <a:pt x="25" y="84"/>
                    </a:cubicBezTo>
                    <a:cubicBezTo>
                      <a:pt x="28" y="2"/>
                      <a:pt x="28" y="2"/>
                      <a:pt x="28" y="2"/>
                    </a:cubicBezTo>
                    <a:cubicBezTo>
                      <a:pt x="21" y="3"/>
                      <a:pt x="13" y="3"/>
                      <a:pt x="6" y="1"/>
                    </a:cubicBezTo>
                    <a:cubicBezTo>
                      <a:pt x="5" y="1"/>
                      <a:pt x="4" y="0"/>
                      <a:pt x="3" y="0"/>
                    </a:cubicBezTo>
                    <a:cubicBezTo>
                      <a:pt x="0" y="83"/>
                      <a:pt x="0" y="83"/>
                      <a:pt x="0" y="83"/>
                    </a:cubicBezTo>
                    <a:cubicBezTo>
                      <a:pt x="7" y="81"/>
                      <a:pt x="16" y="81"/>
                      <a:pt x="24" y="84"/>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08" name="Freeform 78"/>
              <p:cNvSpPr/>
              <p:nvPr/>
            </p:nvSpPr>
            <p:spPr bwMode="auto">
              <a:xfrm>
                <a:off x="10629283" y="2756271"/>
                <a:ext cx="196452" cy="186290"/>
              </a:xfrm>
              <a:custGeom>
                <a:avLst/>
                <a:gdLst>
                  <a:gd name="T0" fmla="*/ 58 w 98"/>
                  <a:gd name="T1" fmla="*/ 92 h 93"/>
                  <a:gd name="T2" fmla="*/ 90 w 98"/>
                  <a:gd name="T3" fmla="*/ 62 h 93"/>
                  <a:gd name="T4" fmla="*/ 62 w 98"/>
                  <a:gd name="T5" fmla="*/ 7 h 93"/>
                  <a:gd name="T6" fmla="*/ 7 w 98"/>
                  <a:gd name="T7" fmla="*/ 36 h 93"/>
                  <a:gd name="T8" fmla="*/ 33 w 98"/>
                  <a:gd name="T9" fmla="*/ 90 h 93"/>
                  <a:gd name="T10" fmla="*/ 36 w 98"/>
                  <a:gd name="T11" fmla="*/ 91 h 93"/>
                  <a:gd name="T12" fmla="*/ 58 w 98"/>
                  <a:gd name="T13" fmla="*/ 92 h 93"/>
                </a:gdLst>
                <a:ahLst/>
                <a:cxnLst>
                  <a:cxn ang="0">
                    <a:pos x="T0" y="T1"/>
                  </a:cxn>
                  <a:cxn ang="0">
                    <a:pos x="T2" y="T3"/>
                  </a:cxn>
                  <a:cxn ang="0">
                    <a:pos x="T4" y="T5"/>
                  </a:cxn>
                  <a:cxn ang="0">
                    <a:pos x="T6" y="T7"/>
                  </a:cxn>
                  <a:cxn ang="0">
                    <a:pos x="T8" y="T9"/>
                  </a:cxn>
                  <a:cxn ang="0">
                    <a:pos x="T10" y="T11"/>
                  </a:cxn>
                  <a:cxn ang="0">
                    <a:pos x="T12" y="T13"/>
                  </a:cxn>
                </a:cxnLst>
                <a:rect l="0" t="0" r="r" b="b"/>
                <a:pathLst>
                  <a:path w="98" h="93">
                    <a:moveTo>
                      <a:pt x="58" y="92"/>
                    </a:moveTo>
                    <a:cubicBezTo>
                      <a:pt x="73" y="89"/>
                      <a:pt x="86" y="78"/>
                      <a:pt x="90" y="62"/>
                    </a:cubicBezTo>
                    <a:cubicBezTo>
                      <a:pt x="98" y="39"/>
                      <a:pt x="85" y="14"/>
                      <a:pt x="62" y="7"/>
                    </a:cubicBezTo>
                    <a:cubicBezTo>
                      <a:pt x="38" y="0"/>
                      <a:pt x="14" y="13"/>
                      <a:pt x="7" y="36"/>
                    </a:cubicBezTo>
                    <a:cubicBezTo>
                      <a:pt x="0" y="58"/>
                      <a:pt x="11" y="82"/>
                      <a:pt x="33" y="90"/>
                    </a:cubicBezTo>
                    <a:cubicBezTo>
                      <a:pt x="34" y="90"/>
                      <a:pt x="35" y="91"/>
                      <a:pt x="36" y="91"/>
                    </a:cubicBezTo>
                    <a:cubicBezTo>
                      <a:pt x="43" y="93"/>
                      <a:pt x="51" y="93"/>
                      <a:pt x="58" y="92"/>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09" name="Freeform 79"/>
              <p:cNvSpPr/>
              <p:nvPr/>
            </p:nvSpPr>
            <p:spPr bwMode="auto">
              <a:xfrm>
                <a:off x="10933275" y="2936634"/>
                <a:ext cx="188831" cy="196452"/>
              </a:xfrm>
              <a:custGeom>
                <a:avLst/>
                <a:gdLst>
                  <a:gd name="T0" fmla="*/ 58 w 94"/>
                  <a:gd name="T1" fmla="*/ 7 h 98"/>
                  <a:gd name="T2" fmla="*/ 3 w 94"/>
                  <a:gd name="T3" fmla="*/ 36 h 98"/>
                  <a:gd name="T4" fmla="*/ 1 w 94"/>
                  <a:gd name="T5" fmla="*/ 54 h 98"/>
                  <a:gd name="T6" fmla="*/ 11 w 94"/>
                  <a:gd name="T7" fmla="*/ 77 h 98"/>
                  <a:gd name="T8" fmla="*/ 32 w 94"/>
                  <a:gd name="T9" fmla="*/ 91 h 98"/>
                  <a:gd name="T10" fmla="*/ 86 w 94"/>
                  <a:gd name="T11" fmla="*/ 62 h 98"/>
                  <a:gd name="T12" fmla="*/ 58 w 94"/>
                  <a:gd name="T13" fmla="*/ 7 h 98"/>
                </a:gdLst>
                <a:ahLst/>
                <a:cxnLst>
                  <a:cxn ang="0">
                    <a:pos x="T0" y="T1"/>
                  </a:cxn>
                  <a:cxn ang="0">
                    <a:pos x="T2" y="T3"/>
                  </a:cxn>
                  <a:cxn ang="0">
                    <a:pos x="T4" y="T5"/>
                  </a:cxn>
                  <a:cxn ang="0">
                    <a:pos x="T6" y="T7"/>
                  </a:cxn>
                  <a:cxn ang="0">
                    <a:pos x="T8" y="T9"/>
                  </a:cxn>
                  <a:cxn ang="0">
                    <a:pos x="T10" y="T11"/>
                  </a:cxn>
                  <a:cxn ang="0">
                    <a:pos x="T12" y="T13"/>
                  </a:cxn>
                </a:cxnLst>
                <a:rect l="0" t="0" r="r" b="b"/>
                <a:pathLst>
                  <a:path w="94" h="98">
                    <a:moveTo>
                      <a:pt x="58" y="7"/>
                    </a:moveTo>
                    <a:cubicBezTo>
                      <a:pt x="35" y="0"/>
                      <a:pt x="10" y="13"/>
                      <a:pt x="3" y="36"/>
                    </a:cubicBezTo>
                    <a:cubicBezTo>
                      <a:pt x="1" y="42"/>
                      <a:pt x="0" y="48"/>
                      <a:pt x="1" y="54"/>
                    </a:cubicBezTo>
                    <a:cubicBezTo>
                      <a:pt x="2" y="63"/>
                      <a:pt x="6" y="71"/>
                      <a:pt x="11" y="77"/>
                    </a:cubicBezTo>
                    <a:cubicBezTo>
                      <a:pt x="17" y="84"/>
                      <a:pt x="24" y="88"/>
                      <a:pt x="32" y="91"/>
                    </a:cubicBezTo>
                    <a:cubicBezTo>
                      <a:pt x="55" y="98"/>
                      <a:pt x="79" y="85"/>
                      <a:pt x="86" y="62"/>
                    </a:cubicBezTo>
                    <a:cubicBezTo>
                      <a:pt x="94" y="39"/>
                      <a:pt x="81" y="14"/>
                      <a:pt x="58" y="7"/>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10" name="Freeform 80"/>
              <p:cNvSpPr/>
              <p:nvPr/>
            </p:nvSpPr>
            <p:spPr bwMode="auto">
              <a:xfrm>
                <a:off x="10613194" y="3099214"/>
                <a:ext cx="187984" cy="186290"/>
              </a:xfrm>
              <a:custGeom>
                <a:avLst/>
                <a:gdLst>
                  <a:gd name="T0" fmla="*/ 77 w 94"/>
                  <a:gd name="T1" fmla="*/ 10 h 93"/>
                  <a:gd name="T2" fmla="*/ 63 w 94"/>
                  <a:gd name="T3" fmla="*/ 3 h 93"/>
                  <a:gd name="T4" fmla="*/ 62 w 94"/>
                  <a:gd name="T5" fmla="*/ 3 h 93"/>
                  <a:gd name="T6" fmla="*/ 38 w 94"/>
                  <a:gd name="T7" fmla="*/ 2 h 93"/>
                  <a:gd name="T8" fmla="*/ 7 w 94"/>
                  <a:gd name="T9" fmla="*/ 31 h 93"/>
                  <a:gd name="T10" fmla="*/ 36 w 94"/>
                  <a:gd name="T11" fmla="*/ 86 h 93"/>
                  <a:gd name="T12" fmla="*/ 91 w 94"/>
                  <a:gd name="T13" fmla="*/ 57 h 93"/>
                  <a:gd name="T14" fmla="*/ 91 w 94"/>
                  <a:gd name="T15" fmla="*/ 32 h 93"/>
                  <a:gd name="T16" fmla="*/ 77 w 94"/>
                  <a:gd name="T17" fmla="*/ 1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93">
                    <a:moveTo>
                      <a:pt x="77" y="10"/>
                    </a:moveTo>
                    <a:cubicBezTo>
                      <a:pt x="73" y="7"/>
                      <a:pt x="68" y="5"/>
                      <a:pt x="63" y="3"/>
                    </a:cubicBezTo>
                    <a:cubicBezTo>
                      <a:pt x="62" y="3"/>
                      <a:pt x="62" y="3"/>
                      <a:pt x="62" y="3"/>
                    </a:cubicBezTo>
                    <a:cubicBezTo>
                      <a:pt x="54" y="0"/>
                      <a:pt x="45" y="0"/>
                      <a:pt x="38" y="2"/>
                    </a:cubicBezTo>
                    <a:cubicBezTo>
                      <a:pt x="24" y="6"/>
                      <a:pt x="12" y="17"/>
                      <a:pt x="7" y="31"/>
                    </a:cubicBezTo>
                    <a:cubicBezTo>
                      <a:pt x="0" y="55"/>
                      <a:pt x="13" y="79"/>
                      <a:pt x="36" y="86"/>
                    </a:cubicBezTo>
                    <a:cubicBezTo>
                      <a:pt x="59" y="93"/>
                      <a:pt x="84" y="80"/>
                      <a:pt x="91" y="57"/>
                    </a:cubicBezTo>
                    <a:cubicBezTo>
                      <a:pt x="94" y="49"/>
                      <a:pt x="93" y="40"/>
                      <a:pt x="91" y="32"/>
                    </a:cubicBezTo>
                    <a:cubicBezTo>
                      <a:pt x="88" y="23"/>
                      <a:pt x="83" y="16"/>
                      <a:pt x="77" y="10"/>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11" name="Freeform 81"/>
              <p:cNvSpPr/>
              <p:nvPr/>
            </p:nvSpPr>
            <p:spPr bwMode="auto">
              <a:xfrm>
                <a:off x="7458962" y="2814698"/>
                <a:ext cx="568185" cy="568185"/>
              </a:xfrm>
              <a:custGeom>
                <a:avLst/>
                <a:gdLst>
                  <a:gd name="T0" fmla="*/ 274 w 284"/>
                  <a:gd name="T1" fmla="*/ 153 h 284"/>
                  <a:gd name="T2" fmla="*/ 259 w 284"/>
                  <a:gd name="T3" fmla="*/ 203 h 284"/>
                  <a:gd name="T4" fmla="*/ 128 w 284"/>
                  <a:gd name="T5" fmla="*/ 274 h 284"/>
                  <a:gd name="T6" fmla="*/ 81 w 284"/>
                  <a:gd name="T7" fmla="*/ 258 h 284"/>
                  <a:gd name="T8" fmla="*/ 9 w 284"/>
                  <a:gd name="T9" fmla="*/ 127 h 284"/>
                  <a:gd name="T10" fmla="*/ 22 w 284"/>
                  <a:gd name="T11" fmla="*/ 81 h 284"/>
                  <a:gd name="T12" fmla="*/ 153 w 284"/>
                  <a:gd name="T13" fmla="*/ 9 h 284"/>
                  <a:gd name="T14" fmla="*/ 203 w 284"/>
                  <a:gd name="T15" fmla="*/ 22 h 284"/>
                  <a:gd name="T16" fmla="*/ 274 w 284"/>
                  <a:gd name="T17" fmla="*/ 1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274" y="153"/>
                    </a:moveTo>
                    <a:cubicBezTo>
                      <a:pt x="284" y="170"/>
                      <a:pt x="276" y="193"/>
                      <a:pt x="259" y="203"/>
                    </a:cubicBezTo>
                    <a:cubicBezTo>
                      <a:pt x="128" y="274"/>
                      <a:pt x="128" y="274"/>
                      <a:pt x="128" y="274"/>
                    </a:cubicBezTo>
                    <a:cubicBezTo>
                      <a:pt x="110" y="284"/>
                      <a:pt x="90" y="275"/>
                      <a:pt x="81" y="258"/>
                    </a:cubicBezTo>
                    <a:cubicBezTo>
                      <a:pt x="9" y="127"/>
                      <a:pt x="9" y="127"/>
                      <a:pt x="9" y="127"/>
                    </a:cubicBezTo>
                    <a:cubicBezTo>
                      <a:pt x="0" y="110"/>
                      <a:pt x="5" y="90"/>
                      <a:pt x="22" y="81"/>
                    </a:cubicBezTo>
                    <a:cubicBezTo>
                      <a:pt x="153" y="9"/>
                      <a:pt x="153" y="9"/>
                      <a:pt x="153" y="9"/>
                    </a:cubicBezTo>
                    <a:cubicBezTo>
                      <a:pt x="171" y="0"/>
                      <a:pt x="193" y="4"/>
                      <a:pt x="203" y="22"/>
                    </a:cubicBezTo>
                    <a:lnTo>
                      <a:pt x="274" y="153"/>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12" name="Freeform 82"/>
              <p:cNvSpPr/>
              <p:nvPr/>
            </p:nvSpPr>
            <p:spPr bwMode="auto">
              <a:xfrm>
                <a:off x="7704526" y="4144133"/>
                <a:ext cx="288750" cy="624919"/>
              </a:xfrm>
              <a:custGeom>
                <a:avLst/>
                <a:gdLst>
                  <a:gd name="T0" fmla="*/ 56 w 144"/>
                  <a:gd name="T1" fmla="*/ 105 h 312"/>
                  <a:gd name="T2" fmla="*/ 0 w 144"/>
                  <a:gd name="T3" fmla="*/ 298 h 312"/>
                  <a:gd name="T4" fmla="*/ 20 w 144"/>
                  <a:gd name="T5" fmla="*/ 306 h 312"/>
                  <a:gd name="T6" fmla="*/ 41 w 144"/>
                  <a:gd name="T7" fmla="*/ 312 h 312"/>
                  <a:gd name="T8" fmla="*/ 117 w 144"/>
                  <a:gd name="T9" fmla="*/ 126 h 312"/>
                  <a:gd name="T10" fmla="*/ 124 w 144"/>
                  <a:gd name="T11" fmla="*/ 7 h 312"/>
                  <a:gd name="T12" fmla="*/ 56 w 144"/>
                  <a:gd name="T13" fmla="*/ 105 h 312"/>
                </a:gdLst>
                <a:ahLst/>
                <a:cxnLst>
                  <a:cxn ang="0">
                    <a:pos x="T0" y="T1"/>
                  </a:cxn>
                  <a:cxn ang="0">
                    <a:pos x="T2" y="T3"/>
                  </a:cxn>
                  <a:cxn ang="0">
                    <a:pos x="T4" y="T5"/>
                  </a:cxn>
                  <a:cxn ang="0">
                    <a:pos x="T6" y="T7"/>
                  </a:cxn>
                  <a:cxn ang="0">
                    <a:pos x="T8" y="T9"/>
                  </a:cxn>
                  <a:cxn ang="0">
                    <a:pos x="T10" y="T11"/>
                  </a:cxn>
                  <a:cxn ang="0">
                    <a:pos x="T12" y="T13"/>
                  </a:cxn>
                </a:cxnLst>
                <a:rect l="0" t="0" r="r" b="b"/>
                <a:pathLst>
                  <a:path w="144" h="312">
                    <a:moveTo>
                      <a:pt x="56" y="105"/>
                    </a:moveTo>
                    <a:cubicBezTo>
                      <a:pt x="39" y="154"/>
                      <a:pt x="0" y="298"/>
                      <a:pt x="0" y="298"/>
                    </a:cubicBezTo>
                    <a:cubicBezTo>
                      <a:pt x="20" y="306"/>
                      <a:pt x="20" y="306"/>
                      <a:pt x="20" y="306"/>
                    </a:cubicBezTo>
                    <a:cubicBezTo>
                      <a:pt x="41" y="312"/>
                      <a:pt x="41" y="312"/>
                      <a:pt x="41" y="312"/>
                    </a:cubicBezTo>
                    <a:cubicBezTo>
                      <a:pt x="41" y="312"/>
                      <a:pt x="100" y="175"/>
                      <a:pt x="117" y="126"/>
                    </a:cubicBezTo>
                    <a:cubicBezTo>
                      <a:pt x="142" y="55"/>
                      <a:pt x="144" y="14"/>
                      <a:pt x="124" y="7"/>
                    </a:cubicBezTo>
                    <a:cubicBezTo>
                      <a:pt x="105" y="0"/>
                      <a:pt x="81" y="34"/>
                      <a:pt x="56" y="105"/>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13" name="Freeform 83"/>
              <p:cNvSpPr/>
              <p:nvPr/>
            </p:nvSpPr>
            <p:spPr bwMode="auto">
              <a:xfrm>
                <a:off x="7404768" y="4619173"/>
                <a:ext cx="574959" cy="576653"/>
              </a:xfrm>
              <a:custGeom>
                <a:avLst/>
                <a:gdLst>
                  <a:gd name="T0" fmla="*/ 186 w 287"/>
                  <a:gd name="T1" fmla="*/ 23 h 288"/>
                  <a:gd name="T2" fmla="*/ 264 w 287"/>
                  <a:gd name="T3" fmla="*/ 186 h 288"/>
                  <a:gd name="T4" fmla="*/ 101 w 287"/>
                  <a:gd name="T5" fmla="*/ 265 h 288"/>
                  <a:gd name="T6" fmla="*/ 23 w 287"/>
                  <a:gd name="T7" fmla="*/ 102 h 288"/>
                  <a:gd name="T8" fmla="*/ 186 w 287"/>
                  <a:gd name="T9" fmla="*/ 23 h 288"/>
                </a:gdLst>
                <a:ahLst/>
                <a:cxnLst>
                  <a:cxn ang="0">
                    <a:pos x="T0" y="T1"/>
                  </a:cxn>
                  <a:cxn ang="0">
                    <a:pos x="T2" y="T3"/>
                  </a:cxn>
                  <a:cxn ang="0">
                    <a:pos x="T4" y="T5"/>
                  </a:cxn>
                  <a:cxn ang="0">
                    <a:pos x="T6" y="T7"/>
                  </a:cxn>
                  <a:cxn ang="0">
                    <a:pos x="T8" y="T9"/>
                  </a:cxn>
                </a:cxnLst>
                <a:rect l="0" t="0" r="r" b="b"/>
                <a:pathLst>
                  <a:path w="287" h="288">
                    <a:moveTo>
                      <a:pt x="186" y="23"/>
                    </a:moveTo>
                    <a:cubicBezTo>
                      <a:pt x="252" y="47"/>
                      <a:pt x="287" y="120"/>
                      <a:pt x="264" y="186"/>
                    </a:cubicBezTo>
                    <a:cubicBezTo>
                      <a:pt x="241" y="253"/>
                      <a:pt x="168" y="288"/>
                      <a:pt x="101" y="265"/>
                    </a:cubicBezTo>
                    <a:cubicBezTo>
                      <a:pt x="35" y="241"/>
                      <a:pt x="0" y="169"/>
                      <a:pt x="23" y="102"/>
                    </a:cubicBezTo>
                    <a:cubicBezTo>
                      <a:pt x="46" y="35"/>
                      <a:pt x="119" y="0"/>
                      <a:pt x="186" y="23"/>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14" name="Freeform 84"/>
              <p:cNvSpPr/>
              <p:nvPr/>
            </p:nvSpPr>
            <p:spPr bwMode="auto">
              <a:xfrm>
                <a:off x="7470817" y="4686915"/>
                <a:ext cx="442016" cy="442863"/>
              </a:xfrm>
              <a:custGeom>
                <a:avLst/>
                <a:gdLst>
                  <a:gd name="T0" fmla="*/ 143 w 221"/>
                  <a:gd name="T1" fmla="*/ 17 h 221"/>
                  <a:gd name="T2" fmla="*/ 203 w 221"/>
                  <a:gd name="T3" fmla="*/ 142 h 221"/>
                  <a:gd name="T4" fmla="*/ 78 w 221"/>
                  <a:gd name="T5" fmla="*/ 203 h 221"/>
                  <a:gd name="T6" fmla="*/ 18 w 221"/>
                  <a:gd name="T7" fmla="*/ 78 h 221"/>
                  <a:gd name="T8" fmla="*/ 143 w 221"/>
                  <a:gd name="T9" fmla="*/ 17 h 221"/>
                </a:gdLst>
                <a:ahLst/>
                <a:cxnLst>
                  <a:cxn ang="0">
                    <a:pos x="T0" y="T1"/>
                  </a:cxn>
                  <a:cxn ang="0">
                    <a:pos x="T2" y="T3"/>
                  </a:cxn>
                  <a:cxn ang="0">
                    <a:pos x="T4" y="T5"/>
                  </a:cxn>
                  <a:cxn ang="0">
                    <a:pos x="T6" y="T7"/>
                  </a:cxn>
                  <a:cxn ang="0">
                    <a:pos x="T8" y="T9"/>
                  </a:cxn>
                </a:cxnLst>
                <a:rect l="0" t="0" r="r" b="b"/>
                <a:pathLst>
                  <a:path w="221" h="221">
                    <a:moveTo>
                      <a:pt x="143" y="17"/>
                    </a:moveTo>
                    <a:cubicBezTo>
                      <a:pt x="194" y="35"/>
                      <a:pt x="221" y="91"/>
                      <a:pt x="203" y="142"/>
                    </a:cubicBezTo>
                    <a:cubicBezTo>
                      <a:pt x="185" y="194"/>
                      <a:pt x="129" y="221"/>
                      <a:pt x="78" y="203"/>
                    </a:cubicBezTo>
                    <a:cubicBezTo>
                      <a:pt x="27" y="185"/>
                      <a:pt x="0" y="129"/>
                      <a:pt x="18" y="78"/>
                    </a:cubicBezTo>
                    <a:cubicBezTo>
                      <a:pt x="36" y="27"/>
                      <a:pt x="92" y="0"/>
                      <a:pt x="143" y="17"/>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15" name="Freeform 85"/>
              <p:cNvSpPr/>
              <p:nvPr/>
            </p:nvSpPr>
            <p:spPr bwMode="auto">
              <a:xfrm>
                <a:off x="7496220" y="4785141"/>
                <a:ext cx="404758" cy="342943"/>
              </a:xfrm>
              <a:custGeom>
                <a:avLst/>
                <a:gdLst>
                  <a:gd name="T0" fmla="*/ 171 w 202"/>
                  <a:gd name="T1" fmla="*/ 44 h 171"/>
                  <a:gd name="T2" fmla="*/ 122 w 202"/>
                  <a:gd name="T3" fmla="*/ 99 h 171"/>
                  <a:gd name="T4" fmla="*/ 118 w 202"/>
                  <a:gd name="T5" fmla="*/ 100 h 171"/>
                  <a:gd name="T6" fmla="*/ 117 w 202"/>
                  <a:gd name="T7" fmla="*/ 101 h 171"/>
                  <a:gd name="T8" fmla="*/ 116 w 202"/>
                  <a:gd name="T9" fmla="*/ 101 h 171"/>
                  <a:gd name="T10" fmla="*/ 105 w 202"/>
                  <a:gd name="T11" fmla="*/ 105 h 171"/>
                  <a:gd name="T12" fmla="*/ 95 w 202"/>
                  <a:gd name="T13" fmla="*/ 108 h 171"/>
                  <a:gd name="T14" fmla="*/ 47 w 202"/>
                  <a:gd name="T15" fmla="*/ 105 h 171"/>
                  <a:gd name="T16" fmla="*/ 0 w 202"/>
                  <a:gd name="T17" fmla="*/ 67 h 171"/>
                  <a:gd name="T18" fmla="*/ 65 w 202"/>
                  <a:gd name="T19" fmla="*/ 153 h 171"/>
                  <a:gd name="T20" fmla="*/ 190 w 202"/>
                  <a:gd name="T21" fmla="*/ 93 h 171"/>
                  <a:gd name="T22" fmla="*/ 175 w 202"/>
                  <a:gd name="T23" fmla="*/ 0 h 171"/>
                  <a:gd name="T24" fmla="*/ 171 w 202"/>
                  <a:gd name="T25" fmla="*/ 4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171">
                    <a:moveTo>
                      <a:pt x="171" y="44"/>
                    </a:moveTo>
                    <a:cubicBezTo>
                      <a:pt x="162" y="68"/>
                      <a:pt x="145" y="88"/>
                      <a:pt x="122" y="99"/>
                    </a:cubicBezTo>
                    <a:cubicBezTo>
                      <a:pt x="121" y="100"/>
                      <a:pt x="119" y="100"/>
                      <a:pt x="118" y="100"/>
                    </a:cubicBezTo>
                    <a:cubicBezTo>
                      <a:pt x="118" y="101"/>
                      <a:pt x="118" y="101"/>
                      <a:pt x="117" y="101"/>
                    </a:cubicBezTo>
                    <a:cubicBezTo>
                      <a:pt x="116" y="101"/>
                      <a:pt x="116" y="101"/>
                      <a:pt x="116" y="101"/>
                    </a:cubicBezTo>
                    <a:cubicBezTo>
                      <a:pt x="112" y="103"/>
                      <a:pt x="109" y="104"/>
                      <a:pt x="105" y="105"/>
                    </a:cubicBezTo>
                    <a:cubicBezTo>
                      <a:pt x="101" y="106"/>
                      <a:pt x="98" y="107"/>
                      <a:pt x="95" y="108"/>
                    </a:cubicBezTo>
                    <a:cubicBezTo>
                      <a:pt x="79" y="112"/>
                      <a:pt x="63" y="110"/>
                      <a:pt x="47" y="105"/>
                    </a:cubicBezTo>
                    <a:cubicBezTo>
                      <a:pt x="28" y="98"/>
                      <a:pt x="11" y="84"/>
                      <a:pt x="0" y="67"/>
                    </a:cubicBezTo>
                    <a:cubicBezTo>
                      <a:pt x="2" y="105"/>
                      <a:pt x="27" y="140"/>
                      <a:pt x="65" y="153"/>
                    </a:cubicBezTo>
                    <a:cubicBezTo>
                      <a:pt x="117" y="171"/>
                      <a:pt x="173" y="144"/>
                      <a:pt x="190" y="93"/>
                    </a:cubicBezTo>
                    <a:cubicBezTo>
                      <a:pt x="202" y="60"/>
                      <a:pt x="195" y="26"/>
                      <a:pt x="175" y="0"/>
                    </a:cubicBezTo>
                    <a:cubicBezTo>
                      <a:pt x="177" y="15"/>
                      <a:pt x="176" y="30"/>
                      <a:pt x="171" y="44"/>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16" name="Freeform 86"/>
              <p:cNvSpPr/>
              <p:nvPr/>
            </p:nvSpPr>
            <p:spPr bwMode="auto">
              <a:xfrm>
                <a:off x="7723155" y="4548891"/>
                <a:ext cx="148185" cy="92298"/>
              </a:xfrm>
              <a:custGeom>
                <a:avLst/>
                <a:gdLst>
                  <a:gd name="T0" fmla="*/ 4 w 74"/>
                  <a:gd name="T1" fmla="*/ 9 h 46"/>
                  <a:gd name="T2" fmla="*/ 18 w 74"/>
                  <a:gd name="T3" fmla="*/ 2 h 46"/>
                  <a:gd name="T4" fmla="*/ 65 w 74"/>
                  <a:gd name="T5" fmla="*/ 19 h 46"/>
                  <a:gd name="T6" fmla="*/ 72 w 74"/>
                  <a:gd name="T7" fmla="*/ 33 h 46"/>
                  <a:gd name="T8" fmla="*/ 71 w 74"/>
                  <a:gd name="T9" fmla="*/ 37 h 46"/>
                  <a:gd name="T10" fmla="*/ 57 w 74"/>
                  <a:gd name="T11" fmla="*/ 44 h 46"/>
                  <a:gd name="T12" fmla="*/ 9 w 74"/>
                  <a:gd name="T13" fmla="*/ 27 h 46"/>
                  <a:gd name="T14" fmla="*/ 2 w 74"/>
                  <a:gd name="T15" fmla="*/ 13 h 46"/>
                  <a:gd name="T16" fmla="*/ 4 w 74"/>
                  <a:gd name="T17"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46">
                    <a:moveTo>
                      <a:pt x="4" y="9"/>
                    </a:moveTo>
                    <a:cubicBezTo>
                      <a:pt x="6" y="3"/>
                      <a:pt x="12" y="0"/>
                      <a:pt x="18" y="2"/>
                    </a:cubicBezTo>
                    <a:cubicBezTo>
                      <a:pt x="65" y="19"/>
                      <a:pt x="65" y="19"/>
                      <a:pt x="65" y="19"/>
                    </a:cubicBezTo>
                    <a:cubicBezTo>
                      <a:pt x="71" y="21"/>
                      <a:pt x="74" y="27"/>
                      <a:pt x="72" y="33"/>
                    </a:cubicBezTo>
                    <a:cubicBezTo>
                      <a:pt x="71" y="37"/>
                      <a:pt x="71" y="37"/>
                      <a:pt x="71" y="37"/>
                    </a:cubicBezTo>
                    <a:cubicBezTo>
                      <a:pt x="69" y="43"/>
                      <a:pt x="62" y="46"/>
                      <a:pt x="57" y="44"/>
                    </a:cubicBezTo>
                    <a:cubicBezTo>
                      <a:pt x="9" y="27"/>
                      <a:pt x="9" y="27"/>
                      <a:pt x="9" y="27"/>
                    </a:cubicBezTo>
                    <a:cubicBezTo>
                      <a:pt x="3" y="25"/>
                      <a:pt x="0" y="19"/>
                      <a:pt x="2" y="13"/>
                    </a:cubicBezTo>
                    <a:lnTo>
                      <a:pt x="4" y="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17" name="Freeform 88"/>
              <p:cNvSpPr/>
              <p:nvPr/>
            </p:nvSpPr>
            <p:spPr bwMode="auto">
              <a:xfrm>
                <a:off x="7114325" y="3269416"/>
                <a:ext cx="1163467" cy="470806"/>
              </a:xfrm>
              <a:custGeom>
                <a:avLst/>
                <a:gdLst>
                  <a:gd name="T0" fmla="*/ 477 w 1374"/>
                  <a:gd name="T1" fmla="*/ 496 h 556"/>
                  <a:gd name="T2" fmla="*/ 537 w 1374"/>
                  <a:gd name="T3" fmla="*/ 295 h 556"/>
                  <a:gd name="T4" fmla="*/ 1336 w 1374"/>
                  <a:gd name="T5" fmla="*/ 556 h 556"/>
                  <a:gd name="T6" fmla="*/ 1374 w 1374"/>
                  <a:gd name="T7" fmla="*/ 425 h 556"/>
                  <a:gd name="T8" fmla="*/ 0 w 1374"/>
                  <a:gd name="T9" fmla="*/ 0 h 556"/>
                  <a:gd name="T10" fmla="*/ 477 w 1374"/>
                  <a:gd name="T11" fmla="*/ 496 h 556"/>
                </a:gdLst>
                <a:ahLst/>
                <a:cxnLst>
                  <a:cxn ang="0">
                    <a:pos x="T0" y="T1"/>
                  </a:cxn>
                  <a:cxn ang="0">
                    <a:pos x="T2" y="T3"/>
                  </a:cxn>
                  <a:cxn ang="0">
                    <a:pos x="T4" y="T5"/>
                  </a:cxn>
                  <a:cxn ang="0">
                    <a:pos x="T6" y="T7"/>
                  </a:cxn>
                  <a:cxn ang="0">
                    <a:pos x="T8" y="T9"/>
                  </a:cxn>
                  <a:cxn ang="0">
                    <a:pos x="T10" y="T11"/>
                  </a:cxn>
                </a:cxnLst>
                <a:rect l="0" t="0" r="r" b="b"/>
                <a:pathLst>
                  <a:path w="1374" h="556">
                    <a:moveTo>
                      <a:pt x="477" y="496"/>
                    </a:moveTo>
                    <a:lnTo>
                      <a:pt x="537" y="295"/>
                    </a:lnTo>
                    <a:lnTo>
                      <a:pt x="1336" y="556"/>
                    </a:lnTo>
                    <a:lnTo>
                      <a:pt x="1374" y="425"/>
                    </a:lnTo>
                    <a:lnTo>
                      <a:pt x="0" y="0"/>
                    </a:lnTo>
                    <a:lnTo>
                      <a:pt x="477" y="496"/>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18" name="Freeform 89"/>
              <p:cNvSpPr/>
              <p:nvPr/>
            </p:nvSpPr>
            <p:spPr bwMode="auto">
              <a:xfrm>
                <a:off x="7110091" y="3124617"/>
                <a:ext cx="1204112" cy="502984"/>
              </a:xfrm>
              <a:custGeom>
                <a:avLst/>
                <a:gdLst>
                  <a:gd name="T0" fmla="*/ 620 w 1422"/>
                  <a:gd name="T1" fmla="*/ 206 h 594"/>
                  <a:gd name="T2" fmla="*/ 676 w 1422"/>
                  <a:gd name="T3" fmla="*/ 0 h 594"/>
                  <a:gd name="T4" fmla="*/ 7 w 1422"/>
                  <a:gd name="T5" fmla="*/ 166 h 594"/>
                  <a:gd name="T6" fmla="*/ 2 w 1422"/>
                  <a:gd name="T7" fmla="*/ 168 h 594"/>
                  <a:gd name="T8" fmla="*/ 2 w 1422"/>
                  <a:gd name="T9" fmla="*/ 168 h 594"/>
                  <a:gd name="T10" fmla="*/ 0 w 1422"/>
                  <a:gd name="T11" fmla="*/ 168 h 594"/>
                  <a:gd name="T12" fmla="*/ 5 w 1422"/>
                  <a:gd name="T13" fmla="*/ 171 h 594"/>
                  <a:gd name="T14" fmla="*/ 1379 w 1422"/>
                  <a:gd name="T15" fmla="*/ 594 h 594"/>
                  <a:gd name="T16" fmla="*/ 1379 w 1422"/>
                  <a:gd name="T17" fmla="*/ 594 h 594"/>
                  <a:gd name="T18" fmla="*/ 1422 w 1422"/>
                  <a:gd name="T19" fmla="*/ 452 h 594"/>
                  <a:gd name="T20" fmla="*/ 620 w 1422"/>
                  <a:gd name="T21" fmla="*/ 206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2" h="594">
                    <a:moveTo>
                      <a:pt x="620" y="206"/>
                    </a:moveTo>
                    <a:lnTo>
                      <a:pt x="676" y="0"/>
                    </a:lnTo>
                    <a:lnTo>
                      <a:pt x="7" y="166"/>
                    </a:lnTo>
                    <a:lnTo>
                      <a:pt x="2" y="168"/>
                    </a:lnTo>
                    <a:lnTo>
                      <a:pt x="2" y="168"/>
                    </a:lnTo>
                    <a:lnTo>
                      <a:pt x="0" y="168"/>
                    </a:lnTo>
                    <a:lnTo>
                      <a:pt x="5" y="171"/>
                    </a:lnTo>
                    <a:lnTo>
                      <a:pt x="1379" y="594"/>
                    </a:lnTo>
                    <a:lnTo>
                      <a:pt x="1379" y="594"/>
                    </a:lnTo>
                    <a:lnTo>
                      <a:pt x="1422" y="452"/>
                    </a:lnTo>
                    <a:lnTo>
                      <a:pt x="620" y="206"/>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19" name="Freeform 90"/>
              <p:cNvSpPr/>
              <p:nvPr/>
            </p:nvSpPr>
            <p:spPr bwMode="auto">
              <a:xfrm>
                <a:off x="9986582" y="2373529"/>
                <a:ext cx="895040" cy="176129"/>
              </a:xfrm>
              <a:custGeom>
                <a:avLst/>
                <a:gdLst>
                  <a:gd name="T0" fmla="*/ 0 w 1057"/>
                  <a:gd name="T1" fmla="*/ 208 h 208"/>
                  <a:gd name="T2" fmla="*/ 97 w 1057"/>
                  <a:gd name="T3" fmla="*/ 0 h 208"/>
                  <a:gd name="T4" fmla="*/ 1057 w 1057"/>
                  <a:gd name="T5" fmla="*/ 10 h 208"/>
                  <a:gd name="T6" fmla="*/ 0 w 1057"/>
                  <a:gd name="T7" fmla="*/ 208 h 208"/>
                </a:gdLst>
                <a:ahLst/>
                <a:cxnLst>
                  <a:cxn ang="0">
                    <a:pos x="T0" y="T1"/>
                  </a:cxn>
                  <a:cxn ang="0">
                    <a:pos x="T2" y="T3"/>
                  </a:cxn>
                  <a:cxn ang="0">
                    <a:pos x="T4" y="T5"/>
                  </a:cxn>
                  <a:cxn ang="0">
                    <a:pos x="T6" y="T7"/>
                  </a:cxn>
                </a:cxnLst>
                <a:rect l="0" t="0" r="r" b="b"/>
                <a:pathLst>
                  <a:path w="1057" h="208">
                    <a:moveTo>
                      <a:pt x="0" y="208"/>
                    </a:moveTo>
                    <a:lnTo>
                      <a:pt x="97" y="0"/>
                    </a:lnTo>
                    <a:lnTo>
                      <a:pt x="1057" y="10"/>
                    </a:lnTo>
                    <a:lnTo>
                      <a:pt x="0" y="208"/>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20" name="Freeform 91"/>
              <p:cNvSpPr/>
              <p:nvPr/>
            </p:nvSpPr>
            <p:spPr bwMode="auto">
              <a:xfrm>
                <a:off x="9986582" y="2383690"/>
                <a:ext cx="877258" cy="178669"/>
              </a:xfrm>
              <a:custGeom>
                <a:avLst/>
                <a:gdLst>
                  <a:gd name="T0" fmla="*/ 1036 w 1036"/>
                  <a:gd name="T1" fmla="*/ 0 h 211"/>
                  <a:gd name="T2" fmla="*/ 0 w 1036"/>
                  <a:gd name="T3" fmla="*/ 196 h 211"/>
                  <a:gd name="T4" fmla="*/ 186 w 1036"/>
                  <a:gd name="T5" fmla="*/ 211 h 211"/>
                  <a:gd name="T6" fmla="*/ 1036 w 1036"/>
                  <a:gd name="T7" fmla="*/ 0 h 211"/>
                </a:gdLst>
                <a:ahLst/>
                <a:cxnLst>
                  <a:cxn ang="0">
                    <a:pos x="T0" y="T1"/>
                  </a:cxn>
                  <a:cxn ang="0">
                    <a:pos x="T2" y="T3"/>
                  </a:cxn>
                  <a:cxn ang="0">
                    <a:pos x="T4" y="T5"/>
                  </a:cxn>
                  <a:cxn ang="0">
                    <a:pos x="T6" y="T7"/>
                  </a:cxn>
                </a:cxnLst>
                <a:rect l="0" t="0" r="r" b="b"/>
                <a:pathLst>
                  <a:path w="1036" h="211">
                    <a:moveTo>
                      <a:pt x="1036" y="0"/>
                    </a:moveTo>
                    <a:lnTo>
                      <a:pt x="0" y="196"/>
                    </a:lnTo>
                    <a:lnTo>
                      <a:pt x="186" y="211"/>
                    </a:lnTo>
                    <a:lnTo>
                      <a:pt x="1036" y="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21" name="Freeform 92"/>
              <p:cNvSpPr/>
              <p:nvPr/>
            </p:nvSpPr>
            <p:spPr bwMode="auto">
              <a:xfrm>
                <a:off x="10144082" y="2381997"/>
                <a:ext cx="737540" cy="438629"/>
              </a:xfrm>
              <a:custGeom>
                <a:avLst/>
                <a:gdLst>
                  <a:gd name="T0" fmla="*/ 871 w 871"/>
                  <a:gd name="T1" fmla="*/ 0 h 518"/>
                  <a:gd name="T2" fmla="*/ 0 w 871"/>
                  <a:gd name="T3" fmla="*/ 213 h 518"/>
                  <a:gd name="T4" fmla="*/ 202 w 871"/>
                  <a:gd name="T5" fmla="*/ 518 h 518"/>
                  <a:gd name="T6" fmla="*/ 871 w 871"/>
                  <a:gd name="T7" fmla="*/ 0 h 518"/>
                </a:gdLst>
                <a:ahLst/>
                <a:cxnLst>
                  <a:cxn ang="0">
                    <a:pos x="T0" y="T1"/>
                  </a:cxn>
                  <a:cxn ang="0">
                    <a:pos x="T2" y="T3"/>
                  </a:cxn>
                  <a:cxn ang="0">
                    <a:pos x="T4" y="T5"/>
                  </a:cxn>
                  <a:cxn ang="0">
                    <a:pos x="T6" y="T7"/>
                  </a:cxn>
                </a:cxnLst>
                <a:rect l="0" t="0" r="r" b="b"/>
                <a:pathLst>
                  <a:path w="871" h="518">
                    <a:moveTo>
                      <a:pt x="871" y="0"/>
                    </a:moveTo>
                    <a:lnTo>
                      <a:pt x="0" y="213"/>
                    </a:lnTo>
                    <a:lnTo>
                      <a:pt x="202" y="518"/>
                    </a:lnTo>
                    <a:lnTo>
                      <a:pt x="871" y="0"/>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22" name="Freeform 93"/>
              <p:cNvSpPr/>
              <p:nvPr/>
            </p:nvSpPr>
            <p:spPr bwMode="auto">
              <a:xfrm>
                <a:off x="9873961" y="2185545"/>
                <a:ext cx="1007661" cy="196452"/>
              </a:xfrm>
              <a:custGeom>
                <a:avLst/>
                <a:gdLst>
                  <a:gd name="T0" fmla="*/ 230 w 1190"/>
                  <a:gd name="T1" fmla="*/ 222 h 232"/>
                  <a:gd name="T2" fmla="*/ 0 w 1190"/>
                  <a:gd name="T3" fmla="*/ 0 h 232"/>
                  <a:gd name="T4" fmla="*/ 1190 w 1190"/>
                  <a:gd name="T5" fmla="*/ 232 h 232"/>
                  <a:gd name="T6" fmla="*/ 230 w 1190"/>
                  <a:gd name="T7" fmla="*/ 222 h 232"/>
                </a:gdLst>
                <a:ahLst/>
                <a:cxnLst>
                  <a:cxn ang="0">
                    <a:pos x="T0" y="T1"/>
                  </a:cxn>
                  <a:cxn ang="0">
                    <a:pos x="T2" y="T3"/>
                  </a:cxn>
                  <a:cxn ang="0">
                    <a:pos x="T4" y="T5"/>
                  </a:cxn>
                  <a:cxn ang="0">
                    <a:pos x="T6" y="T7"/>
                  </a:cxn>
                </a:cxnLst>
                <a:rect l="0" t="0" r="r" b="b"/>
                <a:pathLst>
                  <a:path w="1190" h="232">
                    <a:moveTo>
                      <a:pt x="230" y="222"/>
                    </a:moveTo>
                    <a:lnTo>
                      <a:pt x="0" y="0"/>
                    </a:lnTo>
                    <a:lnTo>
                      <a:pt x="1190" y="232"/>
                    </a:lnTo>
                    <a:lnTo>
                      <a:pt x="230" y="222"/>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23" name="Freeform 94"/>
              <p:cNvSpPr/>
              <p:nvPr/>
            </p:nvSpPr>
            <p:spPr bwMode="auto">
              <a:xfrm>
                <a:off x="7123639" y="3643690"/>
                <a:ext cx="246411" cy="252339"/>
              </a:xfrm>
              <a:custGeom>
                <a:avLst/>
                <a:gdLst>
                  <a:gd name="T0" fmla="*/ 45 w 123"/>
                  <a:gd name="T1" fmla="*/ 63 h 126"/>
                  <a:gd name="T2" fmla="*/ 45 w 123"/>
                  <a:gd name="T3" fmla="*/ 121 h 126"/>
                  <a:gd name="T4" fmla="*/ 123 w 123"/>
                  <a:gd name="T5" fmla="*/ 62 h 126"/>
                  <a:gd name="T6" fmla="*/ 44 w 123"/>
                  <a:gd name="T7" fmla="*/ 5 h 126"/>
                  <a:gd name="T8" fmla="*/ 45 w 123"/>
                  <a:gd name="T9" fmla="*/ 63 h 126"/>
                </a:gdLst>
                <a:ahLst/>
                <a:cxnLst>
                  <a:cxn ang="0">
                    <a:pos x="T0" y="T1"/>
                  </a:cxn>
                  <a:cxn ang="0">
                    <a:pos x="T2" y="T3"/>
                  </a:cxn>
                  <a:cxn ang="0">
                    <a:pos x="T4" y="T5"/>
                  </a:cxn>
                  <a:cxn ang="0">
                    <a:pos x="T6" y="T7"/>
                  </a:cxn>
                  <a:cxn ang="0">
                    <a:pos x="T8" y="T9"/>
                  </a:cxn>
                </a:cxnLst>
                <a:rect l="0" t="0" r="r" b="b"/>
                <a:pathLst>
                  <a:path w="123" h="126">
                    <a:moveTo>
                      <a:pt x="45" y="63"/>
                    </a:moveTo>
                    <a:cubicBezTo>
                      <a:pt x="3" y="65"/>
                      <a:pt x="4" y="126"/>
                      <a:pt x="45" y="121"/>
                    </a:cubicBezTo>
                    <a:cubicBezTo>
                      <a:pt x="86" y="115"/>
                      <a:pt x="123" y="62"/>
                      <a:pt x="123" y="62"/>
                    </a:cubicBezTo>
                    <a:cubicBezTo>
                      <a:pt x="123" y="62"/>
                      <a:pt x="85" y="9"/>
                      <a:pt x="44" y="5"/>
                    </a:cubicBezTo>
                    <a:cubicBezTo>
                      <a:pt x="3" y="0"/>
                      <a:pt x="0" y="57"/>
                      <a:pt x="45" y="63"/>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24" name="Freeform 95"/>
              <p:cNvSpPr/>
              <p:nvPr/>
            </p:nvSpPr>
            <p:spPr bwMode="auto">
              <a:xfrm>
                <a:off x="10170332" y="5528609"/>
                <a:ext cx="284516" cy="268427"/>
              </a:xfrm>
              <a:custGeom>
                <a:avLst/>
                <a:gdLst>
                  <a:gd name="T0" fmla="*/ 67 w 142"/>
                  <a:gd name="T1" fmla="*/ 65 h 134"/>
                  <a:gd name="T2" fmla="*/ 115 w 142"/>
                  <a:gd name="T3" fmla="*/ 33 h 134"/>
                  <a:gd name="T4" fmla="*/ 23 w 142"/>
                  <a:gd name="T5" fmla="*/ 0 h 134"/>
                  <a:gd name="T6" fmla="*/ 19 w 142"/>
                  <a:gd name="T7" fmla="*/ 97 h 134"/>
                  <a:gd name="T8" fmla="*/ 67 w 142"/>
                  <a:gd name="T9" fmla="*/ 65 h 134"/>
                </a:gdLst>
                <a:ahLst/>
                <a:cxnLst>
                  <a:cxn ang="0">
                    <a:pos x="T0" y="T1"/>
                  </a:cxn>
                  <a:cxn ang="0">
                    <a:pos x="T2" y="T3"/>
                  </a:cxn>
                  <a:cxn ang="0">
                    <a:pos x="T4" y="T5"/>
                  </a:cxn>
                  <a:cxn ang="0">
                    <a:pos x="T6" y="T7"/>
                  </a:cxn>
                  <a:cxn ang="0">
                    <a:pos x="T8" y="T9"/>
                  </a:cxn>
                </a:cxnLst>
                <a:rect l="0" t="0" r="r" b="b"/>
                <a:pathLst>
                  <a:path w="142" h="134">
                    <a:moveTo>
                      <a:pt x="67" y="65"/>
                    </a:moveTo>
                    <a:cubicBezTo>
                      <a:pt x="91" y="98"/>
                      <a:pt x="142" y="64"/>
                      <a:pt x="115" y="33"/>
                    </a:cubicBezTo>
                    <a:cubicBezTo>
                      <a:pt x="88" y="1"/>
                      <a:pt x="23" y="0"/>
                      <a:pt x="23" y="0"/>
                    </a:cubicBezTo>
                    <a:cubicBezTo>
                      <a:pt x="23" y="0"/>
                      <a:pt x="0" y="60"/>
                      <a:pt x="19" y="97"/>
                    </a:cubicBezTo>
                    <a:cubicBezTo>
                      <a:pt x="37" y="134"/>
                      <a:pt x="87" y="105"/>
                      <a:pt x="67" y="65"/>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25" name="Freeform 96"/>
              <p:cNvSpPr/>
              <p:nvPr/>
            </p:nvSpPr>
            <p:spPr bwMode="auto">
              <a:xfrm>
                <a:off x="9589445" y="1594497"/>
                <a:ext cx="350564" cy="354798"/>
              </a:xfrm>
              <a:custGeom>
                <a:avLst/>
                <a:gdLst>
                  <a:gd name="T0" fmla="*/ 81 w 175"/>
                  <a:gd name="T1" fmla="*/ 69 h 177"/>
                  <a:gd name="T2" fmla="*/ 1 w 175"/>
                  <a:gd name="T3" fmla="*/ 58 h 177"/>
                  <a:gd name="T4" fmla="*/ 66 w 175"/>
                  <a:gd name="T5" fmla="*/ 177 h 177"/>
                  <a:gd name="T6" fmla="*/ 160 w 175"/>
                  <a:gd name="T7" fmla="*/ 80 h 177"/>
                  <a:gd name="T8" fmla="*/ 81 w 175"/>
                  <a:gd name="T9" fmla="*/ 69 h 177"/>
                </a:gdLst>
                <a:ahLst/>
                <a:cxnLst>
                  <a:cxn ang="0">
                    <a:pos x="T0" y="T1"/>
                  </a:cxn>
                  <a:cxn ang="0">
                    <a:pos x="T2" y="T3"/>
                  </a:cxn>
                  <a:cxn ang="0">
                    <a:pos x="T4" y="T5"/>
                  </a:cxn>
                  <a:cxn ang="0">
                    <a:pos x="T6" y="T7"/>
                  </a:cxn>
                  <a:cxn ang="0">
                    <a:pos x="T8" y="T9"/>
                  </a:cxn>
                </a:cxnLst>
                <a:rect l="0" t="0" r="r" b="b"/>
                <a:pathLst>
                  <a:path w="175" h="177">
                    <a:moveTo>
                      <a:pt x="81" y="69"/>
                    </a:moveTo>
                    <a:cubicBezTo>
                      <a:pt x="85" y="12"/>
                      <a:pt x="2" y="0"/>
                      <a:pt x="1" y="58"/>
                    </a:cubicBezTo>
                    <a:cubicBezTo>
                      <a:pt x="0" y="116"/>
                      <a:pt x="66" y="177"/>
                      <a:pt x="66" y="177"/>
                    </a:cubicBezTo>
                    <a:cubicBezTo>
                      <a:pt x="66" y="177"/>
                      <a:pt x="146" y="136"/>
                      <a:pt x="160" y="80"/>
                    </a:cubicBezTo>
                    <a:cubicBezTo>
                      <a:pt x="175" y="24"/>
                      <a:pt x="97" y="9"/>
                      <a:pt x="81" y="69"/>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26" name="Freeform 97"/>
              <p:cNvSpPr/>
              <p:nvPr/>
            </p:nvSpPr>
            <p:spPr bwMode="auto">
              <a:xfrm>
                <a:off x="10867226" y="2493771"/>
                <a:ext cx="268427" cy="282822"/>
              </a:xfrm>
              <a:custGeom>
                <a:avLst/>
                <a:gdLst>
                  <a:gd name="T0" fmla="*/ 64 w 134"/>
                  <a:gd name="T1" fmla="*/ 75 h 141"/>
                  <a:gd name="T2" fmla="*/ 30 w 134"/>
                  <a:gd name="T3" fmla="*/ 28 h 141"/>
                  <a:gd name="T4" fmla="*/ 0 w 134"/>
                  <a:gd name="T5" fmla="*/ 120 h 141"/>
                  <a:gd name="T6" fmla="*/ 98 w 134"/>
                  <a:gd name="T7" fmla="*/ 121 h 141"/>
                  <a:gd name="T8" fmla="*/ 64 w 134"/>
                  <a:gd name="T9" fmla="*/ 75 h 141"/>
                </a:gdLst>
                <a:ahLst/>
                <a:cxnLst>
                  <a:cxn ang="0">
                    <a:pos x="T0" y="T1"/>
                  </a:cxn>
                  <a:cxn ang="0">
                    <a:pos x="T2" y="T3"/>
                  </a:cxn>
                  <a:cxn ang="0">
                    <a:pos x="T4" y="T5"/>
                  </a:cxn>
                  <a:cxn ang="0">
                    <a:pos x="T6" y="T7"/>
                  </a:cxn>
                  <a:cxn ang="0">
                    <a:pos x="T8" y="T9"/>
                  </a:cxn>
                </a:cxnLst>
                <a:rect l="0" t="0" r="r" b="b"/>
                <a:pathLst>
                  <a:path w="134" h="141">
                    <a:moveTo>
                      <a:pt x="64" y="75"/>
                    </a:moveTo>
                    <a:cubicBezTo>
                      <a:pt x="96" y="49"/>
                      <a:pt x="60" y="0"/>
                      <a:pt x="30" y="28"/>
                    </a:cubicBezTo>
                    <a:cubicBezTo>
                      <a:pt x="0" y="56"/>
                      <a:pt x="0" y="120"/>
                      <a:pt x="0" y="120"/>
                    </a:cubicBezTo>
                    <a:cubicBezTo>
                      <a:pt x="0" y="120"/>
                      <a:pt x="61" y="141"/>
                      <a:pt x="98" y="121"/>
                    </a:cubicBezTo>
                    <a:cubicBezTo>
                      <a:pt x="134" y="101"/>
                      <a:pt x="103" y="53"/>
                      <a:pt x="64" y="75"/>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27" name="Freeform 98"/>
              <p:cNvSpPr/>
              <p:nvPr/>
            </p:nvSpPr>
            <p:spPr bwMode="auto">
              <a:xfrm>
                <a:off x="10940049" y="3099214"/>
                <a:ext cx="594435" cy="606290"/>
              </a:xfrm>
              <a:custGeom>
                <a:avLst/>
                <a:gdLst>
                  <a:gd name="T0" fmla="*/ 239 w 297"/>
                  <a:gd name="T1" fmla="*/ 267 h 303"/>
                  <a:gd name="T2" fmla="*/ 253 w 297"/>
                  <a:gd name="T3" fmla="*/ 87 h 303"/>
                  <a:gd name="T4" fmla="*/ 79 w 297"/>
                  <a:gd name="T5" fmla="*/ 36 h 303"/>
                  <a:gd name="T6" fmla="*/ 37 w 297"/>
                  <a:gd name="T7" fmla="*/ 114 h 303"/>
                  <a:gd name="T8" fmla="*/ 0 w 297"/>
                  <a:gd name="T9" fmla="*/ 98 h 303"/>
                  <a:gd name="T10" fmla="*/ 9 w 297"/>
                  <a:gd name="T11" fmla="*/ 124 h 303"/>
                  <a:gd name="T12" fmla="*/ 39 w 297"/>
                  <a:gd name="T13" fmla="*/ 154 h 303"/>
                  <a:gd name="T14" fmla="*/ 65 w 297"/>
                  <a:gd name="T15" fmla="*/ 216 h 303"/>
                  <a:gd name="T16" fmla="*/ 239 w 297"/>
                  <a:gd name="T17" fmla="*/ 2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303">
                    <a:moveTo>
                      <a:pt x="239" y="267"/>
                    </a:moveTo>
                    <a:cubicBezTo>
                      <a:pt x="291" y="231"/>
                      <a:pt x="297" y="151"/>
                      <a:pt x="253" y="87"/>
                    </a:cubicBezTo>
                    <a:cubicBezTo>
                      <a:pt x="209" y="23"/>
                      <a:pt x="131" y="0"/>
                      <a:pt x="79" y="36"/>
                    </a:cubicBezTo>
                    <a:cubicBezTo>
                      <a:pt x="54" y="53"/>
                      <a:pt x="39" y="82"/>
                      <a:pt x="37" y="114"/>
                    </a:cubicBezTo>
                    <a:cubicBezTo>
                      <a:pt x="25" y="112"/>
                      <a:pt x="12" y="107"/>
                      <a:pt x="0" y="98"/>
                    </a:cubicBezTo>
                    <a:cubicBezTo>
                      <a:pt x="0" y="98"/>
                      <a:pt x="1" y="109"/>
                      <a:pt x="9" y="124"/>
                    </a:cubicBezTo>
                    <a:cubicBezTo>
                      <a:pt x="14" y="134"/>
                      <a:pt x="25" y="147"/>
                      <a:pt x="39" y="154"/>
                    </a:cubicBezTo>
                    <a:cubicBezTo>
                      <a:pt x="43" y="175"/>
                      <a:pt x="52" y="197"/>
                      <a:pt x="65" y="216"/>
                    </a:cubicBezTo>
                    <a:cubicBezTo>
                      <a:pt x="109" y="280"/>
                      <a:pt x="187" y="303"/>
                      <a:pt x="239" y="267"/>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28" name="Freeform 99"/>
              <p:cNvSpPr/>
              <p:nvPr/>
            </p:nvSpPr>
            <p:spPr bwMode="auto">
              <a:xfrm>
                <a:off x="11151742" y="3271109"/>
                <a:ext cx="86371" cy="86371"/>
              </a:xfrm>
              <a:custGeom>
                <a:avLst/>
                <a:gdLst>
                  <a:gd name="T0" fmla="*/ 31 w 43"/>
                  <a:gd name="T1" fmla="*/ 38 h 43"/>
                  <a:gd name="T2" fmla="*/ 5 w 43"/>
                  <a:gd name="T3" fmla="*/ 31 h 43"/>
                  <a:gd name="T4" fmla="*/ 12 w 43"/>
                  <a:gd name="T5" fmla="*/ 5 h 43"/>
                  <a:gd name="T6" fmla="*/ 38 w 43"/>
                  <a:gd name="T7" fmla="*/ 12 h 43"/>
                  <a:gd name="T8" fmla="*/ 31 w 43"/>
                  <a:gd name="T9" fmla="*/ 38 h 43"/>
                </a:gdLst>
                <a:ahLst/>
                <a:cxnLst>
                  <a:cxn ang="0">
                    <a:pos x="T0" y="T1"/>
                  </a:cxn>
                  <a:cxn ang="0">
                    <a:pos x="T2" y="T3"/>
                  </a:cxn>
                  <a:cxn ang="0">
                    <a:pos x="T4" y="T5"/>
                  </a:cxn>
                  <a:cxn ang="0">
                    <a:pos x="T6" y="T7"/>
                  </a:cxn>
                  <a:cxn ang="0">
                    <a:pos x="T8" y="T9"/>
                  </a:cxn>
                </a:cxnLst>
                <a:rect l="0" t="0" r="r" b="b"/>
                <a:pathLst>
                  <a:path w="43" h="43">
                    <a:moveTo>
                      <a:pt x="31" y="38"/>
                    </a:moveTo>
                    <a:cubicBezTo>
                      <a:pt x="22" y="43"/>
                      <a:pt x="10" y="40"/>
                      <a:pt x="5" y="31"/>
                    </a:cubicBezTo>
                    <a:cubicBezTo>
                      <a:pt x="0" y="22"/>
                      <a:pt x="3" y="11"/>
                      <a:pt x="12" y="5"/>
                    </a:cubicBezTo>
                    <a:cubicBezTo>
                      <a:pt x="21" y="0"/>
                      <a:pt x="33" y="3"/>
                      <a:pt x="38" y="12"/>
                    </a:cubicBezTo>
                    <a:cubicBezTo>
                      <a:pt x="43" y="21"/>
                      <a:pt x="40" y="33"/>
                      <a:pt x="31" y="38"/>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29" name="Freeform 100"/>
              <p:cNvSpPr/>
              <p:nvPr/>
            </p:nvSpPr>
            <p:spPr bwMode="auto">
              <a:xfrm>
                <a:off x="11205936" y="3363408"/>
                <a:ext cx="86371" cy="86371"/>
              </a:xfrm>
              <a:custGeom>
                <a:avLst/>
                <a:gdLst>
                  <a:gd name="T0" fmla="*/ 31 w 43"/>
                  <a:gd name="T1" fmla="*/ 38 h 43"/>
                  <a:gd name="T2" fmla="*/ 5 w 43"/>
                  <a:gd name="T3" fmla="*/ 31 h 43"/>
                  <a:gd name="T4" fmla="*/ 12 w 43"/>
                  <a:gd name="T5" fmla="*/ 5 h 43"/>
                  <a:gd name="T6" fmla="*/ 38 w 43"/>
                  <a:gd name="T7" fmla="*/ 12 h 43"/>
                  <a:gd name="T8" fmla="*/ 31 w 43"/>
                  <a:gd name="T9" fmla="*/ 38 h 43"/>
                </a:gdLst>
                <a:ahLst/>
                <a:cxnLst>
                  <a:cxn ang="0">
                    <a:pos x="T0" y="T1"/>
                  </a:cxn>
                  <a:cxn ang="0">
                    <a:pos x="T2" y="T3"/>
                  </a:cxn>
                  <a:cxn ang="0">
                    <a:pos x="T4" y="T5"/>
                  </a:cxn>
                  <a:cxn ang="0">
                    <a:pos x="T6" y="T7"/>
                  </a:cxn>
                  <a:cxn ang="0">
                    <a:pos x="T8" y="T9"/>
                  </a:cxn>
                </a:cxnLst>
                <a:rect l="0" t="0" r="r" b="b"/>
                <a:pathLst>
                  <a:path w="43" h="43">
                    <a:moveTo>
                      <a:pt x="31" y="38"/>
                    </a:moveTo>
                    <a:cubicBezTo>
                      <a:pt x="22" y="43"/>
                      <a:pt x="10" y="40"/>
                      <a:pt x="5" y="31"/>
                    </a:cubicBezTo>
                    <a:cubicBezTo>
                      <a:pt x="0" y="22"/>
                      <a:pt x="3" y="11"/>
                      <a:pt x="12" y="5"/>
                    </a:cubicBezTo>
                    <a:cubicBezTo>
                      <a:pt x="21" y="0"/>
                      <a:pt x="32" y="3"/>
                      <a:pt x="38" y="12"/>
                    </a:cubicBezTo>
                    <a:cubicBezTo>
                      <a:pt x="43" y="21"/>
                      <a:pt x="40" y="33"/>
                      <a:pt x="31" y="38"/>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30" name="Freeform 101"/>
              <p:cNvSpPr/>
              <p:nvPr/>
            </p:nvSpPr>
            <p:spPr bwMode="auto">
              <a:xfrm>
                <a:off x="11258436" y="3455706"/>
                <a:ext cx="88064" cy="85524"/>
              </a:xfrm>
              <a:custGeom>
                <a:avLst/>
                <a:gdLst>
                  <a:gd name="T0" fmla="*/ 32 w 44"/>
                  <a:gd name="T1" fmla="*/ 38 h 43"/>
                  <a:gd name="T2" fmla="*/ 6 w 44"/>
                  <a:gd name="T3" fmla="*/ 31 h 43"/>
                  <a:gd name="T4" fmla="*/ 13 w 44"/>
                  <a:gd name="T5" fmla="*/ 5 h 43"/>
                  <a:gd name="T6" fmla="*/ 38 w 44"/>
                  <a:gd name="T7" fmla="*/ 12 h 43"/>
                  <a:gd name="T8" fmla="*/ 32 w 44"/>
                  <a:gd name="T9" fmla="*/ 38 h 43"/>
                </a:gdLst>
                <a:ahLst/>
                <a:cxnLst>
                  <a:cxn ang="0">
                    <a:pos x="T0" y="T1"/>
                  </a:cxn>
                  <a:cxn ang="0">
                    <a:pos x="T2" y="T3"/>
                  </a:cxn>
                  <a:cxn ang="0">
                    <a:pos x="T4" y="T5"/>
                  </a:cxn>
                  <a:cxn ang="0">
                    <a:pos x="T6" y="T7"/>
                  </a:cxn>
                  <a:cxn ang="0">
                    <a:pos x="T8" y="T9"/>
                  </a:cxn>
                </a:cxnLst>
                <a:rect l="0" t="0" r="r" b="b"/>
                <a:pathLst>
                  <a:path w="44" h="43">
                    <a:moveTo>
                      <a:pt x="32" y="38"/>
                    </a:moveTo>
                    <a:cubicBezTo>
                      <a:pt x="23" y="43"/>
                      <a:pt x="11" y="40"/>
                      <a:pt x="6" y="31"/>
                    </a:cubicBezTo>
                    <a:cubicBezTo>
                      <a:pt x="0" y="22"/>
                      <a:pt x="4" y="11"/>
                      <a:pt x="13" y="5"/>
                    </a:cubicBezTo>
                    <a:cubicBezTo>
                      <a:pt x="22" y="0"/>
                      <a:pt x="33" y="3"/>
                      <a:pt x="38" y="12"/>
                    </a:cubicBezTo>
                    <a:cubicBezTo>
                      <a:pt x="44" y="21"/>
                      <a:pt x="41" y="33"/>
                      <a:pt x="32" y="38"/>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31" name="Freeform 102"/>
              <p:cNvSpPr/>
              <p:nvPr/>
            </p:nvSpPr>
            <p:spPr bwMode="auto">
              <a:xfrm>
                <a:off x="11261823" y="4094174"/>
                <a:ext cx="392903" cy="502984"/>
              </a:xfrm>
              <a:custGeom>
                <a:avLst/>
                <a:gdLst>
                  <a:gd name="T0" fmla="*/ 162 w 196"/>
                  <a:gd name="T1" fmla="*/ 0 h 251"/>
                  <a:gd name="T2" fmla="*/ 173 w 196"/>
                  <a:gd name="T3" fmla="*/ 9 h 251"/>
                  <a:gd name="T4" fmla="*/ 14 w 196"/>
                  <a:gd name="T5" fmla="*/ 250 h 251"/>
                  <a:gd name="T6" fmla="*/ 1 w 196"/>
                  <a:gd name="T7" fmla="*/ 242 h 251"/>
                  <a:gd name="T8" fmla="*/ 9 w 196"/>
                  <a:gd name="T9" fmla="*/ 230 h 251"/>
                  <a:gd name="T10" fmla="*/ 153 w 196"/>
                  <a:gd name="T11" fmla="*/ 13 h 251"/>
                  <a:gd name="T12" fmla="*/ 161 w 196"/>
                  <a:gd name="T13" fmla="*/ 1 h 251"/>
                  <a:gd name="T14" fmla="*/ 162 w 196"/>
                  <a:gd name="T15" fmla="*/ 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51">
                    <a:moveTo>
                      <a:pt x="162" y="0"/>
                    </a:moveTo>
                    <a:cubicBezTo>
                      <a:pt x="167" y="0"/>
                      <a:pt x="172" y="3"/>
                      <a:pt x="173" y="9"/>
                    </a:cubicBezTo>
                    <a:cubicBezTo>
                      <a:pt x="196" y="119"/>
                      <a:pt x="124" y="228"/>
                      <a:pt x="14" y="250"/>
                    </a:cubicBezTo>
                    <a:cubicBezTo>
                      <a:pt x="8" y="251"/>
                      <a:pt x="3" y="248"/>
                      <a:pt x="1" y="242"/>
                    </a:cubicBezTo>
                    <a:cubicBezTo>
                      <a:pt x="0" y="236"/>
                      <a:pt x="4" y="231"/>
                      <a:pt x="9" y="230"/>
                    </a:cubicBezTo>
                    <a:cubicBezTo>
                      <a:pt x="109" y="209"/>
                      <a:pt x="173" y="112"/>
                      <a:pt x="153" y="13"/>
                    </a:cubicBezTo>
                    <a:cubicBezTo>
                      <a:pt x="152" y="7"/>
                      <a:pt x="155" y="2"/>
                      <a:pt x="161" y="1"/>
                    </a:cubicBezTo>
                    <a:cubicBezTo>
                      <a:pt x="161" y="0"/>
                      <a:pt x="162" y="0"/>
                      <a:pt x="162" y="0"/>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32" name="Freeform 103"/>
              <p:cNvSpPr/>
              <p:nvPr/>
            </p:nvSpPr>
            <p:spPr bwMode="auto">
              <a:xfrm>
                <a:off x="11244041" y="4112803"/>
                <a:ext cx="288750" cy="392056"/>
              </a:xfrm>
              <a:custGeom>
                <a:avLst/>
                <a:gdLst>
                  <a:gd name="T0" fmla="*/ 125 w 144"/>
                  <a:gd name="T1" fmla="*/ 1 h 196"/>
                  <a:gd name="T2" fmla="*/ 136 w 144"/>
                  <a:gd name="T3" fmla="*/ 9 h 196"/>
                  <a:gd name="T4" fmla="*/ 113 w 144"/>
                  <a:gd name="T5" fmla="*/ 127 h 196"/>
                  <a:gd name="T6" fmla="*/ 13 w 144"/>
                  <a:gd name="T7" fmla="*/ 195 h 196"/>
                  <a:gd name="T8" fmla="*/ 1 w 144"/>
                  <a:gd name="T9" fmla="*/ 187 h 196"/>
                  <a:gd name="T10" fmla="*/ 9 w 144"/>
                  <a:gd name="T11" fmla="*/ 175 h 196"/>
                  <a:gd name="T12" fmla="*/ 96 w 144"/>
                  <a:gd name="T13" fmla="*/ 116 h 196"/>
                  <a:gd name="T14" fmla="*/ 116 w 144"/>
                  <a:gd name="T15" fmla="*/ 13 h 196"/>
                  <a:gd name="T16" fmla="*/ 124 w 144"/>
                  <a:gd name="T17" fmla="*/ 1 h 196"/>
                  <a:gd name="T18" fmla="*/ 125 w 144"/>
                  <a:gd name="T19"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96">
                    <a:moveTo>
                      <a:pt x="125" y="1"/>
                    </a:moveTo>
                    <a:cubicBezTo>
                      <a:pt x="130" y="0"/>
                      <a:pt x="135" y="4"/>
                      <a:pt x="136" y="9"/>
                    </a:cubicBezTo>
                    <a:cubicBezTo>
                      <a:pt x="144" y="50"/>
                      <a:pt x="136" y="92"/>
                      <a:pt x="113" y="127"/>
                    </a:cubicBezTo>
                    <a:cubicBezTo>
                      <a:pt x="90" y="162"/>
                      <a:pt x="54" y="186"/>
                      <a:pt x="13" y="195"/>
                    </a:cubicBezTo>
                    <a:cubicBezTo>
                      <a:pt x="8" y="196"/>
                      <a:pt x="2" y="192"/>
                      <a:pt x="1" y="187"/>
                    </a:cubicBezTo>
                    <a:cubicBezTo>
                      <a:pt x="0" y="181"/>
                      <a:pt x="3" y="176"/>
                      <a:pt x="9" y="175"/>
                    </a:cubicBezTo>
                    <a:cubicBezTo>
                      <a:pt x="45" y="167"/>
                      <a:pt x="76" y="146"/>
                      <a:pt x="96" y="116"/>
                    </a:cubicBezTo>
                    <a:cubicBezTo>
                      <a:pt x="116" y="85"/>
                      <a:pt x="123" y="49"/>
                      <a:pt x="116" y="13"/>
                    </a:cubicBezTo>
                    <a:cubicBezTo>
                      <a:pt x="114" y="8"/>
                      <a:pt x="118" y="2"/>
                      <a:pt x="124" y="1"/>
                    </a:cubicBezTo>
                    <a:cubicBezTo>
                      <a:pt x="124" y="1"/>
                      <a:pt x="125" y="1"/>
                      <a:pt x="125" y="1"/>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33" name="Freeform 104"/>
              <p:cNvSpPr/>
              <p:nvPr/>
            </p:nvSpPr>
            <p:spPr bwMode="auto">
              <a:xfrm>
                <a:off x="11223718" y="4132278"/>
                <a:ext cx="218468" cy="274355"/>
              </a:xfrm>
              <a:custGeom>
                <a:avLst/>
                <a:gdLst>
                  <a:gd name="T0" fmla="*/ 86 w 109"/>
                  <a:gd name="T1" fmla="*/ 1 h 137"/>
                  <a:gd name="T2" fmla="*/ 97 w 109"/>
                  <a:gd name="T3" fmla="*/ 9 h 137"/>
                  <a:gd name="T4" fmla="*/ 13 w 109"/>
                  <a:gd name="T5" fmla="*/ 136 h 137"/>
                  <a:gd name="T6" fmla="*/ 1 w 109"/>
                  <a:gd name="T7" fmla="*/ 128 h 137"/>
                  <a:gd name="T8" fmla="*/ 9 w 109"/>
                  <a:gd name="T9" fmla="*/ 116 h 137"/>
                  <a:gd name="T10" fmla="*/ 77 w 109"/>
                  <a:gd name="T11" fmla="*/ 13 h 137"/>
                  <a:gd name="T12" fmla="*/ 85 w 109"/>
                  <a:gd name="T13" fmla="*/ 1 h 137"/>
                  <a:gd name="T14" fmla="*/ 86 w 109"/>
                  <a:gd name="T15" fmla="*/ 1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37">
                    <a:moveTo>
                      <a:pt x="86" y="1"/>
                    </a:moveTo>
                    <a:cubicBezTo>
                      <a:pt x="91" y="0"/>
                      <a:pt x="96" y="4"/>
                      <a:pt x="97" y="9"/>
                    </a:cubicBezTo>
                    <a:cubicBezTo>
                      <a:pt x="109" y="67"/>
                      <a:pt x="71" y="124"/>
                      <a:pt x="13" y="136"/>
                    </a:cubicBezTo>
                    <a:cubicBezTo>
                      <a:pt x="8" y="137"/>
                      <a:pt x="2" y="134"/>
                      <a:pt x="1" y="128"/>
                    </a:cubicBezTo>
                    <a:cubicBezTo>
                      <a:pt x="0" y="122"/>
                      <a:pt x="3" y="117"/>
                      <a:pt x="9" y="116"/>
                    </a:cubicBezTo>
                    <a:cubicBezTo>
                      <a:pt x="56" y="106"/>
                      <a:pt x="86" y="60"/>
                      <a:pt x="77" y="13"/>
                    </a:cubicBezTo>
                    <a:cubicBezTo>
                      <a:pt x="75" y="8"/>
                      <a:pt x="79" y="2"/>
                      <a:pt x="85" y="1"/>
                    </a:cubicBezTo>
                    <a:cubicBezTo>
                      <a:pt x="85" y="1"/>
                      <a:pt x="86" y="1"/>
                      <a:pt x="86" y="1"/>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34" name="Freeform 105"/>
              <p:cNvSpPr/>
              <p:nvPr/>
            </p:nvSpPr>
            <p:spPr bwMode="auto">
              <a:xfrm>
                <a:off x="11198315" y="4152601"/>
                <a:ext cx="132097" cy="168508"/>
              </a:xfrm>
              <a:custGeom>
                <a:avLst/>
                <a:gdLst>
                  <a:gd name="T0" fmla="*/ 52 w 66"/>
                  <a:gd name="T1" fmla="*/ 1 h 84"/>
                  <a:gd name="T2" fmla="*/ 62 w 66"/>
                  <a:gd name="T3" fmla="*/ 9 h 84"/>
                  <a:gd name="T4" fmla="*/ 53 w 66"/>
                  <a:gd name="T5" fmla="*/ 56 h 84"/>
                  <a:gd name="T6" fmla="*/ 14 w 66"/>
                  <a:gd name="T7" fmla="*/ 82 h 84"/>
                  <a:gd name="T8" fmla="*/ 2 w 66"/>
                  <a:gd name="T9" fmla="*/ 74 h 84"/>
                  <a:gd name="T10" fmla="*/ 10 w 66"/>
                  <a:gd name="T11" fmla="*/ 62 h 84"/>
                  <a:gd name="T12" fmla="*/ 36 w 66"/>
                  <a:gd name="T13" fmla="*/ 44 h 84"/>
                  <a:gd name="T14" fmla="*/ 42 w 66"/>
                  <a:gd name="T15" fmla="*/ 13 h 84"/>
                  <a:gd name="T16" fmla="*/ 50 w 66"/>
                  <a:gd name="T17" fmla="*/ 1 h 84"/>
                  <a:gd name="T18" fmla="*/ 52 w 66"/>
                  <a:gd name="T19"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84">
                    <a:moveTo>
                      <a:pt x="52" y="1"/>
                    </a:moveTo>
                    <a:cubicBezTo>
                      <a:pt x="57" y="0"/>
                      <a:pt x="61" y="4"/>
                      <a:pt x="62" y="9"/>
                    </a:cubicBezTo>
                    <a:cubicBezTo>
                      <a:pt x="66" y="25"/>
                      <a:pt x="63" y="42"/>
                      <a:pt x="53" y="56"/>
                    </a:cubicBezTo>
                    <a:cubicBezTo>
                      <a:pt x="44" y="70"/>
                      <a:pt x="30" y="79"/>
                      <a:pt x="14" y="82"/>
                    </a:cubicBezTo>
                    <a:cubicBezTo>
                      <a:pt x="8" y="84"/>
                      <a:pt x="3" y="80"/>
                      <a:pt x="2" y="74"/>
                    </a:cubicBezTo>
                    <a:cubicBezTo>
                      <a:pt x="0" y="69"/>
                      <a:pt x="4" y="63"/>
                      <a:pt x="10" y="62"/>
                    </a:cubicBezTo>
                    <a:cubicBezTo>
                      <a:pt x="20" y="60"/>
                      <a:pt x="30" y="54"/>
                      <a:pt x="36" y="44"/>
                    </a:cubicBezTo>
                    <a:cubicBezTo>
                      <a:pt x="42" y="35"/>
                      <a:pt x="44" y="24"/>
                      <a:pt x="42" y="13"/>
                    </a:cubicBezTo>
                    <a:cubicBezTo>
                      <a:pt x="41" y="7"/>
                      <a:pt x="45" y="2"/>
                      <a:pt x="50" y="1"/>
                    </a:cubicBezTo>
                    <a:cubicBezTo>
                      <a:pt x="51" y="1"/>
                      <a:pt x="51" y="1"/>
                      <a:pt x="52" y="1"/>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35" name="Freeform 106"/>
              <p:cNvSpPr/>
              <p:nvPr/>
            </p:nvSpPr>
            <p:spPr bwMode="auto">
              <a:xfrm>
                <a:off x="11182226" y="4168690"/>
                <a:ext cx="49960" cy="51653"/>
              </a:xfrm>
              <a:custGeom>
                <a:avLst/>
                <a:gdLst>
                  <a:gd name="T0" fmla="*/ 24 w 25"/>
                  <a:gd name="T1" fmla="*/ 10 h 26"/>
                  <a:gd name="T2" fmla="*/ 15 w 25"/>
                  <a:gd name="T3" fmla="*/ 24 h 26"/>
                  <a:gd name="T4" fmla="*/ 1 w 25"/>
                  <a:gd name="T5" fmla="*/ 15 h 26"/>
                  <a:gd name="T6" fmla="*/ 10 w 25"/>
                  <a:gd name="T7" fmla="*/ 1 h 26"/>
                  <a:gd name="T8" fmla="*/ 24 w 25"/>
                  <a:gd name="T9" fmla="*/ 10 h 26"/>
                </a:gdLst>
                <a:ahLst/>
                <a:cxnLst>
                  <a:cxn ang="0">
                    <a:pos x="T0" y="T1"/>
                  </a:cxn>
                  <a:cxn ang="0">
                    <a:pos x="T2" y="T3"/>
                  </a:cxn>
                  <a:cxn ang="0">
                    <a:pos x="T4" y="T5"/>
                  </a:cxn>
                  <a:cxn ang="0">
                    <a:pos x="T6" y="T7"/>
                  </a:cxn>
                  <a:cxn ang="0">
                    <a:pos x="T8" y="T9"/>
                  </a:cxn>
                </a:cxnLst>
                <a:rect l="0" t="0" r="r" b="b"/>
                <a:pathLst>
                  <a:path w="25" h="26">
                    <a:moveTo>
                      <a:pt x="24" y="10"/>
                    </a:moveTo>
                    <a:cubicBezTo>
                      <a:pt x="25" y="17"/>
                      <a:pt x="21" y="23"/>
                      <a:pt x="15" y="24"/>
                    </a:cubicBezTo>
                    <a:cubicBezTo>
                      <a:pt x="9" y="26"/>
                      <a:pt x="2" y="21"/>
                      <a:pt x="1" y="15"/>
                    </a:cubicBezTo>
                    <a:cubicBezTo>
                      <a:pt x="0" y="9"/>
                      <a:pt x="4" y="2"/>
                      <a:pt x="10" y="1"/>
                    </a:cubicBezTo>
                    <a:cubicBezTo>
                      <a:pt x="17" y="0"/>
                      <a:pt x="23" y="4"/>
                      <a:pt x="24" y="10"/>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grpSp>
        <p:sp>
          <p:nvSpPr>
            <p:cNvPr id="130" name="BackShape"/>
            <p:cNvSpPr/>
            <p:nvPr/>
          </p:nvSpPr>
          <p:spPr>
            <a:xfrm>
              <a:off x="2330935" y="2211836"/>
              <a:ext cx="1708236" cy="1708236"/>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280">
                <a:solidFill>
                  <a:schemeClr val="tx1">
                    <a:lumMod val="65000"/>
                    <a:lumOff val="35000"/>
                  </a:schemeClr>
                </a:solidFill>
              </a:endParaRPr>
            </a:p>
          </p:txBody>
        </p:sp>
        <p:sp>
          <p:nvSpPr>
            <p:cNvPr id="131" name="ValueShape"/>
            <p:cNvSpPr/>
            <p:nvPr/>
          </p:nvSpPr>
          <p:spPr>
            <a:xfrm>
              <a:off x="2330935" y="2211836"/>
              <a:ext cx="1708236" cy="1708236"/>
            </a:xfrm>
            <a:prstGeom prst="pie">
              <a:avLst>
                <a:gd name="adj1" fmla="val 18082178"/>
                <a:gd name="adj2" fmla="val 9288000"/>
              </a:avLst>
            </a:prstGeom>
            <a:solidFill>
              <a:schemeClr val="accent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280">
                <a:solidFill>
                  <a:schemeClr val="tx1">
                    <a:lumMod val="65000"/>
                    <a:lumOff val="35000"/>
                  </a:schemeClr>
                </a:solidFill>
              </a:endParaRPr>
            </a:p>
          </p:txBody>
        </p:sp>
        <p:sp>
          <p:nvSpPr>
            <p:cNvPr id="132" name="BackShape"/>
            <p:cNvSpPr/>
            <p:nvPr/>
          </p:nvSpPr>
          <p:spPr bwMode="auto">
            <a:xfrm>
              <a:off x="3090123" y="2970783"/>
              <a:ext cx="189860" cy="190344"/>
            </a:xfrm>
            <a:prstGeom prst="ellipse">
              <a:avLst/>
            </a:prstGeom>
            <a:solidFill>
              <a:srgbClr val="D8574A"/>
            </a:solidFill>
            <a:ln>
              <a:noFill/>
            </a:ln>
          </p:spPr>
          <p:txBody>
            <a:bodyPr anchor="ctr"/>
            <a:lstStyle/>
            <a:p>
              <a:pPr algn="ctr"/>
              <a:endParaRPr sz="1280">
                <a:solidFill>
                  <a:schemeClr val="tx1">
                    <a:lumMod val="65000"/>
                    <a:lumOff val="35000"/>
                  </a:schemeClr>
                </a:solidFill>
              </a:endParaRPr>
            </a:p>
          </p:txBody>
        </p:sp>
        <p:sp>
          <p:nvSpPr>
            <p:cNvPr id="133" name="BackShape"/>
            <p:cNvSpPr/>
            <p:nvPr/>
          </p:nvSpPr>
          <p:spPr bwMode="auto">
            <a:xfrm>
              <a:off x="2306467" y="2187126"/>
              <a:ext cx="1757172" cy="1757657"/>
            </a:xfrm>
            <a:custGeom>
              <a:avLst/>
              <a:gdLst>
                <a:gd name="connsiteX0" fmla="*/ 1326086 w 2652904"/>
                <a:gd name="connsiteY0" fmla="*/ 766329 h 2653636"/>
                <a:gd name="connsiteX1" fmla="*/ 765598 w 2652904"/>
                <a:gd name="connsiteY1" fmla="*/ 1326817 h 2653636"/>
                <a:gd name="connsiteX2" fmla="*/ 1326086 w 2652904"/>
                <a:gd name="connsiteY2" fmla="*/ 1887305 h 2653636"/>
                <a:gd name="connsiteX3" fmla="*/ 1886574 w 2652904"/>
                <a:gd name="connsiteY3" fmla="*/ 1326817 h 2653636"/>
                <a:gd name="connsiteX4" fmla="*/ 1326086 w 2652904"/>
                <a:gd name="connsiteY4" fmla="*/ 766329 h 2653636"/>
                <a:gd name="connsiteX5" fmla="*/ 1325355 w 2652904"/>
                <a:gd name="connsiteY5" fmla="*/ 626664 h 2653636"/>
                <a:gd name="connsiteX6" fmla="*/ 2024777 w 2652904"/>
                <a:gd name="connsiteY6" fmla="*/ 1327183 h 2653636"/>
                <a:gd name="connsiteX7" fmla="*/ 1325355 w 2652904"/>
                <a:gd name="connsiteY7" fmla="*/ 2027702 h 2653636"/>
                <a:gd name="connsiteX8" fmla="*/ 625933 w 2652904"/>
                <a:gd name="connsiteY8" fmla="*/ 1327183 h 2653636"/>
                <a:gd name="connsiteX9" fmla="*/ 1325355 w 2652904"/>
                <a:gd name="connsiteY9" fmla="*/ 626664 h 2653636"/>
                <a:gd name="connsiteX10" fmla="*/ 1326452 w 2652904"/>
                <a:gd name="connsiteY10" fmla="*/ 413876 h 2653636"/>
                <a:gd name="connsiteX11" fmla="*/ 413145 w 2652904"/>
                <a:gd name="connsiteY11" fmla="*/ 1327183 h 2653636"/>
                <a:gd name="connsiteX12" fmla="*/ 1326452 w 2652904"/>
                <a:gd name="connsiteY12" fmla="*/ 2240490 h 2653636"/>
                <a:gd name="connsiteX13" fmla="*/ 2239759 w 2652904"/>
                <a:gd name="connsiteY13" fmla="*/ 1327183 h 2653636"/>
                <a:gd name="connsiteX14" fmla="*/ 1326452 w 2652904"/>
                <a:gd name="connsiteY14" fmla="*/ 413876 h 2653636"/>
                <a:gd name="connsiteX15" fmla="*/ 1326452 w 2652904"/>
                <a:gd name="connsiteY15" fmla="*/ 275674 h 2653636"/>
                <a:gd name="connsiteX16" fmla="*/ 2377961 w 2652904"/>
                <a:gd name="connsiteY16" fmla="*/ 1327183 h 2653636"/>
                <a:gd name="connsiteX17" fmla="*/ 1326452 w 2652904"/>
                <a:gd name="connsiteY17" fmla="*/ 2378692 h 2653636"/>
                <a:gd name="connsiteX18" fmla="*/ 274943 w 2652904"/>
                <a:gd name="connsiteY18" fmla="*/ 1327183 h 2653636"/>
                <a:gd name="connsiteX19" fmla="*/ 1326452 w 2652904"/>
                <a:gd name="connsiteY19" fmla="*/ 275674 h 2653636"/>
                <a:gd name="connsiteX20" fmla="*/ 1326451 w 2652904"/>
                <a:gd name="connsiteY20" fmla="*/ 70929 h 2653636"/>
                <a:gd name="connsiteX21" fmla="*/ 70929 w 2652904"/>
                <a:gd name="connsiteY21" fmla="*/ 1326817 h 2653636"/>
                <a:gd name="connsiteX22" fmla="*/ 1326451 w 2652904"/>
                <a:gd name="connsiteY22" fmla="*/ 2582705 h 2653636"/>
                <a:gd name="connsiteX23" fmla="*/ 2581973 w 2652904"/>
                <a:gd name="connsiteY23" fmla="*/ 1326817 h 2653636"/>
                <a:gd name="connsiteX24" fmla="*/ 1326451 w 2652904"/>
                <a:gd name="connsiteY24" fmla="*/ 70929 h 2653636"/>
                <a:gd name="connsiteX25" fmla="*/ 1326452 w 2652904"/>
                <a:gd name="connsiteY25" fmla="*/ 0 h 2653636"/>
                <a:gd name="connsiteX26" fmla="*/ 2652904 w 2652904"/>
                <a:gd name="connsiteY26" fmla="*/ 1326818 h 2653636"/>
                <a:gd name="connsiteX27" fmla="*/ 1326452 w 2652904"/>
                <a:gd name="connsiteY27" fmla="*/ 2653636 h 2653636"/>
                <a:gd name="connsiteX28" fmla="*/ 0 w 2652904"/>
                <a:gd name="connsiteY28" fmla="*/ 1326818 h 2653636"/>
                <a:gd name="connsiteX29" fmla="*/ 1326452 w 2652904"/>
                <a:gd name="connsiteY29" fmla="*/ 0 h 26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52904" h="2653636">
                  <a:moveTo>
                    <a:pt x="1326086" y="766329"/>
                  </a:moveTo>
                  <a:cubicBezTo>
                    <a:pt x="1016537" y="766329"/>
                    <a:pt x="765598" y="1017268"/>
                    <a:pt x="765598" y="1326817"/>
                  </a:cubicBezTo>
                  <a:cubicBezTo>
                    <a:pt x="765598" y="1636366"/>
                    <a:pt x="1016537" y="1887305"/>
                    <a:pt x="1326086" y="1887305"/>
                  </a:cubicBezTo>
                  <a:cubicBezTo>
                    <a:pt x="1635635" y="1887305"/>
                    <a:pt x="1886574" y="1636366"/>
                    <a:pt x="1886574" y="1326817"/>
                  </a:cubicBezTo>
                  <a:cubicBezTo>
                    <a:pt x="1886574" y="1017268"/>
                    <a:pt x="1635635" y="766329"/>
                    <a:pt x="1326086" y="766329"/>
                  </a:cubicBezTo>
                  <a:close/>
                  <a:moveTo>
                    <a:pt x="1325355" y="626664"/>
                  </a:moveTo>
                  <a:cubicBezTo>
                    <a:pt x="1711635" y="626664"/>
                    <a:pt x="2024777" y="940297"/>
                    <a:pt x="2024777" y="1327183"/>
                  </a:cubicBezTo>
                  <a:cubicBezTo>
                    <a:pt x="2024777" y="1714069"/>
                    <a:pt x="1711635" y="2027702"/>
                    <a:pt x="1325355" y="2027702"/>
                  </a:cubicBezTo>
                  <a:cubicBezTo>
                    <a:pt x="939075" y="2027702"/>
                    <a:pt x="625933" y="1714069"/>
                    <a:pt x="625933" y="1327183"/>
                  </a:cubicBezTo>
                  <a:cubicBezTo>
                    <a:pt x="625933" y="940297"/>
                    <a:pt x="939075" y="626664"/>
                    <a:pt x="1325355" y="626664"/>
                  </a:cubicBezTo>
                  <a:close/>
                  <a:moveTo>
                    <a:pt x="1326452" y="413876"/>
                  </a:moveTo>
                  <a:cubicBezTo>
                    <a:pt x="822046" y="413876"/>
                    <a:pt x="413145" y="822777"/>
                    <a:pt x="413145" y="1327183"/>
                  </a:cubicBezTo>
                  <a:cubicBezTo>
                    <a:pt x="413145" y="1831589"/>
                    <a:pt x="822046" y="2240490"/>
                    <a:pt x="1326452" y="2240490"/>
                  </a:cubicBezTo>
                  <a:cubicBezTo>
                    <a:pt x="1830858" y="2240490"/>
                    <a:pt x="2239759" y="1831589"/>
                    <a:pt x="2239759" y="1327183"/>
                  </a:cubicBezTo>
                  <a:cubicBezTo>
                    <a:pt x="2239759" y="822777"/>
                    <a:pt x="1830858" y="413876"/>
                    <a:pt x="1326452" y="413876"/>
                  </a:cubicBezTo>
                  <a:close/>
                  <a:moveTo>
                    <a:pt x="1326452" y="275674"/>
                  </a:moveTo>
                  <a:cubicBezTo>
                    <a:pt x="1907184" y="275674"/>
                    <a:pt x="2377961" y="746451"/>
                    <a:pt x="2377961" y="1327183"/>
                  </a:cubicBezTo>
                  <a:cubicBezTo>
                    <a:pt x="2377961" y="1907915"/>
                    <a:pt x="1907184" y="2378692"/>
                    <a:pt x="1326452" y="2378692"/>
                  </a:cubicBezTo>
                  <a:cubicBezTo>
                    <a:pt x="745720" y="2378692"/>
                    <a:pt x="274943" y="1907915"/>
                    <a:pt x="274943" y="1327183"/>
                  </a:cubicBezTo>
                  <a:cubicBezTo>
                    <a:pt x="274943" y="746451"/>
                    <a:pt x="745720" y="275674"/>
                    <a:pt x="1326452" y="275674"/>
                  </a:cubicBezTo>
                  <a:close/>
                  <a:moveTo>
                    <a:pt x="1326451" y="70929"/>
                  </a:moveTo>
                  <a:cubicBezTo>
                    <a:pt x="633045" y="70929"/>
                    <a:pt x="70929" y="633209"/>
                    <a:pt x="70929" y="1326817"/>
                  </a:cubicBezTo>
                  <a:cubicBezTo>
                    <a:pt x="70929" y="2020425"/>
                    <a:pt x="633045" y="2582705"/>
                    <a:pt x="1326451" y="2582705"/>
                  </a:cubicBezTo>
                  <a:cubicBezTo>
                    <a:pt x="2019857" y="2582705"/>
                    <a:pt x="2581973" y="2020425"/>
                    <a:pt x="2581973" y="1326817"/>
                  </a:cubicBezTo>
                  <a:cubicBezTo>
                    <a:pt x="2581973" y="633209"/>
                    <a:pt x="2019857" y="70929"/>
                    <a:pt x="1326451" y="70929"/>
                  </a:cubicBezTo>
                  <a:close/>
                  <a:moveTo>
                    <a:pt x="1326452" y="0"/>
                  </a:moveTo>
                  <a:cubicBezTo>
                    <a:pt x="2059031" y="0"/>
                    <a:pt x="2652904" y="594037"/>
                    <a:pt x="2652904" y="1326818"/>
                  </a:cubicBezTo>
                  <a:cubicBezTo>
                    <a:pt x="2652904" y="2059599"/>
                    <a:pt x="2059031" y="2653636"/>
                    <a:pt x="1326452" y="2653636"/>
                  </a:cubicBezTo>
                  <a:cubicBezTo>
                    <a:pt x="593873" y="2653636"/>
                    <a:pt x="0" y="2059599"/>
                    <a:pt x="0" y="1326818"/>
                  </a:cubicBezTo>
                  <a:cubicBezTo>
                    <a:pt x="0" y="594037"/>
                    <a:pt x="593873" y="0"/>
                    <a:pt x="1326452" y="0"/>
                  </a:cubicBezTo>
                  <a:close/>
                </a:path>
              </a:pathLst>
            </a:custGeom>
            <a:solidFill>
              <a:schemeClr val="bg1"/>
            </a:solidFill>
            <a:ln>
              <a:noFill/>
            </a:ln>
          </p:spPr>
          <p:txBody>
            <a:bodyPr anchor="ctr"/>
            <a:lstStyle/>
            <a:p>
              <a:pPr algn="ctr"/>
              <a:endParaRPr sz="1280">
                <a:solidFill>
                  <a:schemeClr val="tx1">
                    <a:lumMod val="65000"/>
                    <a:lumOff val="35000"/>
                  </a:schemeClr>
                </a:solidFill>
              </a:endParaRPr>
            </a:p>
          </p:txBody>
        </p:sp>
        <p:grpSp>
          <p:nvGrpSpPr>
            <p:cNvPr id="236" name="BackShape"/>
            <p:cNvGrpSpPr/>
            <p:nvPr/>
          </p:nvGrpSpPr>
          <p:grpSpPr>
            <a:xfrm>
              <a:off x="1930623" y="1829685"/>
              <a:ext cx="1267023" cy="1256852"/>
              <a:chOff x="7120252" y="1618207"/>
              <a:chExt cx="2215160" cy="2197378"/>
            </a:xfrm>
          </p:grpSpPr>
          <p:sp>
            <p:nvSpPr>
              <p:cNvPr id="136" name="Freeform 114"/>
              <p:cNvSpPr/>
              <p:nvPr/>
            </p:nvSpPr>
            <p:spPr bwMode="auto">
              <a:xfrm>
                <a:off x="7729083" y="2227884"/>
                <a:ext cx="1153306" cy="1141451"/>
              </a:xfrm>
              <a:custGeom>
                <a:avLst/>
                <a:gdLst>
                  <a:gd name="T0" fmla="*/ 575 w 576"/>
                  <a:gd name="T1" fmla="*/ 518 h 570"/>
                  <a:gd name="T2" fmla="*/ 576 w 576"/>
                  <a:gd name="T3" fmla="*/ 518 h 570"/>
                  <a:gd name="T4" fmla="*/ 52 w 576"/>
                  <a:gd name="T5" fmla="*/ 0 h 570"/>
                  <a:gd name="T6" fmla="*/ 37 w 576"/>
                  <a:gd name="T7" fmla="*/ 37 h 570"/>
                  <a:gd name="T8" fmla="*/ 0 w 576"/>
                  <a:gd name="T9" fmla="*/ 52 h 570"/>
                  <a:gd name="T10" fmla="*/ 524 w 576"/>
                  <a:gd name="T11" fmla="*/ 570 h 570"/>
                  <a:gd name="T12" fmla="*/ 525 w 576"/>
                  <a:gd name="T13" fmla="*/ 569 h 570"/>
                  <a:gd name="T14" fmla="*/ 575 w 576"/>
                  <a:gd name="T15" fmla="*/ 518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570">
                    <a:moveTo>
                      <a:pt x="575" y="518"/>
                    </a:moveTo>
                    <a:cubicBezTo>
                      <a:pt x="576" y="518"/>
                      <a:pt x="576" y="518"/>
                      <a:pt x="576" y="518"/>
                    </a:cubicBezTo>
                    <a:cubicBezTo>
                      <a:pt x="52" y="0"/>
                      <a:pt x="52" y="0"/>
                      <a:pt x="52" y="0"/>
                    </a:cubicBezTo>
                    <a:cubicBezTo>
                      <a:pt x="47" y="12"/>
                      <a:pt x="42" y="24"/>
                      <a:pt x="37" y="37"/>
                    </a:cubicBezTo>
                    <a:cubicBezTo>
                      <a:pt x="24" y="42"/>
                      <a:pt x="12" y="47"/>
                      <a:pt x="0" y="52"/>
                    </a:cubicBezTo>
                    <a:cubicBezTo>
                      <a:pt x="524" y="570"/>
                      <a:pt x="524" y="570"/>
                      <a:pt x="524" y="570"/>
                    </a:cubicBezTo>
                    <a:cubicBezTo>
                      <a:pt x="525" y="569"/>
                      <a:pt x="525" y="569"/>
                      <a:pt x="525" y="569"/>
                    </a:cubicBezTo>
                    <a:lnTo>
                      <a:pt x="575" y="518"/>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sp>
            <p:nvSpPr>
              <p:cNvPr id="137" name="Freeform 115"/>
              <p:cNvSpPr/>
              <p:nvPr/>
            </p:nvSpPr>
            <p:spPr bwMode="auto">
              <a:xfrm>
                <a:off x="8936582" y="3420988"/>
                <a:ext cx="398830" cy="394597"/>
              </a:xfrm>
              <a:custGeom>
                <a:avLst/>
                <a:gdLst>
                  <a:gd name="T0" fmla="*/ 199 w 199"/>
                  <a:gd name="T1" fmla="*/ 197 h 197"/>
                  <a:gd name="T2" fmla="*/ 59 w 199"/>
                  <a:gd name="T3" fmla="*/ 0 h 197"/>
                  <a:gd name="T4" fmla="*/ 58 w 199"/>
                  <a:gd name="T5" fmla="*/ 0 h 197"/>
                  <a:gd name="T6" fmla="*/ 55 w 199"/>
                  <a:gd name="T7" fmla="*/ 4 h 197"/>
                  <a:gd name="T8" fmla="*/ 5 w 199"/>
                  <a:gd name="T9" fmla="*/ 55 h 197"/>
                  <a:gd name="T10" fmla="*/ 0 w 199"/>
                  <a:gd name="T11" fmla="*/ 58 h 197"/>
                  <a:gd name="T12" fmla="*/ 1 w 199"/>
                  <a:gd name="T13" fmla="*/ 59 h 197"/>
                  <a:gd name="T14" fmla="*/ 199 w 199"/>
                  <a:gd name="T15" fmla="*/ 197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7">
                    <a:moveTo>
                      <a:pt x="199" y="197"/>
                    </a:moveTo>
                    <a:cubicBezTo>
                      <a:pt x="59" y="0"/>
                      <a:pt x="59" y="0"/>
                      <a:pt x="59" y="0"/>
                    </a:cubicBezTo>
                    <a:cubicBezTo>
                      <a:pt x="59" y="0"/>
                      <a:pt x="58" y="0"/>
                      <a:pt x="58" y="0"/>
                    </a:cubicBezTo>
                    <a:cubicBezTo>
                      <a:pt x="57" y="2"/>
                      <a:pt x="56" y="3"/>
                      <a:pt x="55" y="4"/>
                    </a:cubicBezTo>
                    <a:cubicBezTo>
                      <a:pt x="5" y="55"/>
                      <a:pt x="5" y="55"/>
                      <a:pt x="5" y="55"/>
                    </a:cubicBezTo>
                    <a:cubicBezTo>
                      <a:pt x="3" y="56"/>
                      <a:pt x="2" y="57"/>
                      <a:pt x="0" y="58"/>
                    </a:cubicBezTo>
                    <a:cubicBezTo>
                      <a:pt x="1" y="58"/>
                      <a:pt x="1" y="59"/>
                      <a:pt x="1" y="59"/>
                    </a:cubicBezTo>
                    <a:lnTo>
                      <a:pt x="199" y="197"/>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sp>
            <p:nvSpPr>
              <p:cNvPr id="138" name="Freeform 116"/>
              <p:cNvSpPr/>
              <p:nvPr/>
            </p:nvSpPr>
            <p:spPr bwMode="auto">
              <a:xfrm>
                <a:off x="8892550" y="3375263"/>
                <a:ext cx="164274" cy="165968"/>
              </a:xfrm>
              <a:custGeom>
                <a:avLst/>
                <a:gdLst>
                  <a:gd name="T0" fmla="*/ 77 w 82"/>
                  <a:gd name="T1" fmla="*/ 27 h 83"/>
                  <a:gd name="T2" fmla="*/ 80 w 82"/>
                  <a:gd name="T3" fmla="*/ 23 h 83"/>
                  <a:gd name="T4" fmla="*/ 77 w 82"/>
                  <a:gd name="T5" fmla="*/ 7 h 83"/>
                  <a:gd name="T6" fmla="*/ 75 w 82"/>
                  <a:gd name="T7" fmla="*/ 6 h 83"/>
                  <a:gd name="T8" fmla="*/ 55 w 82"/>
                  <a:gd name="T9" fmla="*/ 6 h 83"/>
                  <a:gd name="T10" fmla="*/ 5 w 82"/>
                  <a:gd name="T11" fmla="*/ 57 h 83"/>
                  <a:gd name="T12" fmla="*/ 5 w 82"/>
                  <a:gd name="T13" fmla="*/ 77 h 83"/>
                  <a:gd name="T14" fmla="*/ 7 w 82"/>
                  <a:gd name="T15" fmla="*/ 78 h 83"/>
                  <a:gd name="T16" fmla="*/ 22 w 82"/>
                  <a:gd name="T17" fmla="*/ 81 h 83"/>
                  <a:gd name="T18" fmla="*/ 27 w 82"/>
                  <a:gd name="T19" fmla="*/ 78 h 83"/>
                  <a:gd name="T20" fmla="*/ 77 w 82"/>
                  <a:gd name="T21"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3">
                    <a:moveTo>
                      <a:pt x="77" y="27"/>
                    </a:moveTo>
                    <a:cubicBezTo>
                      <a:pt x="78" y="26"/>
                      <a:pt x="79" y="25"/>
                      <a:pt x="80" y="23"/>
                    </a:cubicBezTo>
                    <a:cubicBezTo>
                      <a:pt x="82" y="18"/>
                      <a:pt x="81" y="12"/>
                      <a:pt x="77" y="7"/>
                    </a:cubicBezTo>
                    <a:cubicBezTo>
                      <a:pt x="75" y="6"/>
                      <a:pt x="75" y="6"/>
                      <a:pt x="75" y="6"/>
                    </a:cubicBezTo>
                    <a:cubicBezTo>
                      <a:pt x="70" y="0"/>
                      <a:pt x="61" y="1"/>
                      <a:pt x="55" y="6"/>
                    </a:cubicBezTo>
                    <a:cubicBezTo>
                      <a:pt x="5" y="57"/>
                      <a:pt x="5" y="57"/>
                      <a:pt x="5" y="57"/>
                    </a:cubicBezTo>
                    <a:cubicBezTo>
                      <a:pt x="0" y="62"/>
                      <a:pt x="0" y="71"/>
                      <a:pt x="5" y="77"/>
                    </a:cubicBezTo>
                    <a:cubicBezTo>
                      <a:pt x="7" y="78"/>
                      <a:pt x="7" y="78"/>
                      <a:pt x="7" y="78"/>
                    </a:cubicBezTo>
                    <a:cubicBezTo>
                      <a:pt x="11" y="82"/>
                      <a:pt x="17" y="83"/>
                      <a:pt x="22" y="81"/>
                    </a:cubicBezTo>
                    <a:cubicBezTo>
                      <a:pt x="24" y="80"/>
                      <a:pt x="25" y="79"/>
                      <a:pt x="27" y="78"/>
                    </a:cubicBezTo>
                    <a:lnTo>
                      <a:pt x="77" y="27"/>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sp>
            <p:nvSpPr>
              <p:cNvPr id="139" name="Freeform 117"/>
              <p:cNvSpPr/>
              <p:nvPr/>
            </p:nvSpPr>
            <p:spPr bwMode="auto">
              <a:xfrm>
                <a:off x="8850211" y="3335464"/>
                <a:ext cx="164274" cy="164274"/>
              </a:xfrm>
              <a:custGeom>
                <a:avLst/>
                <a:gdLst>
                  <a:gd name="T0" fmla="*/ 76 w 82"/>
                  <a:gd name="T1" fmla="*/ 6 h 82"/>
                  <a:gd name="T2" fmla="*/ 75 w 82"/>
                  <a:gd name="T3" fmla="*/ 5 h 82"/>
                  <a:gd name="T4" fmla="*/ 62 w 82"/>
                  <a:gd name="T5" fmla="*/ 1 h 82"/>
                  <a:gd name="T6" fmla="*/ 58 w 82"/>
                  <a:gd name="T7" fmla="*/ 8 h 82"/>
                  <a:gd name="T8" fmla="*/ 8 w 82"/>
                  <a:gd name="T9" fmla="*/ 58 h 82"/>
                  <a:gd name="T10" fmla="*/ 1 w 82"/>
                  <a:gd name="T11" fmla="*/ 62 h 82"/>
                  <a:gd name="T12" fmla="*/ 5 w 82"/>
                  <a:gd name="T13" fmla="*/ 75 h 82"/>
                  <a:gd name="T14" fmla="*/ 6 w 82"/>
                  <a:gd name="T15" fmla="*/ 77 h 82"/>
                  <a:gd name="T16" fmla="*/ 26 w 82"/>
                  <a:gd name="T17" fmla="*/ 77 h 82"/>
                  <a:gd name="T18" fmla="*/ 76 w 82"/>
                  <a:gd name="T19" fmla="*/ 26 h 82"/>
                  <a:gd name="T20" fmla="*/ 76 w 82"/>
                  <a:gd name="T21" fmla="*/ 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76" y="6"/>
                    </a:moveTo>
                    <a:cubicBezTo>
                      <a:pt x="75" y="5"/>
                      <a:pt x="75" y="5"/>
                      <a:pt x="75" y="5"/>
                    </a:cubicBezTo>
                    <a:cubicBezTo>
                      <a:pt x="71" y="1"/>
                      <a:pt x="66" y="0"/>
                      <a:pt x="62" y="1"/>
                    </a:cubicBezTo>
                    <a:cubicBezTo>
                      <a:pt x="61" y="4"/>
                      <a:pt x="60" y="6"/>
                      <a:pt x="58" y="8"/>
                    </a:cubicBezTo>
                    <a:cubicBezTo>
                      <a:pt x="8" y="58"/>
                      <a:pt x="8" y="58"/>
                      <a:pt x="8" y="58"/>
                    </a:cubicBezTo>
                    <a:cubicBezTo>
                      <a:pt x="6" y="60"/>
                      <a:pt x="3" y="62"/>
                      <a:pt x="1" y="62"/>
                    </a:cubicBezTo>
                    <a:cubicBezTo>
                      <a:pt x="0" y="67"/>
                      <a:pt x="1" y="72"/>
                      <a:pt x="5" y="75"/>
                    </a:cubicBezTo>
                    <a:cubicBezTo>
                      <a:pt x="6" y="77"/>
                      <a:pt x="6" y="77"/>
                      <a:pt x="6" y="77"/>
                    </a:cubicBezTo>
                    <a:cubicBezTo>
                      <a:pt x="12" y="82"/>
                      <a:pt x="21" y="82"/>
                      <a:pt x="26" y="77"/>
                    </a:cubicBezTo>
                    <a:cubicBezTo>
                      <a:pt x="76" y="26"/>
                      <a:pt x="76" y="26"/>
                      <a:pt x="76" y="26"/>
                    </a:cubicBezTo>
                    <a:cubicBezTo>
                      <a:pt x="82" y="21"/>
                      <a:pt x="82" y="12"/>
                      <a:pt x="76" y="6"/>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sp>
            <p:nvSpPr>
              <p:cNvPr id="140" name="Freeform 118"/>
              <p:cNvSpPr/>
              <p:nvPr/>
            </p:nvSpPr>
            <p:spPr bwMode="auto">
              <a:xfrm>
                <a:off x="8812953" y="3297359"/>
                <a:ext cx="163427" cy="164274"/>
              </a:xfrm>
              <a:custGeom>
                <a:avLst/>
                <a:gdLst>
                  <a:gd name="T0" fmla="*/ 77 w 82"/>
                  <a:gd name="T1" fmla="*/ 27 h 82"/>
                  <a:gd name="T2" fmla="*/ 81 w 82"/>
                  <a:gd name="T3" fmla="*/ 20 h 82"/>
                  <a:gd name="T4" fmla="*/ 77 w 82"/>
                  <a:gd name="T5" fmla="*/ 7 h 82"/>
                  <a:gd name="T6" fmla="*/ 75 w 82"/>
                  <a:gd name="T7" fmla="*/ 5 h 82"/>
                  <a:gd name="T8" fmla="*/ 55 w 82"/>
                  <a:gd name="T9" fmla="*/ 6 h 82"/>
                  <a:gd name="T10" fmla="*/ 5 w 82"/>
                  <a:gd name="T11" fmla="*/ 56 h 82"/>
                  <a:gd name="T12" fmla="*/ 5 w 82"/>
                  <a:gd name="T13" fmla="*/ 76 h 82"/>
                  <a:gd name="T14" fmla="*/ 7 w 82"/>
                  <a:gd name="T15" fmla="*/ 78 h 82"/>
                  <a:gd name="T16" fmla="*/ 20 w 82"/>
                  <a:gd name="T17" fmla="*/ 81 h 82"/>
                  <a:gd name="T18" fmla="*/ 27 w 82"/>
                  <a:gd name="T19" fmla="*/ 77 h 82"/>
                  <a:gd name="T20" fmla="*/ 77 w 82"/>
                  <a:gd name="T21" fmla="*/ 2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77" y="27"/>
                    </a:moveTo>
                    <a:cubicBezTo>
                      <a:pt x="79" y="25"/>
                      <a:pt x="80" y="23"/>
                      <a:pt x="81" y="20"/>
                    </a:cubicBezTo>
                    <a:cubicBezTo>
                      <a:pt x="82" y="15"/>
                      <a:pt x="80" y="11"/>
                      <a:pt x="77" y="7"/>
                    </a:cubicBezTo>
                    <a:cubicBezTo>
                      <a:pt x="75" y="5"/>
                      <a:pt x="75" y="5"/>
                      <a:pt x="75" y="5"/>
                    </a:cubicBezTo>
                    <a:cubicBezTo>
                      <a:pt x="70" y="0"/>
                      <a:pt x="61" y="0"/>
                      <a:pt x="55" y="6"/>
                    </a:cubicBezTo>
                    <a:cubicBezTo>
                      <a:pt x="5" y="56"/>
                      <a:pt x="5" y="56"/>
                      <a:pt x="5" y="56"/>
                    </a:cubicBezTo>
                    <a:cubicBezTo>
                      <a:pt x="0" y="62"/>
                      <a:pt x="0" y="71"/>
                      <a:pt x="5" y="76"/>
                    </a:cubicBezTo>
                    <a:cubicBezTo>
                      <a:pt x="7" y="78"/>
                      <a:pt x="7" y="78"/>
                      <a:pt x="7" y="78"/>
                    </a:cubicBezTo>
                    <a:cubicBezTo>
                      <a:pt x="10" y="81"/>
                      <a:pt x="15" y="82"/>
                      <a:pt x="20" y="81"/>
                    </a:cubicBezTo>
                    <a:cubicBezTo>
                      <a:pt x="22" y="81"/>
                      <a:pt x="25" y="79"/>
                      <a:pt x="27" y="77"/>
                    </a:cubicBezTo>
                    <a:lnTo>
                      <a:pt x="77" y="27"/>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sp>
            <p:nvSpPr>
              <p:cNvPr id="141" name="Freeform 119"/>
              <p:cNvSpPr/>
              <p:nvPr/>
            </p:nvSpPr>
            <p:spPr bwMode="auto">
              <a:xfrm>
                <a:off x="8768074" y="3255021"/>
                <a:ext cx="166814" cy="165968"/>
              </a:xfrm>
              <a:custGeom>
                <a:avLst/>
                <a:gdLst>
                  <a:gd name="T0" fmla="*/ 77 w 83"/>
                  <a:gd name="T1" fmla="*/ 7 h 83"/>
                  <a:gd name="T2" fmla="*/ 76 w 83"/>
                  <a:gd name="T3" fmla="*/ 5 h 83"/>
                  <a:gd name="T4" fmla="*/ 57 w 83"/>
                  <a:gd name="T5" fmla="*/ 5 h 83"/>
                  <a:gd name="T6" fmla="*/ 56 w 83"/>
                  <a:gd name="T7" fmla="*/ 5 h 83"/>
                  <a:gd name="T8" fmla="*/ 6 w 83"/>
                  <a:gd name="T9" fmla="*/ 56 h 83"/>
                  <a:gd name="T10" fmla="*/ 5 w 83"/>
                  <a:gd name="T11" fmla="*/ 57 h 83"/>
                  <a:gd name="T12" fmla="*/ 6 w 83"/>
                  <a:gd name="T13" fmla="*/ 76 h 83"/>
                  <a:gd name="T14" fmla="*/ 7 w 83"/>
                  <a:gd name="T15" fmla="*/ 77 h 83"/>
                  <a:gd name="T16" fmla="*/ 27 w 83"/>
                  <a:gd name="T17" fmla="*/ 77 h 83"/>
                  <a:gd name="T18" fmla="*/ 77 w 83"/>
                  <a:gd name="T19" fmla="*/ 27 h 83"/>
                  <a:gd name="T20" fmla="*/ 77 w 83"/>
                  <a:gd name="T21"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3">
                    <a:moveTo>
                      <a:pt x="77" y="7"/>
                    </a:moveTo>
                    <a:cubicBezTo>
                      <a:pt x="76" y="5"/>
                      <a:pt x="76" y="5"/>
                      <a:pt x="76" y="5"/>
                    </a:cubicBezTo>
                    <a:cubicBezTo>
                      <a:pt x="70" y="0"/>
                      <a:pt x="62" y="0"/>
                      <a:pt x="57" y="5"/>
                    </a:cubicBezTo>
                    <a:cubicBezTo>
                      <a:pt x="56" y="5"/>
                      <a:pt x="56" y="5"/>
                      <a:pt x="56" y="5"/>
                    </a:cubicBezTo>
                    <a:cubicBezTo>
                      <a:pt x="6" y="56"/>
                      <a:pt x="6" y="56"/>
                      <a:pt x="6" y="56"/>
                    </a:cubicBezTo>
                    <a:cubicBezTo>
                      <a:pt x="5" y="57"/>
                      <a:pt x="5" y="57"/>
                      <a:pt x="5" y="57"/>
                    </a:cubicBezTo>
                    <a:cubicBezTo>
                      <a:pt x="0" y="62"/>
                      <a:pt x="1" y="71"/>
                      <a:pt x="6" y="76"/>
                    </a:cubicBezTo>
                    <a:cubicBezTo>
                      <a:pt x="7" y="77"/>
                      <a:pt x="7" y="77"/>
                      <a:pt x="7" y="77"/>
                    </a:cubicBezTo>
                    <a:cubicBezTo>
                      <a:pt x="13" y="83"/>
                      <a:pt x="22" y="83"/>
                      <a:pt x="27" y="77"/>
                    </a:cubicBezTo>
                    <a:cubicBezTo>
                      <a:pt x="77" y="27"/>
                      <a:pt x="77" y="27"/>
                      <a:pt x="77" y="27"/>
                    </a:cubicBezTo>
                    <a:cubicBezTo>
                      <a:pt x="83" y="21"/>
                      <a:pt x="83" y="12"/>
                      <a:pt x="77" y="7"/>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sp>
            <p:nvSpPr>
              <p:cNvPr id="142" name="Freeform 120"/>
              <p:cNvSpPr/>
              <p:nvPr/>
            </p:nvSpPr>
            <p:spPr bwMode="auto">
              <a:xfrm>
                <a:off x="7120252" y="1830747"/>
                <a:ext cx="682500" cy="709597"/>
              </a:xfrm>
              <a:custGeom>
                <a:avLst/>
                <a:gdLst>
                  <a:gd name="T0" fmla="*/ 222 w 341"/>
                  <a:gd name="T1" fmla="*/ 117 h 354"/>
                  <a:gd name="T2" fmla="*/ 27 w 341"/>
                  <a:gd name="T3" fmla="*/ 120 h 354"/>
                  <a:gd name="T4" fmla="*/ 304 w 341"/>
                  <a:gd name="T5" fmla="*/ 250 h 354"/>
                  <a:gd name="T6" fmla="*/ 341 w 341"/>
                  <a:gd name="T7" fmla="*/ 235 h 354"/>
                  <a:gd name="T8" fmla="*/ 222 w 341"/>
                  <a:gd name="T9" fmla="*/ 117 h 354"/>
                </a:gdLst>
                <a:ahLst/>
                <a:cxnLst>
                  <a:cxn ang="0">
                    <a:pos x="T0" y="T1"/>
                  </a:cxn>
                  <a:cxn ang="0">
                    <a:pos x="T2" y="T3"/>
                  </a:cxn>
                  <a:cxn ang="0">
                    <a:pos x="T4" y="T5"/>
                  </a:cxn>
                  <a:cxn ang="0">
                    <a:pos x="T6" y="T7"/>
                  </a:cxn>
                  <a:cxn ang="0">
                    <a:pos x="T8" y="T9"/>
                  </a:cxn>
                </a:cxnLst>
                <a:rect l="0" t="0" r="r" b="b"/>
                <a:pathLst>
                  <a:path w="341" h="354">
                    <a:moveTo>
                      <a:pt x="222" y="117"/>
                    </a:moveTo>
                    <a:cubicBezTo>
                      <a:pt x="96" y="0"/>
                      <a:pt x="56" y="8"/>
                      <a:pt x="27" y="120"/>
                    </a:cubicBezTo>
                    <a:cubicBezTo>
                      <a:pt x="0" y="220"/>
                      <a:pt x="38" y="354"/>
                      <a:pt x="304" y="250"/>
                    </a:cubicBezTo>
                    <a:cubicBezTo>
                      <a:pt x="316" y="245"/>
                      <a:pt x="328" y="240"/>
                      <a:pt x="341" y="235"/>
                    </a:cubicBezTo>
                    <a:cubicBezTo>
                      <a:pt x="293" y="188"/>
                      <a:pt x="253" y="149"/>
                      <a:pt x="222" y="117"/>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sp>
            <p:nvSpPr>
              <p:cNvPr id="143" name="Freeform 121"/>
              <p:cNvSpPr/>
              <p:nvPr/>
            </p:nvSpPr>
            <p:spPr bwMode="auto">
              <a:xfrm>
                <a:off x="7322631" y="1618207"/>
                <a:ext cx="712984" cy="683347"/>
              </a:xfrm>
              <a:custGeom>
                <a:avLst/>
                <a:gdLst>
                  <a:gd name="T0" fmla="*/ 240 w 356"/>
                  <a:gd name="T1" fmla="*/ 341 h 341"/>
                  <a:gd name="T2" fmla="*/ 255 w 356"/>
                  <a:gd name="T3" fmla="*/ 304 h 341"/>
                  <a:gd name="T4" fmla="*/ 122 w 356"/>
                  <a:gd name="T5" fmla="*/ 27 h 341"/>
                  <a:gd name="T6" fmla="*/ 121 w 356"/>
                  <a:gd name="T7" fmla="*/ 223 h 341"/>
                  <a:gd name="T8" fmla="*/ 240 w 356"/>
                  <a:gd name="T9" fmla="*/ 341 h 341"/>
                </a:gdLst>
                <a:ahLst/>
                <a:cxnLst>
                  <a:cxn ang="0">
                    <a:pos x="T0" y="T1"/>
                  </a:cxn>
                  <a:cxn ang="0">
                    <a:pos x="T2" y="T3"/>
                  </a:cxn>
                  <a:cxn ang="0">
                    <a:pos x="T4" y="T5"/>
                  </a:cxn>
                  <a:cxn ang="0">
                    <a:pos x="T6" y="T7"/>
                  </a:cxn>
                  <a:cxn ang="0">
                    <a:pos x="T8" y="T9"/>
                  </a:cxn>
                </a:cxnLst>
                <a:rect l="0" t="0" r="r" b="b"/>
                <a:pathLst>
                  <a:path w="356" h="341">
                    <a:moveTo>
                      <a:pt x="240" y="341"/>
                    </a:moveTo>
                    <a:cubicBezTo>
                      <a:pt x="245" y="328"/>
                      <a:pt x="250" y="316"/>
                      <a:pt x="255" y="304"/>
                    </a:cubicBezTo>
                    <a:cubicBezTo>
                      <a:pt x="356" y="36"/>
                      <a:pt x="222" y="0"/>
                      <a:pt x="122" y="27"/>
                    </a:cubicBezTo>
                    <a:cubicBezTo>
                      <a:pt x="10" y="59"/>
                      <a:pt x="0" y="94"/>
                      <a:pt x="121" y="223"/>
                    </a:cubicBezTo>
                    <a:cubicBezTo>
                      <a:pt x="152" y="255"/>
                      <a:pt x="192" y="294"/>
                      <a:pt x="240" y="341"/>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grpSp>
      </p:grpSp>
      <p:sp>
        <p:nvSpPr>
          <p:cNvPr id="135" name="ValueText"/>
          <p:cNvSpPr txBox="1"/>
          <p:nvPr/>
        </p:nvSpPr>
        <p:spPr>
          <a:xfrm>
            <a:off x="2087066" y="3136582"/>
            <a:ext cx="350394" cy="262795"/>
          </a:xfrm>
          <a:prstGeom prst="rect">
            <a:avLst/>
          </a:prstGeom>
        </p:spPr>
        <p:txBody>
          <a:bodyPr wrap="none" lIns="0" tIns="0" rIns="0" bIns="0" numCol="1">
            <a:prstTxWarp prst="textPlain">
              <a:avLst/>
            </a:prstTxWarp>
            <a:normAutofit/>
          </a:bodyPr>
          <a:lstStyle/>
          <a:p>
            <a:r>
              <a:rPr lang="en-US" altLang="zh-CN" sz="1280" dirty="0">
                <a:solidFill>
                  <a:schemeClr val="tx1">
                    <a:lumMod val="65000"/>
                    <a:lumOff val="35000"/>
                  </a:schemeClr>
                </a:solidFill>
                <a:latin typeface="Impact" panose="020B0806030902050204" pitchFamily="34" charset="0"/>
              </a:rPr>
              <a:t>88%</a:t>
            </a:r>
          </a:p>
        </p:txBody>
      </p:sp>
      <p:grpSp>
        <p:nvGrpSpPr>
          <p:cNvPr id="247" name="组合 606"/>
          <p:cNvGrpSpPr/>
          <p:nvPr/>
        </p:nvGrpSpPr>
        <p:grpSpPr>
          <a:xfrm>
            <a:off x="6117981" y="1335957"/>
            <a:ext cx="1848483" cy="1789936"/>
            <a:chOff x="8603410" y="1878491"/>
            <a:chExt cx="2599429" cy="2517097"/>
          </a:xfrm>
        </p:grpSpPr>
        <p:grpSp>
          <p:nvGrpSpPr>
            <p:cNvPr id="248" name="BackShape"/>
            <p:cNvGrpSpPr/>
            <p:nvPr/>
          </p:nvGrpSpPr>
          <p:grpSpPr>
            <a:xfrm>
              <a:off x="8603410" y="1878491"/>
              <a:ext cx="2599429" cy="2517097"/>
              <a:chOff x="7110091" y="1594497"/>
              <a:chExt cx="4544635" cy="4400684"/>
            </a:xfrm>
            <a:solidFill>
              <a:schemeClr val="tx2">
                <a:lumMod val="20000"/>
                <a:lumOff val="80000"/>
              </a:schemeClr>
            </a:solidFill>
          </p:grpSpPr>
          <p:sp>
            <p:nvSpPr>
              <p:cNvPr id="263" name="Freeform 5"/>
              <p:cNvSpPr/>
              <p:nvPr/>
            </p:nvSpPr>
            <p:spPr bwMode="auto">
              <a:xfrm>
                <a:off x="7846784" y="2420102"/>
                <a:ext cx="535161" cy="530080"/>
              </a:xfrm>
              <a:custGeom>
                <a:avLst/>
                <a:gdLst>
                  <a:gd name="T0" fmla="*/ 239 w 267"/>
                  <a:gd name="T1" fmla="*/ 134 h 265"/>
                  <a:gd name="T2" fmla="*/ 229 w 267"/>
                  <a:gd name="T3" fmla="*/ 88 h 265"/>
                  <a:gd name="T4" fmla="*/ 253 w 267"/>
                  <a:gd name="T5" fmla="*/ 76 h 265"/>
                  <a:gd name="T6" fmla="*/ 215 w 267"/>
                  <a:gd name="T7" fmla="*/ 30 h 265"/>
                  <a:gd name="T8" fmla="*/ 199 w 267"/>
                  <a:gd name="T9" fmla="*/ 51 h 265"/>
                  <a:gd name="T10" fmla="*/ 156 w 267"/>
                  <a:gd name="T11" fmla="*/ 31 h 265"/>
                  <a:gd name="T12" fmla="*/ 162 w 267"/>
                  <a:gd name="T13" fmla="*/ 5 h 265"/>
                  <a:gd name="T14" fmla="*/ 103 w 267"/>
                  <a:gd name="T15" fmla="*/ 5 h 265"/>
                  <a:gd name="T16" fmla="*/ 109 w 267"/>
                  <a:gd name="T17" fmla="*/ 31 h 265"/>
                  <a:gd name="T18" fmla="*/ 66 w 267"/>
                  <a:gd name="T19" fmla="*/ 52 h 265"/>
                  <a:gd name="T20" fmla="*/ 49 w 267"/>
                  <a:gd name="T21" fmla="*/ 31 h 265"/>
                  <a:gd name="T22" fmla="*/ 12 w 267"/>
                  <a:gd name="T23" fmla="*/ 77 h 265"/>
                  <a:gd name="T24" fmla="*/ 37 w 267"/>
                  <a:gd name="T25" fmla="*/ 89 h 265"/>
                  <a:gd name="T26" fmla="*/ 27 w 267"/>
                  <a:gd name="T27" fmla="*/ 135 h 265"/>
                  <a:gd name="T28" fmla="*/ 27 w 267"/>
                  <a:gd name="T29" fmla="*/ 135 h 265"/>
                  <a:gd name="T30" fmla="*/ 0 w 267"/>
                  <a:gd name="T31" fmla="*/ 135 h 265"/>
                  <a:gd name="T32" fmla="*/ 13 w 267"/>
                  <a:gd name="T33" fmla="*/ 193 h 265"/>
                  <a:gd name="T34" fmla="*/ 37 w 267"/>
                  <a:gd name="T35" fmla="*/ 181 h 265"/>
                  <a:gd name="T36" fmla="*/ 66 w 267"/>
                  <a:gd name="T37" fmla="*/ 218 h 265"/>
                  <a:gd name="T38" fmla="*/ 50 w 267"/>
                  <a:gd name="T39" fmla="*/ 239 h 265"/>
                  <a:gd name="T40" fmla="*/ 103 w 267"/>
                  <a:gd name="T41" fmla="*/ 265 h 265"/>
                  <a:gd name="T42" fmla="*/ 109 w 267"/>
                  <a:gd name="T43" fmla="*/ 239 h 265"/>
                  <a:gd name="T44" fmla="*/ 133 w 267"/>
                  <a:gd name="T45" fmla="*/ 241 h 265"/>
                  <a:gd name="T46" fmla="*/ 156 w 267"/>
                  <a:gd name="T47" fmla="*/ 239 h 265"/>
                  <a:gd name="T48" fmla="*/ 162 w 267"/>
                  <a:gd name="T49" fmla="*/ 265 h 265"/>
                  <a:gd name="T50" fmla="*/ 216 w 267"/>
                  <a:gd name="T51" fmla="*/ 239 h 265"/>
                  <a:gd name="T52" fmla="*/ 199 w 267"/>
                  <a:gd name="T53" fmla="*/ 218 h 265"/>
                  <a:gd name="T54" fmla="*/ 229 w 267"/>
                  <a:gd name="T55" fmla="*/ 181 h 265"/>
                  <a:gd name="T56" fmla="*/ 253 w 267"/>
                  <a:gd name="T57" fmla="*/ 193 h 265"/>
                  <a:gd name="T58" fmla="*/ 267 w 267"/>
                  <a:gd name="T59" fmla="*/ 135 h 265"/>
                  <a:gd name="T60" fmla="*/ 267 w 267"/>
                  <a:gd name="T61" fmla="*/ 134 h 265"/>
                  <a:gd name="T62" fmla="*/ 239 w 267"/>
                  <a:gd name="T63" fmla="*/ 134 h 265"/>
                  <a:gd name="T64" fmla="*/ 75 w 267"/>
                  <a:gd name="T65" fmla="*/ 135 h 265"/>
                  <a:gd name="T66" fmla="*/ 133 w 267"/>
                  <a:gd name="T67" fmla="*/ 77 h 265"/>
                  <a:gd name="T68" fmla="*/ 190 w 267"/>
                  <a:gd name="T69" fmla="*/ 135 h 265"/>
                  <a:gd name="T70" fmla="*/ 133 w 267"/>
                  <a:gd name="T71" fmla="*/ 192 h 265"/>
                  <a:gd name="T72" fmla="*/ 75 w 267"/>
                  <a:gd name="T73" fmla="*/ 13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7" h="265">
                    <a:moveTo>
                      <a:pt x="239" y="134"/>
                    </a:moveTo>
                    <a:cubicBezTo>
                      <a:pt x="239" y="114"/>
                      <a:pt x="235" y="102"/>
                      <a:pt x="229" y="88"/>
                    </a:cubicBezTo>
                    <a:cubicBezTo>
                      <a:pt x="253" y="76"/>
                      <a:pt x="253" y="76"/>
                      <a:pt x="253" y="76"/>
                    </a:cubicBezTo>
                    <a:cubicBezTo>
                      <a:pt x="244" y="59"/>
                      <a:pt x="231" y="43"/>
                      <a:pt x="215" y="30"/>
                    </a:cubicBezTo>
                    <a:cubicBezTo>
                      <a:pt x="199" y="51"/>
                      <a:pt x="199" y="51"/>
                      <a:pt x="199" y="51"/>
                    </a:cubicBezTo>
                    <a:cubicBezTo>
                      <a:pt x="187" y="41"/>
                      <a:pt x="172" y="34"/>
                      <a:pt x="156" y="31"/>
                    </a:cubicBezTo>
                    <a:cubicBezTo>
                      <a:pt x="162" y="5"/>
                      <a:pt x="162" y="5"/>
                      <a:pt x="162" y="5"/>
                    </a:cubicBezTo>
                    <a:cubicBezTo>
                      <a:pt x="143" y="0"/>
                      <a:pt x="122" y="0"/>
                      <a:pt x="103" y="5"/>
                    </a:cubicBezTo>
                    <a:cubicBezTo>
                      <a:pt x="109" y="31"/>
                      <a:pt x="109" y="31"/>
                      <a:pt x="109" y="31"/>
                    </a:cubicBezTo>
                    <a:cubicBezTo>
                      <a:pt x="93" y="35"/>
                      <a:pt x="78" y="42"/>
                      <a:pt x="66" y="52"/>
                    </a:cubicBezTo>
                    <a:cubicBezTo>
                      <a:pt x="49" y="31"/>
                      <a:pt x="49" y="31"/>
                      <a:pt x="49" y="31"/>
                    </a:cubicBezTo>
                    <a:cubicBezTo>
                      <a:pt x="34" y="43"/>
                      <a:pt x="21" y="59"/>
                      <a:pt x="12" y="77"/>
                    </a:cubicBezTo>
                    <a:cubicBezTo>
                      <a:pt x="37" y="89"/>
                      <a:pt x="37" y="89"/>
                      <a:pt x="37" y="89"/>
                    </a:cubicBezTo>
                    <a:cubicBezTo>
                      <a:pt x="30" y="103"/>
                      <a:pt x="27" y="118"/>
                      <a:pt x="27" y="135"/>
                    </a:cubicBezTo>
                    <a:cubicBezTo>
                      <a:pt x="27" y="135"/>
                      <a:pt x="27" y="135"/>
                      <a:pt x="27" y="135"/>
                    </a:cubicBezTo>
                    <a:cubicBezTo>
                      <a:pt x="0" y="135"/>
                      <a:pt x="0" y="135"/>
                      <a:pt x="0" y="135"/>
                    </a:cubicBezTo>
                    <a:cubicBezTo>
                      <a:pt x="0" y="155"/>
                      <a:pt x="4" y="175"/>
                      <a:pt x="13" y="193"/>
                    </a:cubicBezTo>
                    <a:cubicBezTo>
                      <a:pt x="37" y="181"/>
                      <a:pt x="37" y="181"/>
                      <a:pt x="37" y="181"/>
                    </a:cubicBezTo>
                    <a:cubicBezTo>
                      <a:pt x="44" y="196"/>
                      <a:pt x="54" y="208"/>
                      <a:pt x="66" y="218"/>
                    </a:cubicBezTo>
                    <a:cubicBezTo>
                      <a:pt x="50" y="239"/>
                      <a:pt x="50" y="239"/>
                      <a:pt x="50" y="239"/>
                    </a:cubicBezTo>
                    <a:cubicBezTo>
                      <a:pt x="65" y="252"/>
                      <a:pt x="84" y="260"/>
                      <a:pt x="103" y="265"/>
                    </a:cubicBezTo>
                    <a:cubicBezTo>
                      <a:pt x="109" y="239"/>
                      <a:pt x="109" y="239"/>
                      <a:pt x="109" y="239"/>
                    </a:cubicBezTo>
                    <a:cubicBezTo>
                      <a:pt x="117" y="240"/>
                      <a:pt x="125" y="241"/>
                      <a:pt x="133" y="241"/>
                    </a:cubicBezTo>
                    <a:cubicBezTo>
                      <a:pt x="141" y="241"/>
                      <a:pt x="149" y="240"/>
                      <a:pt x="156" y="239"/>
                    </a:cubicBezTo>
                    <a:cubicBezTo>
                      <a:pt x="162" y="265"/>
                      <a:pt x="162" y="265"/>
                      <a:pt x="162" y="265"/>
                    </a:cubicBezTo>
                    <a:cubicBezTo>
                      <a:pt x="182" y="260"/>
                      <a:pt x="200" y="251"/>
                      <a:pt x="216" y="239"/>
                    </a:cubicBezTo>
                    <a:cubicBezTo>
                      <a:pt x="199" y="218"/>
                      <a:pt x="199" y="218"/>
                      <a:pt x="199" y="218"/>
                    </a:cubicBezTo>
                    <a:cubicBezTo>
                      <a:pt x="212" y="208"/>
                      <a:pt x="222" y="196"/>
                      <a:pt x="229" y="181"/>
                    </a:cubicBezTo>
                    <a:cubicBezTo>
                      <a:pt x="253" y="193"/>
                      <a:pt x="253" y="193"/>
                      <a:pt x="253" y="193"/>
                    </a:cubicBezTo>
                    <a:cubicBezTo>
                      <a:pt x="262" y="174"/>
                      <a:pt x="267" y="155"/>
                      <a:pt x="267" y="135"/>
                    </a:cubicBezTo>
                    <a:cubicBezTo>
                      <a:pt x="267" y="134"/>
                      <a:pt x="267" y="134"/>
                      <a:pt x="267" y="134"/>
                    </a:cubicBezTo>
                    <a:lnTo>
                      <a:pt x="239" y="134"/>
                    </a:lnTo>
                    <a:close/>
                    <a:moveTo>
                      <a:pt x="75" y="135"/>
                    </a:moveTo>
                    <a:cubicBezTo>
                      <a:pt x="75" y="103"/>
                      <a:pt x="101" y="77"/>
                      <a:pt x="133" y="77"/>
                    </a:cubicBezTo>
                    <a:cubicBezTo>
                      <a:pt x="164" y="77"/>
                      <a:pt x="190" y="103"/>
                      <a:pt x="190" y="135"/>
                    </a:cubicBezTo>
                    <a:cubicBezTo>
                      <a:pt x="190" y="166"/>
                      <a:pt x="164" y="192"/>
                      <a:pt x="133" y="192"/>
                    </a:cubicBezTo>
                    <a:cubicBezTo>
                      <a:pt x="101" y="192"/>
                      <a:pt x="75" y="166"/>
                      <a:pt x="75" y="135"/>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64" name="Freeform 6"/>
              <p:cNvSpPr/>
              <p:nvPr/>
            </p:nvSpPr>
            <p:spPr bwMode="auto">
              <a:xfrm>
                <a:off x="10795251" y="3935827"/>
                <a:ext cx="573266" cy="138871"/>
              </a:xfrm>
              <a:custGeom>
                <a:avLst/>
                <a:gdLst>
                  <a:gd name="T0" fmla="*/ 677 w 677"/>
                  <a:gd name="T1" fmla="*/ 142 h 164"/>
                  <a:gd name="T2" fmla="*/ 672 w 677"/>
                  <a:gd name="T3" fmla="*/ 0 h 164"/>
                  <a:gd name="T4" fmla="*/ 0 w 677"/>
                  <a:gd name="T5" fmla="*/ 22 h 164"/>
                  <a:gd name="T6" fmla="*/ 5 w 677"/>
                  <a:gd name="T7" fmla="*/ 164 h 164"/>
                  <a:gd name="T8" fmla="*/ 677 w 677"/>
                  <a:gd name="T9" fmla="*/ 142 h 164"/>
                </a:gdLst>
                <a:ahLst/>
                <a:cxnLst>
                  <a:cxn ang="0">
                    <a:pos x="T0" y="T1"/>
                  </a:cxn>
                  <a:cxn ang="0">
                    <a:pos x="T2" y="T3"/>
                  </a:cxn>
                  <a:cxn ang="0">
                    <a:pos x="T4" y="T5"/>
                  </a:cxn>
                  <a:cxn ang="0">
                    <a:pos x="T6" y="T7"/>
                  </a:cxn>
                  <a:cxn ang="0">
                    <a:pos x="T8" y="T9"/>
                  </a:cxn>
                </a:cxnLst>
                <a:rect l="0" t="0" r="r" b="b"/>
                <a:pathLst>
                  <a:path w="677" h="164">
                    <a:moveTo>
                      <a:pt x="677" y="142"/>
                    </a:moveTo>
                    <a:lnTo>
                      <a:pt x="672" y="0"/>
                    </a:lnTo>
                    <a:lnTo>
                      <a:pt x="0" y="22"/>
                    </a:lnTo>
                    <a:lnTo>
                      <a:pt x="5" y="164"/>
                    </a:lnTo>
                    <a:lnTo>
                      <a:pt x="677" y="142"/>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65" name="Freeform 7"/>
              <p:cNvSpPr/>
              <p:nvPr/>
            </p:nvSpPr>
            <p:spPr bwMode="auto">
              <a:xfrm>
                <a:off x="10801178" y="4112803"/>
                <a:ext cx="300605" cy="138024"/>
              </a:xfrm>
              <a:custGeom>
                <a:avLst/>
                <a:gdLst>
                  <a:gd name="T0" fmla="*/ 355 w 355"/>
                  <a:gd name="T1" fmla="*/ 151 h 163"/>
                  <a:gd name="T2" fmla="*/ 350 w 355"/>
                  <a:gd name="T3" fmla="*/ 0 h 163"/>
                  <a:gd name="T4" fmla="*/ 0 w 355"/>
                  <a:gd name="T5" fmla="*/ 11 h 163"/>
                  <a:gd name="T6" fmla="*/ 5 w 355"/>
                  <a:gd name="T7" fmla="*/ 163 h 163"/>
                  <a:gd name="T8" fmla="*/ 355 w 355"/>
                  <a:gd name="T9" fmla="*/ 151 h 163"/>
                </a:gdLst>
                <a:ahLst/>
                <a:cxnLst>
                  <a:cxn ang="0">
                    <a:pos x="T0" y="T1"/>
                  </a:cxn>
                  <a:cxn ang="0">
                    <a:pos x="T2" y="T3"/>
                  </a:cxn>
                  <a:cxn ang="0">
                    <a:pos x="T4" y="T5"/>
                  </a:cxn>
                  <a:cxn ang="0">
                    <a:pos x="T6" y="T7"/>
                  </a:cxn>
                  <a:cxn ang="0">
                    <a:pos x="T8" y="T9"/>
                  </a:cxn>
                </a:cxnLst>
                <a:rect l="0" t="0" r="r" b="b"/>
                <a:pathLst>
                  <a:path w="355" h="163">
                    <a:moveTo>
                      <a:pt x="355" y="151"/>
                    </a:moveTo>
                    <a:lnTo>
                      <a:pt x="350" y="0"/>
                    </a:lnTo>
                    <a:lnTo>
                      <a:pt x="0" y="11"/>
                    </a:lnTo>
                    <a:lnTo>
                      <a:pt x="5" y="163"/>
                    </a:lnTo>
                    <a:lnTo>
                      <a:pt x="355" y="151"/>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66" name="Freeform 8"/>
              <p:cNvSpPr/>
              <p:nvPr/>
            </p:nvSpPr>
            <p:spPr bwMode="auto">
              <a:xfrm>
                <a:off x="10807105" y="4284698"/>
                <a:ext cx="451330" cy="133790"/>
              </a:xfrm>
              <a:custGeom>
                <a:avLst/>
                <a:gdLst>
                  <a:gd name="T0" fmla="*/ 528 w 533"/>
                  <a:gd name="T1" fmla="*/ 0 h 158"/>
                  <a:gd name="T2" fmla="*/ 0 w 533"/>
                  <a:gd name="T3" fmla="*/ 17 h 158"/>
                  <a:gd name="T4" fmla="*/ 3 w 533"/>
                  <a:gd name="T5" fmla="*/ 158 h 158"/>
                  <a:gd name="T6" fmla="*/ 533 w 533"/>
                  <a:gd name="T7" fmla="*/ 142 h 158"/>
                  <a:gd name="T8" fmla="*/ 528 w 533"/>
                  <a:gd name="T9" fmla="*/ 0 h 158"/>
                </a:gdLst>
                <a:ahLst/>
                <a:cxnLst>
                  <a:cxn ang="0">
                    <a:pos x="T0" y="T1"/>
                  </a:cxn>
                  <a:cxn ang="0">
                    <a:pos x="T2" y="T3"/>
                  </a:cxn>
                  <a:cxn ang="0">
                    <a:pos x="T4" y="T5"/>
                  </a:cxn>
                  <a:cxn ang="0">
                    <a:pos x="T6" y="T7"/>
                  </a:cxn>
                  <a:cxn ang="0">
                    <a:pos x="T8" y="T9"/>
                  </a:cxn>
                </a:cxnLst>
                <a:rect l="0" t="0" r="r" b="b"/>
                <a:pathLst>
                  <a:path w="533" h="158">
                    <a:moveTo>
                      <a:pt x="528" y="0"/>
                    </a:moveTo>
                    <a:lnTo>
                      <a:pt x="0" y="17"/>
                    </a:lnTo>
                    <a:lnTo>
                      <a:pt x="3" y="158"/>
                    </a:lnTo>
                    <a:lnTo>
                      <a:pt x="533" y="142"/>
                    </a:lnTo>
                    <a:lnTo>
                      <a:pt x="528" y="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67" name="Freeform 9"/>
              <p:cNvSpPr/>
              <p:nvPr/>
            </p:nvSpPr>
            <p:spPr bwMode="auto">
              <a:xfrm>
                <a:off x="10727509" y="3807964"/>
                <a:ext cx="626613" cy="636774"/>
              </a:xfrm>
              <a:custGeom>
                <a:avLst/>
                <a:gdLst>
                  <a:gd name="T0" fmla="*/ 92 w 740"/>
                  <a:gd name="T1" fmla="*/ 523 h 752"/>
                  <a:gd name="T2" fmla="*/ 87 w 740"/>
                  <a:gd name="T3" fmla="*/ 371 h 752"/>
                  <a:gd name="T4" fmla="*/ 85 w 740"/>
                  <a:gd name="T5" fmla="*/ 315 h 752"/>
                  <a:gd name="T6" fmla="*/ 80 w 740"/>
                  <a:gd name="T7" fmla="*/ 173 h 752"/>
                  <a:gd name="T8" fmla="*/ 78 w 740"/>
                  <a:gd name="T9" fmla="*/ 97 h 752"/>
                  <a:gd name="T10" fmla="*/ 740 w 740"/>
                  <a:gd name="T11" fmla="*/ 76 h 752"/>
                  <a:gd name="T12" fmla="*/ 738 w 740"/>
                  <a:gd name="T13" fmla="*/ 0 h 752"/>
                  <a:gd name="T14" fmla="*/ 61 w 740"/>
                  <a:gd name="T15" fmla="*/ 21 h 752"/>
                  <a:gd name="T16" fmla="*/ 0 w 740"/>
                  <a:gd name="T17" fmla="*/ 24 h 752"/>
                  <a:gd name="T18" fmla="*/ 23 w 740"/>
                  <a:gd name="T19" fmla="*/ 752 h 752"/>
                  <a:gd name="T20" fmla="*/ 99 w 740"/>
                  <a:gd name="T21" fmla="*/ 750 h 752"/>
                  <a:gd name="T22" fmla="*/ 97 w 740"/>
                  <a:gd name="T23" fmla="*/ 721 h 752"/>
                  <a:gd name="T24" fmla="*/ 94 w 740"/>
                  <a:gd name="T25" fmla="*/ 580 h 752"/>
                  <a:gd name="T26" fmla="*/ 92 w 740"/>
                  <a:gd name="T27" fmla="*/ 523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0" h="752">
                    <a:moveTo>
                      <a:pt x="92" y="523"/>
                    </a:moveTo>
                    <a:lnTo>
                      <a:pt x="87" y="371"/>
                    </a:lnTo>
                    <a:lnTo>
                      <a:pt x="85" y="315"/>
                    </a:lnTo>
                    <a:lnTo>
                      <a:pt x="80" y="173"/>
                    </a:lnTo>
                    <a:lnTo>
                      <a:pt x="78" y="97"/>
                    </a:lnTo>
                    <a:lnTo>
                      <a:pt x="740" y="76"/>
                    </a:lnTo>
                    <a:lnTo>
                      <a:pt x="738" y="0"/>
                    </a:lnTo>
                    <a:lnTo>
                      <a:pt x="61" y="21"/>
                    </a:lnTo>
                    <a:lnTo>
                      <a:pt x="0" y="24"/>
                    </a:lnTo>
                    <a:lnTo>
                      <a:pt x="23" y="752"/>
                    </a:lnTo>
                    <a:lnTo>
                      <a:pt x="99" y="750"/>
                    </a:lnTo>
                    <a:lnTo>
                      <a:pt x="97" y="721"/>
                    </a:lnTo>
                    <a:lnTo>
                      <a:pt x="94" y="580"/>
                    </a:lnTo>
                    <a:lnTo>
                      <a:pt x="92" y="523"/>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68" name="Freeform 10"/>
              <p:cNvSpPr/>
              <p:nvPr/>
            </p:nvSpPr>
            <p:spPr bwMode="auto">
              <a:xfrm>
                <a:off x="10118678" y="1817199"/>
                <a:ext cx="358185" cy="464032"/>
              </a:xfrm>
              <a:custGeom>
                <a:avLst/>
                <a:gdLst>
                  <a:gd name="T0" fmla="*/ 179 w 179"/>
                  <a:gd name="T1" fmla="*/ 134 h 232"/>
                  <a:gd name="T2" fmla="*/ 140 w 179"/>
                  <a:gd name="T3" fmla="*/ 119 h 232"/>
                  <a:gd name="T4" fmla="*/ 138 w 179"/>
                  <a:gd name="T5" fmla="*/ 24 h 232"/>
                  <a:gd name="T6" fmla="*/ 109 w 179"/>
                  <a:gd name="T7" fmla="*/ 31 h 232"/>
                  <a:gd name="T8" fmla="*/ 91 w 179"/>
                  <a:gd name="T9" fmla="*/ 95 h 232"/>
                  <a:gd name="T10" fmla="*/ 26 w 179"/>
                  <a:gd name="T11" fmla="*/ 90 h 232"/>
                  <a:gd name="T12" fmla="*/ 18 w 179"/>
                  <a:gd name="T13" fmla="*/ 120 h 232"/>
                  <a:gd name="T14" fmla="*/ 16 w 179"/>
                  <a:gd name="T15" fmla="*/ 152 h 232"/>
                  <a:gd name="T16" fmla="*/ 17 w 179"/>
                  <a:gd name="T17" fmla="*/ 185 h 232"/>
                  <a:gd name="T18" fmla="*/ 34 w 179"/>
                  <a:gd name="T19" fmla="*/ 219 h 232"/>
                  <a:gd name="T20" fmla="*/ 131 w 179"/>
                  <a:gd name="T21" fmla="*/ 211 h 232"/>
                  <a:gd name="T22" fmla="*/ 175 w 179"/>
                  <a:gd name="T23" fmla="*/ 207 h 232"/>
                  <a:gd name="T24" fmla="*/ 179 w 179"/>
                  <a:gd name="T25" fmla="*/ 13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232">
                    <a:moveTo>
                      <a:pt x="179" y="134"/>
                    </a:moveTo>
                    <a:cubicBezTo>
                      <a:pt x="164" y="133"/>
                      <a:pt x="150" y="129"/>
                      <a:pt x="140" y="119"/>
                    </a:cubicBezTo>
                    <a:cubicBezTo>
                      <a:pt x="123" y="102"/>
                      <a:pt x="132" y="47"/>
                      <a:pt x="138" y="24"/>
                    </a:cubicBezTo>
                    <a:cubicBezTo>
                      <a:pt x="145" y="0"/>
                      <a:pt x="121" y="1"/>
                      <a:pt x="109" y="31"/>
                    </a:cubicBezTo>
                    <a:cubicBezTo>
                      <a:pt x="97" y="61"/>
                      <a:pt x="91" y="95"/>
                      <a:pt x="91" y="95"/>
                    </a:cubicBezTo>
                    <a:cubicBezTo>
                      <a:pt x="91" y="95"/>
                      <a:pt x="36" y="89"/>
                      <a:pt x="26" y="90"/>
                    </a:cubicBezTo>
                    <a:cubicBezTo>
                      <a:pt x="17" y="91"/>
                      <a:pt x="10" y="105"/>
                      <a:pt x="18" y="120"/>
                    </a:cubicBezTo>
                    <a:cubicBezTo>
                      <a:pt x="23" y="131"/>
                      <a:pt x="7" y="134"/>
                      <a:pt x="16" y="152"/>
                    </a:cubicBezTo>
                    <a:cubicBezTo>
                      <a:pt x="19" y="158"/>
                      <a:pt x="2" y="166"/>
                      <a:pt x="17" y="185"/>
                    </a:cubicBezTo>
                    <a:cubicBezTo>
                      <a:pt x="22" y="192"/>
                      <a:pt x="0" y="207"/>
                      <a:pt x="34" y="219"/>
                    </a:cubicBezTo>
                    <a:cubicBezTo>
                      <a:pt x="68" y="232"/>
                      <a:pt x="116" y="221"/>
                      <a:pt x="131" y="211"/>
                    </a:cubicBezTo>
                    <a:cubicBezTo>
                      <a:pt x="144" y="202"/>
                      <a:pt x="159" y="205"/>
                      <a:pt x="175" y="207"/>
                    </a:cubicBezTo>
                    <a:lnTo>
                      <a:pt x="179" y="134"/>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69" name="Freeform 11"/>
              <p:cNvSpPr/>
              <p:nvPr/>
            </p:nvSpPr>
            <p:spPr bwMode="auto">
              <a:xfrm>
                <a:off x="9439566" y="4957883"/>
                <a:ext cx="638467" cy="897580"/>
              </a:xfrm>
              <a:custGeom>
                <a:avLst/>
                <a:gdLst>
                  <a:gd name="T0" fmla="*/ 32 w 319"/>
                  <a:gd name="T1" fmla="*/ 250 h 448"/>
                  <a:gd name="T2" fmla="*/ 81 w 319"/>
                  <a:gd name="T3" fmla="*/ 416 h 448"/>
                  <a:gd name="T4" fmla="*/ 247 w 319"/>
                  <a:gd name="T5" fmla="*/ 365 h 448"/>
                  <a:gd name="T6" fmla="*/ 226 w 319"/>
                  <a:gd name="T7" fmla="*/ 222 h 448"/>
                  <a:gd name="T8" fmla="*/ 256 w 319"/>
                  <a:gd name="T9" fmla="*/ 173 h 448"/>
                  <a:gd name="T10" fmla="*/ 246 w 319"/>
                  <a:gd name="T11" fmla="*/ 117 h 448"/>
                  <a:gd name="T12" fmla="*/ 305 w 319"/>
                  <a:gd name="T13" fmla="*/ 79 h 448"/>
                  <a:gd name="T14" fmla="*/ 295 w 319"/>
                  <a:gd name="T15" fmla="*/ 12 h 448"/>
                  <a:gd name="T16" fmla="*/ 234 w 319"/>
                  <a:gd name="T17" fmla="*/ 46 h 448"/>
                  <a:gd name="T18" fmla="*/ 159 w 319"/>
                  <a:gd name="T19" fmla="*/ 188 h 448"/>
                  <a:gd name="T20" fmla="*/ 32 w 319"/>
                  <a:gd name="T21" fmla="*/ 250 h 448"/>
                  <a:gd name="T22" fmla="*/ 101 w 319"/>
                  <a:gd name="T23" fmla="*/ 376 h 448"/>
                  <a:gd name="T24" fmla="*/ 89 w 319"/>
                  <a:gd name="T25" fmla="*/ 336 h 448"/>
                  <a:gd name="T26" fmla="*/ 128 w 319"/>
                  <a:gd name="T27" fmla="*/ 324 h 448"/>
                  <a:gd name="T28" fmla="*/ 141 w 319"/>
                  <a:gd name="T29" fmla="*/ 364 h 448"/>
                  <a:gd name="T30" fmla="*/ 101 w 319"/>
                  <a:gd name="T31" fmla="*/ 37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448">
                    <a:moveTo>
                      <a:pt x="32" y="250"/>
                    </a:moveTo>
                    <a:cubicBezTo>
                      <a:pt x="0" y="310"/>
                      <a:pt x="21" y="384"/>
                      <a:pt x="81" y="416"/>
                    </a:cubicBezTo>
                    <a:cubicBezTo>
                      <a:pt x="141" y="448"/>
                      <a:pt x="215" y="425"/>
                      <a:pt x="247" y="365"/>
                    </a:cubicBezTo>
                    <a:cubicBezTo>
                      <a:pt x="272" y="317"/>
                      <a:pt x="262" y="259"/>
                      <a:pt x="226" y="222"/>
                    </a:cubicBezTo>
                    <a:cubicBezTo>
                      <a:pt x="238" y="203"/>
                      <a:pt x="251" y="182"/>
                      <a:pt x="256" y="173"/>
                    </a:cubicBezTo>
                    <a:cubicBezTo>
                      <a:pt x="265" y="156"/>
                      <a:pt x="240" y="130"/>
                      <a:pt x="246" y="117"/>
                    </a:cubicBezTo>
                    <a:cubicBezTo>
                      <a:pt x="253" y="104"/>
                      <a:pt x="298" y="92"/>
                      <a:pt x="305" y="79"/>
                    </a:cubicBezTo>
                    <a:cubicBezTo>
                      <a:pt x="312" y="66"/>
                      <a:pt x="319" y="25"/>
                      <a:pt x="295" y="12"/>
                    </a:cubicBezTo>
                    <a:cubicBezTo>
                      <a:pt x="272" y="0"/>
                      <a:pt x="234" y="46"/>
                      <a:pt x="234" y="46"/>
                    </a:cubicBezTo>
                    <a:cubicBezTo>
                      <a:pt x="159" y="188"/>
                      <a:pt x="159" y="188"/>
                      <a:pt x="159" y="188"/>
                    </a:cubicBezTo>
                    <a:cubicBezTo>
                      <a:pt x="106" y="180"/>
                      <a:pt x="56" y="204"/>
                      <a:pt x="32" y="250"/>
                    </a:cubicBezTo>
                    <a:close/>
                    <a:moveTo>
                      <a:pt x="101" y="376"/>
                    </a:moveTo>
                    <a:cubicBezTo>
                      <a:pt x="86" y="369"/>
                      <a:pt x="81" y="351"/>
                      <a:pt x="89" y="336"/>
                    </a:cubicBezTo>
                    <a:cubicBezTo>
                      <a:pt x="96" y="322"/>
                      <a:pt x="114" y="317"/>
                      <a:pt x="128" y="324"/>
                    </a:cubicBezTo>
                    <a:cubicBezTo>
                      <a:pt x="143" y="332"/>
                      <a:pt x="148" y="350"/>
                      <a:pt x="141" y="364"/>
                    </a:cubicBezTo>
                    <a:cubicBezTo>
                      <a:pt x="133" y="378"/>
                      <a:pt x="115" y="384"/>
                      <a:pt x="101" y="376"/>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70" name="Freeform 12"/>
              <p:cNvSpPr/>
              <p:nvPr/>
            </p:nvSpPr>
            <p:spPr bwMode="auto">
              <a:xfrm>
                <a:off x="8698639" y="5166189"/>
                <a:ext cx="953467" cy="828992"/>
              </a:xfrm>
              <a:custGeom>
                <a:avLst/>
                <a:gdLst>
                  <a:gd name="T0" fmla="*/ 31 w 476"/>
                  <a:gd name="T1" fmla="*/ 202 h 414"/>
                  <a:gd name="T2" fmla="*/ 17 w 476"/>
                  <a:gd name="T3" fmla="*/ 127 h 414"/>
                  <a:gd name="T4" fmla="*/ 82 w 476"/>
                  <a:gd name="T5" fmla="*/ 31 h 414"/>
                  <a:gd name="T6" fmla="*/ 156 w 476"/>
                  <a:gd name="T7" fmla="*/ 16 h 414"/>
                  <a:gd name="T8" fmla="*/ 445 w 476"/>
                  <a:gd name="T9" fmla="*/ 212 h 414"/>
                  <a:gd name="T10" fmla="*/ 459 w 476"/>
                  <a:gd name="T11" fmla="*/ 287 h 414"/>
                  <a:gd name="T12" fmla="*/ 394 w 476"/>
                  <a:gd name="T13" fmla="*/ 383 h 414"/>
                  <a:gd name="T14" fmla="*/ 320 w 476"/>
                  <a:gd name="T15" fmla="*/ 398 h 414"/>
                  <a:gd name="T16" fmla="*/ 31 w 476"/>
                  <a:gd name="T17" fmla="*/ 20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 h="414">
                    <a:moveTo>
                      <a:pt x="31" y="202"/>
                    </a:moveTo>
                    <a:cubicBezTo>
                      <a:pt x="6" y="185"/>
                      <a:pt x="0" y="152"/>
                      <a:pt x="17" y="127"/>
                    </a:cubicBezTo>
                    <a:cubicBezTo>
                      <a:pt x="82" y="31"/>
                      <a:pt x="82" y="31"/>
                      <a:pt x="82" y="31"/>
                    </a:cubicBezTo>
                    <a:cubicBezTo>
                      <a:pt x="99" y="6"/>
                      <a:pt x="132" y="0"/>
                      <a:pt x="156" y="16"/>
                    </a:cubicBezTo>
                    <a:cubicBezTo>
                      <a:pt x="445" y="212"/>
                      <a:pt x="445" y="212"/>
                      <a:pt x="445" y="212"/>
                    </a:cubicBezTo>
                    <a:cubicBezTo>
                      <a:pt x="470" y="229"/>
                      <a:pt x="476" y="262"/>
                      <a:pt x="459" y="287"/>
                    </a:cubicBezTo>
                    <a:cubicBezTo>
                      <a:pt x="394" y="383"/>
                      <a:pt x="394" y="383"/>
                      <a:pt x="394" y="383"/>
                    </a:cubicBezTo>
                    <a:cubicBezTo>
                      <a:pt x="377" y="408"/>
                      <a:pt x="344" y="414"/>
                      <a:pt x="320" y="398"/>
                    </a:cubicBezTo>
                    <a:cubicBezTo>
                      <a:pt x="31" y="202"/>
                      <a:pt x="31" y="202"/>
                      <a:pt x="31" y="202"/>
                    </a:cubicBezTo>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71" name="Freeform 13"/>
              <p:cNvSpPr/>
              <p:nvPr/>
            </p:nvSpPr>
            <p:spPr bwMode="auto">
              <a:xfrm>
                <a:off x="8842590" y="5272036"/>
                <a:ext cx="690967" cy="623226"/>
              </a:xfrm>
              <a:custGeom>
                <a:avLst/>
                <a:gdLst>
                  <a:gd name="T0" fmla="*/ 0 w 816"/>
                  <a:gd name="T1" fmla="*/ 338 h 736"/>
                  <a:gd name="T2" fmla="*/ 227 w 816"/>
                  <a:gd name="T3" fmla="*/ 0 h 736"/>
                  <a:gd name="T4" fmla="*/ 816 w 816"/>
                  <a:gd name="T5" fmla="*/ 400 h 736"/>
                  <a:gd name="T6" fmla="*/ 587 w 816"/>
                  <a:gd name="T7" fmla="*/ 736 h 736"/>
                  <a:gd name="T8" fmla="*/ 0 w 816"/>
                  <a:gd name="T9" fmla="*/ 338 h 736"/>
                </a:gdLst>
                <a:ahLst/>
                <a:cxnLst>
                  <a:cxn ang="0">
                    <a:pos x="T0" y="T1"/>
                  </a:cxn>
                  <a:cxn ang="0">
                    <a:pos x="T2" y="T3"/>
                  </a:cxn>
                  <a:cxn ang="0">
                    <a:pos x="T4" y="T5"/>
                  </a:cxn>
                  <a:cxn ang="0">
                    <a:pos x="T6" y="T7"/>
                  </a:cxn>
                  <a:cxn ang="0">
                    <a:pos x="T8" y="T9"/>
                  </a:cxn>
                </a:cxnLst>
                <a:rect l="0" t="0" r="r" b="b"/>
                <a:pathLst>
                  <a:path w="816" h="736">
                    <a:moveTo>
                      <a:pt x="0" y="338"/>
                    </a:moveTo>
                    <a:lnTo>
                      <a:pt x="227" y="0"/>
                    </a:lnTo>
                    <a:lnTo>
                      <a:pt x="816" y="400"/>
                    </a:lnTo>
                    <a:lnTo>
                      <a:pt x="587" y="736"/>
                    </a:lnTo>
                    <a:lnTo>
                      <a:pt x="0" y="338"/>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72" name="Freeform 14"/>
              <p:cNvSpPr/>
              <p:nvPr/>
            </p:nvSpPr>
            <p:spPr bwMode="auto">
              <a:xfrm>
                <a:off x="8842590" y="5272036"/>
                <a:ext cx="690967" cy="623226"/>
              </a:xfrm>
              <a:custGeom>
                <a:avLst/>
                <a:gdLst>
                  <a:gd name="T0" fmla="*/ 0 w 816"/>
                  <a:gd name="T1" fmla="*/ 338 h 736"/>
                  <a:gd name="T2" fmla="*/ 227 w 816"/>
                  <a:gd name="T3" fmla="*/ 0 h 736"/>
                  <a:gd name="T4" fmla="*/ 816 w 816"/>
                  <a:gd name="T5" fmla="*/ 400 h 736"/>
                  <a:gd name="T6" fmla="*/ 587 w 816"/>
                  <a:gd name="T7" fmla="*/ 736 h 736"/>
                  <a:gd name="T8" fmla="*/ 0 w 816"/>
                  <a:gd name="T9" fmla="*/ 338 h 736"/>
                </a:gdLst>
                <a:ahLst/>
                <a:cxnLst>
                  <a:cxn ang="0">
                    <a:pos x="T0" y="T1"/>
                  </a:cxn>
                  <a:cxn ang="0">
                    <a:pos x="T2" y="T3"/>
                  </a:cxn>
                  <a:cxn ang="0">
                    <a:pos x="T4" y="T5"/>
                  </a:cxn>
                  <a:cxn ang="0">
                    <a:pos x="T6" y="T7"/>
                  </a:cxn>
                  <a:cxn ang="0">
                    <a:pos x="T8" y="T9"/>
                  </a:cxn>
                </a:cxnLst>
                <a:rect l="0" t="0" r="r" b="b"/>
                <a:pathLst>
                  <a:path w="816" h="736">
                    <a:moveTo>
                      <a:pt x="0" y="338"/>
                    </a:moveTo>
                    <a:lnTo>
                      <a:pt x="227" y="0"/>
                    </a:lnTo>
                    <a:lnTo>
                      <a:pt x="816" y="400"/>
                    </a:lnTo>
                    <a:lnTo>
                      <a:pt x="587" y="736"/>
                    </a:lnTo>
                    <a:lnTo>
                      <a:pt x="0" y="338"/>
                    </a:lnTo>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73" name="Freeform 15"/>
              <p:cNvSpPr/>
              <p:nvPr/>
            </p:nvSpPr>
            <p:spPr bwMode="auto">
              <a:xfrm>
                <a:off x="8842590" y="5267802"/>
                <a:ext cx="500443" cy="629153"/>
              </a:xfrm>
              <a:custGeom>
                <a:avLst/>
                <a:gdLst>
                  <a:gd name="T0" fmla="*/ 589 w 591"/>
                  <a:gd name="T1" fmla="*/ 739 h 743"/>
                  <a:gd name="T2" fmla="*/ 587 w 591"/>
                  <a:gd name="T3" fmla="*/ 741 h 743"/>
                  <a:gd name="T4" fmla="*/ 591 w 591"/>
                  <a:gd name="T5" fmla="*/ 743 h 743"/>
                  <a:gd name="T6" fmla="*/ 589 w 591"/>
                  <a:gd name="T7" fmla="*/ 739 h 743"/>
                  <a:gd name="T8" fmla="*/ 232 w 591"/>
                  <a:gd name="T9" fmla="*/ 0 h 743"/>
                  <a:gd name="T10" fmla="*/ 0 w 591"/>
                  <a:gd name="T11" fmla="*/ 343 h 743"/>
                  <a:gd name="T12" fmla="*/ 227 w 591"/>
                  <a:gd name="T13" fmla="*/ 5 h 743"/>
                  <a:gd name="T14" fmla="*/ 237 w 591"/>
                  <a:gd name="T15" fmla="*/ 12 h 743"/>
                  <a:gd name="T16" fmla="*/ 232 w 591"/>
                  <a:gd name="T17"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743">
                    <a:moveTo>
                      <a:pt x="589" y="739"/>
                    </a:moveTo>
                    <a:lnTo>
                      <a:pt x="587" y="741"/>
                    </a:lnTo>
                    <a:lnTo>
                      <a:pt x="591" y="743"/>
                    </a:lnTo>
                    <a:lnTo>
                      <a:pt x="589" y="739"/>
                    </a:lnTo>
                    <a:close/>
                    <a:moveTo>
                      <a:pt x="232" y="0"/>
                    </a:moveTo>
                    <a:lnTo>
                      <a:pt x="0" y="343"/>
                    </a:lnTo>
                    <a:lnTo>
                      <a:pt x="227" y="5"/>
                    </a:lnTo>
                    <a:lnTo>
                      <a:pt x="237" y="12"/>
                    </a:lnTo>
                    <a:lnTo>
                      <a:pt x="232" y="0"/>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74" name="Freeform 16"/>
              <p:cNvSpPr/>
              <p:nvPr/>
            </p:nvSpPr>
            <p:spPr bwMode="auto">
              <a:xfrm>
                <a:off x="8842590" y="5267802"/>
                <a:ext cx="500443" cy="629153"/>
              </a:xfrm>
              <a:custGeom>
                <a:avLst/>
                <a:gdLst>
                  <a:gd name="T0" fmla="*/ 589 w 591"/>
                  <a:gd name="T1" fmla="*/ 739 h 743"/>
                  <a:gd name="T2" fmla="*/ 587 w 591"/>
                  <a:gd name="T3" fmla="*/ 741 h 743"/>
                  <a:gd name="T4" fmla="*/ 591 w 591"/>
                  <a:gd name="T5" fmla="*/ 743 h 743"/>
                  <a:gd name="T6" fmla="*/ 589 w 591"/>
                  <a:gd name="T7" fmla="*/ 739 h 743"/>
                  <a:gd name="T8" fmla="*/ 232 w 591"/>
                  <a:gd name="T9" fmla="*/ 0 h 743"/>
                  <a:gd name="T10" fmla="*/ 0 w 591"/>
                  <a:gd name="T11" fmla="*/ 343 h 743"/>
                  <a:gd name="T12" fmla="*/ 227 w 591"/>
                  <a:gd name="T13" fmla="*/ 5 h 743"/>
                  <a:gd name="T14" fmla="*/ 237 w 591"/>
                  <a:gd name="T15" fmla="*/ 12 h 743"/>
                  <a:gd name="T16" fmla="*/ 232 w 591"/>
                  <a:gd name="T17"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743">
                    <a:moveTo>
                      <a:pt x="589" y="739"/>
                    </a:moveTo>
                    <a:lnTo>
                      <a:pt x="587" y="741"/>
                    </a:lnTo>
                    <a:lnTo>
                      <a:pt x="591" y="743"/>
                    </a:lnTo>
                    <a:lnTo>
                      <a:pt x="589" y="739"/>
                    </a:lnTo>
                    <a:moveTo>
                      <a:pt x="232" y="0"/>
                    </a:moveTo>
                    <a:lnTo>
                      <a:pt x="0" y="343"/>
                    </a:lnTo>
                    <a:lnTo>
                      <a:pt x="227" y="5"/>
                    </a:lnTo>
                    <a:lnTo>
                      <a:pt x="237" y="12"/>
                    </a:lnTo>
                    <a:lnTo>
                      <a:pt x="232" y="0"/>
                    </a:lnTo>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75" name="Freeform 17"/>
              <p:cNvSpPr/>
              <p:nvPr/>
            </p:nvSpPr>
            <p:spPr bwMode="auto">
              <a:xfrm>
                <a:off x="8842590" y="5272036"/>
                <a:ext cx="498750" cy="623226"/>
              </a:xfrm>
              <a:custGeom>
                <a:avLst/>
                <a:gdLst>
                  <a:gd name="T0" fmla="*/ 227 w 589"/>
                  <a:gd name="T1" fmla="*/ 0 h 736"/>
                  <a:gd name="T2" fmla="*/ 0 w 589"/>
                  <a:gd name="T3" fmla="*/ 338 h 736"/>
                  <a:gd name="T4" fmla="*/ 587 w 589"/>
                  <a:gd name="T5" fmla="*/ 736 h 736"/>
                  <a:gd name="T6" fmla="*/ 589 w 589"/>
                  <a:gd name="T7" fmla="*/ 734 h 736"/>
                  <a:gd name="T8" fmla="*/ 237 w 589"/>
                  <a:gd name="T9" fmla="*/ 7 h 736"/>
                  <a:gd name="T10" fmla="*/ 227 w 589"/>
                  <a:gd name="T11" fmla="*/ 0 h 736"/>
                </a:gdLst>
                <a:ahLst/>
                <a:cxnLst>
                  <a:cxn ang="0">
                    <a:pos x="T0" y="T1"/>
                  </a:cxn>
                  <a:cxn ang="0">
                    <a:pos x="T2" y="T3"/>
                  </a:cxn>
                  <a:cxn ang="0">
                    <a:pos x="T4" y="T5"/>
                  </a:cxn>
                  <a:cxn ang="0">
                    <a:pos x="T6" y="T7"/>
                  </a:cxn>
                  <a:cxn ang="0">
                    <a:pos x="T8" y="T9"/>
                  </a:cxn>
                  <a:cxn ang="0">
                    <a:pos x="T10" y="T11"/>
                  </a:cxn>
                </a:cxnLst>
                <a:rect l="0" t="0" r="r" b="b"/>
                <a:pathLst>
                  <a:path w="589" h="736">
                    <a:moveTo>
                      <a:pt x="227" y="0"/>
                    </a:moveTo>
                    <a:lnTo>
                      <a:pt x="0" y="338"/>
                    </a:lnTo>
                    <a:lnTo>
                      <a:pt x="587" y="736"/>
                    </a:lnTo>
                    <a:lnTo>
                      <a:pt x="589" y="734"/>
                    </a:lnTo>
                    <a:lnTo>
                      <a:pt x="237" y="7"/>
                    </a:lnTo>
                    <a:lnTo>
                      <a:pt x="227" y="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76" name="Freeform 18"/>
              <p:cNvSpPr/>
              <p:nvPr/>
            </p:nvSpPr>
            <p:spPr bwMode="auto">
              <a:xfrm>
                <a:off x="8842590" y="5272036"/>
                <a:ext cx="498750" cy="623226"/>
              </a:xfrm>
              <a:custGeom>
                <a:avLst/>
                <a:gdLst>
                  <a:gd name="T0" fmla="*/ 227 w 589"/>
                  <a:gd name="T1" fmla="*/ 0 h 736"/>
                  <a:gd name="T2" fmla="*/ 0 w 589"/>
                  <a:gd name="T3" fmla="*/ 338 h 736"/>
                  <a:gd name="T4" fmla="*/ 587 w 589"/>
                  <a:gd name="T5" fmla="*/ 736 h 736"/>
                  <a:gd name="T6" fmla="*/ 589 w 589"/>
                  <a:gd name="T7" fmla="*/ 734 h 736"/>
                  <a:gd name="T8" fmla="*/ 237 w 589"/>
                  <a:gd name="T9" fmla="*/ 7 h 736"/>
                  <a:gd name="T10" fmla="*/ 227 w 589"/>
                  <a:gd name="T11" fmla="*/ 0 h 736"/>
                </a:gdLst>
                <a:ahLst/>
                <a:cxnLst>
                  <a:cxn ang="0">
                    <a:pos x="T0" y="T1"/>
                  </a:cxn>
                  <a:cxn ang="0">
                    <a:pos x="T2" y="T3"/>
                  </a:cxn>
                  <a:cxn ang="0">
                    <a:pos x="T4" y="T5"/>
                  </a:cxn>
                  <a:cxn ang="0">
                    <a:pos x="T6" y="T7"/>
                  </a:cxn>
                  <a:cxn ang="0">
                    <a:pos x="T8" y="T9"/>
                  </a:cxn>
                  <a:cxn ang="0">
                    <a:pos x="T10" y="T11"/>
                  </a:cxn>
                </a:cxnLst>
                <a:rect l="0" t="0" r="r" b="b"/>
                <a:pathLst>
                  <a:path w="589" h="736">
                    <a:moveTo>
                      <a:pt x="227" y="0"/>
                    </a:moveTo>
                    <a:lnTo>
                      <a:pt x="0" y="338"/>
                    </a:lnTo>
                    <a:lnTo>
                      <a:pt x="587" y="736"/>
                    </a:lnTo>
                    <a:lnTo>
                      <a:pt x="589" y="734"/>
                    </a:lnTo>
                    <a:lnTo>
                      <a:pt x="237" y="7"/>
                    </a:lnTo>
                    <a:lnTo>
                      <a:pt x="227" y="0"/>
                    </a:lnTo>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77" name="Freeform 19"/>
              <p:cNvSpPr/>
              <p:nvPr/>
            </p:nvSpPr>
            <p:spPr bwMode="auto">
              <a:xfrm>
                <a:off x="8812953" y="5318609"/>
                <a:ext cx="113468" cy="113468"/>
              </a:xfrm>
              <a:custGeom>
                <a:avLst/>
                <a:gdLst>
                  <a:gd name="T0" fmla="*/ 43 w 57"/>
                  <a:gd name="T1" fmla="*/ 8 h 57"/>
                  <a:gd name="T2" fmla="*/ 50 w 57"/>
                  <a:gd name="T3" fmla="*/ 43 h 57"/>
                  <a:gd name="T4" fmla="*/ 15 w 57"/>
                  <a:gd name="T5" fmla="*/ 49 h 57"/>
                  <a:gd name="T6" fmla="*/ 8 w 57"/>
                  <a:gd name="T7" fmla="*/ 15 h 57"/>
                  <a:gd name="T8" fmla="*/ 43 w 57"/>
                  <a:gd name="T9" fmla="*/ 8 h 57"/>
                </a:gdLst>
                <a:ahLst/>
                <a:cxnLst>
                  <a:cxn ang="0">
                    <a:pos x="T0" y="T1"/>
                  </a:cxn>
                  <a:cxn ang="0">
                    <a:pos x="T2" y="T3"/>
                  </a:cxn>
                  <a:cxn ang="0">
                    <a:pos x="T4" y="T5"/>
                  </a:cxn>
                  <a:cxn ang="0">
                    <a:pos x="T6" y="T7"/>
                  </a:cxn>
                  <a:cxn ang="0">
                    <a:pos x="T8" y="T9"/>
                  </a:cxn>
                </a:cxnLst>
                <a:rect l="0" t="0" r="r" b="b"/>
                <a:pathLst>
                  <a:path w="57" h="57">
                    <a:moveTo>
                      <a:pt x="43" y="8"/>
                    </a:moveTo>
                    <a:cubicBezTo>
                      <a:pt x="54" y="16"/>
                      <a:pt x="57" y="31"/>
                      <a:pt x="50" y="43"/>
                    </a:cubicBezTo>
                    <a:cubicBezTo>
                      <a:pt x="42" y="54"/>
                      <a:pt x="26" y="57"/>
                      <a:pt x="15" y="49"/>
                    </a:cubicBezTo>
                    <a:cubicBezTo>
                      <a:pt x="3" y="42"/>
                      <a:pt x="0" y="26"/>
                      <a:pt x="8" y="15"/>
                    </a:cubicBezTo>
                    <a:cubicBezTo>
                      <a:pt x="16" y="3"/>
                      <a:pt x="31" y="0"/>
                      <a:pt x="43" y="8"/>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78" name="Freeform 20"/>
              <p:cNvSpPr/>
              <p:nvPr/>
            </p:nvSpPr>
            <p:spPr bwMode="auto">
              <a:xfrm>
                <a:off x="9419243" y="5700504"/>
                <a:ext cx="136331" cy="182903"/>
              </a:xfrm>
              <a:custGeom>
                <a:avLst/>
                <a:gdLst>
                  <a:gd name="T0" fmla="*/ 4 w 68"/>
                  <a:gd name="T1" fmla="*/ 88 h 91"/>
                  <a:gd name="T2" fmla="*/ 2 w 68"/>
                  <a:gd name="T3" fmla="*/ 78 h 91"/>
                  <a:gd name="T4" fmla="*/ 52 w 68"/>
                  <a:gd name="T5" fmla="*/ 4 h 91"/>
                  <a:gd name="T6" fmla="*/ 62 w 68"/>
                  <a:gd name="T7" fmla="*/ 2 h 91"/>
                  <a:gd name="T8" fmla="*/ 64 w 68"/>
                  <a:gd name="T9" fmla="*/ 3 h 91"/>
                  <a:gd name="T10" fmla="*/ 65 w 68"/>
                  <a:gd name="T11" fmla="*/ 13 h 91"/>
                  <a:gd name="T12" fmla="*/ 15 w 68"/>
                  <a:gd name="T13" fmla="*/ 87 h 91"/>
                  <a:gd name="T14" fmla="*/ 5 w 68"/>
                  <a:gd name="T15" fmla="*/ 89 h 91"/>
                  <a:gd name="T16" fmla="*/ 4 w 68"/>
                  <a:gd name="T17"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91">
                    <a:moveTo>
                      <a:pt x="4" y="88"/>
                    </a:moveTo>
                    <a:cubicBezTo>
                      <a:pt x="0" y="86"/>
                      <a:pt x="0" y="81"/>
                      <a:pt x="2" y="78"/>
                    </a:cubicBezTo>
                    <a:cubicBezTo>
                      <a:pt x="52" y="4"/>
                      <a:pt x="52" y="4"/>
                      <a:pt x="52" y="4"/>
                    </a:cubicBezTo>
                    <a:cubicBezTo>
                      <a:pt x="54" y="1"/>
                      <a:pt x="59" y="0"/>
                      <a:pt x="62" y="2"/>
                    </a:cubicBezTo>
                    <a:cubicBezTo>
                      <a:pt x="64" y="3"/>
                      <a:pt x="64" y="3"/>
                      <a:pt x="64" y="3"/>
                    </a:cubicBezTo>
                    <a:cubicBezTo>
                      <a:pt x="67" y="5"/>
                      <a:pt x="68" y="9"/>
                      <a:pt x="65" y="13"/>
                    </a:cubicBezTo>
                    <a:cubicBezTo>
                      <a:pt x="15" y="87"/>
                      <a:pt x="15" y="87"/>
                      <a:pt x="15" y="87"/>
                    </a:cubicBezTo>
                    <a:cubicBezTo>
                      <a:pt x="13" y="90"/>
                      <a:pt x="8" y="91"/>
                      <a:pt x="5" y="89"/>
                    </a:cubicBezTo>
                    <a:lnTo>
                      <a:pt x="4" y="88"/>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79" name="Freeform 22"/>
              <p:cNvSpPr/>
              <p:nvPr/>
            </p:nvSpPr>
            <p:spPr bwMode="auto">
              <a:xfrm>
                <a:off x="7919607" y="4603085"/>
                <a:ext cx="889112" cy="1019516"/>
              </a:xfrm>
              <a:custGeom>
                <a:avLst/>
                <a:gdLst>
                  <a:gd name="T0" fmla="*/ 52 w 444"/>
                  <a:gd name="T1" fmla="*/ 392 h 509"/>
                  <a:gd name="T2" fmla="*/ 248 w 444"/>
                  <a:gd name="T3" fmla="*/ 473 h 509"/>
                  <a:gd name="T4" fmla="*/ 245 w 444"/>
                  <a:gd name="T5" fmla="*/ 481 h 509"/>
                  <a:gd name="T6" fmla="*/ 238 w 444"/>
                  <a:gd name="T7" fmla="*/ 491 h 509"/>
                  <a:gd name="T8" fmla="*/ 280 w 444"/>
                  <a:gd name="T9" fmla="*/ 509 h 509"/>
                  <a:gd name="T10" fmla="*/ 444 w 444"/>
                  <a:gd name="T11" fmla="*/ 117 h 509"/>
                  <a:gd name="T12" fmla="*/ 163 w 444"/>
                  <a:gd name="T13" fmla="*/ 0 h 509"/>
                  <a:gd name="T14" fmla="*/ 0 w 444"/>
                  <a:gd name="T15" fmla="*/ 392 h 509"/>
                  <a:gd name="T16" fmla="*/ 46 w 444"/>
                  <a:gd name="T17" fmla="*/ 411 h 509"/>
                  <a:gd name="T18" fmla="*/ 49 w 444"/>
                  <a:gd name="T19" fmla="*/ 399 h 509"/>
                  <a:gd name="T20" fmla="*/ 52 w 444"/>
                  <a:gd name="T21" fmla="*/ 392 h 509"/>
                  <a:gd name="T22" fmla="*/ 182 w 444"/>
                  <a:gd name="T23" fmla="*/ 90 h 509"/>
                  <a:gd name="T24" fmla="*/ 374 w 444"/>
                  <a:gd name="T25" fmla="*/ 170 h 509"/>
                  <a:gd name="T26" fmla="*/ 371 w 444"/>
                  <a:gd name="T27" fmla="*/ 178 h 509"/>
                  <a:gd name="T28" fmla="*/ 179 w 444"/>
                  <a:gd name="T29" fmla="*/ 98 h 509"/>
                  <a:gd name="T30" fmla="*/ 182 w 444"/>
                  <a:gd name="T31" fmla="*/ 90 h 509"/>
                  <a:gd name="T32" fmla="*/ 168 w 444"/>
                  <a:gd name="T33" fmla="*/ 124 h 509"/>
                  <a:gd name="T34" fmla="*/ 360 w 444"/>
                  <a:gd name="T35" fmla="*/ 204 h 509"/>
                  <a:gd name="T36" fmla="*/ 357 w 444"/>
                  <a:gd name="T37" fmla="*/ 211 h 509"/>
                  <a:gd name="T38" fmla="*/ 165 w 444"/>
                  <a:gd name="T39" fmla="*/ 131 h 509"/>
                  <a:gd name="T40" fmla="*/ 168 w 444"/>
                  <a:gd name="T41" fmla="*/ 124 h 509"/>
                  <a:gd name="T42" fmla="*/ 152 w 444"/>
                  <a:gd name="T43" fmla="*/ 161 h 509"/>
                  <a:gd name="T44" fmla="*/ 344 w 444"/>
                  <a:gd name="T45" fmla="*/ 241 h 509"/>
                  <a:gd name="T46" fmla="*/ 341 w 444"/>
                  <a:gd name="T47" fmla="*/ 248 h 509"/>
                  <a:gd name="T48" fmla="*/ 149 w 444"/>
                  <a:gd name="T49" fmla="*/ 168 h 509"/>
                  <a:gd name="T50" fmla="*/ 152 w 444"/>
                  <a:gd name="T51" fmla="*/ 161 h 509"/>
                  <a:gd name="T52" fmla="*/ 139 w 444"/>
                  <a:gd name="T53" fmla="*/ 194 h 509"/>
                  <a:gd name="T54" fmla="*/ 331 w 444"/>
                  <a:gd name="T55" fmla="*/ 274 h 509"/>
                  <a:gd name="T56" fmla="*/ 328 w 444"/>
                  <a:gd name="T57" fmla="*/ 281 h 509"/>
                  <a:gd name="T58" fmla="*/ 136 w 444"/>
                  <a:gd name="T59" fmla="*/ 201 h 509"/>
                  <a:gd name="T60" fmla="*/ 139 w 444"/>
                  <a:gd name="T61" fmla="*/ 194 h 509"/>
                  <a:gd name="T62" fmla="*/ 125 w 444"/>
                  <a:gd name="T63" fmla="*/ 227 h 509"/>
                  <a:gd name="T64" fmla="*/ 317 w 444"/>
                  <a:gd name="T65" fmla="*/ 307 h 509"/>
                  <a:gd name="T66" fmla="*/ 314 w 444"/>
                  <a:gd name="T67" fmla="*/ 314 h 509"/>
                  <a:gd name="T68" fmla="*/ 122 w 444"/>
                  <a:gd name="T69" fmla="*/ 234 h 509"/>
                  <a:gd name="T70" fmla="*/ 125 w 444"/>
                  <a:gd name="T71" fmla="*/ 227 h 509"/>
                  <a:gd name="T72" fmla="*/ 111 w 444"/>
                  <a:gd name="T73" fmla="*/ 260 h 509"/>
                  <a:gd name="T74" fmla="*/ 303 w 444"/>
                  <a:gd name="T75" fmla="*/ 340 h 509"/>
                  <a:gd name="T76" fmla="*/ 300 w 444"/>
                  <a:gd name="T77" fmla="*/ 348 h 509"/>
                  <a:gd name="T78" fmla="*/ 108 w 444"/>
                  <a:gd name="T79" fmla="*/ 268 h 509"/>
                  <a:gd name="T80" fmla="*/ 111 w 444"/>
                  <a:gd name="T81" fmla="*/ 260 h 509"/>
                  <a:gd name="T82" fmla="*/ 97 w 444"/>
                  <a:gd name="T83" fmla="*/ 294 h 509"/>
                  <a:gd name="T84" fmla="*/ 289 w 444"/>
                  <a:gd name="T85" fmla="*/ 374 h 509"/>
                  <a:gd name="T86" fmla="*/ 286 w 444"/>
                  <a:gd name="T87" fmla="*/ 381 h 509"/>
                  <a:gd name="T88" fmla="*/ 94 w 444"/>
                  <a:gd name="T89" fmla="*/ 301 h 509"/>
                  <a:gd name="T90" fmla="*/ 97 w 444"/>
                  <a:gd name="T91" fmla="*/ 294 h 509"/>
                  <a:gd name="T92" fmla="*/ 83 w 444"/>
                  <a:gd name="T93" fmla="*/ 327 h 509"/>
                  <a:gd name="T94" fmla="*/ 275 w 444"/>
                  <a:gd name="T95" fmla="*/ 407 h 509"/>
                  <a:gd name="T96" fmla="*/ 272 w 444"/>
                  <a:gd name="T97" fmla="*/ 414 h 509"/>
                  <a:gd name="T98" fmla="*/ 80 w 444"/>
                  <a:gd name="T99" fmla="*/ 334 h 509"/>
                  <a:gd name="T100" fmla="*/ 83 w 444"/>
                  <a:gd name="T101" fmla="*/ 32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4" h="509">
                    <a:moveTo>
                      <a:pt x="52" y="392"/>
                    </a:moveTo>
                    <a:cubicBezTo>
                      <a:pt x="248" y="473"/>
                      <a:pt x="248" y="473"/>
                      <a:pt x="248" y="473"/>
                    </a:cubicBezTo>
                    <a:cubicBezTo>
                      <a:pt x="245" y="481"/>
                      <a:pt x="245" y="481"/>
                      <a:pt x="245" y="481"/>
                    </a:cubicBezTo>
                    <a:cubicBezTo>
                      <a:pt x="243" y="484"/>
                      <a:pt x="241" y="488"/>
                      <a:pt x="238" y="491"/>
                    </a:cubicBezTo>
                    <a:cubicBezTo>
                      <a:pt x="280" y="509"/>
                      <a:pt x="280" y="509"/>
                      <a:pt x="280" y="509"/>
                    </a:cubicBezTo>
                    <a:cubicBezTo>
                      <a:pt x="444" y="117"/>
                      <a:pt x="444" y="117"/>
                      <a:pt x="444" y="117"/>
                    </a:cubicBezTo>
                    <a:cubicBezTo>
                      <a:pt x="163" y="0"/>
                      <a:pt x="163" y="0"/>
                      <a:pt x="163" y="0"/>
                    </a:cubicBezTo>
                    <a:cubicBezTo>
                      <a:pt x="0" y="392"/>
                      <a:pt x="0" y="392"/>
                      <a:pt x="0" y="392"/>
                    </a:cubicBezTo>
                    <a:cubicBezTo>
                      <a:pt x="46" y="411"/>
                      <a:pt x="46" y="411"/>
                      <a:pt x="46" y="411"/>
                    </a:cubicBezTo>
                    <a:cubicBezTo>
                      <a:pt x="46" y="407"/>
                      <a:pt x="47" y="403"/>
                      <a:pt x="49" y="399"/>
                    </a:cubicBezTo>
                    <a:lnTo>
                      <a:pt x="52" y="392"/>
                    </a:lnTo>
                    <a:close/>
                    <a:moveTo>
                      <a:pt x="182" y="90"/>
                    </a:moveTo>
                    <a:cubicBezTo>
                      <a:pt x="374" y="170"/>
                      <a:pt x="374" y="170"/>
                      <a:pt x="374" y="170"/>
                    </a:cubicBezTo>
                    <a:cubicBezTo>
                      <a:pt x="371" y="178"/>
                      <a:pt x="371" y="178"/>
                      <a:pt x="371" y="178"/>
                    </a:cubicBezTo>
                    <a:cubicBezTo>
                      <a:pt x="179" y="98"/>
                      <a:pt x="179" y="98"/>
                      <a:pt x="179" y="98"/>
                    </a:cubicBezTo>
                    <a:lnTo>
                      <a:pt x="182" y="90"/>
                    </a:lnTo>
                    <a:close/>
                    <a:moveTo>
                      <a:pt x="168" y="124"/>
                    </a:moveTo>
                    <a:cubicBezTo>
                      <a:pt x="360" y="204"/>
                      <a:pt x="360" y="204"/>
                      <a:pt x="360" y="204"/>
                    </a:cubicBezTo>
                    <a:cubicBezTo>
                      <a:pt x="357" y="211"/>
                      <a:pt x="357" y="211"/>
                      <a:pt x="357" y="211"/>
                    </a:cubicBezTo>
                    <a:cubicBezTo>
                      <a:pt x="165" y="131"/>
                      <a:pt x="165" y="131"/>
                      <a:pt x="165" y="131"/>
                    </a:cubicBezTo>
                    <a:lnTo>
                      <a:pt x="168" y="124"/>
                    </a:lnTo>
                    <a:close/>
                    <a:moveTo>
                      <a:pt x="152" y="161"/>
                    </a:moveTo>
                    <a:cubicBezTo>
                      <a:pt x="344" y="241"/>
                      <a:pt x="344" y="241"/>
                      <a:pt x="344" y="241"/>
                    </a:cubicBezTo>
                    <a:cubicBezTo>
                      <a:pt x="341" y="248"/>
                      <a:pt x="341" y="248"/>
                      <a:pt x="341" y="248"/>
                    </a:cubicBezTo>
                    <a:cubicBezTo>
                      <a:pt x="149" y="168"/>
                      <a:pt x="149" y="168"/>
                      <a:pt x="149" y="168"/>
                    </a:cubicBezTo>
                    <a:lnTo>
                      <a:pt x="152" y="161"/>
                    </a:lnTo>
                    <a:close/>
                    <a:moveTo>
                      <a:pt x="139" y="194"/>
                    </a:moveTo>
                    <a:cubicBezTo>
                      <a:pt x="331" y="274"/>
                      <a:pt x="331" y="274"/>
                      <a:pt x="331" y="274"/>
                    </a:cubicBezTo>
                    <a:cubicBezTo>
                      <a:pt x="328" y="281"/>
                      <a:pt x="328" y="281"/>
                      <a:pt x="328" y="281"/>
                    </a:cubicBezTo>
                    <a:cubicBezTo>
                      <a:pt x="136" y="201"/>
                      <a:pt x="136" y="201"/>
                      <a:pt x="136" y="201"/>
                    </a:cubicBezTo>
                    <a:lnTo>
                      <a:pt x="139" y="194"/>
                    </a:lnTo>
                    <a:close/>
                    <a:moveTo>
                      <a:pt x="125" y="227"/>
                    </a:moveTo>
                    <a:cubicBezTo>
                      <a:pt x="317" y="307"/>
                      <a:pt x="317" y="307"/>
                      <a:pt x="317" y="307"/>
                    </a:cubicBezTo>
                    <a:cubicBezTo>
                      <a:pt x="314" y="314"/>
                      <a:pt x="314" y="314"/>
                      <a:pt x="314" y="314"/>
                    </a:cubicBezTo>
                    <a:cubicBezTo>
                      <a:pt x="122" y="234"/>
                      <a:pt x="122" y="234"/>
                      <a:pt x="122" y="234"/>
                    </a:cubicBezTo>
                    <a:lnTo>
                      <a:pt x="125" y="227"/>
                    </a:lnTo>
                    <a:close/>
                    <a:moveTo>
                      <a:pt x="111" y="260"/>
                    </a:moveTo>
                    <a:cubicBezTo>
                      <a:pt x="303" y="340"/>
                      <a:pt x="303" y="340"/>
                      <a:pt x="303" y="340"/>
                    </a:cubicBezTo>
                    <a:cubicBezTo>
                      <a:pt x="300" y="348"/>
                      <a:pt x="300" y="348"/>
                      <a:pt x="300" y="348"/>
                    </a:cubicBezTo>
                    <a:cubicBezTo>
                      <a:pt x="108" y="268"/>
                      <a:pt x="108" y="268"/>
                      <a:pt x="108" y="268"/>
                    </a:cubicBezTo>
                    <a:lnTo>
                      <a:pt x="111" y="260"/>
                    </a:lnTo>
                    <a:close/>
                    <a:moveTo>
                      <a:pt x="97" y="294"/>
                    </a:moveTo>
                    <a:cubicBezTo>
                      <a:pt x="289" y="374"/>
                      <a:pt x="289" y="374"/>
                      <a:pt x="289" y="374"/>
                    </a:cubicBezTo>
                    <a:cubicBezTo>
                      <a:pt x="286" y="381"/>
                      <a:pt x="286" y="381"/>
                      <a:pt x="286" y="381"/>
                    </a:cubicBezTo>
                    <a:cubicBezTo>
                      <a:pt x="94" y="301"/>
                      <a:pt x="94" y="301"/>
                      <a:pt x="94" y="301"/>
                    </a:cubicBezTo>
                    <a:lnTo>
                      <a:pt x="97" y="294"/>
                    </a:lnTo>
                    <a:close/>
                    <a:moveTo>
                      <a:pt x="83" y="327"/>
                    </a:moveTo>
                    <a:cubicBezTo>
                      <a:pt x="275" y="407"/>
                      <a:pt x="275" y="407"/>
                      <a:pt x="275" y="407"/>
                    </a:cubicBezTo>
                    <a:cubicBezTo>
                      <a:pt x="272" y="414"/>
                      <a:pt x="272" y="414"/>
                      <a:pt x="272" y="414"/>
                    </a:cubicBezTo>
                    <a:cubicBezTo>
                      <a:pt x="80" y="334"/>
                      <a:pt x="80" y="334"/>
                      <a:pt x="80" y="334"/>
                    </a:cubicBezTo>
                    <a:lnTo>
                      <a:pt x="83" y="327"/>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grpSp>
            <p:nvGrpSpPr>
              <p:cNvPr id="253" name="Group 115"/>
              <p:cNvGrpSpPr/>
              <p:nvPr/>
            </p:nvGrpSpPr>
            <p:grpSpPr>
              <a:xfrm>
                <a:off x="7846784" y="4529415"/>
                <a:ext cx="1032217" cy="1167701"/>
                <a:chOff x="7846784" y="4529415"/>
                <a:chExt cx="1032217" cy="1167701"/>
              </a:xfrm>
              <a:grpFill/>
            </p:grpSpPr>
            <p:grpSp>
              <p:nvGrpSpPr>
                <p:cNvPr id="280" name="Group 190"/>
                <p:cNvGrpSpPr/>
                <p:nvPr/>
              </p:nvGrpSpPr>
              <p:grpSpPr>
                <a:xfrm>
                  <a:off x="7846784" y="4529415"/>
                  <a:ext cx="1032217" cy="1167701"/>
                  <a:chOff x="7846784" y="4529415"/>
                  <a:chExt cx="1032217" cy="1167701"/>
                </a:xfrm>
                <a:grpFill/>
              </p:grpSpPr>
              <p:sp>
                <p:nvSpPr>
                  <p:cNvPr id="358" name="Freeform 21"/>
                  <p:cNvSpPr/>
                  <p:nvPr/>
                </p:nvSpPr>
                <p:spPr bwMode="auto">
                  <a:xfrm>
                    <a:off x="7846784" y="4529415"/>
                    <a:ext cx="1032217" cy="1167701"/>
                  </a:xfrm>
                  <a:custGeom>
                    <a:avLst/>
                    <a:gdLst>
                      <a:gd name="T0" fmla="*/ 481 w 515"/>
                      <a:gd name="T1" fmla="*/ 116 h 583"/>
                      <a:gd name="T2" fmla="*/ 225 w 515"/>
                      <a:gd name="T3" fmla="*/ 9 h 583"/>
                      <a:gd name="T4" fmla="*/ 166 w 515"/>
                      <a:gd name="T5" fmla="*/ 34 h 583"/>
                      <a:gd name="T6" fmla="*/ 10 w 515"/>
                      <a:gd name="T7" fmla="*/ 408 h 583"/>
                      <a:gd name="T8" fmla="*/ 34 w 515"/>
                      <a:gd name="T9" fmla="*/ 467 h 583"/>
                      <a:gd name="T10" fmla="*/ 128 w 515"/>
                      <a:gd name="T11" fmla="*/ 506 h 583"/>
                      <a:gd name="T12" fmla="*/ 131 w 515"/>
                      <a:gd name="T13" fmla="*/ 503 h 583"/>
                      <a:gd name="T14" fmla="*/ 108 w 515"/>
                      <a:gd name="T15" fmla="*/ 493 h 583"/>
                      <a:gd name="T16" fmla="*/ 82 w 515"/>
                      <a:gd name="T17" fmla="*/ 448 h 583"/>
                      <a:gd name="T18" fmla="*/ 36 w 515"/>
                      <a:gd name="T19" fmla="*/ 429 h 583"/>
                      <a:gd name="T20" fmla="*/ 199 w 515"/>
                      <a:gd name="T21" fmla="*/ 37 h 583"/>
                      <a:gd name="T22" fmla="*/ 480 w 515"/>
                      <a:gd name="T23" fmla="*/ 154 h 583"/>
                      <a:gd name="T24" fmla="*/ 316 w 515"/>
                      <a:gd name="T25" fmla="*/ 546 h 583"/>
                      <a:gd name="T26" fmla="*/ 274 w 515"/>
                      <a:gd name="T27" fmla="*/ 528 h 583"/>
                      <a:gd name="T28" fmla="*/ 221 w 515"/>
                      <a:gd name="T29" fmla="*/ 540 h 583"/>
                      <a:gd name="T30" fmla="*/ 198 w 515"/>
                      <a:gd name="T31" fmla="*/ 531 h 583"/>
                      <a:gd name="T32" fmla="*/ 198 w 515"/>
                      <a:gd name="T33" fmla="*/ 535 h 583"/>
                      <a:gd name="T34" fmla="*/ 290 w 515"/>
                      <a:gd name="T35" fmla="*/ 574 h 583"/>
                      <a:gd name="T36" fmla="*/ 350 w 515"/>
                      <a:gd name="T37" fmla="*/ 549 h 583"/>
                      <a:gd name="T38" fmla="*/ 506 w 515"/>
                      <a:gd name="T39" fmla="*/ 175 h 583"/>
                      <a:gd name="T40" fmla="*/ 481 w 515"/>
                      <a:gd name="T41" fmla="*/ 116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5" h="583">
                        <a:moveTo>
                          <a:pt x="481" y="116"/>
                        </a:moveTo>
                        <a:cubicBezTo>
                          <a:pt x="225" y="9"/>
                          <a:pt x="225" y="9"/>
                          <a:pt x="225" y="9"/>
                        </a:cubicBezTo>
                        <a:cubicBezTo>
                          <a:pt x="202" y="0"/>
                          <a:pt x="175" y="10"/>
                          <a:pt x="166" y="34"/>
                        </a:cubicBezTo>
                        <a:cubicBezTo>
                          <a:pt x="10" y="408"/>
                          <a:pt x="10" y="408"/>
                          <a:pt x="10" y="408"/>
                        </a:cubicBezTo>
                        <a:cubicBezTo>
                          <a:pt x="0" y="431"/>
                          <a:pt x="11" y="457"/>
                          <a:pt x="34" y="467"/>
                        </a:cubicBezTo>
                        <a:cubicBezTo>
                          <a:pt x="128" y="506"/>
                          <a:pt x="128" y="506"/>
                          <a:pt x="128" y="506"/>
                        </a:cubicBezTo>
                        <a:cubicBezTo>
                          <a:pt x="129" y="505"/>
                          <a:pt x="130" y="504"/>
                          <a:pt x="131" y="503"/>
                        </a:cubicBezTo>
                        <a:cubicBezTo>
                          <a:pt x="108" y="493"/>
                          <a:pt x="108" y="493"/>
                          <a:pt x="108" y="493"/>
                        </a:cubicBezTo>
                        <a:cubicBezTo>
                          <a:pt x="89" y="485"/>
                          <a:pt x="79" y="467"/>
                          <a:pt x="82" y="448"/>
                        </a:cubicBezTo>
                        <a:cubicBezTo>
                          <a:pt x="36" y="429"/>
                          <a:pt x="36" y="429"/>
                          <a:pt x="36" y="429"/>
                        </a:cubicBezTo>
                        <a:cubicBezTo>
                          <a:pt x="199" y="37"/>
                          <a:pt x="199" y="37"/>
                          <a:pt x="199" y="37"/>
                        </a:cubicBezTo>
                        <a:cubicBezTo>
                          <a:pt x="480" y="154"/>
                          <a:pt x="480" y="154"/>
                          <a:pt x="480" y="154"/>
                        </a:cubicBezTo>
                        <a:cubicBezTo>
                          <a:pt x="316" y="546"/>
                          <a:pt x="316" y="546"/>
                          <a:pt x="316" y="546"/>
                        </a:cubicBezTo>
                        <a:cubicBezTo>
                          <a:pt x="274" y="528"/>
                          <a:pt x="274" y="528"/>
                          <a:pt x="274" y="528"/>
                        </a:cubicBezTo>
                        <a:cubicBezTo>
                          <a:pt x="262" y="543"/>
                          <a:pt x="240" y="548"/>
                          <a:pt x="221" y="540"/>
                        </a:cubicBezTo>
                        <a:cubicBezTo>
                          <a:pt x="198" y="531"/>
                          <a:pt x="198" y="531"/>
                          <a:pt x="198" y="531"/>
                        </a:cubicBezTo>
                        <a:cubicBezTo>
                          <a:pt x="198" y="533"/>
                          <a:pt x="198" y="534"/>
                          <a:pt x="198" y="535"/>
                        </a:cubicBezTo>
                        <a:cubicBezTo>
                          <a:pt x="290" y="574"/>
                          <a:pt x="290" y="574"/>
                          <a:pt x="290" y="574"/>
                        </a:cubicBezTo>
                        <a:cubicBezTo>
                          <a:pt x="313" y="583"/>
                          <a:pt x="340" y="572"/>
                          <a:pt x="350" y="549"/>
                        </a:cubicBezTo>
                        <a:cubicBezTo>
                          <a:pt x="506" y="175"/>
                          <a:pt x="506" y="175"/>
                          <a:pt x="506" y="175"/>
                        </a:cubicBezTo>
                        <a:cubicBezTo>
                          <a:pt x="515" y="152"/>
                          <a:pt x="504" y="125"/>
                          <a:pt x="481" y="116"/>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59" name="Freeform 23"/>
                  <p:cNvSpPr/>
                  <p:nvPr/>
                </p:nvSpPr>
                <p:spPr bwMode="auto">
                  <a:xfrm>
                    <a:off x="8005131" y="5388044"/>
                    <a:ext cx="410685" cy="304839"/>
                  </a:xfrm>
                  <a:custGeom>
                    <a:avLst/>
                    <a:gdLst>
                      <a:gd name="T0" fmla="*/ 142 w 205"/>
                      <a:gd name="T1" fmla="*/ 111 h 152"/>
                      <a:gd name="T2" fmla="*/ 195 w 205"/>
                      <a:gd name="T3" fmla="*/ 99 h 152"/>
                      <a:gd name="T4" fmla="*/ 202 w 205"/>
                      <a:gd name="T5" fmla="*/ 89 h 152"/>
                      <a:gd name="T6" fmla="*/ 205 w 205"/>
                      <a:gd name="T7" fmla="*/ 81 h 152"/>
                      <a:gd name="T8" fmla="*/ 9 w 205"/>
                      <a:gd name="T9" fmla="*/ 0 h 152"/>
                      <a:gd name="T10" fmla="*/ 6 w 205"/>
                      <a:gd name="T11" fmla="*/ 7 h 152"/>
                      <a:gd name="T12" fmla="*/ 3 w 205"/>
                      <a:gd name="T13" fmla="*/ 19 h 152"/>
                      <a:gd name="T14" fmla="*/ 29 w 205"/>
                      <a:gd name="T15" fmla="*/ 64 h 152"/>
                      <a:gd name="T16" fmla="*/ 52 w 205"/>
                      <a:gd name="T17" fmla="*/ 74 h 152"/>
                      <a:gd name="T18" fmla="*/ 49 w 205"/>
                      <a:gd name="T19" fmla="*/ 77 h 152"/>
                      <a:gd name="T20" fmla="*/ 41 w 205"/>
                      <a:gd name="T21" fmla="*/ 90 h 152"/>
                      <a:gd name="T22" fmla="*/ 63 w 205"/>
                      <a:gd name="T23" fmla="*/ 143 h 152"/>
                      <a:gd name="T24" fmla="*/ 116 w 205"/>
                      <a:gd name="T25" fmla="*/ 121 h 152"/>
                      <a:gd name="T26" fmla="*/ 119 w 205"/>
                      <a:gd name="T27" fmla="*/ 106 h 152"/>
                      <a:gd name="T28" fmla="*/ 119 w 205"/>
                      <a:gd name="T29" fmla="*/ 102 h 152"/>
                      <a:gd name="T30" fmla="*/ 142 w 205"/>
                      <a:gd name="T31" fmla="*/ 11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5" h="152">
                        <a:moveTo>
                          <a:pt x="142" y="111"/>
                        </a:moveTo>
                        <a:cubicBezTo>
                          <a:pt x="161" y="119"/>
                          <a:pt x="183" y="114"/>
                          <a:pt x="195" y="99"/>
                        </a:cubicBezTo>
                        <a:cubicBezTo>
                          <a:pt x="198" y="96"/>
                          <a:pt x="200" y="92"/>
                          <a:pt x="202" y="89"/>
                        </a:cubicBezTo>
                        <a:cubicBezTo>
                          <a:pt x="205" y="81"/>
                          <a:pt x="205" y="81"/>
                          <a:pt x="205" y="81"/>
                        </a:cubicBezTo>
                        <a:cubicBezTo>
                          <a:pt x="9" y="0"/>
                          <a:pt x="9" y="0"/>
                          <a:pt x="9" y="0"/>
                        </a:cubicBezTo>
                        <a:cubicBezTo>
                          <a:pt x="6" y="7"/>
                          <a:pt x="6" y="7"/>
                          <a:pt x="6" y="7"/>
                        </a:cubicBezTo>
                        <a:cubicBezTo>
                          <a:pt x="4" y="11"/>
                          <a:pt x="3" y="15"/>
                          <a:pt x="3" y="19"/>
                        </a:cubicBezTo>
                        <a:cubicBezTo>
                          <a:pt x="0" y="38"/>
                          <a:pt x="10" y="56"/>
                          <a:pt x="29" y="64"/>
                        </a:cubicBezTo>
                        <a:cubicBezTo>
                          <a:pt x="52" y="74"/>
                          <a:pt x="52" y="74"/>
                          <a:pt x="52" y="74"/>
                        </a:cubicBezTo>
                        <a:cubicBezTo>
                          <a:pt x="51" y="75"/>
                          <a:pt x="50" y="76"/>
                          <a:pt x="49" y="77"/>
                        </a:cubicBezTo>
                        <a:cubicBezTo>
                          <a:pt x="45" y="82"/>
                          <a:pt x="43" y="85"/>
                          <a:pt x="41" y="90"/>
                        </a:cubicBezTo>
                        <a:cubicBezTo>
                          <a:pt x="32" y="110"/>
                          <a:pt x="42" y="134"/>
                          <a:pt x="63" y="143"/>
                        </a:cubicBezTo>
                        <a:cubicBezTo>
                          <a:pt x="83" y="152"/>
                          <a:pt x="107" y="142"/>
                          <a:pt x="116" y="121"/>
                        </a:cubicBezTo>
                        <a:cubicBezTo>
                          <a:pt x="118" y="116"/>
                          <a:pt x="119" y="112"/>
                          <a:pt x="119" y="106"/>
                        </a:cubicBezTo>
                        <a:cubicBezTo>
                          <a:pt x="119" y="105"/>
                          <a:pt x="119" y="104"/>
                          <a:pt x="119" y="102"/>
                        </a:cubicBezTo>
                        <a:lnTo>
                          <a:pt x="142" y="111"/>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60" name="Freeform 24"/>
                  <p:cNvSpPr/>
                  <p:nvPr/>
                </p:nvSpPr>
                <p:spPr bwMode="auto">
                  <a:xfrm>
                    <a:off x="8079647" y="5258488"/>
                    <a:ext cx="390363" cy="173589"/>
                  </a:xfrm>
                  <a:custGeom>
                    <a:avLst/>
                    <a:gdLst>
                      <a:gd name="T0" fmla="*/ 461 w 461"/>
                      <a:gd name="T1" fmla="*/ 189 h 205"/>
                      <a:gd name="T2" fmla="*/ 7 w 461"/>
                      <a:gd name="T3" fmla="*/ 0 h 205"/>
                      <a:gd name="T4" fmla="*/ 0 w 461"/>
                      <a:gd name="T5" fmla="*/ 16 h 205"/>
                      <a:gd name="T6" fmla="*/ 454 w 461"/>
                      <a:gd name="T7" fmla="*/ 205 h 205"/>
                      <a:gd name="T8" fmla="*/ 461 w 461"/>
                      <a:gd name="T9" fmla="*/ 189 h 205"/>
                    </a:gdLst>
                    <a:ahLst/>
                    <a:cxnLst>
                      <a:cxn ang="0">
                        <a:pos x="T0" y="T1"/>
                      </a:cxn>
                      <a:cxn ang="0">
                        <a:pos x="T2" y="T3"/>
                      </a:cxn>
                      <a:cxn ang="0">
                        <a:pos x="T4" y="T5"/>
                      </a:cxn>
                      <a:cxn ang="0">
                        <a:pos x="T6" y="T7"/>
                      </a:cxn>
                      <a:cxn ang="0">
                        <a:pos x="T8" y="T9"/>
                      </a:cxn>
                    </a:cxnLst>
                    <a:rect l="0" t="0" r="r" b="b"/>
                    <a:pathLst>
                      <a:path w="461" h="205">
                        <a:moveTo>
                          <a:pt x="461" y="189"/>
                        </a:moveTo>
                        <a:lnTo>
                          <a:pt x="7" y="0"/>
                        </a:lnTo>
                        <a:lnTo>
                          <a:pt x="0" y="16"/>
                        </a:lnTo>
                        <a:lnTo>
                          <a:pt x="454" y="205"/>
                        </a:lnTo>
                        <a:lnTo>
                          <a:pt x="461" y="18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61" name="Freeform 25"/>
                  <p:cNvSpPr/>
                  <p:nvPr/>
                </p:nvSpPr>
                <p:spPr bwMode="auto">
                  <a:xfrm>
                    <a:off x="8107591" y="5192439"/>
                    <a:ext cx="390363" cy="173589"/>
                  </a:xfrm>
                  <a:custGeom>
                    <a:avLst/>
                    <a:gdLst>
                      <a:gd name="T0" fmla="*/ 461 w 461"/>
                      <a:gd name="T1" fmla="*/ 189 h 205"/>
                      <a:gd name="T2" fmla="*/ 7 w 461"/>
                      <a:gd name="T3" fmla="*/ 0 h 205"/>
                      <a:gd name="T4" fmla="*/ 0 w 461"/>
                      <a:gd name="T5" fmla="*/ 16 h 205"/>
                      <a:gd name="T6" fmla="*/ 454 w 461"/>
                      <a:gd name="T7" fmla="*/ 205 h 205"/>
                      <a:gd name="T8" fmla="*/ 461 w 461"/>
                      <a:gd name="T9" fmla="*/ 189 h 205"/>
                    </a:gdLst>
                    <a:ahLst/>
                    <a:cxnLst>
                      <a:cxn ang="0">
                        <a:pos x="T0" y="T1"/>
                      </a:cxn>
                      <a:cxn ang="0">
                        <a:pos x="T2" y="T3"/>
                      </a:cxn>
                      <a:cxn ang="0">
                        <a:pos x="T4" y="T5"/>
                      </a:cxn>
                      <a:cxn ang="0">
                        <a:pos x="T6" y="T7"/>
                      </a:cxn>
                      <a:cxn ang="0">
                        <a:pos x="T8" y="T9"/>
                      </a:cxn>
                    </a:cxnLst>
                    <a:rect l="0" t="0" r="r" b="b"/>
                    <a:pathLst>
                      <a:path w="461" h="205">
                        <a:moveTo>
                          <a:pt x="461" y="189"/>
                        </a:moveTo>
                        <a:lnTo>
                          <a:pt x="7" y="0"/>
                        </a:lnTo>
                        <a:lnTo>
                          <a:pt x="0" y="16"/>
                        </a:lnTo>
                        <a:lnTo>
                          <a:pt x="454" y="205"/>
                        </a:lnTo>
                        <a:lnTo>
                          <a:pt x="461" y="18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62" name="Freeform 26"/>
                  <p:cNvSpPr/>
                  <p:nvPr/>
                </p:nvSpPr>
                <p:spPr bwMode="auto">
                  <a:xfrm>
                    <a:off x="8135534" y="5123851"/>
                    <a:ext cx="390363" cy="176129"/>
                  </a:xfrm>
                  <a:custGeom>
                    <a:avLst/>
                    <a:gdLst>
                      <a:gd name="T0" fmla="*/ 461 w 461"/>
                      <a:gd name="T1" fmla="*/ 189 h 208"/>
                      <a:gd name="T2" fmla="*/ 7 w 461"/>
                      <a:gd name="T3" fmla="*/ 0 h 208"/>
                      <a:gd name="T4" fmla="*/ 0 w 461"/>
                      <a:gd name="T5" fmla="*/ 19 h 208"/>
                      <a:gd name="T6" fmla="*/ 454 w 461"/>
                      <a:gd name="T7" fmla="*/ 208 h 208"/>
                      <a:gd name="T8" fmla="*/ 461 w 461"/>
                      <a:gd name="T9" fmla="*/ 189 h 208"/>
                    </a:gdLst>
                    <a:ahLst/>
                    <a:cxnLst>
                      <a:cxn ang="0">
                        <a:pos x="T0" y="T1"/>
                      </a:cxn>
                      <a:cxn ang="0">
                        <a:pos x="T2" y="T3"/>
                      </a:cxn>
                      <a:cxn ang="0">
                        <a:pos x="T4" y="T5"/>
                      </a:cxn>
                      <a:cxn ang="0">
                        <a:pos x="T6" y="T7"/>
                      </a:cxn>
                      <a:cxn ang="0">
                        <a:pos x="T8" y="T9"/>
                      </a:cxn>
                    </a:cxnLst>
                    <a:rect l="0" t="0" r="r" b="b"/>
                    <a:pathLst>
                      <a:path w="461" h="208">
                        <a:moveTo>
                          <a:pt x="461" y="189"/>
                        </a:moveTo>
                        <a:lnTo>
                          <a:pt x="7" y="0"/>
                        </a:lnTo>
                        <a:lnTo>
                          <a:pt x="0" y="19"/>
                        </a:lnTo>
                        <a:lnTo>
                          <a:pt x="454" y="208"/>
                        </a:lnTo>
                        <a:lnTo>
                          <a:pt x="461" y="18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63" name="Freeform 27"/>
                  <p:cNvSpPr/>
                  <p:nvPr/>
                </p:nvSpPr>
                <p:spPr bwMode="auto">
                  <a:xfrm>
                    <a:off x="8163478" y="5057802"/>
                    <a:ext cx="390363" cy="174435"/>
                  </a:xfrm>
                  <a:custGeom>
                    <a:avLst/>
                    <a:gdLst>
                      <a:gd name="T0" fmla="*/ 461 w 461"/>
                      <a:gd name="T1" fmla="*/ 189 h 206"/>
                      <a:gd name="T2" fmla="*/ 7 w 461"/>
                      <a:gd name="T3" fmla="*/ 0 h 206"/>
                      <a:gd name="T4" fmla="*/ 0 w 461"/>
                      <a:gd name="T5" fmla="*/ 17 h 206"/>
                      <a:gd name="T6" fmla="*/ 454 w 461"/>
                      <a:gd name="T7" fmla="*/ 206 h 206"/>
                      <a:gd name="T8" fmla="*/ 461 w 461"/>
                      <a:gd name="T9" fmla="*/ 189 h 206"/>
                    </a:gdLst>
                    <a:ahLst/>
                    <a:cxnLst>
                      <a:cxn ang="0">
                        <a:pos x="T0" y="T1"/>
                      </a:cxn>
                      <a:cxn ang="0">
                        <a:pos x="T2" y="T3"/>
                      </a:cxn>
                      <a:cxn ang="0">
                        <a:pos x="T4" y="T5"/>
                      </a:cxn>
                      <a:cxn ang="0">
                        <a:pos x="T6" y="T7"/>
                      </a:cxn>
                      <a:cxn ang="0">
                        <a:pos x="T8" y="T9"/>
                      </a:cxn>
                    </a:cxnLst>
                    <a:rect l="0" t="0" r="r" b="b"/>
                    <a:pathLst>
                      <a:path w="461" h="206">
                        <a:moveTo>
                          <a:pt x="461" y="189"/>
                        </a:moveTo>
                        <a:lnTo>
                          <a:pt x="7" y="0"/>
                        </a:lnTo>
                        <a:lnTo>
                          <a:pt x="0" y="17"/>
                        </a:lnTo>
                        <a:lnTo>
                          <a:pt x="454" y="206"/>
                        </a:lnTo>
                        <a:lnTo>
                          <a:pt x="461" y="18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64" name="Freeform 28"/>
                  <p:cNvSpPr/>
                  <p:nvPr/>
                </p:nvSpPr>
                <p:spPr bwMode="auto">
                  <a:xfrm>
                    <a:off x="8191421" y="4991754"/>
                    <a:ext cx="390363" cy="174435"/>
                  </a:xfrm>
                  <a:custGeom>
                    <a:avLst/>
                    <a:gdLst>
                      <a:gd name="T0" fmla="*/ 461 w 461"/>
                      <a:gd name="T1" fmla="*/ 189 h 206"/>
                      <a:gd name="T2" fmla="*/ 7 w 461"/>
                      <a:gd name="T3" fmla="*/ 0 h 206"/>
                      <a:gd name="T4" fmla="*/ 0 w 461"/>
                      <a:gd name="T5" fmla="*/ 17 h 206"/>
                      <a:gd name="T6" fmla="*/ 454 w 461"/>
                      <a:gd name="T7" fmla="*/ 206 h 206"/>
                      <a:gd name="T8" fmla="*/ 461 w 461"/>
                      <a:gd name="T9" fmla="*/ 189 h 206"/>
                    </a:gdLst>
                    <a:ahLst/>
                    <a:cxnLst>
                      <a:cxn ang="0">
                        <a:pos x="T0" y="T1"/>
                      </a:cxn>
                      <a:cxn ang="0">
                        <a:pos x="T2" y="T3"/>
                      </a:cxn>
                      <a:cxn ang="0">
                        <a:pos x="T4" y="T5"/>
                      </a:cxn>
                      <a:cxn ang="0">
                        <a:pos x="T6" y="T7"/>
                      </a:cxn>
                      <a:cxn ang="0">
                        <a:pos x="T8" y="T9"/>
                      </a:cxn>
                    </a:cxnLst>
                    <a:rect l="0" t="0" r="r" b="b"/>
                    <a:pathLst>
                      <a:path w="461" h="206">
                        <a:moveTo>
                          <a:pt x="461" y="189"/>
                        </a:moveTo>
                        <a:lnTo>
                          <a:pt x="7" y="0"/>
                        </a:lnTo>
                        <a:lnTo>
                          <a:pt x="0" y="17"/>
                        </a:lnTo>
                        <a:lnTo>
                          <a:pt x="454" y="206"/>
                        </a:lnTo>
                        <a:lnTo>
                          <a:pt x="461" y="18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65" name="Freeform 29"/>
                  <p:cNvSpPr/>
                  <p:nvPr/>
                </p:nvSpPr>
                <p:spPr bwMode="auto">
                  <a:xfrm>
                    <a:off x="8217671" y="4925706"/>
                    <a:ext cx="390363" cy="174435"/>
                  </a:xfrm>
                  <a:custGeom>
                    <a:avLst/>
                    <a:gdLst>
                      <a:gd name="T0" fmla="*/ 461 w 461"/>
                      <a:gd name="T1" fmla="*/ 189 h 206"/>
                      <a:gd name="T2" fmla="*/ 7 w 461"/>
                      <a:gd name="T3" fmla="*/ 0 h 206"/>
                      <a:gd name="T4" fmla="*/ 0 w 461"/>
                      <a:gd name="T5" fmla="*/ 16 h 206"/>
                      <a:gd name="T6" fmla="*/ 454 w 461"/>
                      <a:gd name="T7" fmla="*/ 206 h 206"/>
                      <a:gd name="T8" fmla="*/ 461 w 461"/>
                      <a:gd name="T9" fmla="*/ 189 h 206"/>
                    </a:gdLst>
                    <a:ahLst/>
                    <a:cxnLst>
                      <a:cxn ang="0">
                        <a:pos x="T0" y="T1"/>
                      </a:cxn>
                      <a:cxn ang="0">
                        <a:pos x="T2" y="T3"/>
                      </a:cxn>
                      <a:cxn ang="0">
                        <a:pos x="T4" y="T5"/>
                      </a:cxn>
                      <a:cxn ang="0">
                        <a:pos x="T6" y="T7"/>
                      </a:cxn>
                      <a:cxn ang="0">
                        <a:pos x="T8" y="T9"/>
                      </a:cxn>
                    </a:cxnLst>
                    <a:rect l="0" t="0" r="r" b="b"/>
                    <a:pathLst>
                      <a:path w="461" h="206">
                        <a:moveTo>
                          <a:pt x="461" y="189"/>
                        </a:moveTo>
                        <a:lnTo>
                          <a:pt x="7" y="0"/>
                        </a:lnTo>
                        <a:lnTo>
                          <a:pt x="0" y="16"/>
                        </a:lnTo>
                        <a:lnTo>
                          <a:pt x="454" y="206"/>
                        </a:lnTo>
                        <a:lnTo>
                          <a:pt x="461" y="18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grpSp>
            <p:sp>
              <p:nvSpPr>
                <p:cNvPr id="356" name="Freeform 30"/>
                <p:cNvSpPr/>
                <p:nvPr/>
              </p:nvSpPr>
              <p:spPr bwMode="auto">
                <a:xfrm>
                  <a:off x="8249849" y="4851189"/>
                  <a:ext cx="390363" cy="174435"/>
                </a:xfrm>
                <a:custGeom>
                  <a:avLst/>
                  <a:gdLst>
                    <a:gd name="T0" fmla="*/ 461 w 461"/>
                    <a:gd name="T1" fmla="*/ 190 h 206"/>
                    <a:gd name="T2" fmla="*/ 7 w 461"/>
                    <a:gd name="T3" fmla="*/ 0 h 206"/>
                    <a:gd name="T4" fmla="*/ 0 w 461"/>
                    <a:gd name="T5" fmla="*/ 17 h 206"/>
                    <a:gd name="T6" fmla="*/ 454 w 461"/>
                    <a:gd name="T7" fmla="*/ 206 h 206"/>
                    <a:gd name="T8" fmla="*/ 461 w 461"/>
                    <a:gd name="T9" fmla="*/ 190 h 206"/>
                  </a:gdLst>
                  <a:ahLst/>
                  <a:cxnLst>
                    <a:cxn ang="0">
                      <a:pos x="T0" y="T1"/>
                    </a:cxn>
                    <a:cxn ang="0">
                      <a:pos x="T2" y="T3"/>
                    </a:cxn>
                    <a:cxn ang="0">
                      <a:pos x="T4" y="T5"/>
                    </a:cxn>
                    <a:cxn ang="0">
                      <a:pos x="T6" y="T7"/>
                    </a:cxn>
                    <a:cxn ang="0">
                      <a:pos x="T8" y="T9"/>
                    </a:cxn>
                  </a:cxnLst>
                  <a:rect l="0" t="0" r="r" b="b"/>
                  <a:pathLst>
                    <a:path w="461" h="206">
                      <a:moveTo>
                        <a:pt x="461" y="190"/>
                      </a:moveTo>
                      <a:lnTo>
                        <a:pt x="7" y="0"/>
                      </a:lnTo>
                      <a:lnTo>
                        <a:pt x="0" y="17"/>
                      </a:lnTo>
                      <a:lnTo>
                        <a:pt x="454" y="206"/>
                      </a:lnTo>
                      <a:lnTo>
                        <a:pt x="461" y="19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57" name="Freeform 31"/>
                <p:cNvSpPr/>
                <p:nvPr/>
              </p:nvSpPr>
              <p:spPr bwMode="auto">
                <a:xfrm>
                  <a:off x="8277792" y="4783448"/>
                  <a:ext cx="390363" cy="176129"/>
                </a:xfrm>
                <a:custGeom>
                  <a:avLst/>
                  <a:gdLst>
                    <a:gd name="T0" fmla="*/ 461 w 461"/>
                    <a:gd name="T1" fmla="*/ 189 h 208"/>
                    <a:gd name="T2" fmla="*/ 7 w 461"/>
                    <a:gd name="T3" fmla="*/ 0 h 208"/>
                    <a:gd name="T4" fmla="*/ 0 w 461"/>
                    <a:gd name="T5" fmla="*/ 19 h 208"/>
                    <a:gd name="T6" fmla="*/ 454 w 461"/>
                    <a:gd name="T7" fmla="*/ 208 h 208"/>
                    <a:gd name="T8" fmla="*/ 461 w 461"/>
                    <a:gd name="T9" fmla="*/ 189 h 208"/>
                  </a:gdLst>
                  <a:ahLst/>
                  <a:cxnLst>
                    <a:cxn ang="0">
                      <a:pos x="T0" y="T1"/>
                    </a:cxn>
                    <a:cxn ang="0">
                      <a:pos x="T2" y="T3"/>
                    </a:cxn>
                    <a:cxn ang="0">
                      <a:pos x="T4" y="T5"/>
                    </a:cxn>
                    <a:cxn ang="0">
                      <a:pos x="T6" y="T7"/>
                    </a:cxn>
                    <a:cxn ang="0">
                      <a:pos x="T8" y="T9"/>
                    </a:cxn>
                  </a:cxnLst>
                  <a:rect l="0" t="0" r="r" b="b"/>
                  <a:pathLst>
                    <a:path w="461" h="208">
                      <a:moveTo>
                        <a:pt x="461" y="189"/>
                      </a:moveTo>
                      <a:lnTo>
                        <a:pt x="7" y="0"/>
                      </a:lnTo>
                      <a:lnTo>
                        <a:pt x="0" y="19"/>
                      </a:lnTo>
                      <a:lnTo>
                        <a:pt x="454" y="208"/>
                      </a:lnTo>
                      <a:lnTo>
                        <a:pt x="461" y="18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grpSp>
          <p:sp>
            <p:nvSpPr>
              <p:cNvPr id="281" name="Freeform 32"/>
              <p:cNvSpPr/>
              <p:nvPr/>
            </p:nvSpPr>
            <p:spPr bwMode="auto">
              <a:xfrm>
                <a:off x="8193961" y="1911190"/>
                <a:ext cx="931451" cy="629153"/>
              </a:xfrm>
              <a:custGeom>
                <a:avLst/>
                <a:gdLst>
                  <a:gd name="T0" fmla="*/ 380 w 465"/>
                  <a:gd name="T1" fmla="*/ 85 h 314"/>
                  <a:gd name="T2" fmla="*/ 332 w 465"/>
                  <a:gd name="T3" fmla="*/ 57 h 314"/>
                  <a:gd name="T4" fmla="*/ 316 w 465"/>
                  <a:gd name="T5" fmla="*/ 0 h 314"/>
                  <a:gd name="T6" fmla="*/ 292 w 465"/>
                  <a:gd name="T7" fmla="*/ 3 h 314"/>
                  <a:gd name="T8" fmla="*/ 295 w 465"/>
                  <a:gd name="T9" fmla="*/ 59 h 314"/>
                  <a:gd name="T10" fmla="*/ 218 w 465"/>
                  <a:gd name="T11" fmla="*/ 68 h 314"/>
                  <a:gd name="T12" fmla="*/ 206 w 465"/>
                  <a:gd name="T13" fmla="*/ 69 h 314"/>
                  <a:gd name="T14" fmla="*/ 131 w 465"/>
                  <a:gd name="T15" fmla="*/ 78 h 314"/>
                  <a:gd name="T16" fmla="*/ 120 w 465"/>
                  <a:gd name="T17" fmla="*/ 23 h 314"/>
                  <a:gd name="T18" fmla="*/ 96 w 465"/>
                  <a:gd name="T19" fmla="*/ 26 h 314"/>
                  <a:gd name="T20" fmla="*/ 94 w 465"/>
                  <a:gd name="T21" fmla="*/ 85 h 314"/>
                  <a:gd name="T22" fmla="*/ 54 w 465"/>
                  <a:gd name="T23" fmla="*/ 123 h 314"/>
                  <a:gd name="T24" fmla="*/ 12 w 465"/>
                  <a:gd name="T25" fmla="*/ 314 h 314"/>
                  <a:gd name="T26" fmla="*/ 232 w 465"/>
                  <a:gd name="T27" fmla="*/ 288 h 314"/>
                  <a:gd name="T28" fmla="*/ 244 w 465"/>
                  <a:gd name="T29" fmla="*/ 286 h 314"/>
                  <a:gd name="T30" fmla="*/ 465 w 465"/>
                  <a:gd name="T31" fmla="*/ 260 h 314"/>
                  <a:gd name="T32" fmla="*/ 380 w 465"/>
                  <a:gd name="T33" fmla="*/ 8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5" h="314">
                    <a:moveTo>
                      <a:pt x="380" y="85"/>
                    </a:moveTo>
                    <a:cubicBezTo>
                      <a:pt x="329" y="67"/>
                      <a:pt x="352" y="90"/>
                      <a:pt x="332" y="57"/>
                    </a:cubicBezTo>
                    <a:cubicBezTo>
                      <a:pt x="322" y="41"/>
                      <a:pt x="316" y="0"/>
                      <a:pt x="316" y="0"/>
                    </a:cubicBezTo>
                    <a:cubicBezTo>
                      <a:pt x="292" y="3"/>
                      <a:pt x="292" y="3"/>
                      <a:pt x="292" y="3"/>
                    </a:cubicBezTo>
                    <a:cubicBezTo>
                      <a:pt x="295" y="59"/>
                      <a:pt x="295" y="59"/>
                      <a:pt x="295" y="59"/>
                    </a:cubicBezTo>
                    <a:cubicBezTo>
                      <a:pt x="218" y="68"/>
                      <a:pt x="218" y="68"/>
                      <a:pt x="218" y="68"/>
                    </a:cubicBezTo>
                    <a:cubicBezTo>
                      <a:pt x="206" y="69"/>
                      <a:pt x="206" y="69"/>
                      <a:pt x="206" y="69"/>
                    </a:cubicBezTo>
                    <a:cubicBezTo>
                      <a:pt x="131" y="78"/>
                      <a:pt x="131" y="78"/>
                      <a:pt x="131" y="78"/>
                    </a:cubicBezTo>
                    <a:cubicBezTo>
                      <a:pt x="120" y="23"/>
                      <a:pt x="120" y="23"/>
                      <a:pt x="120" y="23"/>
                    </a:cubicBezTo>
                    <a:cubicBezTo>
                      <a:pt x="96" y="26"/>
                      <a:pt x="96" y="26"/>
                      <a:pt x="96" y="26"/>
                    </a:cubicBezTo>
                    <a:cubicBezTo>
                      <a:pt x="96" y="26"/>
                      <a:pt x="100" y="67"/>
                      <a:pt x="94" y="85"/>
                    </a:cubicBezTo>
                    <a:cubicBezTo>
                      <a:pt x="82" y="121"/>
                      <a:pt x="99" y="94"/>
                      <a:pt x="54" y="123"/>
                    </a:cubicBezTo>
                    <a:cubicBezTo>
                      <a:pt x="9" y="153"/>
                      <a:pt x="0" y="213"/>
                      <a:pt x="12" y="314"/>
                    </a:cubicBezTo>
                    <a:cubicBezTo>
                      <a:pt x="232" y="288"/>
                      <a:pt x="232" y="288"/>
                      <a:pt x="232" y="288"/>
                    </a:cubicBezTo>
                    <a:cubicBezTo>
                      <a:pt x="244" y="286"/>
                      <a:pt x="244" y="286"/>
                      <a:pt x="244" y="286"/>
                    </a:cubicBezTo>
                    <a:cubicBezTo>
                      <a:pt x="465" y="260"/>
                      <a:pt x="465" y="260"/>
                      <a:pt x="465" y="260"/>
                    </a:cubicBezTo>
                    <a:cubicBezTo>
                      <a:pt x="453" y="160"/>
                      <a:pt x="430" y="103"/>
                      <a:pt x="380" y="85"/>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82" name="Freeform 33"/>
              <p:cNvSpPr/>
              <p:nvPr/>
            </p:nvSpPr>
            <p:spPr bwMode="auto">
              <a:xfrm>
                <a:off x="8219365" y="2423489"/>
                <a:ext cx="913669" cy="154960"/>
              </a:xfrm>
              <a:custGeom>
                <a:avLst/>
                <a:gdLst>
                  <a:gd name="T0" fmla="*/ 1079 w 1079"/>
                  <a:gd name="T1" fmla="*/ 57 h 183"/>
                  <a:gd name="T2" fmla="*/ 7 w 1079"/>
                  <a:gd name="T3" fmla="*/ 183 h 183"/>
                  <a:gd name="T4" fmla="*/ 0 w 1079"/>
                  <a:gd name="T5" fmla="*/ 126 h 183"/>
                  <a:gd name="T6" fmla="*/ 1072 w 1079"/>
                  <a:gd name="T7" fmla="*/ 0 h 183"/>
                  <a:gd name="T8" fmla="*/ 1079 w 1079"/>
                  <a:gd name="T9" fmla="*/ 57 h 183"/>
                </a:gdLst>
                <a:ahLst/>
                <a:cxnLst>
                  <a:cxn ang="0">
                    <a:pos x="T0" y="T1"/>
                  </a:cxn>
                  <a:cxn ang="0">
                    <a:pos x="T2" y="T3"/>
                  </a:cxn>
                  <a:cxn ang="0">
                    <a:pos x="T4" y="T5"/>
                  </a:cxn>
                  <a:cxn ang="0">
                    <a:pos x="T6" y="T7"/>
                  </a:cxn>
                  <a:cxn ang="0">
                    <a:pos x="T8" y="T9"/>
                  </a:cxn>
                </a:cxnLst>
                <a:rect l="0" t="0" r="r" b="b"/>
                <a:pathLst>
                  <a:path w="1079" h="183">
                    <a:moveTo>
                      <a:pt x="1079" y="57"/>
                    </a:moveTo>
                    <a:lnTo>
                      <a:pt x="7" y="183"/>
                    </a:lnTo>
                    <a:lnTo>
                      <a:pt x="0" y="126"/>
                    </a:lnTo>
                    <a:lnTo>
                      <a:pt x="1072" y="0"/>
                    </a:lnTo>
                    <a:lnTo>
                      <a:pt x="1079" y="57"/>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83" name="Freeform 34"/>
              <p:cNvSpPr/>
              <p:nvPr/>
            </p:nvSpPr>
            <p:spPr bwMode="auto">
              <a:xfrm>
                <a:off x="8453921" y="2072924"/>
                <a:ext cx="382742" cy="385282"/>
              </a:xfrm>
              <a:custGeom>
                <a:avLst/>
                <a:gdLst>
                  <a:gd name="T0" fmla="*/ 5 w 191"/>
                  <a:gd name="T1" fmla="*/ 107 h 192"/>
                  <a:gd name="T2" fmla="*/ 85 w 191"/>
                  <a:gd name="T3" fmla="*/ 6 h 192"/>
                  <a:gd name="T4" fmla="*/ 185 w 191"/>
                  <a:gd name="T5" fmla="*/ 85 h 192"/>
                  <a:gd name="T6" fmla="*/ 106 w 191"/>
                  <a:gd name="T7" fmla="*/ 186 h 192"/>
                  <a:gd name="T8" fmla="*/ 5 w 191"/>
                  <a:gd name="T9" fmla="*/ 107 h 192"/>
                </a:gdLst>
                <a:ahLst/>
                <a:cxnLst>
                  <a:cxn ang="0">
                    <a:pos x="T0" y="T1"/>
                  </a:cxn>
                  <a:cxn ang="0">
                    <a:pos x="T2" y="T3"/>
                  </a:cxn>
                  <a:cxn ang="0">
                    <a:pos x="T4" y="T5"/>
                  </a:cxn>
                  <a:cxn ang="0">
                    <a:pos x="T6" y="T7"/>
                  </a:cxn>
                  <a:cxn ang="0">
                    <a:pos x="T8" y="T9"/>
                  </a:cxn>
                </a:cxnLst>
                <a:rect l="0" t="0" r="r" b="b"/>
                <a:pathLst>
                  <a:path w="191" h="192">
                    <a:moveTo>
                      <a:pt x="5" y="107"/>
                    </a:moveTo>
                    <a:cubicBezTo>
                      <a:pt x="0" y="57"/>
                      <a:pt x="35" y="12"/>
                      <a:pt x="85" y="6"/>
                    </a:cubicBezTo>
                    <a:cubicBezTo>
                      <a:pt x="135" y="0"/>
                      <a:pt x="180" y="36"/>
                      <a:pt x="185" y="85"/>
                    </a:cubicBezTo>
                    <a:cubicBezTo>
                      <a:pt x="191" y="135"/>
                      <a:pt x="156" y="180"/>
                      <a:pt x="106" y="186"/>
                    </a:cubicBezTo>
                    <a:cubicBezTo>
                      <a:pt x="56" y="192"/>
                      <a:pt x="11" y="156"/>
                      <a:pt x="5" y="107"/>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84" name="Freeform 35"/>
              <p:cNvSpPr/>
              <p:nvPr/>
            </p:nvSpPr>
            <p:spPr bwMode="auto">
              <a:xfrm>
                <a:off x="8477631" y="2100868"/>
                <a:ext cx="332782" cy="326855"/>
              </a:xfrm>
              <a:custGeom>
                <a:avLst/>
                <a:gdLst>
                  <a:gd name="T0" fmla="*/ 60 w 166"/>
                  <a:gd name="T1" fmla="*/ 151 h 163"/>
                  <a:gd name="T2" fmla="*/ 79 w 166"/>
                  <a:gd name="T3" fmla="*/ 155 h 163"/>
                  <a:gd name="T4" fmla="*/ 67 w 166"/>
                  <a:gd name="T5" fmla="*/ 163 h 163"/>
                  <a:gd name="T6" fmla="*/ 110 w 166"/>
                  <a:gd name="T7" fmla="*/ 139 h 163"/>
                  <a:gd name="T8" fmla="*/ 118 w 166"/>
                  <a:gd name="T9" fmla="*/ 157 h 163"/>
                  <a:gd name="T10" fmla="*/ 105 w 166"/>
                  <a:gd name="T11" fmla="*/ 152 h 163"/>
                  <a:gd name="T12" fmla="*/ 23 w 166"/>
                  <a:gd name="T13" fmla="*/ 124 h 163"/>
                  <a:gd name="T14" fmla="*/ 37 w 166"/>
                  <a:gd name="T15" fmla="*/ 139 h 163"/>
                  <a:gd name="T16" fmla="*/ 23 w 166"/>
                  <a:gd name="T17" fmla="*/ 138 h 163"/>
                  <a:gd name="T18" fmla="*/ 138 w 166"/>
                  <a:gd name="T19" fmla="*/ 112 h 163"/>
                  <a:gd name="T20" fmla="*/ 155 w 166"/>
                  <a:gd name="T21" fmla="*/ 122 h 163"/>
                  <a:gd name="T22" fmla="*/ 142 w 166"/>
                  <a:gd name="T23" fmla="*/ 126 h 163"/>
                  <a:gd name="T24" fmla="*/ 0 w 166"/>
                  <a:gd name="T25" fmla="*/ 92 h 163"/>
                  <a:gd name="T26" fmla="*/ 10 w 166"/>
                  <a:gd name="T27" fmla="*/ 81 h 163"/>
                  <a:gd name="T28" fmla="*/ 21 w 166"/>
                  <a:gd name="T29" fmla="*/ 90 h 163"/>
                  <a:gd name="T30" fmla="*/ 11 w 166"/>
                  <a:gd name="T31" fmla="*/ 101 h 163"/>
                  <a:gd name="T32" fmla="*/ 146 w 166"/>
                  <a:gd name="T33" fmla="*/ 75 h 163"/>
                  <a:gd name="T34" fmla="*/ 165 w 166"/>
                  <a:gd name="T35" fmla="*/ 72 h 163"/>
                  <a:gd name="T36" fmla="*/ 155 w 166"/>
                  <a:gd name="T37" fmla="*/ 83 h 163"/>
                  <a:gd name="T38" fmla="*/ 15 w 166"/>
                  <a:gd name="T39" fmla="*/ 55 h 163"/>
                  <a:gd name="T40" fmla="*/ 25 w 166"/>
                  <a:gd name="T41" fmla="*/ 38 h 163"/>
                  <a:gd name="T42" fmla="*/ 20 w 166"/>
                  <a:gd name="T43" fmla="*/ 57 h 163"/>
                  <a:gd name="T44" fmla="*/ 129 w 166"/>
                  <a:gd name="T45" fmla="*/ 40 h 163"/>
                  <a:gd name="T46" fmla="*/ 144 w 166"/>
                  <a:gd name="T47" fmla="*/ 26 h 163"/>
                  <a:gd name="T48" fmla="*/ 137 w 166"/>
                  <a:gd name="T49" fmla="*/ 43 h 163"/>
                  <a:gd name="T50" fmla="*/ 44 w 166"/>
                  <a:gd name="T51" fmla="*/ 20 h 163"/>
                  <a:gd name="T52" fmla="*/ 62 w 166"/>
                  <a:gd name="T53" fmla="*/ 12 h 163"/>
                  <a:gd name="T54" fmla="*/ 57 w 166"/>
                  <a:gd name="T55" fmla="*/ 25 h 163"/>
                  <a:gd name="T56" fmla="*/ 44 w 166"/>
                  <a:gd name="T57" fmla="*/ 20 h 163"/>
                  <a:gd name="T58" fmla="*/ 96 w 166"/>
                  <a:gd name="T59" fmla="*/ 21 h 163"/>
                  <a:gd name="T60" fmla="*/ 100 w 166"/>
                  <a:gd name="T61" fmla="*/ 1 h 163"/>
                  <a:gd name="T62" fmla="*/ 98 w 166"/>
                  <a:gd name="T63" fmla="*/ 2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163">
                    <a:moveTo>
                      <a:pt x="67" y="163"/>
                    </a:moveTo>
                    <a:cubicBezTo>
                      <a:pt x="62" y="162"/>
                      <a:pt x="59" y="157"/>
                      <a:pt x="60" y="151"/>
                    </a:cubicBezTo>
                    <a:cubicBezTo>
                      <a:pt x="61" y="146"/>
                      <a:pt x="66" y="142"/>
                      <a:pt x="71" y="143"/>
                    </a:cubicBezTo>
                    <a:cubicBezTo>
                      <a:pt x="77" y="144"/>
                      <a:pt x="80" y="150"/>
                      <a:pt x="79" y="155"/>
                    </a:cubicBezTo>
                    <a:cubicBezTo>
                      <a:pt x="78" y="160"/>
                      <a:pt x="74" y="163"/>
                      <a:pt x="69" y="163"/>
                    </a:cubicBezTo>
                    <a:cubicBezTo>
                      <a:pt x="69" y="163"/>
                      <a:pt x="68" y="163"/>
                      <a:pt x="67" y="163"/>
                    </a:cubicBezTo>
                    <a:close/>
                    <a:moveTo>
                      <a:pt x="105" y="152"/>
                    </a:moveTo>
                    <a:cubicBezTo>
                      <a:pt x="103" y="147"/>
                      <a:pt x="105" y="141"/>
                      <a:pt x="110" y="139"/>
                    </a:cubicBezTo>
                    <a:cubicBezTo>
                      <a:pt x="115" y="136"/>
                      <a:pt x="121" y="139"/>
                      <a:pt x="123" y="144"/>
                    </a:cubicBezTo>
                    <a:cubicBezTo>
                      <a:pt x="125" y="149"/>
                      <a:pt x="123" y="155"/>
                      <a:pt x="118" y="157"/>
                    </a:cubicBezTo>
                    <a:cubicBezTo>
                      <a:pt x="117" y="158"/>
                      <a:pt x="115" y="158"/>
                      <a:pt x="114" y="158"/>
                    </a:cubicBezTo>
                    <a:cubicBezTo>
                      <a:pt x="110" y="158"/>
                      <a:pt x="107" y="156"/>
                      <a:pt x="105" y="152"/>
                    </a:cubicBezTo>
                    <a:close/>
                    <a:moveTo>
                      <a:pt x="23" y="138"/>
                    </a:moveTo>
                    <a:cubicBezTo>
                      <a:pt x="19" y="134"/>
                      <a:pt x="19" y="128"/>
                      <a:pt x="23" y="124"/>
                    </a:cubicBezTo>
                    <a:cubicBezTo>
                      <a:pt x="28" y="120"/>
                      <a:pt x="34" y="121"/>
                      <a:pt x="38" y="125"/>
                    </a:cubicBezTo>
                    <a:cubicBezTo>
                      <a:pt x="41" y="129"/>
                      <a:pt x="41" y="135"/>
                      <a:pt x="37" y="139"/>
                    </a:cubicBezTo>
                    <a:cubicBezTo>
                      <a:pt x="35" y="140"/>
                      <a:pt x="33" y="141"/>
                      <a:pt x="30" y="141"/>
                    </a:cubicBezTo>
                    <a:cubicBezTo>
                      <a:pt x="28" y="141"/>
                      <a:pt x="25" y="140"/>
                      <a:pt x="23" y="138"/>
                    </a:cubicBezTo>
                    <a:close/>
                    <a:moveTo>
                      <a:pt x="142" y="126"/>
                    </a:moveTo>
                    <a:cubicBezTo>
                      <a:pt x="137" y="123"/>
                      <a:pt x="135" y="117"/>
                      <a:pt x="138" y="112"/>
                    </a:cubicBezTo>
                    <a:cubicBezTo>
                      <a:pt x="141" y="108"/>
                      <a:pt x="147" y="106"/>
                      <a:pt x="152" y="109"/>
                    </a:cubicBezTo>
                    <a:cubicBezTo>
                      <a:pt x="156" y="111"/>
                      <a:pt x="158" y="117"/>
                      <a:pt x="155" y="122"/>
                    </a:cubicBezTo>
                    <a:cubicBezTo>
                      <a:pt x="154" y="126"/>
                      <a:pt x="150" y="127"/>
                      <a:pt x="147" y="127"/>
                    </a:cubicBezTo>
                    <a:cubicBezTo>
                      <a:pt x="145" y="127"/>
                      <a:pt x="143" y="127"/>
                      <a:pt x="142" y="126"/>
                    </a:cubicBezTo>
                    <a:close/>
                    <a:moveTo>
                      <a:pt x="1" y="92"/>
                    </a:moveTo>
                    <a:cubicBezTo>
                      <a:pt x="0" y="92"/>
                      <a:pt x="0" y="92"/>
                      <a:pt x="0" y="92"/>
                    </a:cubicBezTo>
                    <a:cubicBezTo>
                      <a:pt x="0" y="92"/>
                      <a:pt x="0" y="92"/>
                      <a:pt x="0" y="92"/>
                    </a:cubicBezTo>
                    <a:cubicBezTo>
                      <a:pt x="0" y="86"/>
                      <a:pt x="4" y="81"/>
                      <a:pt x="10" y="81"/>
                    </a:cubicBezTo>
                    <a:cubicBezTo>
                      <a:pt x="15" y="80"/>
                      <a:pt x="20" y="84"/>
                      <a:pt x="21" y="89"/>
                    </a:cubicBezTo>
                    <a:cubicBezTo>
                      <a:pt x="21" y="90"/>
                      <a:pt x="21" y="90"/>
                      <a:pt x="21" y="90"/>
                    </a:cubicBezTo>
                    <a:cubicBezTo>
                      <a:pt x="22" y="95"/>
                      <a:pt x="18" y="100"/>
                      <a:pt x="13" y="101"/>
                    </a:cubicBezTo>
                    <a:cubicBezTo>
                      <a:pt x="12" y="101"/>
                      <a:pt x="11" y="101"/>
                      <a:pt x="11" y="101"/>
                    </a:cubicBezTo>
                    <a:cubicBezTo>
                      <a:pt x="6" y="101"/>
                      <a:pt x="1" y="97"/>
                      <a:pt x="1" y="92"/>
                    </a:cubicBezTo>
                    <a:close/>
                    <a:moveTo>
                      <a:pt x="146" y="75"/>
                    </a:moveTo>
                    <a:cubicBezTo>
                      <a:pt x="145" y="69"/>
                      <a:pt x="149" y="64"/>
                      <a:pt x="154" y="63"/>
                    </a:cubicBezTo>
                    <a:cubicBezTo>
                      <a:pt x="160" y="63"/>
                      <a:pt x="165" y="67"/>
                      <a:pt x="165" y="72"/>
                    </a:cubicBezTo>
                    <a:cubicBezTo>
                      <a:pt x="166" y="78"/>
                      <a:pt x="162" y="83"/>
                      <a:pt x="157" y="83"/>
                    </a:cubicBezTo>
                    <a:cubicBezTo>
                      <a:pt x="156" y="83"/>
                      <a:pt x="156" y="83"/>
                      <a:pt x="155" y="83"/>
                    </a:cubicBezTo>
                    <a:cubicBezTo>
                      <a:pt x="150" y="83"/>
                      <a:pt x="146" y="80"/>
                      <a:pt x="146" y="75"/>
                    </a:cubicBezTo>
                    <a:close/>
                    <a:moveTo>
                      <a:pt x="15" y="55"/>
                    </a:moveTo>
                    <a:cubicBezTo>
                      <a:pt x="10" y="53"/>
                      <a:pt x="9" y="46"/>
                      <a:pt x="11" y="42"/>
                    </a:cubicBezTo>
                    <a:cubicBezTo>
                      <a:pt x="14" y="37"/>
                      <a:pt x="20" y="35"/>
                      <a:pt x="25" y="38"/>
                    </a:cubicBezTo>
                    <a:cubicBezTo>
                      <a:pt x="30" y="41"/>
                      <a:pt x="32" y="47"/>
                      <a:pt x="29" y="51"/>
                    </a:cubicBezTo>
                    <a:cubicBezTo>
                      <a:pt x="27" y="55"/>
                      <a:pt x="24" y="57"/>
                      <a:pt x="20" y="57"/>
                    </a:cubicBezTo>
                    <a:cubicBezTo>
                      <a:pt x="18" y="57"/>
                      <a:pt x="17" y="56"/>
                      <a:pt x="15" y="55"/>
                    </a:cubicBezTo>
                    <a:close/>
                    <a:moveTo>
                      <a:pt x="129" y="40"/>
                    </a:moveTo>
                    <a:cubicBezTo>
                      <a:pt x="126" y="36"/>
                      <a:pt x="126" y="29"/>
                      <a:pt x="130" y="25"/>
                    </a:cubicBezTo>
                    <a:cubicBezTo>
                      <a:pt x="134" y="22"/>
                      <a:pt x="140" y="22"/>
                      <a:pt x="144" y="26"/>
                    </a:cubicBezTo>
                    <a:cubicBezTo>
                      <a:pt x="148" y="30"/>
                      <a:pt x="148" y="36"/>
                      <a:pt x="143" y="40"/>
                    </a:cubicBezTo>
                    <a:cubicBezTo>
                      <a:pt x="142" y="42"/>
                      <a:pt x="139" y="43"/>
                      <a:pt x="137" y="43"/>
                    </a:cubicBezTo>
                    <a:cubicBezTo>
                      <a:pt x="134" y="43"/>
                      <a:pt x="131" y="42"/>
                      <a:pt x="129" y="40"/>
                    </a:cubicBezTo>
                    <a:close/>
                    <a:moveTo>
                      <a:pt x="44" y="20"/>
                    </a:moveTo>
                    <a:cubicBezTo>
                      <a:pt x="42" y="15"/>
                      <a:pt x="44" y="9"/>
                      <a:pt x="49" y="7"/>
                    </a:cubicBezTo>
                    <a:cubicBezTo>
                      <a:pt x="54" y="5"/>
                      <a:pt x="60" y="7"/>
                      <a:pt x="62" y="12"/>
                    </a:cubicBezTo>
                    <a:cubicBezTo>
                      <a:pt x="64" y="17"/>
                      <a:pt x="62" y="21"/>
                      <a:pt x="57" y="25"/>
                    </a:cubicBezTo>
                    <a:cubicBezTo>
                      <a:pt x="57" y="25"/>
                      <a:pt x="57" y="25"/>
                      <a:pt x="57" y="25"/>
                    </a:cubicBezTo>
                    <a:cubicBezTo>
                      <a:pt x="56" y="25"/>
                      <a:pt x="54" y="26"/>
                      <a:pt x="53" y="26"/>
                    </a:cubicBezTo>
                    <a:cubicBezTo>
                      <a:pt x="49" y="26"/>
                      <a:pt x="46" y="24"/>
                      <a:pt x="44" y="20"/>
                    </a:cubicBezTo>
                    <a:close/>
                    <a:moveTo>
                      <a:pt x="96" y="21"/>
                    </a:moveTo>
                    <a:cubicBezTo>
                      <a:pt x="96" y="21"/>
                      <a:pt x="96" y="21"/>
                      <a:pt x="96" y="21"/>
                    </a:cubicBezTo>
                    <a:cubicBezTo>
                      <a:pt x="90" y="20"/>
                      <a:pt x="87" y="14"/>
                      <a:pt x="88" y="9"/>
                    </a:cubicBezTo>
                    <a:cubicBezTo>
                      <a:pt x="89" y="3"/>
                      <a:pt x="94" y="0"/>
                      <a:pt x="100" y="1"/>
                    </a:cubicBezTo>
                    <a:cubicBezTo>
                      <a:pt x="105" y="2"/>
                      <a:pt x="108" y="7"/>
                      <a:pt x="107" y="13"/>
                    </a:cubicBezTo>
                    <a:cubicBezTo>
                      <a:pt x="106" y="18"/>
                      <a:pt x="102" y="21"/>
                      <a:pt x="98" y="21"/>
                    </a:cubicBezTo>
                    <a:cubicBezTo>
                      <a:pt x="97" y="21"/>
                      <a:pt x="96" y="21"/>
                      <a:pt x="96" y="21"/>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85" name="Freeform 36"/>
              <p:cNvSpPr/>
              <p:nvPr/>
            </p:nvSpPr>
            <p:spPr bwMode="auto">
              <a:xfrm>
                <a:off x="8525897" y="2147440"/>
                <a:ext cx="238790" cy="236250"/>
              </a:xfrm>
              <a:custGeom>
                <a:avLst/>
                <a:gdLst>
                  <a:gd name="T0" fmla="*/ 4 w 119"/>
                  <a:gd name="T1" fmla="*/ 66 h 118"/>
                  <a:gd name="T2" fmla="*/ 53 w 119"/>
                  <a:gd name="T3" fmla="*/ 3 h 118"/>
                  <a:gd name="T4" fmla="*/ 115 w 119"/>
                  <a:gd name="T5" fmla="*/ 53 h 118"/>
                  <a:gd name="T6" fmla="*/ 66 w 119"/>
                  <a:gd name="T7" fmla="*/ 115 h 118"/>
                  <a:gd name="T8" fmla="*/ 4 w 119"/>
                  <a:gd name="T9" fmla="*/ 66 h 118"/>
                </a:gdLst>
                <a:ahLst/>
                <a:cxnLst>
                  <a:cxn ang="0">
                    <a:pos x="T0" y="T1"/>
                  </a:cxn>
                  <a:cxn ang="0">
                    <a:pos x="T2" y="T3"/>
                  </a:cxn>
                  <a:cxn ang="0">
                    <a:pos x="T4" y="T5"/>
                  </a:cxn>
                  <a:cxn ang="0">
                    <a:pos x="T6" y="T7"/>
                  </a:cxn>
                  <a:cxn ang="0">
                    <a:pos x="T8" y="T9"/>
                  </a:cxn>
                </a:cxnLst>
                <a:rect l="0" t="0" r="r" b="b"/>
                <a:pathLst>
                  <a:path w="119" h="118">
                    <a:moveTo>
                      <a:pt x="4" y="66"/>
                    </a:moveTo>
                    <a:cubicBezTo>
                      <a:pt x="0" y="35"/>
                      <a:pt x="22" y="7"/>
                      <a:pt x="53" y="3"/>
                    </a:cubicBezTo>
                    <a:cubicBezTo>
                      <a:pt x="84" y="0"/>
                      <a:pt x="111" y="22"/>
                      <a:pt x="115" y="53"/>
                    </a:cubicBezTo>
                    <a:cubicBezTo>
                      <a:pt x="119" y="83"/>
                      <a:pt x="97" y="111"/>
                      <a:pt x="66" y="115"/>
                    </a:cubicBezTo>
                    <a:cubicBezTo>
                      <a:pt x="35" y="118"/>
                      <a:pt x="8" y="96"/>
                      <a:pt x="4" y="66"/>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86" name="Freeform 37"/>
              <p:cNvSpPr/>
              <p:nvPr/>
            </p:nvSpPr>
            <p:spPr bwMode="auto">
              <a:xfrm>
                <a:off x="8121139" y="1773166"/>
                <a:ext cx="975483" cy="321774"/>
              </a:xfrm>
              <a:custGeom>
                <a:avLst/>
                <a:gdLst>
                  <a:gd name="T0" fmla="*/ 118 w 487"/>
                  <a:gd name="T1" fmla="*/ 149 h 161"/>
                  <a:gd name="T2" fmla="*/ 112 w 487"/>
                  <a:gd name="T3" fmla="*/ 98 h 161"/>
                  <a:gd name="T4" fmla="*/ 377 w 487"/>
                  <a:gd name="T5" fmla="*/ 67 h 161"/>
                  <a:gd name="T6" fmla="*/ 383 w 487"/>
                  <a:gd name="T7" fmla="*/ 118 h 161"/>
                  <a:gd name="T8" fmla="*/ 487 w 487"/>
                  <a:gd name="T9" fmla="*/ 105 h 161"/>
                  <a:gd name="T10" fmla="*/ 486 w 487"/>
                  <a:gd name="T11" fmla="*/ 87 h 161"/>
                  <a:gd name="T12" fmla="*/ 384 w 487"/>
                  <a:gd name="T13" fmla="*/ 6 h 161"/>
                  <a:gd name="T14" fmla="*/ 86 w 487"/>
                  <a:gd name="T15" fmla="*/ 41 h 161"/>
                  <a:gd name="T16" fmla="*/ 6 w 487"/>
                  <a:gd name="T17" fmla="*/ 143 h 161"/>
                  <a:gd name="T18" fmla="*/ 10 w 487"/>
                  <a:gd name="T19" fmla="*/ 161 h 161"/>
                  <a:gd name="T20" fmla="*/ 118 w 487"/>
                  <a:gd name="T21"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161">
                    <a:moveTo>
                      <a:pt x="118" y="149"/>
                    </a:moveTo>
                    <a:cubicBezTo>
                      <a:pt x="112" y="98"/>
                      <a:pt x="112" y="98"/>
                      <a:pt x="112" y="98"/>
                    </a:cubicBezTo>
                    <a:cubicBezTo>
                      <a:pt x="377" y="67"/>
                      <a:pt x="377" y="67"/>
                      <a:pt x="377" y="67"/>
                    </a:cubicBezTo>
                    <a:cubicBezTo>
                      <a:pt x="383" y="118"/>
                      <a:pt x="383" y="118"/>
                      <a:pt x="383" y="118"/>
                    </a:cubicBezTo>
                    <a:cubicBezTo>
                      <a:pt x="487" y="105"/>
                      <a:pt x="487" y="105"/>
                      <a:pt x="487" y="105"/>
                    </a:cubicBezTo>
                    <a:cubicBezTo>
                      <a:pt x="487" y="99"/>
                      <a:pt x="487" y="93"/>
                      <a:pt x="486" y="87"/>
                    </a:cubicBezTo>
                    <a:cubicBezTo>
                      <a:pt x="480" y="36"/>
                      <a:pt x="435" y="0"/>
                      <a:pt x="384" y="6"/>
                    </a:cubicBezTo>
                    <a:cubicBezTo>
                      <a:pt x="86" y="41"/>
                      <a:pt x="86" y="41"/>
                      <a:pt x="86" y="41"/>
                    </a:cubicBezTo>
                    <a:cubicBezTo>
                      <a:pt x="36" y="47"/>
                      <a:pt x="0" y="93"/>
                      <a:pt x="6" y="143"/>
                    </a:cubicBezTo>
                    <a:cubicBezTo>
                      <a:pt x="6" y="149"/>
                      <a:pt x="8" y="156"/>
                      <a:pt x="10" y="161"/>
                    </a:cubicBezTo>
                    <a:lnTo>
                      <a:pt x="118" y="14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87" name="Freeform 38"/>
              <p:cNvSpPr/>
              <p:nvPr/>
            </p:nvSpPr>
            <p:spPr bwMode="auto">
              <a:xfrm>
                <a:off x="8131300" y="2012803"/>
                <a:ext cx="226935" cy="82137"/>
              </a:xfrm>
              <a:custGeom>
                <a:avLst/>
                <a:gdLst>
                  <a:gd name="T0" fmla="*/ 0 w 113"/>
                  <a:gd name="T1" fmla="*/ 12 h 41"/>
                  <a:gd name="T2" fmla="*/ 1 w 113"/>
                  <a:gd name="T3" fmla="*/ 23 h 41"/>
                  <a:gd name="T4" fmla="*/ 5 w 113"/>
                  <a:gd name="T5" fmla="*/ 41 h 41"/>
                  <a:gd name="T6" fmla="*/ 113 w 113"/>
                  <a:gd name="T7" fmla="*/ 29 h 41"/>
                  <a:gd name="T8" fmla="*/ 109 w 113"/>
                  <a:gd name="T9" fmla="*/ 0 h 41"/>
                  <a:gd name="T10" fmla="*/ 0 w 113"/>
                  <a:gd name="T11" fmla="*/ 12 h 41"/>
                </a:gdLst>
                <a:ahLst/>
                <a:cxnLst>
                  <a:cxn ang="0">
                    <a:pos x="T0" y="T1"/>
                  </a:cxn>
                  <a:cxn ang="0">
                    <a:pos x="T2" y="T3"/>
                  </a:cxn>
                  <a:cxn ang="0">
                    <a:pos x="T4" y="T5"/>
                  </a:cxn>
                  <a:cxn ang="0">
                    <a:pos x="T6" y="T7"/>
                  </a:cxn>
                  <a:cxn ang="0">
                    <a:pos x="T8" y="T9"/>
                  </a:cxn>
                  <a:cxn ang="0">
                    <a:pos x="T10" y="T11"/>
                  </a:cxn>
                </a:cxnLst>
                <a:rect l="0" t="0" r="r" b="b"/>
                <a:pathLst>
                  <a:path w="113" h="41">
                    <a:moveTo>
                      <a:pt x="0" y="12"/>
                    </a:moveTo>
                    <a:cubicBezTo>
                      <a:pt x="0" y="16"/>
                      <a:pt x="0" y="20"/>
                      <a:pt x="1" y="23"/>
                    </a:cubicBezTo>
                    <a:cubicBezTo>
                      <a:pt x="1" y="29"/>
                      <a:pt x="3" y="36"/>
                      <a:pt x="5" y="41"/>
                    </a:cubicBezTo>
                    <a:cubicBezTo>
                      <a:pt x="113" y="29"/>
                      <a:pt x="113" y="29"/>
                      <a:pt x="113" y="29"/>
                    </a:cubicBezTo>
                    <a:cubicBezTo>
                      <a:pt x="109" y="0"/>
                      <a:pt x="109" y="0"/>
                      <a:pt x="109" y="0"/>
                    </a:cubicBezTo>
                    <a:lnTo>
                      <a:pt x="0" y="12"/>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88" name="Freeform 39"/>
              <p:cNvSpPr/>
              <p:nvPr/>
            </p:nvSpPr>
            <p:spPr bwMode="auto">
              <a:xfrm>
                <a:off x="8880695" y="1924739"/>
                <a:ext cx="215927" cy="84677"/>
              </a:xfrm>
              <a:custGeom>
                <a:avLst/>
                <a:gdLst>
                  <a:gd name="T0" fmla="*/ 0 w 108"/>
                  <a:gd name="T1" fmla="*/ 13 h 42"/>
                  <a:gd name="T2" fmla="*/ 4 w 108"/>
                  <a:gd name="T3" fmla="*/ 42 h 42"/>
                  <a:gd name="T4" fmla="*/ 108 w 108"/>
                  <a:gd name="T5" fmla="*/ 29 h 42"/>
                  <a:gd name="T6" fmla="*/ 107 w 108"/>
                  <a:gd name="T7" fmla="*/ 11 h 42"/>
                  <a:gd name="T8" fmla="*/ 106 w 108"/>
                  <a:gd name="T9" fmla="*/ 0 h 42"/>
                  <a:gd name="T10" fmla="*/ 0 w 108"/>
                  <a:gd name="T11" fmla="*/ 13 h 42"/>
                </a:gdLst>
                <a:ahLst/>
                <a:cxnLst>
                  <a:cxn ang="0">
                    <a:pos x="T0" y="T1"/>
                  </a:cxn>
                  <a:cxn ang="0">
                    <a:pos x="T2" y="T3"/>
                  </a:cxn>
                  <a:cxn ang="0">
                    <a:pos x="T4" y="T5"/>
                  </a:cxn>
                  <a:cxn ang="0">
                    <a:pos x="T6" y="T7"/>
                  </a:cxn>
                  <a:cxn ang="0">
                    <a:pos x="T8" y="T9"/>
                  </a:cxn>
                  <a:cxn ang="0">
                    <a:pos x="T10" y="T11"/>
                  </a:cxn>
                </a:cxnLst>
                <a:rect l="0" t="0" r="r" b="b"/>
                <a:pathLst>
                  <a:path w="108" h="42">
                    <a:moveTo>
                      <a:pt x="0" y="13"/>
                    </a:moveTo>
                    <a:cubicBezTo>
                      <a:pt x="4" y="42"/>
                      <a:pt x="4" y="42"/>
                      <a:pt x="4" y="42"/>
                    </a:cubicBezTo>
                    <a:cubicBezTo>
                      <a:pt x="108" y="29"/>
                      <a:pt x="108" y="29"/>
                      <a:pt x="108" y="29"/>
                    </a:cubicBezTo>
                    <a:cubicBezTo>
                      <a:pt x="108" y="23"/>
                      <a:pt x="108" y="17"/>
                      <a:pt x="107" y="11"/>
                    </a:cubicBezTo>
                    <a:cubicBezTo>
                      <a:pt x="107" y="7"/>
                      <a:pt x="106" y="4"/>
                      <a:pt x="106" y="0"/>
                    </a:cubicBezTo>
                    <a:lnTo>
                      <a:pt x="0" y="13"/>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89" name="Freeform 40"/>
              <p:cNvSpPr/>
              <p:nvPr/>
            </p:nvSpPr>
            <p:spPr bwMode="auto">
              <a:xfrm>
                <a:off x="10869767" y="4669133"/>
                <a:ext cx="538548" cy="258266"/>
              </a:xfrm>
              <a:custGeom>
                <a:avLst/>
                <a:gdLst>
                  <a:gd name="T0" fmla="*/ 264 w 269"/>
                  <a:gd name="T1" fmla="*/ 129 h 129"/>
                  <a:gd name="T2" fmla="*/ 267 w 269"/>
                  <a:gd name="T3" fmla="*/ 120 h 129"/>
                  <a:gd name="T4" fmla="*/ 266 w 269"/>
                  <a:gd name="T5" fmla="*/ 95 h 129"/>
                  <a:gd name="T6" fmla="*/ 261 w 269"/>
                  <a:gd name="T7" fmla="*/ 82 h 129"/>
                  <a:gd name="T8" fmla="*/ 251 w 269"/>
                  <a:gd name="T9" fmla="*/ 70 h 129"/>
                  <a:gd name="T10" fmla="*/ 210 w 269"/>
                  <a:gd name="T11" fmla="*/ 56 h 129"/>
                  <a:gd name="T12" fmla="*/ 167 w 269"/>
                  <a:gd name="T13" fmla="*/ 23 h 129"/>
                  <a:gd name="T14" fmla="*/ 155 w 269"/>
                  <a:gd name="T15" fmla="*/ 25 h 129"/>
                  <a:gd name="T16" fmla="*/ 146 w 269"/>
                  <a:gd name="T17" fmla="*/ 13 h 129"/>
                  <a:gd name="T18" fmla="*/ 136 w 269"/>
                  <a:gd name="T19" fmla="*/ 6 h 129"/>
                  <a:gd name="T20" fmla="*/ 113 w 269"/>
                  <a:gd name="T21" fmla="*/ 0 h 129"/>
                  <a:gd name="T22" fmla="*/ 80 w 269"/>
                  <a:gd name="T23" fmla="*/ 15 h 129"/>
                  <a:gd name="T24" fmla="*/ 67 w 269"/>
                  <a:gd name="T25" fmla="*/ 48 h 129"/>
                  <a:gd name="T26" fmla="*/ 68 w 269"/>
                  <a:gd name="T27" fmla="*/ 58 h 129"/>
                  <a:gd name="T28" fmla="*/ 65 w 269"/>
                  <a:gd name="T29" fmla="*/ 57 h 129"/>
                  <a:gd name="T30" fmla="*/ 36 w 269"/>
                  <a:gd name="T31" fmla="*/ 89 h 129"/>
                  <a:gd name="T32" fmla="*/ 17 w 269"/>
                  <a:gd name="T33" fmla="*/ 98 h 129"/>
                  <a:gd name="T34" fmla="*/ 0 w 269"/>
                  <a:gd name="T35" fmla="*/ 125 h 129"/>
                  <a:gd name="T36" fmla="*/ 264 w 269"/>
                  <a:gd name="T3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9" h="129">
                    <a:moveTo>
                      <a:pt x="264" y="129"/>
                    </a:moveTo>
                    <a:cubicBezTo>
                      <a:pt x="265" y="126"/>
                      <a:pt x="266" y="123"/>
                      <a:pt x="267" y="120"/>
                    </a:cubicBezTo>
                    <a:cubicBezTo>
                      <a:pt x="269" y="112"/>
                      <a:pt x="269" y="104"/>
                      <a:pt x="266" y="95"/>
                    </a:cubicBezTo>
                    <a:cubicBezTo>
                      <a:pt x="265" y="90"/>
                      <a:pt x="263" y="86"/>
                      <a:pt x="261" y="82"/>
                    </a:cubicBezTo>
                    <a:cubicBezTo>
                      <a:pt x="258" y="78"/>
                      <a:pt x="255" y="74"/>
                      <a:pt x="251" y="70"/>
                    </a:cubicBezTo>
                    <a:cubicBezTo>
                      <a:pt x="240" y="60"/>
                      <a:pt x="225" y="55"/>
                      <a:pt x="210" y="56"/>
                    </a:cubicBezTo>
                    <a:cubicBezTo>
                      <a:pt x="205" y="37"/>
                      <a:pt x="187" y="23"/>
                      <a:pt x="167" y="23"/>
                    </a:cubicBezTo>
                    <a:cubicBezTo>
                      <a:pt x="163" y="23"/>
                      <a:pt x="159" y="23"/>
                      <a:pt x="155" y="25"/>
                    </a:cubicBezTo>
                    <a:cubicBezTo>
                      <a:pt x="153" y="20"/>
                      <a:pt x="150" y="16"/>
                      <a:pt x="146" y="13"/>
                    </a:cubicBezTo>
                    <a:cubicBezTo>
                      <a:pt x="143" y="11"/>
                      <a:pt x="139" y="8"/>
                      <a:pt x="136" y="6"/>
                    </a:cubicBezTo>
                    <a:cubicBezTo>
                      <a:pt x="129" y="2"/>
                      <a:pt x="121" y="0"/>
                      <a:pt x="113" y="0"/>
                    </a:cubicBezTo>
                    <a:cubicBezTo>
                      <a:pt x="100" y="0"/>
                      <a:pt x="88" y="6"/>
                      <a:pt x="80" y="15"/>
                    </a:cubicBezTo>
                    <a:cubicBezTo>
                      <a:pt x="71" y="24"/>
                      <a:pt x="66" y="36"/>
                      <a:pt x="67" y="48"/>
                    </a:cubicBezTo>
                    <a:cubicBezTo>
                      <a:pt x="67" y="51"/>
                      <a:pt x="67" y="54"/>
                      <a:pt x="68" y="58"/>
                    </a:cubicBezTo>
                    <a:cubicBezTo>
                      <a:pt x="67" y="57"/>
                      <a:pt x="66" y="57"/>
                      <a:pt x="65" y="57"/>
                    </a:cubicBezTo>
                    <a:cubicBezTo>
                      <a:pt x="44" y="57"/>
                      <a:pt x="35" y="73"/>
                      <a:pt x="36" y="89"/>
                    </a:cubicBezTo>
                    <a:cubicBezTo>
                      <a:pt x="29" y="91"/>
                      <a:pt x="23" y="93"/>
                      <a:pt x="17" y="98"/>
                    </a:cubicBezTo>
                    <a:cubicBezTo>
                      <a:pt x="8" y="105"/>
                      <a:pt x="1" y="115"/>
                      <a:pt x="0" y="125"/>
                    </a:cubicBezTo>
                    <a:lnTo>
                      <a:pt x="264" y="12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90" name="Freeform 41"/>
              <p:cNvSpPr/>
              <p:nvPr/>
            </p:nvSpPr>
            <p:spPr bwMode="auto">
              <a:xfrm>
                <a:off x="9697832" y="5260181"/>
                <a:ext cx="398830" cy="398831"/>
              </a:xfrm>
              <a:custGeom>
                <a:avLst/>
                <a:gdLst>
                  <a:gd name="T0" fmla="*/ 127 w 199"/>
                  <a:gd name="T1" fmla="*/ 183 h 199"/>
                  <a:gd name="T2" fmla="*/ 15 w 199"/>
                  <a:gd name="T3" fmla="*/ 127 h 199"/>
                  <a:gd name="T4" fmla="*/ 71 w 199"/>
                  <a:gd name="T5" fmla="*/ 15 h 199"/>
                  <a:gd name="T6" fmla="*/ 183 w 199"/>
                  <a:gd name="T7" fmla="*/ 71 h 199"/>
                  <a:gd name="T8" fmla="*/ 127 w 199"/>
                  <a:gd name="T9" fmla="*/ 183 h 199"/>
                  <a:gd name="T10" fmla="*/ 76 w 199"/>
                  <a:gd name="T11" fmla="*/ 32 h 199"/>
                  <a:gd name="T12" fmla="*/ 32 w 199"/>
                  <a:gd name="T13" fmla="*/ 122 h 199"/>
                  <a:gd name="T14" fmla="*/ 122 w 199"/>
                  <a:gd name="T15" fmla="*/ 167 h 199"/>
                  <a:gd name="T16" fmla="*/ 166 w 199"/>
                  <a:gd name="T17" fmla="*/ 77 h 199"/>
                  <a:gd name="T18" fmla="*/ 76 w 199"/>
                  <a:gd name="T19" fmla="*/ 3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27" y="183"/>
                    </a:moveTo>
                    <a:cubicBezTo>
                      <a:pt x="81" y="199"/>
                      <a:pt x="31" y="174"/>
                      <a:pt x="15" y="127"/>
                    </a:cubicBezTo>
                    <a:cubicBezTo>
                      <a:pt x="0" y="81"/>
                      <a:pt x="25" y="31"/>
                      <a:pt x="71" y="15"/>
                    </a:cubicBezTo>
                    <a:cubicBezTo>
                      <a:pt x="117" y="0"/>
                      <a:pt x="167" y="25"/>
                      <a:pt x="183" y="71"/>
                    </a:cubicBezTo>
                    <a:cubicBezTo>
                      <a:pt x="199" y="117"/>
                      <a:pt x="174" y="167"/>
                      <a:pt x="127" y="183"/>
                    </a:cubicBezTo>
                    <a:close/>
                    <a:moveTo>
                      <a:pt x="76" y="32"/>
                    </a:moveTo>
                    <a:cubicBezTo>
                      <a:pt x="39" y="44"/>
                      <a:pt x="19" y="85"/>
                      <a:pt x="32" y="122"/>
                    </a:cubicBezTo>
                    <a:cubicBezTo>
                      <a:pt x="44" y="159"/>
                      <a:pt x="85" y="179"/>
                      <a:pt x="122" y="167"/>
                    </a:cubicBezTo>
                    <a:cubicBezTo>
                      <a:pt x="159" y="154"/>
                      <a:pt x="179" y="114"/>
                      <a:pt x="166" y="77"/>
                    </a:cubicBezTo>
                    <a:cubicBezTo>
                      <a:pt x="154" y="39"/>
                      <a:pt x="114" y="19"/>
                      <a:pt x="76" y="32"/>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91" name="Freeform 42"/>
              <p:cNvSpPr/>
              <p:nvPr/>
            </p:nvSpPr>
            <p:spPr bwMode="auto">
              <a:xfrm>
                <a:off x="9800291" y="5354173"/>
                <a:ext cx="202379" cy="204073"/>
              </a:xfrm>
              <a:custGeom>
                <a:avLst/>
                <a:gdLst>
                  <a:gd name="T0" fmla="*/ 88 w 101"/>
                  <a:gd name="T1" fmla="*/ 28 h 102"/>
                  <a:gd name="T2" fmla="*/ 56 w 101"/>
                  <a:gd name="T3" fmla="*/ 39 h 102"/>
                  <a:gd name="T4" fmla="*/ 45 w 101"/>
                  <a:gd name="T5" fmla="*/ 8 h 102"/>
                  <a:gd name="T6" fmla="*/ 33 w 101"/>
                  <a:gd name="T7" fmla="*/ 2 h 102"/>
                  <a:gd name="T8" fmla="*/ 27 w 101"/>
                  <a:gd name="T9" fmla="*/ 14 h 102"/>
                  <a:gd name="T10" fmla="*/ 37 w 101"/>
                  <a:gd name="T11" fmla="*/ 45 h 102"/>
                  <a:gd name="T12" fmla="*/ 7 w 101"/>
                  <a:gd name="T13" fmla="*/ 55 h 102"/>
                  <a:gd name="T14" fmla="*/ 1 w 101"/>
                  <a:gd name="T15" fmla="*/ 67 h 102"/>
                  <a:gd name="T16" fmla="*/ 13 w 101"/>
                  <a:gd name="T17" fmla="*/ 73 h 102"/>
                  <a:gd name="T18" fmla="*/ 44 w 101"/>
                  <a:gd name="T19" fmla="*/ 63 h 102"/>
                  <a:gd name="T20" fmla="*/ 54 w 101"/>
                  <a:gd name="T21" fmla="*/ 94 h 102"/>
                  <a:gd name="T22" fmla="*/ 66 w 101"/>
                  <a:gd name="T23" fmla="*/ 100 h 102"/>
                  <a:gd name="T24" fmla="*/ 72 w 101"/>
                  <a:gd name="T25" fmla="*/ 88 h 102"/>
                  <a:gd name="T26" fmla="*/ 62 w 101"/>
                  <a:gd name="T27" fmla="*/ 57 h 102"/>
                  <a:gd name="T28" fmla="*/ 94 w 101"/>
                  <a:gd name="T29" fmla="*/ 46 h 102"/>
                  <a:gd name="T30" fmla="*/ 100 w 101"/>
                  <a:gd name="T31" fmla="*/ 34 h 102"/>
                  <a:gd name="T32" fmla="*/ 88 w 101"/>
                  <a:gd name="T33" fmla="*/ 2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02">
                    <a:moveTo>
                      <a:pt x="88" y="28"/>
                    </a:moveTo>
                    <a:cubicBezTo>
                      <a:pt x="56" y="39"/>
                      <a:pt x="56" y="39"/>
                      <a:pt x="56" y="39"/>
                    </a:cubicBezTo>
                    <a:cubicBezTo>
                      <a:pt x="45" y="8"/>
                      <a:pt x="45" y="8"/>
                      <a:pt x="45" y="8"/>
                    </a:cubicBezTo>
                    <a:cubicBezTo>
                      <a:pt x="43" y="3"/>
                      <a:pt x="38" y="0"/>
                      <a:pt x="33" y="2"/>
                    </a:cubicBezTo>
                    <a:cubicBezTo>
                      <a:pt x="28" y="3"/>
                      <a:pt x="25" y="9"/>
                      <a:pt x="27" y="14"/>
                    </a:cubicBezTo>
                    <a:cubicBezTo>
                      <a:pt x="37" y="45"/>
                      <a:pt x="37" y="45"/>
                      <a:pt x="37" y="45"/>
                    </a:cubicBezTo>
                    <a:cubicBezTo>
                      <a:pt x="7" y="55"/>
                      <a:pt x="7" y="55"/>
                      <a:pt x="7" y="55"/>
                    </a:cubicBezTo>
                    <a:cubicBezTo>
                      <a:pt x="2" y="57"/>
                      <a:pt x="0" y="62"/>
                      <a:pt x="1" y="67"/>
                    </a:cubicBezTo>
                    <a:cubicBezTo>
                      <a:pt x="3" y="72"/>
                      <a:pt x="8" y="75"/>
                      <a:pt x="13" y="73"/>
                    </a:cubicBezTo>
                    <a:cubicBezTo>
                      <a:pt x="44" y="63"/>
                      <a:pt x="44" y="63"/>
                      <a:pt x="44" y="63"/>
                    </a:cubicBezTo>
                    <a:cubicBezTo>
                      <a:pt x="54" y="94"/>
                      <a:pt x="54" y="94"/>
                      <a:pt x="54" y="94"/>
                    </a:cubicBezTo>
                    <a:cubicBezTo>
                      <a:pt x="56" y="99"/>
                      <a:pt x="61" y="102"/>
                      <a:pt x="66" y="100"/>
                    </a:cubicBezTo>
                    <a:cubicBezTo>
                      <a:pt x="71" y="98"/>
                      <a:pt x="74" y="93"/>
                      <a:pt x="72" y="88"/>
                    </a:cubicBezTo>
                    <a:cubicBezTo>
                      <a:pt x="62" y="57"/>
                      <a:pt x="62" y="57"/>
                      <a:pt x="62" y="57"/>
                    </a:cubicBezTo>
                    <a:cubicBezTo>
                      <a:pt x="94" y="46"/>
                      <a:pt x="94" y="46"/>
                      <a:pt x="94" y="46"/>
                    </a:cubicBezTo>
                    <a:cubicBezTo>
                      <a:pt x="99" y="45"/>
                      <a:pt x="101" y="39"/>
                      <a:pt x="100" y="34"/>
                    </a:cubicBezTo>
                    <a:cubicBezTo>
                      <a:pt x="98" y="29"/>
                      <a:pt x="92" y="26"/>
                      <a:pt x="88" y="28"/>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92" name="Freeform 43"/>
              <p:cNvSpPr/>
              <p:nvPr/>
            </p:nvSpPr>
            <p:spPr bwMode="auto">
              <a:xfrm>
                <a:off x="10557307" y="4651351"/>
                <a:ext cx="446250" cy="796814"/>
              </a:xfrm>
              <a:custGeom>
                <a:avLst/>
                <a:gdLst>
                  <a:gd name="T0" fmla="*/ 163 w 223"/>
                  <a:gd name="T1" fmla="*/ 0 h 398"/>
                  <a:gd name="T2" fmla="*/ 163 w 223"/>
                  <a:gd name="T3" fmla="*/ 2 h 398"/>
                  <a:gd name="T4" fmla="*/ 163 w 223"/>
                  <a:gd name="T5" fmla="*/ 3 h 398"/>
                  <a:gd name="T6" fmla="*/ 162 w 223"/>
                  <a:gd name="T7" fmla="*/ 4 h 398"/>
                  <a:gd name="T8" fmla="*/ 162 w 223"/>
                  <a:gd name="T9" fmla="*/ 5 h 398"/>
                  <a:gd name="T10" fmla="*/ 161 w 223"/>
                  <a:gd name="T11" fmla="*/ 7 h 398"/>
                  <a:gd name="T12" fmla="*/ 1 w 223"/>
                  <a:gd name="T13" fmla="*/ 394 h 398"/>
                  <a:gd name="T14" fmla="*/ 0 w 223"/>
                  <a:gd name="T15" fmla="*/ 398 h 398"/>
                  <a:gd name="T16" fmla="*/ 0 w 223"/>
                  <a:gd name="T17" fmla="*/ 398 h 398"/>
                  <a:gd name="T18" fmla="*/ 2 w 223"/>
                  <a:gd name="T19" fmla="*/ 394 h 398"/>
                  <a:gd name="T20" fmla="*/ 0 w 223"/>
                  <a:gd name="T21" fmla="*/ 398 h 398"/>
                  <a:gd name="T22" fmla="*/ 223 w 223"/>
                  <a:gd name="T23" fmla="*/ 258 h 398"/>
                  <a:gd name="T24" fmla="*/ 163 w 223"/>
                  <a:gd name="T25" fmla="*/ 0 h 398"/>
                  <a:gd name="T26" fmla="*/ 163 w 223"/>
                  <a:gd name="T27" fmla="*/ 0 h 398"/>
                  <a:gd name="T28" fmla="*/ 163 w 223"/>
                  <a:gd name="T29" fmla="*/ 2 h 398"/>
                  <a:gd name="T30" fmla="*/ 163 w 223"/>
                  <a:gd name="T31" fmla="*/ 3 h 398"/>
                  <a:gd name="T32" fmla="*/ 162 w 223"/>
                  <a:gd name="T33" fmla="*/ 4 h 398"/>
                  <a:gd name="T34" fmla="*/ 162 w 223"/>
                  <a:gd name="T35" fmla="*/ 5 h 398"/>
                  <a:gd name="T36" fmla="*/ 161 w 223"/>
                  <a:gd name="T37" fmla="*/ 7 h 398"/>
                  <a:gd name="T38" fmla="*/ 162 w 223"/>
                  <a:gd name="T39" fmla="*/ 5 h 398"/>
                  <a:gd name="T40" fmla="*/ 162 w 223"/>
                  <a:gd name="T41" fmla="*/ 4 h 398"/>
                  <a:gd name="T42" fmla="*/ 163 w 223"/>
                  <a:gd name="T43" fmla="*/ 3 h 398"/>
                  <a:gd name="T44" fmla="*/ 163 w 223"/>
                  <a:gd name="T45" fmla="*/ 2 h 398"/>
                  <a:gd name="T46" fmla="*/ 163 w 223"/>
                  <a:gd name="T47" fmla="*/ 0 h 398"/>
                  <a:gd name="T48" fmla="*/ 163 w 223"/>
                  <a:gd name="T49" fmla="*/ 0 h 398"/>
                  <a:gd name="T50" fmla="*/ 163 w 223"/>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398">
                    <a:moveTo>
                      <a:pt x="163" y="0"/>
                    </a:moveTo>
                    <a:cubicBezTo>
                      <a:pt x="163" y="1"/>
                      <a:pt x="163" y="1"/>
                      <a:pt x="163" y="2"/>
                    </a:cubicBezTo>
                    <a:cubicBezTo>
                      <a:pt x="163" y="3"/>
                      <a:pt x="163" y="3"/>
                      <a:pt x="163" y="3"/>
                    </a:cubicBezTo>
                    <a:cubicBezTo>
                      <a:pt x="162" y="3"/>
                      <a:pt x="162" y="4"/>
                      <a:pt x="162" y="4"/>
                    </a:cubicBezTo>
                    <a:cubicBezTo>
                      <a:pt x="162" y="5"/>
                      <a:pt x="162" y="5"/>
                      <a:pt x="162" y="5"/>
                    </a:cubicBezTo>
                    <a:cubicBezTo>
                      <a:pt x="162" y="6"/>
                      <a:pt x="161" y="6"/>
                      <a:pt x="161" y="7"/>
                    </a:cubicBezTo>
                    <a:cubicBezTo>
                      <a:pt x="1" y="394"/>
                      <a:pt x="1" y="394"/>
                      <a:pt x="1" y="394"/>
                    </a:cubicBezTo>
                    <a:cubicBezTo>
                      <a:pt x="1" y="395"/>
                      <a:pt x="0" y="397"/>
                      <a:pt x="0" y="398"/>
                    </a:cubicBezTo>
                    <a:cubicBezTo>
                      <a:pt x="0" y="398"/>
                      <a:pt x="0" y="398"/>
                      <a:pt x="0" y="398"/>
                    </a:cubicBezTo>
                    <a:cubicBezTo>
                      <a:pt x="0" y="396"/>
                      <a:pt x="1" y="395"/>
                      <a:pt x="2" y="394"/>
                    </a:cubicBezTo>
                    <a:cubicBezTo>
                      <a:pt x="1" y="395"/>
                      <a:pt x="0" y="396"/>
                      <a:pt x="0" y="398"/>
                    </a:cubicBezTo>
                    <a:cubicBezTo>
                      <a:pt x="223" y="258"/>
                      <a:pt x="223" y="258"/>
                      <a:pt x="223" y="258"/>
                    </a:cubicBezTo>
                    <a:cubicBezTo>
                      <a:pt x="163" y="0"/>
                      <a:pt x="163" y="0"/>
                      <a:pt x="163" y="0"/>
                    </a:cubicBezTo>
                    <a:cubicBezTo>
                      <a:pt x="163" y="0"/>
                      <a:pt x="163" y="0"/>
                      <a:pt x="163" y="0"/>
                    </a:cubicBezTo>
                    <a:cubicBezTo>
                      <a:pt x="163" y="1"/>
                      <a:pt x="163" y="1"/>
                      <a:pt x="163" y="2"/>
                    </a:cubicBezTo>
                    <a:cubicBezTo>
                      <a:pt x="163" y="3"/>
                      <a:pt x="163" y="3"/>
                      <a:pt x="163" y="3"/>
                    </a:cubicBezTo>
                    <a:cubicBezTo>
                      <a:pt x="163" y="3"/>
                      <a:pt x="162" y="4"/>
                      <a:pt x="162" y="4"/>
                    </a:cubicBezTo>
                    <a:cubicBezTo>
                      <a:pt x="162" y="5"/>
                      <a:pt x="162" y="5"/>
                      <a:pt x="162" y="5"/>
                    </a:cubicBezTo>
                    <a:cubicBezTo>
                      <a:pt x="162" y="6"/>
                      <a:pt x="162" y="7"/>
                      <a:pt x="161" y="7"/>
                    </a:cubicBezTo>
                    <a:cubicBezTo>
                      <a:pt x="162" y="7"/>
                      <a:pt x="162" y="6"/>
                      <a:pt x="162" y="5"/>
                    </a:cubicBezTo>
                    <a:cubicBezTo>
                      <a:pt x="162" y="4"/>
                      <a:pt x="162" y="4"/>
                      <a:pt x="162" y="4"/>
                    </a:cubicBezTo>
                    <a:cubicBezTo>
                      <a:pt x="162" y="4"/>
                      <a:pt x="163" y="3"/>
                      <a:pt x="163" y="3"/>
                    </a:cubicBezTo>
                    <a:cubicBezTo>
                      <a:pt x="163" y="2"/>
                      <a:pt x="163" y="2"/>
                      <a:pt x="163" y="2"/>
                    </a:cubicBezTo>
                    <a:cubicBezTo>
                      <a:pt x="163" y="1"/>
                      <a:pt x="163" y="1"/>
                      <a:pt x="163" y="0"/>
                    </a:cubicBezTo>
                    <a:cubicBezTo>
                      <a:pt x="163" y="0"/>
                      <a:pt x="163" y="0"/>
                      <a:pt x="163" y="0"/>
                    </a:cubicBezTo>
                    <a:cubicBezTo>
                      <a:pt x="163" y="0"/>
                      <a:pt x="163" y="0"/>
                      <a:pt x="163" y="0"/>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93" name="Freeform 44"/>
              <p:cNvSpPr/>
              <p:nvPr/>
            </p:nvSpPr>
            <p:spPr bwMode="auto">
              <a:xfrm>
                <a:off x="9998436" y="4403246"/>
                <a:ext cx="881492" cy="1071169"/>
              </a:xfrm>
              <a:custGeom>
                <a:avLst/>
                <a:gdLst>
                  <a:gd name="T0" fmla="*/ 263 w 440"/>
                  <a:gd name="T1" fmla="*/ 513 h 535"/>
                  <a:gd name="T2" fmla="*/ 263 w 440"/>
                  <a:gd name="T3" fmla="*/ 514 h 535"/>
                  <a:gd name="T4" fmla="*/ 251 w 440"/>
                  <a:gd name="T5" fmla="*/ 452 h 535"/>
                  <a:gd name="T6" fmla="*/ 220 w 440"/>
                  <a:gd name="T7" fmla="*/ 269 h 535"/>
                  <a:gd name="T8" fmla="*/ 374 w 440"/>
                  <a:gd name="T9" fmla="*/ 154 h 535"/>
                  <a:gd name="T10" fmla="*/ 440 w 440"/>
                  <a:gd name="T11" fmla="*/ 113 h 535"/>
                  <a:gd name="T12" fmla="*/ 440 w 440"/>
                  <a:gd name="T13" fmla="*/ 112 h 535"/>
                  <a:gd name="T14" fmla="*/ 439 w 440"/>
                  <a:gd name="T15" fmla="*/ 112 h 535"/>
                  <a:gd name="T16" fmla="*/ 439 w 440"/>
                  <a:gd name="T17" fmla="*/ 111 h 535"/>
                  <a:gd name="T18" fmla="*/ 439 w 440"/>
                  <a:gd name="T19" fmla="*/ 111 h 535"/>
                  <a:gd name="T20" fmla="*/ 428 w 440"/>
                  <a:gd name="T21" fmla="*/ 101 h 535"/>
                  <a:gd name="T22" fmla="*/ 195 w 440"/>
                  <a:gd name="T23" fmla="*/ 5 h 535"/>
                  <a:gd name="T24" fmla="*/ 164 w 440"/>
                  <a:gd name="T25" fmla="*/ 17 h 535"/>
                  <a:gd name="T26" fmla="*/ 5 w 440"/>
                  <a:gd name="T27" fmla="*/ 404 h 535"/>
                  <a:gd name="T28" fmla="*/ 17 w 440"/>
                  <a:gd name="T29" fmla="*/ 436 h 535"/>
                  <a:gd name="T30" fmla="*/ 250 w 440"/>
                  <a:gd name="T31" fmla="*/ 532 h 535"/>
                  <a:gd name="T32" fmla="*/ 269 w 440"/>
                  <a:gd name="T33" fmla="*/ 531 h 535"/>
                  <a:gd name="T34" fmla="*/ 267 w 440"/>
                  <a:gd name="T35" fmla="*/ 529 h 535"/>
                  <a:gd name="T36" fmla="*/ 268 w 440"/>
                  <a:gd name="T37" fmla="*/ 529 h 535"/>
                  <a:gd name="T38" fmla="*/ 264 w 440"/>
                  <a:gd name="T39" fmla="*/ 513 h 535"/>
                  <a:gd name="T40" fmla="*/ 263 w 440"/>
                  <a:gd name="T41" fmla="*/ 513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0" h="535">
                    <a:moveTo>
                      <a:pt x="263" y="513"/>
                    </a:moveTo>
                    <a:cubicBezTo>
                      <a:pt x="263" y="514"/>
                      <a:pt x="263" y="514"/>
                      <a:pt x="263" y="514"/>
                    </a:cubicBezTo>
                    <a:cubicBezTo>
                      <a:pt x="260" y="499"/>
                      <a:pt x="256" y="477"/>
                      <a:pt x="251" y="452"/>
                    </a:cubicBezTo>
                    <a:cubicBezTo>
                      <a:pt x="237" y="375"/>
                      <a:pt x="220" y="269"/>
                      <a:pt x="220" y="269"/>
                    </a:cubicBezTo>
                    <a:cubicBezTo>
                      <a:pt x="223" y="261"/>
                      <a:pt x="311" y="198"/>
                      <a:pt x="374" y="154"/>
                    </a:cubicBezTo>
                    <a:cubicBezTo>
                      <a:pt x="410" y="129"/>
                      <a:pt x="439" y="111"/>
                      <a:pt x="440" y="113"/>
                    </a:cubicBezTo>
                    <a:cubicBezTo>
                      <a:pt x="440" y="112"/>
                      <a:pt x="440" y="112"/>
                      <a:pt x="440" y="112"/>
                    </a:cubicBezTo>
                    <a:cubicBezTo>
                      <a:pt x="439" y="112"/>
                      <a:pt x="439" y="112"/>
                      <a:pt x="439" y="112"/>
                    </a:cubicBezTo>
                    <a:cubicBezTo>
                      <a:pt x="439" y="111"/>
                      <a:pt x="439" y="111"/>
                      <a:pt x="439" y="111"/>
                    </a:cubicBezTo>
                    <a:cubicBezTo>
                      <a:pt x="439" y="111"/>
                      <a:pt x="439" y="111"/>
                      <a:pt x="439" y="111"/>
                    </a:cubicBezTo>
                    <a:cubicBezTo>
                      <a:pt x="436" y="107"/>
                      <a:pt x="433" y="103"/>
                      <a:pt x="428" y="101"/>
                    </a:cubicBezTo>
                    <a:cubicBezTo>
                      <a:pt x="195" y="5"/>
                      <a:pt x="195" y="5"/>
                      <a:pt x="195" y="5"/>
                    </a:cubicBezTo>
                    <a:cubicBezTo>
                      <a:pt x="183" y="0"/>
                      <a:pt x="169" y="6"/>
                      <a:pt x="164" y="17"/>
                    </a:cubicBezTo>
                    <a:cubicBezTo>
                      <a:pt x="5" y="404"/>
                      <a:pt x="5" y="404"/>
                      <a:pt x="5" y="404"/>
                    </a:cubicBezTo>
                    <a:cubicBezTo>
                      <a:pt x="0" y="416"/>
                      <a:pt x="5" y="431"/>
                      <a:pt x="17" y="436"/>
                    </a:cubicBezTo>
                    <a:cubicBezTo>
                      <a:pt x="250" y="532"/>
                      <a:pt x="250" y="532"/>
                      <a:pt x="250" y="532"/>
                    </a:cubicBezTo>
                    <a:cubicBezTo>
                      <a:pt x="256" y="535"/>
                      <a:pt x="263" y="534"/>
                      <a:pt x="269" y="531"/>
                    </a:cubicBezTo>
                    <a:cubicBezTo>
                      <a:pt x="268" y="531"/>
                      <a:pt x="268" y="530"/>
                      <a:pt x="267" y="529"/>
                    </a:cubicBezTo>
                    <a:cubicBezTo>
                      <a:pt x="268" y="529"/>
                      <a:pt x="268" y="529"/>
                      <a:pt x="268" y="529"/>
                    </a:cubicBezTo>
                    <a:cubicBezTo>
                      <a:pt x="267" y="526"/>
                      <a:pt x="265" y="521"/>
                      <a:pt x="264" y="513"/>
                    </a:cubicBezTo>
                    <a:lnTo>
                      <a:pt x="263" y="513"/>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94" name="Freeform 45"/>
              <p:cNvSpPr/>
              <p:nvPr/>
            </p:nvSpPr>
            <p:spPr bwMode="auto">
              <a:xfrm>
                <a:off x="10881622" y="4657278"/>
                <a:ext cx="1694" cy="1694"/>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95" name="Freeform 46"/>
              <p:cNvSpPr/>
              <p:nvPr/>
            </p:nvSpPr>
            <p:spPr bwMode="auto">
              <a:xfrm>
                <a:off x="10557307" y="544816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96" name="Freeform 47"/>
              <p:cNvSpPr/>
              <p:nvPr/>
            </p:nvSpPr>
            <p:spPr bwMode="auto">
              <a:xfrm>
                <a:off x="10557307" y="5448165"/>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97" name="Freeform 48"/>
              <p:cNvSpPr/>
              <p:nvPr/>
            </p:nvSpPr>
            <p:spPr bwMode="auto">
              <a:xfrm>
                <a:off x="10557307" y="5440544"/>
                <a:ext cx="3387" cy="7621"/>
              </a:xfrm>
              <a:custGeom>
                <a:avLst/>
                <a:gdLst>
                  <a:gd name="T0" fmla="*/ 2 w 2"/>
                  <a:gd name="T1" fmla="*/ 0 h 4"/>
                  <a:gd name="T2" fmla="*/ 0 w 2"/>
                  <a:gd name="T3" fmla="*/ 4 h 4"/>
                  <a:gd name="T4" fmla="*/ 2 w 2"/>
                  <a:gd name="T5" fmla="*/ 0 h 4"/>
                </a:gdLst>
                <a:ahLst/>
                <a:cxnLst>
                  <a:cxn ang="0">
                    <a:pos x="T0" y="T1"/>
                  </a:cxn>
                  <a:cxn ang="0">
                    <a:pos x="T2" y="T3"/>
                  </a:cxn>
                  <a:cxn ang="0">
                    <a:pos x="T4" y="T5"/>
                  </a:cxn>
                </a:cxnLst>
                <a:rect l="0" t="0" r="r" b="b"/>
                <a:pathLst>
                  <a:path w="2" h="4">
                    <a:moveTo>
                      <a:pt x="2" y="0"/>
                    </a:moveTo>
                    <a:cubicBezTo>
                      <a:pt x="1" y="1"/>
                      <a:pt x="0" y="2"/>
                      <a:pt x="0" y="4"/>
                    </a:cubicBezTo>
                    <a:cubicBezTo>
                      <a:pt x="0" y="2"/>
                      <a:pt x="1" y="1"/>
                      <a:pt x="2" y="0"/>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298" name="Freeform 49"/>
              <p:cNvSpPr/>
              <p:nvPr/>
            </p:nvSpPr>
            <p:spPr bwMode="auto">
              <a:xfrm>
                <a:off x="10883315" y="4651351"/>
                <a:ext cx="0" cy="4234"/>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299" name="Freeform 50"/>
              <p:cNvSpPr/>
              <p:nvPr/>
            </p:nvSpPr>
            <p:spPr bwMode="auto">
              <a:xfrm>
                <a:off x="10879928" y="4661512"/>
                <a:ext cx="1694" cy="3387"/>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2"/>
                      <a:pt x="0" y="2"/>
                    </a:cubicBezTo>
                    <a:cubicBezTo>
                      <a:pt x="1" y="2"/>
                      <a:pt x="1" y="1"/>
                      <a:pt x="1" y="0"/>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00" name="Freeform 51"/>
              <p:cNvSpPr/>
              <p:nvPr/>
            </p:nvSpPr>
            <p:spPr bwMode="auto">
              <a:xfrm>
                <a:off x="10883315" y="4647117"/>
                <a:ext cx="0" cy="1694"/>
              </a:xfrm>
              <a:custGeom>
                <a:avLst/>
                <a:gdLst>
                  <a:gd name="T0" fmla="*/ 2 h 2"/>
                  <a:gd name="T1" fmla="*/ 0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0"/>
                    </a:lnTo>
                    <a:lnTo>
                      <a:pt x="0" y="0"/>
                    </a:lnTo>
                    <a:lnTo>
                      <a:pt x="0" y="2"/>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01" name="Freeform 52"/>
              <p:cNvSpPr/>
              <p:nvPr/>
            </p:nvSpPr>
            <p:spPr bwMode="auto">
              <a:xfrm>
                <a:off x="10557307" y="544816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302" name="Freeform 53"/>
              <p:cNvSpPr/>
              <p:nvPr/>
            </p:nvSpPr>
            <p:spPr bwMode="auto">
              <a:xfrm>
                <a:off x="10557307" y="5448165"/>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303" name="Freeform 54"/>
              <p:cNvSpPr/>
              <p:nvPr/>
            </p:nvSpPr>
            <p:spPr bwMode="auto">
              <a:xfrm>
                <a:off x="10883315" y="4655585"/>
                <a:ext cx="0" cy="1694"/>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04" name="Freeform 55"/>
              <p:cNvSpPr/>
              <p:nvPr/>
            </p:nvSpPr>
            <p:spPr bwMode="auto">
              <a:xfrm>
                <a:off x="10883315" y="4655585"/>
                <a:ext cx="0" cy="1694"/>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05" name="Freeform 56"/>
              <p:cNvSpPr/>
              <p:nvPr/>
            </p:nvSpPr>
            <p:spPr bwMode="auto">
              <a:xfrm>
                <a:off x="10881622" y="4658972"/>
                <a:ext cx="0" cy="2540"/>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06" name="Freeform 57"/>
              <p:cNvSpPr/>
              <p:nvPr/>
            </p:nvSpPr>
            <p:spPr bwMode="auto">
              <a:xfrm>
                <a:off x="10881622" y="4658972"/>
                <a:ext cx="0" cy="2540"/>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07" name="Freeform 58"/>
              <p:cNvSpPr/>
              <p:nvPr/>
            </p:nvSpPr>
            <p:spPr bwMode="auto">
              <a:xfrm>
                <a:off x="10883315" y="46513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08" name="Freeform 59"/>
              <p:cNvSpPr/>
              <p:nvPr/>
            </p:nvSpPr>
            <p:spPr bwMode="auto">
              <a:xfrm>
                <a:off x="10883315" y="4651351"/>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09" name="Freeform 60"/>
              <p:cNvSpPr/>
              <p:nvPr/>
            </p:nvSpPr>
            <p:spPr bwMode="auto">
              <a:xfrm>
                <a:off x="10883315" y="4648810"/>
                <a:ext cx="0" cy="2540"/>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10" name="Freeform 61"/>
              <p:cNvSpPr/>
              <p:nvPr/>
            </p:nvSpPr>
            <p:spPr bwMode="auto">
              <a:xfrm>
                <a:off x="10883315" y="4648810"/>
                <a:ext cx="0" cy="2540"/>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11" name="Freeform 62"/>
              <p:cNvSpPr/>
              <p:nvPr/>
            </p:nvSpPr>
            <p:spPr bwMode="auto">
              <a:xfrm>
                <a:off x="10883315" y="4645423"/>
                <a:ext cx="0" cy="1694"/>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12" name="Freeform 63"/>
              <p:cNvSpPr/>
              <p:nvPr/>
            </p:nvSpPr>
            <p:spPr bwMode="auto">
              <a:xfrm>
                <a:off x="10883315" y="4645423"/>
                <a:ext cx="0" cy="1694"/>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13" name="Freeform 64"/>
              <p:cNvSpPr/>
              <p:nvPr/>
            </p:nvSpPr>
            <p:spPr bwMode="auto">
              <a:xfrm>
                <a:off x="10503114" y="4625101"/>
                <a:ext cx="380201" cy="839153"/>
              </a:xfrm>
              <a:custGeom>
                <a:avLst/>
                <a:gdLst>
                  <a:gd name="T0" fmla="*/ 27 w 190"/>
                  <a:gd name="T1" fmla="*/ 411 h 419"/>
                  <a:gd name="T2" fmla="*/ 28 w 190"/>
                  <a:gd name="T3" fmla="*/ 407 h 419"/>
                  <a:gd name="T4" fmla="*/ 188 w 190"/>
                  <a:gd name="T5" fmla="*/ 20 h 419"/>
                  <a:gd name="T6" fmla="*/ 189 w 190"/>
                  <a:gd name="T7" fmla="*/ 18 h 419"/>
                  <a:gd name="T8" fmla="*/ 189 w 190"/>
                  <a:gd name="T9" fmla="*/ 17 h 419"/>
                  <a:gd name="T10" fmla="*/ 190 w 190"/>
                  <a:gd name="T11" fmla="*/ 16 h 419"/>
                  <a:gd name="T12" fmla="*/ 190 w 190"/>
                  <a:gd name="T13" fmla="*/ 15 h 419"/>
                  <a:gd name="T14" fmla="*/ 190 w 190"/>
                  <a:gd name="T15" fmla="*/ 13 h 419"/>
                  <a:gd name="T16" fmla="*/ 190 w 190"/>
                  <a:gd name="T17" fmla="*/ 13 h 419"/>
                  <a:gd name="T18" fmla="*/ 190 w 190"/>
                  <a:gd name="T19" fmla="*/ 12 h 419"/>
                  <a:gd name="T20" fmla="*/ 190 w 190"/>
                  <a:gd name="T21" fmla="*/ 11 h 419"/>
                  <a:gd name="T22" fmla="*/ 190 w 190"/>
                  <a:gd name="T23" fmla="*/ 10 h 419"/>
                  <a:gd name="T24" fmla="*/ 190 w 190"/>
                  <a:gd name="T25" fmla="*/ 9 h 419"/>
                  <a:gd name="T26" fmla="*/ 190 w 190"/>
                  <a:gd name="T27" fmla="*/ 8 h 419"/>
                  <a:gd name="T28" fmla="*/ 189 w 190"/>
                  <a:gd name="T29" fmla="*/ 6 h 419"/>
                  <a:gd name="T30" fmla="*/ 189 w 190"/>
                  <a:gd name="T31" fmla="*/ 5 h 419"/>
                  <a:gd name="T32" fmla="*/ 189 w 190"/>
                  <a:gd name="T33" fmla="*/ 4 h 419"/>
                  <a:gd name="T34" fmla="*/ 188 w 190"/>
                  <a:gd name="T35" fmla="*/ 3 h 419"/>
                  <a:gd name="T36" fmla="*/ 188 w 190"/>
                  <a:gd name="T37" fmla="*/ 2 h 419"/>
                  <a:gd name="T38" fmla="*/ 188 w 190"/>
                  <a:gd name="T39" fmla="*/ 2 h 419"/>
                  <a:gd name="T40" fmla="*/ 188 w 190"/>
                  <a:gd name="T41" fmla="*/ 2 h 419"/>
                  <a:gd name="T42" fmla="*/ 188 w 190"/>
                  <a:gd name="T43" fmla="*/ 1 h 419"/>
                  <a:gd name="T44" fmla="*/ 188 w 190"/>
                  <a:gd name="T45" fmla="*/ 2 h 419"/>
                  <a:gd name="T46" fmla="*/ 122 w 190"/>
                  <a:gd name="T47" fmla="*/ 43 h 419"/>
                  <a:gd name="T48" fmla="*/ 0 w 190"/>
                  <a:gd name="T49" fmla="*/ 341 h 419"/>
                  <a:gd name="T50" fmla="*/ 12 w 190"/>
                  <a:gd name="T51" fmla="*/ 402 h 419"/>
                  <a:gd name="T52" fmla="*/ 16 w 190"/>
                  <a:gd name="T53" fmla="*/ 418 h 419"/>
                  <a:gd name="T54" fmla="*/ 17 w 190"/>
                  <a:gd name="T55" fmla="*/ 419 h 419"/>
                  <a:gd name="T56" fmla="*/ 17 w 190"/>
                  <a:gd name="T57" fmla="*/ 419 h 419"/>
                  <a:gd name="T58" fmla="*/ 17 w 190"/>
                  <a:gd name="T59" fmla="*/ 419 h 419"/>
                  <a:gd name="T60" fmla="*/ 20 w 190"/>
                  <a:gd name="T61" fmla="*/ 417 h 419"/>
                  <a:gd name="T62" fmla="*/ 21 w 190"/>
                  <a:gd name="T63" fmla="*/ 417 h 419"/>
                  <a:gd name="T64" fmla="*/ 24 w 190"/>
                  <a:gd name="T65" fmla="*/ 414 h 419"/>
                  <a:gd name="T66" fmla="*/ 24 w 190"/>
                  <a:gd name="T67" fmla="*/ 414 h 419"/>
                  <a:gd name="T68" fmla="*/ 27 w 190"/>
                  <a:gd name="T69" fmla="*/ 411 h 419"/>
                  <a:gd name="T70" fmla="*/ 26 w 190"/>
                  <a:gd name="T71" fmla="*/ 411 h 419"/>
                  <a:gd name="T72" fmla="*/ 27 w 190"/>
                  <a:gd name="T73" fmla="*/ 41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0" h="419">
                    <a:moveTo>
                      <a:pt x="27" y="411"/>
                    </a:moveTo>
                    <a:cubicBezTo>
                      <a:pt x="27" y="410"/>
                      <a:pt x="28" y="408"/>
                      <a:pt x="28" y="407"/>
                    </a:cubicBezTo>
                    <a:cubicBezTo>
                      <a:pt x="188" y="20"/>
                      <a:pt x="188" y="20"/>
                      <a:pt x="188" y="20"/>
                    </a:cubicBezTo>
                    <a:cubicBezTo>
                      <a:pt x="188" y="19"/>
                      <a:pt x="189" y="19"/>
                      <a:pt x="189" y="18"/>
                    </a:cubicBezTo>
                    <a:cubicBezTo>
                      <a:pt x="189" y="17"/>
                      <a:pt x="189" y="17"/>
                      <a:pt x="189" y="17"/>
                    </a:cubicBezTo>
                    <a:cubicBezTo>
                      <a:pt x="189" y="17"/>
                      <a:pt x="189" y="16"/>
                      <a:pt x="190" y="16"/>
                    </a:cubicBezTo>
                    <a:cubicBezTo>
                      <a:pt x="190" y="15"/>
                      <a:pt x="190" y="15"/>
                      <a:pt x="190" y="15"/>
                    </a:cubicBezTo>
                    <a:cubicBezTo>
                      <a:pt x="190" y="14"/>
                      <a:pt x="190" y="14"/>
                      <a:pt x="190" y="13"/>
                    </a:cubicBezTo>
                    <a:cubicBezTo>
                      <a:pt x="190" y="13"/>
                      <a:pt x="190" y="13"/>
                      <a:pt x="190" y="13"/>
                    </a:cubicBezTo>
                    <a:cubicBezTo>
                      <a:pt x="190" y="12"/>
                      <a:pt x="190" y="12"/>
                      <a:pt x="190" y="12"/>
                    </a:cubicBezTo>
                    <a:cubicBezTo>
                      <a:pt x="190" y="12"/>
                      <a:pt x="190" y="11"/>
                      <a:pt x="190" y="11"/>
                    </a:cubicBezTo>
                    <a:cubicBezTo>
                      <a:pt x="190" y="10"/>
                      <a:pt x="190" y="10"/>
                      <a:pt x="190" y="10"/>
                    </a:cubicBezTo>
                    <a:cubicBezTo>
                      <a:pt x="190" y="9"/>
                      <a:pt x="190" y="9"/>
                      <a:pt x="190" y="9"/>
                    </a:cubicBezTo>
                    <a:cubicBezTo>
                      <a:pt x="190" y="8"/>
                      <a:pt x="190" y="8"/>
                      <a:pt x="190" y="8"/>
                    </a:cubicBezTo>
                    <a:cubicBezTo>
                      <a:pt x="190" y="7"/>
                      <a:pt x="190" y="7"/>
                      <a:pt x="189" y="6"/>
                    </a:cubicBezTo>
                    <a:cubicBezTo>
                      <a:pt x="189" y="5"/>
                      <a:pt x="189" y="5"/>
                      <a:pt x="189" y="5"/>
                    </a:cubicBezTo>
                    <a:cubicBezTo>
                      <a:pt x="189" y="5"/>
                      <a:pt x="189" y="5"/>
                      <a:pt x="189" y="4"/>
                    </a:cubicBezTo>
                    <a:cubicBezTo>
                      <a:pt x="188" y="3"/>
                      <a:pt x="188" y="3"/>
                      <a:pt x="188" y="3"/>
                    </a:cubicBezTo>
                    <a:cubicBezTo>
                      <a:pt x="188" y="3"/>
                      <a:pt x="188" y="2"/>
                      <a:pt x="188" y="2"/>
                    </a:cubicBezTo>
                    <a:cubicBezTo>
                      <a:pt x="188" y="2"/>
                      <a:pt x="188" y="2"/>
                      <a:pt x="188" y="2"/>
                    </a:cubicBezTo>
                    <a:cubicBezTo>
                      <a:pt x="188" y="2"/>
                      <a:pt x="188" y="2"/>
                      <a:pt x="188" y="2"/>
                    </a:cubicBezTo>
                    <a:cubicBezTo>
                      <a:pt x="188" y="1"/>
                      <a:pt x="188" y="1"/>
                      <a:pt x="188" y="1"/>
                    </a:cubicBezTo>
                    <a:cubicBezTo>
                      <a:pt x="188" y="2"/>
                      <a:pt x="188" y="2"/>
                      <a:pt x="188" y="2"/>
                    </a:cubicBezTo>
                    <a:cubicBezTo>
                      <a:pt x="187" y="0"/>
                      <a:pt x="158" y="18"/>
                      <a:pt x="122" y="43"/>
                    </a:cubicBezTo>
                    <a:cubicBezTo>
                      <a:pt x="0" y="341"/>
                      <a:pt x="0" y="341"/>
                      <a:pt x="0" y="341"/>
                    </a:cubicBezTo>
                    <a:cubicBezTo>
                      <a:pt x="4" y="366"/>
                      <a:pt x="8" y="388"/>
                      <a:pt x="12" y="402"/>
                    </a:cubicBezTo>
                    <a:cubicBezTo>
                      <a:pt x="13" y="410"/>
                      <a:pt x="15" y="415"/>
                      <a:pt x="16" y="418"/>
                    </a:cubicBezTo>
                    <a:cubicBezTo>
                      <a:pt x="16" y="419"/>
                      <a:pt x="17" y="419"/>
                      <a:pt x="17" y="419"/>
                    </a:cubicBezTo>
                    <a:cubicBezTo>
                      <a:pt x="17" y="419"/>
                      <a:pt x="17" y="419"/>
                      <a:pt x="17" y="419"/>
                    </a:cubicBezTo>
                    <a:cubicBezTo>
                      <a:pt x="17" y="419"/>
                      <a:pt x="17" y="419"/>
                      <a:pt x="17" y="419"/>
                    </a:cubicBezTo>
                    <a:cubicBezTo>
                      <a:pt x="18" y="419"/>
                      <a:pt x="19" y="418"/>
                      <a:pt x="20" y="417"/>
                    </a:cubicBezTo>
                    <a:cubicBezTo>
                      <a:pt x="21" y="417"/>
                      <a:pt x="21" y="417"/>
                      <a:pt x="21" y="417"/>
                    </a:cubicBezTo>
                    <a:cubicBezTo>
                      <a:pt x="22" y="416"/>
                      <a:pt x="23" y="415"/>
                      <a:pt x="24" y="414"/>
                    </a:cubicBezTo>
                    <a:cubicBezTo>
                      <a:pt x="24" y="414"/>
                      <a:pt x="24" y="414"/>
                      <a:pt x="24" y="414"/>
                    </a:cubicBezTo>
                    <a:cubicBezTo>
                      <a:pt x="25" y="413"/>
                      <a:pt x="26" y="412"/>
                      <a:pt x="27" y="411"/>
                    </a:cubicBezTo>
                    <a:cubicBezTo>
                      <a:pt x="26" y="411"/>
                      <a:pt x="26" y="411"/>
                      <a:pt x="26" y="411"/>
                    </a:cubicBezTo>
                    <a:lnTo>
                      <a:pt x="27" y="411"/>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14" name="Freeform 65"/>
              <p:cNvSpPr/>
              <p:nvPr/>
            </p:nvSpPr>
            <p:spPr bwMode="auto">
              <a:xfrm>
                <a:off x="10438759" y="4711472"/>
                <a:ext cx="308226" cy="596976"/>
              </a:xfrm>
              <a:custGeom>
                <a:avLst/>
                <a:gdLst>
                  <a:gd name="T0" fmla="*/ 0 w 154"/>
                  <a:gd name="T1" fmla="*/ 115 h 298"/>
                  <a:gd name="T2" fmla="*/ 31 w 154"/>
                  <a:gd name="T3" fmla="*/ 298 h 298"/>
                  <a:gd name="T4" fmla="*/ 32 w 154"/>
                  <a:gd name="T5" fmla="*/ 298 h 298"/>
                  <a:gd name="T6" fmla="*/ 154 w 154"/>
                  <a:gd name="T7" fmla="*/ 0 h 298"/>
                  <a:gd name="T8" fmla="*/ 0 w 154"/>
                  <a:gd name="T9" fmla="*/ 115 h 298"/>
                </a:gdLst>
                <a:ahLst/>
                <a:cxnLst>
                  <a:cxn ang="0">
                    <a:pos x="T0" y="T1"/>
                  </a:cxn>
                  <a:cxn ang="0">
                    <a:pos x="T2" y="T3"/>
                  </a:cxn>
                  <a:cxn ang="0">
                    <a:pos x="T4" y="T5"/>
                  </a:cxn>
                  <a:cxn ang="0">
                    <a:pos x="T6" y="T7"/>
                  </a:cxn>
                  <a:cxn ang="0">
                    <a:pos x="T8" y="T9"/>
                  </a:cxn>
                </a:cxnLst>
                <a:rect l="0" t="0" r="r" b="b"/>
                <a:pathLst>
                  <a:path w="154" h="298">
                    <a:moveTo>
                      <a:pt x="0" y="115"/>
                    </a:moveTo>
                    <a:cubicBezTo>
                      <a:pt x="0" y="115"/>
                      <a:pt x="17" y="221"/>
                      <a:pt x="31" y="298"/>
                    </a:cubicBezTo>
                    <a:cubicBezTo>
                      <a:pt x="32" y="298"/>
                      <a:pt x="32" y="298"/>
                      <a:pt x="32" y="298"/>
                    </a:cubicBezTo>
                    <a:cubicBezTo>
                      <a:pt x="154" y="0"/>
                      <a:pt x="154" y="0"/>
                      <a:pt x="154" y="0"/>
                    </a:cubicBezTo>
                    <a:cubicBezTo>
                      <a:pt x="91" y="44"/>
                      <a:pt x="3" y="107"/>
                      <a:pt x="0" y="115"/>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315" name="Freeform 66"/>
              <p:cNvSpPr/>
              <p:nvPr/>
            </p:nvSpPr>
            <p:spPr bwMode="auto">
              <a:xfrm>
                <a:off x="7227793" y="4321109"/>
                <a:ext cx="298911" cy="290443"/>
              </a:xfrm>
              <a:custGeom>
                <a:avLst/>
                <a:gdLst>
                  <a:gd name="T0" fmla="*/ 50 w 353"/>
                  <a:gd name="T1" fmla="*/ 324 h 343"/>
                  <a:gd name="T2" fmla="*/ 81 w 353"/>
                  <a:gd name="T3" fmla="*/ 205 h 343"/>
                  <a:gd name="T4" fmla="*/ 0 w 353"/>
                  <a:gd name="T5" fmla="*/ 113 h 343"/>
                  <a:gd name="T6" fmla="*/ 123 w 353"/>
                  <a:gd name="T7" fmla="*/ 104 h 343"/>
                  <a:gd name="T8" fmla="*/ 187 w 353"/>
                  <a:gd name="T9" fmla="*/ 0 h 343"/>
                  <a:gd name="T10" fmla="*/ 232 w 353"/>
                  <a:gd name="T11" fmla="*/ 113 h 343"/>
                  <a:gd name="T12" fmla="*/ 353 w 353"/>
                  <a:gd name="T13" fmla="*/ 141 h 343"/>
                  <a:gd name="T14" fmla="*/ 258 w 353"/>
                  <a:gd name="T15" fmla="*/ 220 h 343"/>
                  <a:gd name="T16" fmla="*/ 268 w 353"/>
                  <a:gd name="T17" fmla="*/ 343 h 343"/>
                  <a:gd name="T18" fmla="*/ 164 w 353"/>
                  <a:gd name="T19" fmla="*/ 276 h 343"/>
                  <a:gd name="T20" fmla="*/ 50 w 353"/>
                  <a:gd name="T21" fmla="*/ 32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 h="343">
                    <a:moveTo>
                      <a:pt x="50" y="324"/>
                    </a:moveTo>
                    <a:lnTo>
                      <a:pt x="81" y="205"/>
                    </a:lnTo>
                    <a:lnTo>
                      <a:pt x="0" y="113"/>
                    </a:lnTo>
                    <a:lnTo>
                      <a:pt x="123" y="104"/>
                    </a:lnTo>
                    <a:lnTo>
                      <a:pt x="187" y="0"/>
                    </a:lnTo>
                    <a:lnTo>
                      <a:pt x="232" y="113"/>
                    </a:lnTo>
                    <a:lnTo>
                      <a:pt x="353" y="141"/>
                    </a:lnTo>
                    <a:lnTo>
                      <a:pt x="258" y="220"/>
                    </a:lnTo>
                    <a:lnTo>
                      <a:pt x="268" y="343"/>
                    </a:lnTo>
                    <a:lnTo>
                      <a:pt x="164" y="276"/>
                    </a:lnTo>
                    <a:lnTo>
                      <a:pt x="50" y="324"/>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16" name="Freeform 67"/>
              <p:cNvSpPr/>
              <p:nvPr/>
            </p:nvSpPr>
            <p:spPr bwMode="auto">
              <a:xfrm>
                <a:off x="9857872" y="2480223"/>
                <a:ext cx="224395" cy="227782"/>
              </a:xfrm>
              <a:custGeom>
                <a:avLst/>
                <a:gdLst>
                  <a:gd name="T0" fmla="*/ 265 w 265"/>
                  <a:gd name="T1" fmla="*/ 71 h 269"/>
                  <a:gd name="T2" fmla="*/ 76 w 265"/>
                  <a:gd name="T3" fmla="*/ 269 h 269"/>
                  <a:gd name="T4" fmla="*/ 0 w 265"/>
                  <a:gd name="T5" fmla="*/ 198 h 269"/>
                  <a:gd name="T6" fmla="*/ 192 w 265"/>
                  <a:gd name="T7" fmla="*/ 0 h 269"/>
                  <a:gd name="T8" fmla="*/ 265 w 265"/>
                  <a:gd name="T9" fmla="*/ 71 h 269"/>
                </a:gdLst>
                <a:ahLst/>
                <a:cxnLst>
                  <a:cxn ang="0">
                    <a:pos x="T0" y="T1"/>
                  </a:cxn>
                  <a:cxn ang="0">
                    <a:pos x="T2" y="T3"/>
                  </a:cxn>
                  <a:cxn ang="0">
                    <a:pos x="T4" y="T5"/>
                  </a:cxn>
                  <a:cxn ang="0">
                    <a:pos x="T6" y="T7"/>
                  </a:cxn>
                  <a:cxn ang="0">
                    <a:pos x="T8" y="T9"/>
                  </a:cxn>
                </a:cxnLst>
                <a:rect l="0" t="0" r="r" b="b"/>
                <a:pathLst>
                  <a:path w="265" h="269">
                    <a:moveTo>
                      <a:pt x="265" y="71"/>
                    </a:moveTo>
                    <a:lnTo>
                      <a:pt x="76" y="269"/>
                    </a:lnTo>
                    <a:lnTo>
                      <a:pt x="0" y="198"/>
                    </a:lnTo>
                    <a:lnTo>
                      <a:pt x="192" y="0"/>
                    </a:lnTo>
                    <a:lnTo>
                      <a:pt x="265" y="71"/>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17" name="Freeform 68"/>
              <p:cNvSpPr/>
              <p:nvPr/>
            </p:nvSpPr>
            <p:spPr bwMode="auto">
              <a:xfrm>
                <a:off x="9232953" y="1874779"/>
                <a:ext cx="749395" cy="733306"/>
              </a:xfrm>
              <a:custGeom>
                <a:avLst/>
                <a:gdLst>
                  <a:gd name="T0" fmla="*/ 885 w 885"/>
                  <a:gd name="T1" fmla="*/ 672 h 866"/>
                  <a:gd name="T2" fmla="*/ 700 w 885"/>
                  <a:gd name="T3" fmla="*/ 866 h 866"/>
                  <a:gd name="T4" fmla="*/ 0 w 885"/>
                  <a:gd name="T5" fmla="*/ 194 h 866"/>
                  <a:gd name="T6" fmla="*/ 185 w 885"/>
                  <a:gd name="T7" fmla="*/ 0 h 866"/>
                  <a:gd name="T8" fmla="*/ 885 w 885"/>
                  <a:gd name="T9" fmla="*/ 672 h 866"/>
                </a:gdLst>
                <a:ahLst/>
                <a:cxnLst>
                  <a:cxn ang="0">
                    <a:pos x="T0" y="T1"/>
                  </a:cxn>
                  <a:cxn ang="0">
                    <a:pos x="T2" y="T3"/>
                  </a:cxn>
                  <a:cxn ang="0">
                    <a:pos x="T4" y="T5"/>
                  </a:cxn>
                  <a:cxn ang="0">
                    <a:pos x="T6" y="T7"/>
                  </a:cxn>
                  <a:cxn ang="0">
                    <a:pos x="T8" y="T9"/>
                  </a:cxn>
                </a:cxnLst>
                <a:rect l="0" t="0" r="r" b="b"/>
                <a:pathLst>
                  <a:path w="885" h="866">
                    <a:moveTo>
                      <a:pt x="885" y="672"/>
                    </a:moveTo>
                    <a:lnTo>
                      <a:pt x="700" y="866"/>
                    </a:lnTo>
                    <a:lnTo>
                      <a:pt x="0" y="194"/>
                    </a:lnTo>
                    <a:lnTo>
                      <a:pt x="185" y="0"/>
                    </a:lnTo>
                    <a:lnTo>
                      <a:pt x="885" y="672"/>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18" name="Freeform 69"/>
              <p:cNvSpPr/>
              <p:nvPr/>
            </p:nvSpPr>
            <p:spPr bwMode="auto">
              <a:xfrm>
                <a:off x="9297308" y="1943368"/>
                <a:ext cx="620685" cy="598669"/>
              </a:xfrm>
              <a:custGeom>
                <a:avLst/>
                <a:gdLst>
                  <a:gd name="T0" fmla="*/ 733 w 733"/>
                  <a:gd name="T1" fmla="*/ 671 h 707"/>
                  <a:gd name="T2" fmla="*/ 700 w 733"/>
                  <a:gd name="T3" fmla="*/ 707 h 707"/>
                  <a:gd name="T4" fmla="*/ 0 w 733"/>
                  <a:gd name="T5" fmla="*/ 35 h 707"/>
                  <a:gd name="T6" fmla="*/ 33 w 733"/>
                  <a:gd name="T7" fmla="*/ 0 h 707"/>
                  <a:gd name="T8" fmla="*/ 733 w 733"/>
                  <a:gd name="T9" fmla="*/ 671 h 707"/>
                </a:gdLst>
                <a:ahLst/>
                <a:cxnLst>
                  <a:cxn ang="0">
                    <a:pos x="T0" y="T1"/>
                  </a:cxn>
                  <a:cxn ang="0">
                    <a:pos x="T2" y="T3"/>
                  </a:cxn>
                  <a:cxn ang="0">
                    <a:pos x="T4" y="T5"/>
                  </a:cxn>
                  <a:cxn ang="0">
                    <a:pos x="T6" y="T7"/>
                  </a:cxn>
                  <a:cxn ang="0">
                    <a:pos x="T8" y="T9"/>
                  </a:cxn>
                </a:cxnLst>
                <a:rect l="0" t="0" r="r" b="b"/>
                <a:pathLst>
                  <a:path w="733" h="707">
                    <a:moveTo>
                      <a:pt x="733" y="671"/>
                    </a:moveTo>
                    <a:lnTo>
                      <a:pt x="700" y="707"/>
                    </a:lnTo>
                    <a:lnTo>
                      <a:pt x="0" y="35"/>
                    </a:lnTo>
                    <a:lnTo>
                      <a:pt x="33" y="0"/>
                    </a:lnTo>
                    <a:lnTo>
                      <a:pt x="733" y="671"/>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319" name="Freeform 70"/>
              <p:cNvSpPr/>
              <p:nvPr/>
            </p:nvSpPr>
            <p:spPr bwMode="auto">
              <a:xfrm>
                <a:off x="9822307" y="2443811"/>
                <a:ext cx="224395" cy="228629"/>
              </a:xfrm>
              <a:custGeom>
                <a:avLst/>
                <a:gdLst>
                  <a:gd name="T0" fmla="*/ 265 w 265"/>
                  <a:gd name="T1" fmla="*/ 71 h 270"/>
                  <a:gd name="T2" fmla="*/ 73 w 265"/>
                  <a:gd name="T3" fmla="*/ 270 h 270"/>
                  <a:gd name="T4" fmla="*/ 0 w 265"/>
                  <a:gd name="T5" fmla="*/ 199 h 270"/>
                  <a:gd name="T6" fmla="*/ 189 w 265"/>
                  <a:gd name="T7" fmla="*/ 0 h 270"/>
                  <a:gd name="T8" fmla="*/ 265 w 265"/>
                  <a:gd name="T9" fmla="*/ 71 h 270"/>
                </a:gdLst>
                <a:ahLst/>
                <a:cxnLst>
                  <a:cxn ang="0">
                    <a:pos x="T0" y="T1"/>
                  </a:cxn>
                  <a:cxn ang="0">
                    <a:pos x="T2" y="T3"/>
                  </a:cxn>
                  <a:cxn ang="0">
                    <a:pos x="T4" y="T5"/>
                  </a:cxn>
                  <a:cxn ang="0">
                    <a:pos x="T6" y="T7"/>
                  </a:cxn>
                  <a:cxn ang="0">
                    <a:pos x="T8" y="T9"/>
                  </a:cxn>
                </a:cxnLst>
                <a:rect l="0" t="0" r="r" b="b"/>
                <a:pathLst>
                  <a:path w="265" h="270">
                    <a:moveTo>
                      <a:pt x="265" y="71"/>
                    </a:moveTo>
                    <a:lnTo>
                      <a:pt x="73" y="270"/>
                    </a:lnTo>
                    <a:lnTo>
                      <a:pt x="0" y="199"/>
                    </a:lnTo>
                    <a:lnTo>
                      <a:pt x="189" y="0"/>
                    </a:lnTo>
                    <a:lnTo>
                      <a:pt x="265" y="71"/>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20" name="Freeform 71"/>
              <p:cNvSpPr/>
              <p:nvPr/>
            </p:nvSpPr>
            <p:spPr bwMode="auto">
              <a:xfrm>
                <a:off x="9118638" y="1774860"/>
                <a:ext cx="268427" cy="264193"/>
              </a:xfrm>
              <a:custGeom>
                <a:avLst/>
                <a:gdLst>
                  <a:gd name="T0" fmla="*/ 135 w 317"/>
                  <a:gd name="T1" fmla="*/ 312 h 312"/>
                  <a:gd name="T2" fmla="*/ 0 w 317"/>
                  <a:gd name="T3" fmla="*/ 0 h 312"/>
                  <a:gd name="T4" fmla="*/ 317 w 317"/>
                  <a:gd name="T5" fmla="*/ 121 h 312"/>
                  <a:gd name="T6" fmla="*/ 135 w 317"/>
                  <a:gd name="T7" fmla="*/ 312 h 312"/>
                </a:gdLst>
                <a:ahLst/>
                <a:cxnLst>
                  <a:cxn ang="0">
                    <a:pos x="T0" y="T1"/>
                  </a:cxn>
                  <a:cxn ang="0">
                    <a:pos x="T2" y="T3"/>
                  </a:cxn>
                  <a:cxn ang="0">
                    <a:pos x="T4" y="T5"/>
                  </a:cxn>
                  <a:cxn ang="0">
                    <a:pos x="T6" y="T7"/>
                  </a:cxn>
                </a:cxnLst>
                <a:rect l="0" t="0" r="r" b="b"/>
                <a:pathLst>
                  <a:path w="317" h="312">
                    <a:moveTo>
                      <a:pt x="135" y="312"/>
                    </a:moveTo>
                    <a:lnTo>
                      <a:pt x="0" y="0"/>
                    </a:lnTo>
                    <a:lnTo>
                      <a:pt x="317" y="121"/>
                    </a:lnTo>
                    <a:lnTo>
                      <a:pt x="135" y="312"/>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321" name="Freeform 72"/>
              <p:cNvSpPr/>
              <p:nvPr/>
            </p:nvSpPr>
            <p:spPr bwMode="auto">
              <a:xfrm>
                <a:off x="9121179" y="1776553"/>
                <a:ext cx="136331" cy="132097"/>
              </a:xfrm>
              <a:custGeom>
                <a:avLst/>
                <a:gdLst>
                  <a:gd name="T0" fmla="*/ 161 w 161"/>
                  <a:gd name="T1" fmla="*/ 62 h 156"/>
                  <a:gd name="T2" fmla="*/ 0 w 161"/>
                  <a:gd name="T3" fmla="*/ 0 h 156"/>
                  <a:gd name="T4" fmla="*/ 68 w 161"/>
                  <a:gd name="T5" fmla="*/ 156 h 156"/>
                  <a:gd name="T6" fmla="*/ 161 w 161"/>
                  <a:gd name="T7" fmla="*/ 62 h 156"/>
                </a:gdLst>
                <a:ahLst/>
                <a:cxnLst>
                  <a:cxn ang="0">
                    <a:pos x="T0" y="T1"/>
                  </a:cxn>
                  <a:cxn ang="0">
                    <a:pos x="T2" y="T3"/>
                  </a:cxn>
                  <a:cxn ang="0">
                    <a:pos x="T4" y="T5"/>
                  </a:cxn>
                  <a:cxn ang="0">
                    <a:pos x="T6" y="T7"/>
                  </a:cxn>
                </a:cxnLst>
                <a:rect l="0" t="0" r="r" b="b"/>
                <a:pathLst>
                  <a:path w="161" h="156">
                    <a:moveTo>
                      <a:pt x="161" y="62"/>
                    </a:moveTo>
                    <a:lnTo>
                      <a:pt x="0" y="0"/>
                    </a:lnTo>
                    <a:lnTo>
                      <a:pt x="68" y="156"/>
                    </a:lnTo>
                    <a:lnTo>
                      <a:pt x="161" y="62"/>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22" name="Freeform 73"/>
              <p:cNvSpPr/>
              <p:nvPr/>
            </p:nvSpPr>
            <p:spPr bwMode="auto">
              <a:xfrm>
                <a:off x="7416623" y="3735988"/>
                <a:ext cx="550403" cy="552943"/>
              </a:xfrm>
              <a:custGeom>
                <a:avLst/>
                <a:gdLst>
                  <a:gd name="T0" fmla="*/ 216 w 275"/>
                  <a:gd name="T1" fmla="*/ 44 h 276"/>
                  <a:gd name="T2" fmla="*/ 232 w 275"/>
                  <a:gd name="T3" fmla="*/ 217 h 276"/>
                  <a:gd name="T4" fmla="*/ 59 w 275"/>
                  <a:gd name="T5" fmla="*/ 233 h 276"/>
                  <a:gd name="T6" fmla="*/ 43 w 275"/>
                  <a:gd name="T7" fmla="*/ 60 h 276"/>
                  <a:gd name="T8" fmla="*/ 216 w 275"/>
                  <a:gd name="T9" fmla="*/ 44 h 276"/>
                </a:gdLst>
                <a:ahLst/>
                <a:cxnLst>
                  <a:cxn ang="0">
                    <a:pos x="T0" y="T1"/>
                  </a:cxn>
                  <a:cxn ang="0">
                    <a:pos x="T2" y="T3"/>
                  </a:cxn>
                  <a:cxn ang="0">
                    <a:pos x="T4" y="T5"/>
                  </a:cxn>
                  <a:cxn ang="0">
                    <a:pos x="T6" y="T7"/>
                  </a:cxn>
                  <a:cxn ang="0">
                    <a:pos x="T8" y="T9"/>
                  </a:cxn>
                </a:cxnLst>
                <a:rect l="0" t="0" r="r" b="b"/>
                <a:pathLst>
                  <a:path w="275" h="276">
                    <a:moveTo>
                      <a:pt x="216" y="44"/>
                    </a:moveTo>
                    <a:cubicBezTo>
                      <a:pt x="268" y="87"/>
                      <a:pt x="275" y="164"/>
                      <a:pt x="232" y="217"/>
                    </a:cubicBezTo>
                    <a:cubicBezTo>
                      <a:pt x="189" y="269"/>
                      <a:pt x="111" y="276"/>
                      <a:pt x="59" y="233"/>
                    </a:cubicBezTo>
                    <a:cubicBezTo>
                      <a:pt x="7" y="189"/>
                      <a:pt x="0" y="112"/>
                      <a:pt x="43" y="60"/>
                    </a:cubicBezTo>
                    <a:cubicBezTo>
                      <a:pt x="86" y="8"/>
                      <a:pt x="164" y="0"/>
                      <a:pt x="216" y="44"/>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23" name="Freeform 74"/>
              <p:cNvSpPr/>
              <p:nvPr/>
            </p:nvSpPr>
            <p:spPr bwMode="auto">
              <a:xfrm>
                <a:off x="7544486" y="3878246"/>
                <a:ext cx="188831" cy="187984"/>
              </a:xfrm>
              <a:custGeom>
                <a:avLst/>
                <a:gdLst>
                  <a:gd name="T0" fmla="*/ 74 w 94"/>
                  <a:gd name="T1" fmla="*/ 15 h 94"/>
                  <a:gd name="T2" fmla="*/ 79 w 94"/>
                  <a:gd name="T3" fmla="*/ 74 h 94"/>
                  <a:gd name="T4" fmla="*/ 20 w 94"/>
                  <a:gd name="T5" fmla="*/ 79 h 94"/>
                  <a:gd name="T6" fmla="*/ 14 w 94"/>
                  <a:gd name="T7" fmla="*/ 20 h 94"/>
                  <a:gd name="T8" fmla="*/ 74 w 94"/>
                  <a:gd name="T9" fmla="*/ 15 h 94"/>
                </a:gdLst>
                <a:ahLst/>
                <a:cxnLst>
                  <a:cxn ang="0">
                    <a:pos x="T0" y="T1"/>
                  </a:cxn>
                  <a:cxn ang="0">
                    <a:pos x="T2" y="T3"/>
                  </a:cxn>
                  <a:cxn ang="0">
                    <a:pos x="T4" y="T5"/>
                  </a:cxn>
                  <a:cxn ang="0">
                    <a:pos x="T6" y="T7"/>
                  </a:cxn>
                  <a:cxn ang="0">
                    <a:pos x="T8" y="T9"/>
                  </a:cxn>
                </a:cxnLst>
                <a:rect l="0" t="0" r="r" b="b"/>
                <a:pathLst>
                  <a:path w="94" h="94">
                    <a:moveTo>
                      <a:pt x="74" y="15"/>
                    </a:moveTo>
                    <a:cubicBezTo>
                      <a:pt x="92" y="29"/>
                      <a:pt x="94" y="56"/>
                      <a:pt x="79" y="74"/>
                    </a:cubicBezTo>
                    <a:cubicBezTo>
                      <a:pt x="65" y="92"/>
                      <a:pt x="38" y="94"/>
                      <a:pt x="20" y="79"/>
                    </a:cubicBezTo>
                    <a:cubicBezTo>
                      <a:pt x="2" y="65"/>
                      <a:pt x="0" y="38"/>
                      <a:pt x="14" y="20"/>
                    </a:cubicBezTo>
                    <a:cubicBezTo>
                      <a:pt x="29" y="2"/>
                      <a:pt x="56" y="0"/>
                      <a:pt x="74" y="15"/>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324" name="Freeform 75"/>
              <p:cNvSpPr/>
              <p:nvPr/>
            </p:nvSpPr>
            <p:spPr bwMode="auto">
              <a:xfrm>
                <a:off x="7663034" y="3973932"/>
                <a:ext cx="196452" cy="202379"/>
              </a:xfrm>
              <a:custGeom>
                <a:avLst/>
                <a:gdLst>
                  <a:gd name="T0" fmla="*/ 98 w 98"/>
                  <a:gd name="T1" fmla="*/ 24 h 101"/>
                  <a:gd name="T2" fmla="*/ 95 w 98"/>
                  <a:gd name="T3" fmla="*/ 21 h 101"/>
                  <a:gd name="T4" fmla="*/ 17 w 98"/>
                  <a:gd name="T5" fmla="*/ 22 h 101"/>
                  <a:gd name="T6" fmla="*/ 31 w 98"/>
                  <a:gd name="T7" fmla="*/ 99 h 101"/>
                  <a:gd name="T8" fmla="*/ 34 w 98"/>
                  <a:gd name="T9" fmla="*/ 101 h 101"/>
                  <a:gd name="T10" fmla="*/ 98 w 98"/>
                  <a:gd name="T11" fmla="*/ 24 h 101"/>
                </a:gdLst>
                <a:ahLst/>
                <a:cxnLst>
                  <a:cxn ang="0">
                    <a:pos x="T0" y="T1"/>
                  </a:cxn>
                  <a:cxn ang="0">
                    <a:pos x="T2" y="T3"/>
                  </a:cxn>
                  <a:cxn ang="0">
                    <a:pos x="T4" y="T5"/>
                  </a:cxn>
                  <a:cxn ang="0">
                    <a:pos x="T6" y="T7"/>
                  </a:cxn>
                  <a:cxn ang="0">
                    <a:pos x="T8" y="T9"/>
                  </a:cxn>
                  <a:cxn ang="0">
                    <a:pos x="T10" y="T11"/>
                  </a:cxn>
                </a:cxnLst>
                <a:rect l="0" t="0" r="r" b="b"/>
                <a:pathLst>
                  <a:path w="98" h="101">
                    <a:moveTo>
                      <a:pt x="98" y="24"/>
                    </a:moveTo>
                    <a:cubicBezTo>
                      <a:pt x="97" y="23"/>
                      <a:pt x="96" y="22"/>
                      <a:pt x="95" y="21"/>
                    </a:cubicBezTo>
                    <a:cubicBezTo>
                      <a:pt x="70" y="0"/>
                      <a:pt x="35" y="1"/>
                      <a:pt x="17" y="22"/>
                    </a:cubicBezTo>
                    <a:cubicBezTo>
                      <a:pt x="0" y="44"/>
                      <a:pt x="5" y="78"/>
                      <a:pt x="31" y="99"/>
                    </a:cubicBezTo>
                    <a:cubicBezTo>
                      <a:pt x="32" y="100"/>
                      <a:pt x="33" y="100"/>
                      <a:pt x="34" y="101"/>
                    </a:cubicBezTo>
                    <a:lnTo>
                      <a:pt x="98" y="24"/>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325" name="Freeform 76"/>
              <p:cNvSpPr/>
              <p:nvPr/>
            </p:nvSpPr>
            <p:spPr bwMode="auto">
              <a:xfrm>
                <a:off x="10767307" y="3045021"/>
                <a:ext cx="187984" cy="117702"/>
              </a:xfrm>
              <a:custGeom>
                <a:avLst/>
                <a:gdLst>
                  <a:gd name="T0" fmla="*/ 0 w 94"/>
                  <a:gd name="T1" fmla="*/ 37 h 59"/>
                  <a:gd name="T2" fmla="*/ 14 w 94"/>
                  <a:gd name="T3" fmla="*/ 59 h 59"/>
                  <a:gd name="T4" fmla="*/ 94 w 94"/>
                  <a:gd name="T5" fmla="*/ 23 h 59"/>
                  <a:gd name="T6" fmla="*/ 84 w 94"/>
                  <a:gd name="T7" fmla="*/ 0 h 59"/>
                  <a:gd name="T8" fmla="*/ 0 w 94"/>
                  <a:gd name="T9" fmla="*/ 37 h 59"/>
                </a:gdLst>
                <a:ahLst/>
                <a:cxnLst>
                  <a:cxn ang="0">
                    <a:pos x="T0" y="T1"/>
                  </a:cxn>
                  <a:cxn ang="0">
                    <a:pos x="T2" y="T3"/>
                  </a:cxn>
                  <a:cxn ang="0">
                    <a:pos x="T4" y="T5"/>
                  </a:cxn>
                  <a:cxn ang="0">
                    <a:pos x="T6" y="T7"/>
                  </a:cxn>
                  <a:cxn ang="0">
                    <a:pos x="T8" y="T9"/>
                  </a:cxn>
                </a:cxnLst>
                <a:rect l="0" t="0" r="r" b="b"/>
                <a:pathLst>
                  <a:path w="94" h="59">
                    <a:moveTo>
                      <a:pt x="0" y="37"/>
                    </a:moveTo>
                    <a:cubicBezTo>
                      <a:pt x="6" y="43"/>
                      <a:pt x="11" y="50"/>
                      <a:pt x="14" y="59"/>
                    </a:cubicBezTo>
                    <a:cubicBezTo>
                      <a:pt x="94" y="23"/>
                      <a:pt x="94" y="23"/>
                      <a:pt x="94" y="23"/>
                    </a:cubicBezTo>
                    <a:cubicBezTo>
                      <a:pt x="89" y="17"/>
                      <a:pt x="85" y="9"/>
                      <a:pt x="84" y="0"/>
                    </a:cubicBezTo>
                    <a:lnTo>
                      <a:pt x="0" y="37"/>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26" name="Freeform 77"/>
              <p:cNvSpPr/>
              <p:nvPr/>
            </p:nvSpPr>
            <p:spPr bwMode="auto">
              <a:xfrm>
                <a:off x="10689404" y="2936634"/>
                <a:ext cx="55887" cy="168508"/>
              </a:xfrm>
              <a:custGeom>
                <a:avLst/>
                <a:gdLst>
                  <a:gd name="T0" fmla="*/ 24 w 28"/>
                  <a:gd name="T1" fmla="*/ 84 h 84"/>
                  <a:gd name="T2" fmla="*/ 25 w 28"/>
                  <a:gd name="T3" fmla="*/ 84 h 84"/>
                  <a:gd name="T4" fmla="*/ 28 w 28"/>
                  <a:gd name="T5" fmla="*/ 2 h 84"/>
                  <a:gd name="T6" fmla="*/ 6 w 28"/>
                  <a:gd name="T7" fmla="*/ 1 h 84"/>
                  <a:gd name="T8" fmla="*/ 3 w 28"/>
                  <a:gd name="T9" fmla="*/ 0 h 84"/>
                  <a:gd name="T10" fmla="*/ 0 w 28"/>
                  <a:gd name="T11" fmla="*/ 83 h 84"/>
                  <a:gd name="T12" fmla="*/ 24 w 28"/>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28" h="84">
                    <a:moveTo>
                      <a:pt x="24" y="84"/>
                    </a:moveTo>
                    <a:cubicBezTo>
                      <a:pt x="25" y="84"/>
                      <a:pt x="25" y="84"/>
                      <a:pt x="25" y="84"/>
                    </a:cubicBezTo>
                    <a:cubicBezTo>
                      <a:pt x="28" y="2"/>
                      <a:pt x="28" y="2"/>
                      <a:pt x="28" y="2"/>
                    </a:cubicBezTo>
                    <a:cubicBezTo>
                      <a:pt x="21" y="3"/>
                      <a:pt x="13" y="3"/>
                      <a:pt x="6" y="1"/>
                    </a:cubicBezTo>
                    <a:cubicBezTo>
                      <a:pt x="5" y="1"/>
                      <a:pt x="4" y="0"/>
                      <a:pt x="3" y="0"/>
                    </a:cubicBezTo>
                    <a:cubicBezTo>
                      <a:pt x="0" y="83"/>
                      <a:pt x="0" y="83"/>
                      <a:pt x="0" y="83"/>
                    </a:cubicBezTo>
                    <a:cubicBezTo>
                      <a:pt x="7" y="81"/>
                      <a:pt x="16" y="81"/>
                      <a:pt x="24" y="84"/>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27" name="Freeform 78"/>
              <p:cNvSpPr/>
              <p:nvPr/>
            </p:nvSpPr>
            <p:spPr bwMode="auto">
              <a:xfrm>
                <a:off x="10629283" y="2756271"/>
                <a:ext cx="196452" cy="186290"/>
              </a:xfrm>
              <a:custGeom>
                <a:avLst/>
                <a:gdLst>
                  <a:gd name="T0" fmla="*/ 58 w 98"/>
                  <a:gd name="T1" fmla="*/ 92 h 93"/>
                  <a:gd name="T2" fmla="*/ 90 w 98"/>
                  <a:gd name="T3" fmla="*/ 62 h 93"/>
                  <a:gd name="T4" fmla="*/ 62 w 98"/>
                  <a:gd name="T5" fmla="*/ 7 h 93"/>
                  <a:gd name="T6" fmla="*/ 7 w 98"/>
                  <a:gd name="T7" fmla="*/ 36 h 93"/>
                  <a:gd name="T8" fmla="*/ 33 w 98"/>
                  <a:gd name="T9" fmla="*/ 90 h 93"/>
                  <a:gd name="T10" fmla="*/ 36 w 98"/>
                  <a:gd name="T11" fmla="*/ 91 h 93"/>
                  <a:gd name="T12" fmla="*/ 58 w 98"/>
                  <a:gd name="T13" fmla="*/ 92 h 93"/>
                </a:gdLst>
                <a:ahLst/>
                <a:cxnLst>
                  <a:cxn ang="0">
                    <a:pos x="T0" y="T1"/>
                  </a:cxn>
                  <a:cxn ang="0">
                    <a:pos x="T2" y="T3"/>
                  </a:cxn>
                  <a:cxn ang="0">
                    <a:pos x="T4" y="T5"/>
                  </a:cxn>
                  <a:cxn ang="0">
                    <a:pos x="T6" y="T7"/>
                  </a:cxn>
                  <a:cxn ang="0">
                    <a:pos x="T8" y="T9"/>
                  </a:cxn>
                  <a:cxn ang="0">
                    <a:pos x="T10" y="T11"/>
                  </a:cxn>
                  <a:cxn ang="0">
                    <a:pos x="T12" y="T13"/>
                  </a:cxn>
                </a:cxnLst>
                <a:rect l="0" t="0" r="r" b="b"/>
                <a:pathLst>
                  <a:path w="98" h="93">
                    <a:moveTo>
                      <a:pt x="58" y="92"/>
                    </a:moveTo>
                    <a:cubicBezTo>
                      <a:pt x="73" y="89"/>
                      <a:pt x="86" y="78"/>
                      <a:pt x="90" y="62"/>
                    </a:cubicBezTo>
                    <a:cubicBezTo>
                      <a:pt x="98" y="39"/>
                      <a:pt x="85" y="14"/>
                      <a:pt x="62" y="7"/>
                    </a:cubicBezTo>
                    <a:cubicBezTo>
                      <a:pt x="38" y="0"/>
                      <a:pt x="14" y="13"/>
                      <a:pt x="7" y="36"/>
                    </a:cubicBezTo>
                    <a:cubicBezTo>
                      <a:pt x="0" y="58"/>
                      <a:pt x="11" y="82"/>
                      <a:pt x="33" y="90"/>
                    </a:cubicBezTo>
                    <a:cubicBezTo>
                      <a:pt x="34" y="90"/>
                      <a:pt x="35" y="91"/>
                      <a:pt x="36" y="91"/>
                    </a:cubicBezTo>
                    <a:cubicBezTo>
                      <a:pt x="43" y="93"/>
                      <a:pt x="51" y="93"/>
                      <a:pt x="58" y="92"/>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28" name="Freeform 79"/>
              <p:cNvSpPr/>
              <p:nvPr/>
            </p:nvSpPr>
            <p:spPr bwMode="auto">
              <a:xfrm>
                <a:off x="10933275" y="2936634"/>
                <a:ext cx="188831" cy="196452"/>
              </a:xfrm>
              <a:custGeom>
                <a:avLst/>
                <a:gdLst>
                  <a:gd name="T0" fmla="*/ 58 w 94"/>
                  <a:gd name="T1" fmla="*/ 7 h 98"/>
                  <a:gd name="T2" fmla="*/ 3 w 94"/>
                  <a:gd name="T3" fmla="*/ 36 h 98"/>
                  <a:gd name="T4" fmla="*/ 1 w 94"/>
                  <a:gd name="T5" fmla="*/ 54 h 98"/>
                  <a:gd name="T6" fmla="*/ 11 w 94"/>
                  <a:gd name="T7" fmla="*/ 77 h 98"/>
                  <a:gd name="T8" fmla="*/ 32 w 94"/>
                  <a:gd name="T9" fmla="*/ 91 h 98"/>
                  <a:gd name="T10" fmla="*/ 86 w 94"/>
                  <a:gd name="T11" fmla="*/ 62 h 98"/>
                  <a:gd name="T12" fmla="*/ 58 w 94"/>
                  <a:gd name="T13" fmla="*/ 7 h 98"/>
                </a:gdLst>
                <a:ahLst/>
                <a:cxnLst>
                  <a:cxn ang="0">
                    <a:pos x="T0" y="T1"/>
                  </a:cxn>
                  <a:cxn ang="0">
                    <a:pos x="T2" y="T3"/>
                  </a:cxn>
                  <a:cxn ang="0">
                    <a:pos x="T4" y="T5"/>
                  </a:cxn>
                  <a:cxn ang="0">
                    <a:pos x="T6" y="T7"/>
                  </a:cxn>
                  <a:cxn ang="0">
                    <a:pos x="T8" y="T9"/>
                  </a:cxn>
                  <a:cxn ang="0">
                    <a:pos x="T10" y="T11"/>
                  </a:cxn>
                  <a:cxn ang="0">
                    <a:pos x="T12" y="T13"/>
                  </a:cxn>
                </a:cxnLst>
                <a:rect l="0" t="0" r="r" b="b"/>
                <a:pathLst>
                  <a:path w="94" h="98">
                    <a:moveTo>
                      <a:pt x="58" y="7"/>
                    </a:moveTo>
                    <a:cubicBezTo>
                      <a:pt x="35" y="0"/>
                      <a:pt x="10" y="13"/>
                      <a:pt x="3" y="36"/>
                    </a:cubicBezTo>
                    <a:cubicBezTo>
                      <a:pt x="1" y="42"/>
                      <a:pt x="0" y="48"/>
                      <a:pt x="1" y="54"/>
                    </a:cubicBezTo>
                    <a:cubicBezTo>
                      <a:pt x="2" y="63"/>
                      <a:pt x="6" y="71"/>
                      <a:pt x="11" y="77"/>
                    </a:cubicBezTo>
                    <a:cubicBezTo>
                      <a:pt x="17" y="84"/>
                      <a:pt x="24" y="88"/>
                      <a:pt x="32" y="91"/>
                    </a:cubicBezTo>
                    <a:cubicBezTo>
                      <a:pt x="55" y="98"/>
                      <a:pt x="79" y="85"/>
                      <a:pt x="86" y="62"/>
                    </a:cubicBezTo>
                    <a:cubicBezTo>
                      <a:pt x="94" y="39"/>
                      <a:pt x="81" y="14"/>
                      <a:pt x="58" y="7"/>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29" name="Freeform 80"/>
              <p:cNvSpPr/>
              <p:nvPr/>
            </p:nvSpPr>
            <p:spPr bwMode="auto">
              <a:xfrm>
                <a:off x="10613194" y="3099214"/>
                <a:ext cx="187984" cy="186290"/>
              </a:xfrm>
              <a:custGeom>
                <a:avLst/>
                <a:gdLst>
                  <a:gd name="T0" fmla="*/ 77 w 94"/>
                  <a:gd name="T1" fmla="*/ 10 h 93"/>
                  <a:gd name="T2" fmla="*/ 63 w 94"/>
                  <a:gd name="T3" fmla="*/ 3 h 93"/>
                  <a:gd name="T4" fmla="*/ 62 w 94"/>
                  <a:gd name="T5" fmla="*/ 3 h 93"/>
                  <a:gd name="T6" fmla="*/ 38 w 94"/>
                  <a:gd name="T7" fmla="*/ 2 h 93"/>
                  <a:gd name="T8" fmla="*/ 7 w 94"/>
                  <a:gd name="T9" fmla="*/ 31 h 93"/>
                  <a:gd name="T10" fmla="*/ 36 w 94"/>
                  <a:gd name="T11" fmla="*/ 86 h 93"/>
                  <a:gd name="T12" fmla="*/ 91 w 94"/>
                  <a:gd name="T13" fmla="*/ 57 h 93"/>
                  <a:gd name="T14" fmla="*/ 91 w 94"/>
                  <a:gd name="T15" fmla="*/ 32 h 93"/>
                  <a:gd name="T16" fmla="*/ 77 w 94"/>
                  <a:gd name="T17" fmla="*/ 1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93">
                    <a:moveTo>
                      <a:pt x="77" y="10"/>
                    </a:moveTo>
                    <a:cubicBezTo>
                      <a:pt x="73" y="7"/>
                      <a:pt x="68" y="5"/>
                      <a:pt x="63" y="3"/>
                    </a:cubicBezTo>
                    <a:cubicBezTo>
                      <a:pt x="62" y="3"/>
                      <a:pt x="62" y="3"/>
                      <a:pt x="62" y="3"/>
                    </a:cubicBezTo>
                    <a:cubicBezTo>
                      <a:pt x="54" y="0"/>
                      <a:pt x="45" y="0"/>
                      <a:pt x="38" y="2"/>
                    </a:cubicBezTo>
                    <a:cubicBezTo>
                      <a:pt x="24" y="6"/>
                      <a:pt x="12" y="17"/>
                      <a:pt x="7" y="31"/>
                    </a:cubicBezTo>
                    <a:cubicBezTo>
                      <a:pt x="0" y="55"/>
                      <a:pt x="13" y="79"/>
                      <a:pt x="36" y="86"/>
                    </a:cubicBezTo>
                    <a:cubicBezTo>
                      <a:pt x="59" y="93"/>
                      <a:pt x="84" y="80"/>
                      <a:pt x="91" y="57"/>
                    </a:cubicBezTo>
                    <a:cubicBezTo>
                      <a:pt x="94" y="49"/>
                      <a:pt x="93" y="40"/>
                      <a:pt x="91" y="32"/>
                    </a:cubicBezTo>
                    <a:cubicBezTo>
                      <a:pt x="88" y="23"/>
                      <a:pt x="83" y="16"/>
                      <a:pt x="77" y="10"/>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30" name="Freeform 81"/>
              <p:cNvSpPr/>
              <p:nvPr/>
            </p:nvSpPr>
            <p:spPr bwMode="auto">
              <a:xfrm>
                <a:off x="7458962" y="2814698"/>
                <a:ext cx="568185" cy="568185"/>
              </a:xfrm>
              <a:custGeom>
                <a:avLst/>
                <a:gdLst>
                  <a:gd name="T0" fmla="*/ 274 w 284"/>
                  <a:gd name="T1" fmla="*/ 153 h 284"/>
                  <a:gd name="T2" fmla="*/ 259 w 284"/>
                  <a:gd name="T3" fmla="*/ 203 h 284"/>
                  <a:gd name="T4" fmla="*/ 128 w 284"/>
                  <a:gd name="T5" fmla="*/ 274 h 284"/>
                  <a:gd name="T6" fmla="*/ 81 w 284"/>
                  <a:gd name="T7" fmla="*/ 258 h 284"/>
                  <a:gd name="T8" fmla="*/ 9 w 284"/>
                  <a:gd name="T9" fmla="*/ 127 h 284"/>
                  <a:gd name="T10" fmla="*/ 22 w 284"/>
                  <a:gd name="T11" fmla="*/ 81 h 284"/>
                  <a:gd name="T12" fmla="*/ 153 w 284"/>
                  <a:gd name="T13" fmla="*/ 9 h 284"/>
                  <a:gd name="T14" fmla="*/ 203 w 284"/>
                  <a:gd name="T15" fmla="*/ 22 h 284"/>
                  <a:gd name="T16" fmla="*/ 274 w 284"/>
                  <a:gd name="T17" fmla="*/ 1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274" y="153"/>
                    </a:moveTo>
                    <a:cubicBezTo>
                      <a:pt x="284" y="170"/>
                      <a:pt x="276" y="193"/>
                      <a:pt x="259" y="203"/>
                    </a:cubicBezTo>
                    <a:cubicBezTo>
                      <a:pt x="128" y="274"/>
                      <a:pt x="128" y="274"/>
                      <a:pt x="128" y="274"/>
                    </a:cubicBezTo>
                    <a:cubicBezTo>
                      <a:pt x="110" y="284"/>
                      <a:pt x="90" y="275"/>
                      <a:pt x="81" y="258"/>
                    </a:cubicBezTo>
                    <a:cubicBezTo>
                      <a:pt x="9" y="127"/>
                      <a:pt x="9" y="127"/>
                      <a:pt x="9" y="127"/>
                    </a:cubicBezTo>
                    <a:cubicBezTo>
                      <a:pt x="0" y="110"/>
                      <a:pt x="5" y="90"/>
                      <a:pt x="22" y="81"/>
                    </a:cubicBezTo>
                    <a:cubicBezTo>
                      <a:pt x="153" y="9"/>
                      <a:pt x="153" y="9"/>
                      <a:pt x="153" y="9"/>
                    </a:cubicBezTo>
                    <a:cubicBezTo>
                      <a:pt x="171" y="0"/>
                      <a:pt x="193" y="4"/>
                      <a:pt x="203" y="22"/>
                    </a:cubicBezTo>
                    <a:lnTo>
                      <a:pt x="274" y="153"/>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31" name="Freeform 82"/>
              <p:cNvSpPr/>
              <p:nvPr/>
            </p:nvSpPr>
            <p:spPr bwMode="auto">
              <a:xfrm>
                <a:off x="7704526" y="4144133"/>
                <a:ext cx="288750" cy="624919"/>
              </a:xfrm>
              <a:custGeom>
                <a:avLst/>
                <a:gdLst>
                  <a:gd name="T0" fmla="*/ 56 w 144"/>
                  <a:gd name="T1" fmla="*/ 105 h 312"/>
                  <a:gd name="T2" fmla="*/ 0 w 144"/>
                  <a:gd name="T3" fmla="*/ 298 h 312"/>
                  <a:gd name="T4" fmla="*/ 20 w 144"/>
                  <a:gd name="T5" fmla="*/ 306 h 312"/>
                  <a:gd name="T6" fmla="*/ 41 w 144"/>
                  <a:gd name="T7" fmla="*/ 312 h 312"/>
                  <a:gd name="T8" fmla="*/ 117 w 144"/>
                  <a:gd name="T9" fmla="*/ 126 h 312"/>
                  <a:gd name="T10" fmla="*/ 124 w 144"/>
                  <a:gd name="T11" fmla="*/ 7 h 312"/>
                  <a:gd name="T12" fmla="*/ 56 w 144"/>
                  <a:gd name="T13" fmla="*/ 105 h 312"/>
                </a:gdLst>
                <a:ahLst/>
                <a:cxnLst>
                  <a:cxn ang="0">
                    <a:pos x="T0" y="T1"/>
                  </a:cxn>
                  <a:cxn ang="0">
                    <a:pos x="T2" y="T3"/>
                  </a:cxn>
                  <a:cxn ang="0">
                    <a:pos x="T4" y="T5"/>
                  </a:cxn>
                  <a:cxn ang="0">
                    <a:pos x="T6" y="T7"/>
                  </a:cxn>
                  <a:cxn ang="0">
                    <a:pos x="T8" y="T9"/>
                  </a:cxn>
                  <a:cxn ang="0">
                    <a:pos x="T10" y="T11"/>
                  </a:cxn>
                  <a:cxn ang="0">
                    <a:pos x="T12" y="T13"/>
                  </a:cxn>
                </a:cxnLst>
                <a:rect l="0" t="0" r="r" b="b"/>
                <a:pathLst>
                  <a:path w="144" h="312">
                    <a:moveTo>
                      <a:pt x="56" y="105"/>
                    </a:moveTo>
                    <a:cubicBezTo>
                      <a:pt x="39" y="154"/>
                      <a:pt x="0" y="298"/>
                      <a:pt x="0" y="298"/>
                    </a:cubicBezTo>
                    <a:cubicBezTo>
                      <a:pt x="20" y="306"/>
                      <a:pt x="20" y="306"/>
                      <a:pt x="20" y="306"/>
                    </a:cubicBezTo>
                    <a:cubicBezTo>
                      <a:pt x="41" y="312"/>
                      <a:pt x="41" y="312"/>
                      <a:pt x="41" y="312"/>
                    </a:cubicBezTo>
                    <a:cubicBezTo>
                      <a:pt x="41" y="312"/>
                      <a:pt x="100" y="175"/>
                      <a:pt x="117" y="126"/>
                    </a:cubicBezTo>
                    <a:cubicBezTo>
                      <a:pt x="142" y="55"/>
                      <a:pt x="144" y="14"/>
                      <a:pt x="124" y="7"/>
                    </a:cubicBezTo>
                    <a:cubicBezTo>
                      <a:pt x="105" y="0"/>
                      <a:pt x="81" y="34"/>
                      <a:pt x="56" y="105"/>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332" name="Freeform 83"/>
              <p:cNvSpPr/>
              <p:nvPr/>
            </p:nvSpPr>
            <p:spPr bwMode="auto">
              <a:xfrm>
                <a:off x="7404768" y="4619173"/>
                <a:ext cx="574959" cy="576653"/>
              </a:xfrm>
              <a:custGeom>
                <a:avLst/>
                <a:gdLst>
                  <a:gd name="T0" fmla="*/ 186 w 287"/>
                  <a:gd name="T1" fmla="*/ 23 h 288"/>
                  <a:gd name="T2" fmla="*/ 264 w 287"/>
                  <a:gd name="T3" fmla="*/ 186 h 288"/>
                  <a:gd name="T4" fmla="*/ 101 w 287"/>
                  <a:gd name="T5" fmla="*/ 265 h 288"/>
                  <a:gd name="T6" fmla="*/ 23 w 287"/>
                  <a:gd name="T7" fmla="*/ 102 h 288"/>
                  <a:gd name="T8" fmla="*/ 186 w 287"/>
                  <a:gd name="T9" fmla="*/ 23 h 288"/>
                </a:gdLst>
                <a:ahLst/>
                <a:cxnLst>
                  <a:cxn ang="0">
                    <a:pos x="T0" y="T1"/>
                  </a:cxn>
                  <a:cxn ang="0">
                    <a:pos x="T2" y="T3"/>
                  </a:cxn>
                  <a:cxn ang="0">
                    <a:pos x="T4" y="T5"/>
                  </a:cxn>
                  <a:cxn ang="0">
                    <a:pos x="T6" y="T7"/>
                  </a:cxn>
                  <a:cxn ang="0">
                    <a:pos x="T8" y="T9"/>
                  </a:cxn>
                </a:cxnLst>
                <a:rect l="0" t="0" r="r" b="b"/>
                <a:pathLst>
                  <a:path w="287" h="288">
                    <a:moveTo>
                      <a:pt x="186" y="23"/>
                    </a:moveTo>
                    <a:cubicBezTo>
                      <a:pt x="252" y="47"/>
                      <a:pt x="287" y="120"/>
                      <a:pt x="264" y="186"/>
                    </a:cubicBezTo>
                    <a:cubicBezTo>
                      <a:pt x="241" y="253"/>
                      <a:pt x="168" y="288"/>
                      <a:pt x="101" y="265"/>
                    </a:cubicBezTo>
                    <a:cubicBezTo>
                      <a:pt x="35" y="241"/>
                      <a:pt x="0" y="169"/>
                      <a:pt x="23" y="102"/>
                    </a:cubicBezTo>
                    <a:cubicBezTo>
                      <a:pt x="46" y="35"/>
                      <a:pt x="119" y="0"/>
                      <a:pt x="186" y="23"/>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333" name="Freeform 84"/>
              <p:cNvSpPr/>
              <p:nvPr/>
            </p:nvSpPr>
            <p:spPr bwMode="auto">
              <a:xfrm>
                <a:off x="7470817" y="4686915"/>
                <a:ext cx="442016" cy="442863"/>
              </a:xfrm>
              <a:custGeom>
                <a:avLst/>
                <a:gdLst>
                  <a:gd name="T0" fmla="*/ 143 w 221"/>
                  <a:gd name="T1" fmla="*/ 17 h 221"/>
                  <a:gd name="T2" fmla="*/ 203 w 221"/>
                  <a:gd name="T3" fmla="*/ 142 h 221"/>
                  <a:gd name="T4" fmla="*/ 78 w 221"/>
                  <a:gd name="T5" fmla="*/ 203 h 221"/>
                  <a:gd name="T6" fmla="*/ 18 w 221"/>
                  <a:gd name="T7" fmla="*/ 78 h 221"/>
                  <a:gd name="T8" fmla="*/ 143 w 221"/>
                  <a:gd name="T9" fmla="*/ 17 h 221"/>
                </a:gdLst>
                <a:ahLst/>
                <a:cxnLst>
                  <a:cxn ang="0">
                    <a:pos x="T0" y="T1"/>
                  </a:cxn>
                  <a:cxn ang="0">
                    <a:pos x="T2" y="T3"/>
                  </a:cxn>
                  <a:cxn ang="0">
                    <a:pos x="T4" y="T5"/>
                  </a:cxn>
                  <a:cxn ang="0">
                    <a:pos x="T6" y="T7"/>
                  </a:cxn>
                  <a:cxn ang="0">
                    <a:pos x="T8" y="T9"/>
                  </a:cxn>
                </a:cxnLst>
                <a:rect l="0" t="0" r="r" b="b"/>
                <a:pathLst>
                  <a:path w="221" h="221">
                    <a:moveTo>
                      <a:pt x="143" y="17"/>
                    </a:moveTo>
                    <a:cubicBezTo>
                      <a:pt x="194" y="35"/>
                      <a:pt x="221" y="91"/>
                      <a:pt x="203" y="142"/>
                    </a:cubicBezTo>
                    <a:cubicBezTo>
                      <a:pt x="185" y="194"/>
                      <a:pt x="129" y="221"/>
                      <a:pt x="78" y="203"/>
                    </a:cubicBezTo>
                    <a:cubicBezTo>
                      <a:pt x="27" y="185"/>
                      <a:pt x="0" y="129"/>
                      <a:pt x="18" y="78"/>
                    </a:cubicBezTo>
                    <a:cubicBezTo>
                      <a:pt x="36" y="27"/>
                      <a:pt x="92" y="0"/>
                      <a:pt x="143" y="17"/>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34" name="Freeform 85"/>
              <p:cNvSpPr/>
              <p:nvPr/>
            </p:nvSpPr>
            <p:spPr bwMode="auto">
              <a:xfrm>
                <a:off x="7496220" y="4785141"/>
                <a:ext cx="404758" cy="342943"/>
              </a:xfrm>
              <a:custGeom>
                <a:avLst/>
                <a:gdLst>
                  <a:gd name="T0" fmla="*/ 171 w 202"/>
                  <a:gd name="T1" fmla="*/ 44 h 171"/>
                  <a:gd name="T2" fmla="*/ 122 w 202"/>
                  <a:gd name="T3" fmla="*/ 99 h 171"/>
                  <a:gd name="T4" fmla="*/ 118 w 202"/>
                  <a:gd name="T5" fmla="*/ 100 h 171"/>
                  <a:gd name="T6" fmla="*/ 117 w 202"/>
                  <a:gd name="T7" fmla="*/ 101 h 171"/>
                  <a:gd name="T8" fmla="*/ 116 w 202"/>
                  <a:gd name="T9" fmla="*/ 101 h 171"/>
                  <a:gd name="T10" fmla="*/ 105 w 202"/>
                  <a:gd name="T11" fmla="*/ 105 h 171"/>
                  <a:gd name="T12" fmla="*/ 95 w 202"/>
                  <a:gd name="T13" fmla="*/ 108 h 171"/>
                  <a:gd name="T14" fmla="*/ 47 w 202"/>
                  <a:gd name="T15" fmla="*/ 105 h 171"/>
                  <a:gd name="T16" fmla="*/ 0 w 202"/>
                  <a:gd name="T17" fmla="*/ 67 h 171"/>
                  <a:gd name="T18" fmla="*/ 65 w 202"/>
                  <a:gd name="T19" fmla="*/ 153 h 171"/>
                  <a:gd name="T20" fmla="*/ 190 w 202"/>
                  <a:gd name="T21" fmla="*/ 93 h 171"/>
                  <a:gd name="T22" fmla="*/ 175 w 202"/>
                  <a:gd name="T23" fmla="*/ 0 h 171"/>
                  <a:gd name="T24" fmla="*/ 171 w 202"/>
                  <a:gd name="T25" fmla="*/ 4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171">
                    <a:moveTo>
                      <a:pt x="171" y="44"/>
                    </a:moveTo>
                    <a:cubicBezTo>
                      <a:pt x="162" y="68"/>
                      <a:pt x="145" y="88"/>
                      <a:pt x="122" y="99"/>
                    </a:cubicBezTo>
                    <a:cubicBezTo>
                      <a:pt x="121" y="100"/>
                      <a:pt x="119" y="100"/>
                      <a:pt x="118" y="100"/>
                    </a:cubicBezTo>
                    <a:cubicBezTo>
                      <a:pt x="118" y="101"/>
                      <a:pt x="118" y="101"/>
                      <a:pt x="117" y="101"/>
                    </a:cubicBezTo>
                    <a:cubicBezTo>
                      <a:pt x="116" y="101"/>
                      <a:pt x="116" y="101"/>
                      <a:pt x="116" y="101"/>
                    </a:cubicBezTo>
                    <a:cubicBezTo>
                      <a:pt x="112" y="103"/>
                      <a:pt x="109" y="104"/>
                      <a:pt x="105" y="105"/>
                    </a:cubicBezTo>
                    <a:cubicBezTo>
                      <a:pt x="101" y="106"/>
                      <a:pt x="98" y="107"/>
                      <a:pt x="95" y="108"/>
                    </a:cubicBezTo>
                    <a:cubicBezTo>
                      <a:pt x="79" y="112"/>
                      <a:pt x="63" y="110"/>
                      <a:pt x="47" y="105"/>
                    </a:cubicBezTo>
                    <a:cubicBezTo>
                      <a:pt x="28" y="98"/>
                      <a:pt x="11" y="84"/>
                      <a:pt x="0" y="67"/>
                    </a:cubicBezTo>
                    <a:cubicBezTo>
                      <a:pt x="2" y="105"/>
                      <a:pt x="27" y="140"/>
                      <a:pt x="65" y="153"/>
                    </a:cubicBezTo>
                    <a:cubicBezTo>
                      <a:pt x="117" y="171"/>
                      <a:pt x="173" y="144"/>
                      <a:pt x="190" y="93"/>
                    </a:cubicBezTo>
                    <a:cubicBezTo>
                      <a:pt x="202" y="60"/>
                      <a:pt x="195" y="26"/>
                      <a:pt x="175" y="0"/>
                    </a:cubicBezTo>
                    <a:cubicBezTo>
                      <a:pt x="177" y="15"/>
                      <a:pt x="176" y="30"/>
                      <a:pt x="171" y="44"/>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35" name="Freeform 86"/>
              <p:cNvSpPr/>
              <p:nvPr/>
            </p:nvSpPr>
            <p:spPr bwMode="auto">
              <a:xfrm>
                <a:off x="7723155" y="4548891"/>
                <a:ext cx="148185" cy="92298"/>
              </a:xfrm>
              <a:custGeom>
                <a:avLst/>
                <a:gdLst>
                  <a:gd name="T0" fmla="*/ 4 w 74"/>
                  <a:gd name="T1" fmla="*/ 9 h 46"/>
                  <a:gd name="T2" fmla="*/ 18 w 74"/>
                  <a:gd name="T3" fmla="*/ 2 h 46"/>
                  <a:gd name="T4" fmla="*/ 65 w 74"/>
                  <a:gd name="T5" fmla="*/ 19 h 46"/>
                  <a:gd name="T6" fmla="*/ 72 w 74"/>
                  <a:gd name="T7" fmla="*/ 33 h 46"/>
                  <a:gd name="T8" fmla="*/ 71 w 74"/>
                  <a:gd name="T9" fmla="*/ 37 h 46"/>
                  <a:gd name="T10" fmla="*/ 57 w 74"/>
                  <a:gd name="T11" fmla="*/ 44 h 46"/>
                  <a:gd name="T12" fmla="*/ 9 w 74"/>
                  <a:gd name="T13" fmla="*/ 27 h 46"/>
                  <a:gd name="T14" fmla="*/ 2 w 74"/>
                  <a:gd name="T15" fmla="*/ 13 h 46"/>
                  <a:gd name="T16" fmla="*/ 4 w 74"/>
                  <a:gd name="T17"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46">
                    <a:moveTo>
                      <a:pt x="4" y="9"/>
                    </a:moveTo>
                    <a:cubicBezTo>
                      <a:pt x="6" y="3"/>
                      <a:pt x="12" y="0"/>
                      <a:pt x="18" y="2"/>
                    </a:cubicBezTo>
                    <a:cubicBezTo>
                      <a:pt x="65" y="19"/>
                      <a:pt x="65" y="19"/>
                      <a:pt x="65" y="19"/>
                    </a:cubicBezTo>
                    <a:cubicBezTo>
                      <a:pt x="71" y="21"/>
                      <a:pt x="74" y="27"/>
                      <a:pt x="72" y="33"/>
                    </a:cubicBezTo>
                    <a:cubicBezTo>
                      <a:pt x="71" y="37"/>
                      <a:pt x="71" y="37"/>
                      <a:pt x="71" y="37"/>
                    </a:cubicBezTo>
                    <a:cubicBezTo>
                      <a:pt x="69" y="43"/>
                      <a:pt x="62" y="46"/>
                      <a:pt x="57" y="44"/>
                    </a:cubicBezTo>
                    <a:cubicBezTo>
                      <a:pt x="9" y="27"/>
                      <a:pt x="9" y="27"/>
                      <a:pt x="9" y="27"/>
                    </a:cubicBezTo>
                    <a:cubicBezTo>
                      <a:pt x="3" y="25"/>
                      <a:pt x="0" y="19"/>
                      <a:pt x="2" y="13"/>
                    </a:cubicBezTo>
                    <a:lnTo>
                      <a:pt x="4" y="9"/>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36" name="Freeform 88"/>
              <p:cNvSpPr/>
              <p:nvPr/>
            </p:nvSpPr>
            <p:spPr bwMode="auto">
              <a:xfrm>
                <a:off x="7114325" y="3269416"/>
                <a:ext cx="1163467" cy="470806"/>
              </a:xfrm>
              <a:custGeom>
                <a:avLst/>
                <a:gdLst>
                  <a:gd name="T0" fmla="*/ 477 w 1374"/>
                  <a:gd name="T1" fmla="*/ 496 h 556"/>
                  <a:gd name="T2" fmla="*/ 537 w 1374"/>
                  <a:gd name="T3" fmla="*/ 295 h 556"/>
                  <a:gd name="T4" fmla="*/ 1336 w 1374"/>
                  <a:gd name="T5" fmla="*/ 556 h 556"/>
                  <a:gd name="T6" fmla="*/ 1374 w 1374"/>
                  <a:gd name="T7" fmla="*/ 425 h 556"/>
                  <a:gd name="T8" fmla="*/ 0 w 1374"/>
                  <a:gd name="T9" fmla="*/ 0 h 556"/>
                  <a:gd name="T10" fmla="*/ 477 w 1374"/>
                  <a:gd name="T11" fmla="*/ 496 h 556"/>
                </a:gdLst>
                <a:ahLst/>
                <a:cxnLst>
                  <a:cxn ang="0">
                    <a:pos x="T0" y="T1"/>
                  </a:cxn>
                  <a:cxn ang="0">
                    <a:pos x="T2" y="T3"/>
                  </a:cxn>
                  <a:cxn ang="0">
                    <a:pos x="T4" y="T5"/>
                  </a:cxn>
                  <a:cxn ang="0">
                    <a:pos x="T6" y="T7"/>
                  </a:cxn>
                  <a:cxn ang="0">
                    <a:pos x="T8" y="T9"/>
                  </a:cxn>
                  <a:cxn ang="0">
                    <a:pos x="T10" y="T11"/>
                  </a:cxn>
                </a:cxnLst>
                <a:rect l="0" t="0" r="r" b="b"/>
                <a:pathLst>
                  <a:path w="1374" h="556">
                    <a:moveTo>
                      <a:pt x="477" y="496"/>
                    </a:moveTo>
                    <a:lnTo>
                      <a:pt x="537" y="295"/>
                    </a:lnTo>
                    <a:lnTo>
                      <a:pt x="1336" y="556"/>
                    </a:lnTo>
                    <a:lnTo>
                      <a:pt x="1374" y="425"/>
                    </a:lnTo>
                    <a:lnTo>
                      <a:pt x="0" y="0"/>
                    </a:lnTo>
                    <a:lnTo>
                      <a:pt x="477" y="496"/>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37" name="Freeform 89"/>
              <p:cNvSpPr/>
              <p:nvPr/>
            </p:nvSpPr>
            <p:spPr bwMode="auto">
              <a:xfrm>
                <a:off x="7110091" y="3124617"/>
                <a:ext cx="1204112" cy="502984"/>
              </a:xfrm>
              <a:custGeom>
                <a:avLst/>
                <a:gdLst>
                  <a:gd name="T0" fmla="*/ 620 w 1422"/>
                  <a:gd name="T1" fmla="*/ 206 h 594"/>
                  <a:gd name="T2" fmla="*/ 676 w 1422"/>
                  <a:gd name="T3" fmla="*/ 0 h 594"/>
                  <a:gd name="T4" fmla="*/ 7 w 1422"/>
                  <a:gd name="T5" fmla="*/ 166 h 594"/>
                  <a:gd name="T6" fmla="*/ 2 w 1422"/>
                  <a:gd name="T7" fmla="*/ 168 h 594"/>
                  <a:gd name="T8" fmla="*/ 2 w 1422"/>
                  <a:gd name="T9" fmla="*/ 168 h 594"/>
                  <a:gd name="T10" fmla="*/ 0 w 1422"/>
                  <a:gd name="T11" fmla="*/ 168 h 594"/>
                  <a:gd name="T12" fmla="*/ 5 w 1422"/>
                  <a:gd name="T13" fmla="*/ 171 h 594"/>
                  <a:gd name="T14" fmla="*/ 1379 w 1422"/>
                  <a:gd name="T15" fmla="*/ 594 h 594"/>
                  <a:gd name="T16" fmla="*/ 1379 w 1422"/>
                  <a:gd name="T17" fmla="*/ 594 h 594"/>
                  <a:gd name="T18" fmla="*/ 1422 w 1422"/>
                  <a:gd name="T19" fmla="*/ 452 h 594"/>
                  <a:gd name="T20" fmla="*/ 620 w 1422"/>
                  <a:gd name="T21" fmla="*/ 206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2" h="594">
                    <a:moveTo>
                      <a:pt x="620" y="206"/>
                    </a:moveTo>
                    <a:lnTo>
                      <a:pt x="676" y="0"/>
                    </a:lnTo>
                    <a:lnTo>
                      <a:pt x="7" y="166"/>
                    </a:lnTo>
                    <a:lnTo>
                      <a:pt x="2" y="168"/>
                    </a:lnTo>
                    <a:lnTo>
                      <a:pt x="2" y="168"/>
                    </a:lnTo>
                    <a:lnTo>
                      <a:pt x="0" y="168"/>
                    </a:lnTo>
                    <a:lnTo>
                      <a:pt x="5" y="171"/>
                    </a:lnTo>
                    <a:lnTo>
                      <a:pt x="1379" y="594"/>
                    </a:lnTo>
                    <a:lnTo>
                      <a:pt x="1379" y="594"/>
                    </a:lnTo>
                    <a:lnTo>
                      <a:pt x="1422" y="452"/>
                    </a:lnTo>
                    <a:lnTo>
                      <a:pt x="620" y="206"/>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338" name="Freeform 90"/>
              <p:cNvSpPr/>
              <p:nvPr/>
            </p:nvSpPr>
            <p:spPr bwMode="auto">
              <a:xfrm>
                <a:off x="9986582" y="2373529"/>
                <a:ext cx="895040" cy="176129"/>
              </a:xfrm>
              <a:custGeom>
                <a:avLst/>
                <a:gdLst>
                  <a:gd name="T0" fmla="*/ 0 w 1057"/>
                  <a:gd name="T1" fmla="*/ 208 h 208"/>
                  <a:gd name="T2" fmla="*/ 97 w 1057"/>
                  <a:gd name="T3" fmla="*/ 0 h 208"/>
                  <a:gd name="T4" fmla="*/ 1057 w 1057"/>
                  <a:gd name="T5" fmla="*/ 10 h 208"/>
                  <a:gd name="T6" fmla="*/ 0 w 1057"/>
                  <a:gd name="T7" fmla="*/ 208 h 208"/>
                </a:gdLst>
                <a:ahLst/>
                <a:cxnLst>
                  <a:cxn ang="0">
                    <a:pos x="T0" y="T1"/>
                  </a:cxn>
                  <a:cxn ang="0">
                    <a:pos x="T2" y="T3"/>
                  </a:cxn>
                  <a:cxn ang="0">
                    <a:pos x="T4" y="T5"/>
                  </a:cxn>
                  <a:cxn ang="0">
                    <a:pos x="T6" y="T7"/>
                  </a:cxn>
                </a:cxnLst>
                <a:rect l="0" t="0" r="r" b="b"/>
                <a:pathLst>
                  <a:path w="1057" h="208">
                    <a:moveTo>
                      <a:pt x="0" y="208"/>
                    </a:moveTo>
                    <a:lnTo>
                      <a:pt x="97" y="0"/>
                    </a:lnTo>
                    <a:lnTo>
                      <a:pt x="1057" y="10"/>
                    </a:lnTo>
                    <a:lnTo>
                      <a:pt x="0" y="208"/>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39" name="Freeform 91"/>
              <p:cNvSpPr/>
              <p:nvPr/>
            </p:nvSpPr>
            <p:spPr bwMode="auto">
              <a:xfrm>
                <a:off x="9986582" y="2383690"/>
                <a:ext cx="877258" cy="178669"/>
              </a:xfrm>
              <a:custGeom>
                <a:avLst/>
                <a:gdLst>
                  <a:gd name="T0" fmla="*/ 1036 w 1036"/>
                  <a:gd name="T1" fmla="*/ 0 h 211"/>
                  <a:gd name="T2" fmla="*/ 0 w 1036"/>
                  <a:gd name="T3" fmla="*/ 196 h 211"/>
                  <a:gd name="T4" fmla="*/ 186 w 1036"/>
                  <a:gd name="T5" fmla="*/ 211 h 211"/>
                  <a:gd name="T6" fmla="*/ 1036 w 1036"/>
                  <a:gd name="T7" fmla="*/ 0 h 211"/>
                </a:gdLst>
                <a:ahLst/>
                <a:cxnLst>
                  <a:cxn ang="0">
                    <a:pos x="T0" y="T1"/>
                  </a:cxn>
                  <a:cxn ang="0">
                    <a:pos x="T2" y="T3"/>
                  </a:cxn>
                  <a:cxn ang="0">
                    <a:pos x="T4" y="T5"/>
                  </a:cxn>
                  <a:cxn ang="0">
                    <a:pos x="T6" y="T7"/>
                  </a:cxn>
                </a:cxnLst>
                <a:rect l="0" t="0" r="r" b="b"/>
                <a:pathLst>
                  <a:path w="1036" h="211">
                    <a:moveTo>
                      <a:pt x="1036" y="0"/>
                    </a:moveTo>
                    <a:lnTo>
                      <a:pt x="0" y="196"/>
                    </a:lnTo>
                    <a:lnTo>
                      <a:pt x="186" y="211"/>
                    </a:lnTo>
                    <a:lnTo>
                      <a:pt x="1036" y="0"/>
                    </a:ln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40" name="Freeform 92"/>
              <p:cNvSpPr/>
              <p:nvPr/>
            </p:nvSpPr>
            <p:spPr bwMode="auto">
              <a:xfrm>
                <a:off x="10144082" y="2381997"/>
                <a:ext cx="737540" cy="438629"/>
              </a:xfrm>
              <a:custGeom>
                <a:avLst/>
                <a:gdLst>
                  <a:gd name="T0" fmla="*/ 871 w 871"/>
                  <a:gd name="T1" fmla="*/ 0 h 518"/>
                  <a:gd name="T2" fmla="*/ 0 w 871"/>
                  <a:gd name="T3" fmla="*/ 213 h 518"/>
                  <a:gd name="T4" fmla="*/ 202 w 871"/>
                  <a:gd name="T5" fmla="*/ 518 h 518"/>
                  <a:gd name="T6" fmla="*/ 871 w 871"/>
                  <a:gd name="T7" fmla="*/ 0 h 518"/>
                </a:gdLst>
                <a:ahLst/>
                <a:cxnLst>
                  <a:cxn ang="0">
                    <a:pos x="T0" y="T1"/>
                  </a:cxn>
                  <a:cxn ang="0">
                    <a:pos x="T2" y="T3"/>
                  </a:cxn>
                  <a:cxn ang="0">
                    <a:pos x="T4" y="T5"/>
                  </a:cxn>
                  <a:cxn ang="0">
                    <a:pos x="T6" y="T7"/>
                  </a:cxn>
                </a:cxnLst>
                <a:rect l="0" t="0" r="r" b="b"/>
                <a:pathLst>
                  <a:path w="871" h="518">
                    <a:moveTo>
                      <a:pt x="871" y="0"/>
                    </a:moveTo>
                    <a:lnTo>
                      <a:pt x="0" y="213"/>
                    </a:lnTo>
                    <a:lnTo>
                      <a:pt x="202" y="518"/>
                    </a:lnTo>
                    <a:lnTo>
                      <a:pt x="871" y="0"/>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341" name="Freeform 93"/>
              <p:cNvSpPr/>
              <p:nvPr/>
            </p:nvSpPr>
            <p:spPr bwMode="auto">
              <a:xfrm>
                <a:off x="9873961" y="2185545"/>
                <a:ext cx="1007661" cy="196452"/>
              </a:xfrm>
              <a:custGeom>
                <a:avLst/>
                <a:gdLst>
                  <a:gd name="T0" fmla="*/ 230 w 1190"/>
                  <a:gd name="T1" fmla="*/ 222 h 232"/>
                  <a:gd name="T2" fmla="*/ 0 w 1190"/>
                  <a:gd name="T3" fmla="*/ 0 h 232"/>
                  <a:gd name="T4" fmla="*/ 1190 w 1190"/>
                  <a:gd name="T5" fmla="*/ 232 h 232"/>
                  <a:gd name="T6" fmla="*/ 230 w 1190"/>
                  <a:gd name="T7" fmla="*/ 222 h 232"/>
                </a:gdLst>
                <a:ahLst/>
                <a:cxnLst>
                  <a:cxn ang="0">
                    <a:pos x="T0" y="T1"/>
                  </a:cxn>
                  <a:cxn ang="0">
                    <a:pos x="T2" y="T3"/>
                  </a:cxn>
                  <a:cxn ang="0">
                    <a:pos x="T4" y="T5"/>
                  </a:cxn>
                  <a:cxn ang="0">
                    <a:pos x="T6" y="T7"/>
                  </a:cxn>
                </a:cxnLst>
                <a:rect l="0" t="0" r="r" b="b"/>
                <a:pathLst>
                  <a:path w="1190" h="232">
                    <a:moveTo>
                      <a:pt x="230" y="222"/>
                    </a:moveTo>
                    <a:lnTo>
                      <a:pt x="0" y="0"/>
                    </a:lnTo>
                    <a:lnTo>
                      <a:pt x="1190" y="232"/>
                    </a:lnTo>
                    <a:lnTo>
                      <a:pt x="230" y="222"/>
                    </a:ln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342" name="Freeform 94"/>
              <p:cNvSpPr/>
              <p:nvPr/>
            </p:nvSpPr>
            <p:spPr bwMode="auto">
              <a:xfrm>
                <a:off x="7123639" y="3643690"/>
                <a:ext cx="246411" cy="252339"/>
              </a:xfrm>
              <a:custGeom>
                <a:avLst/>
                <a:gdLst>
                  <a:gd name="T0" fmla="*/ 45 w 123"/>
                  <a:gd name="T1" fmla="*/ 63 h 126"/>
                  <a:gd name="T2" fmla="*/ 45 w 123"/>
                  <a:gd name="T3" fmla="*/ 121 h 126"/>
                  <a:gd name="T4" fmla="*/ 123 w 123"/>
                  <a:gd name="T5" fmla="*/ 62 h 126"/>
                  <a:gd name="T6" fmla="*/ 44 w 123"/>
                  <a:gd name="T7" fmla="*/ 5 h 126"/>
                  <a:gd name="T8" fmla="*/ 45 w 123"/>
                  <a:gd name="T9" fmla="*/ 63 h 126"/>
                </a:gdLst>
                <a:ahLst/>
                <a:cxnLst>
                  <a:cxn ang="0">
                    <a:pos x="T0" y="T1"/>
                  </a:cxn>
                  <a:cxn ang="0">
                    <a:pos x="T2" y="T3"/>
                  </a:cxn>
                  <a:cxn ang="0">
                    <a:pos x="T4" y="T5"/>
                  </a:cxn>
                  <a:cxn ang="0">
                    <a:pos x="T6" y="T7"/>
                  </a:cxn>
                  <a:cxn ang="0">
                    <a:pos x="T8" y="T9"/>
                  </a:cxn>
                </a:cxnLst>
                <a:rect l="0" t="0" r="r" b="b"/>
                <a:pathLst>
                  <a:path w="123" h="126">
                    <a:moveTo>
                      <a:pt x="45" y="63"/>
                    </a:moveTo>
                    <a:cubicBezTo>
                      <a:pt x="3" y="65"/>
                      <a:pt x="4" y="126"/>
                      <a:pt x="45" y="121"/>
                    </a:cubicBezTo>
                    <a:cubicBezTo>
                      <a:pt x="86" y="115"/>
                      <a:pt x="123" y="62"/>
                      <a:pt x="123" y="62"/>
                    </a:cubicBezTo>
                    <a:cubicBezTo>
                      <a:pt x="123" y="62"/>
                      <a:pt x="85" y="9"/>
                      <a:pt x="44" y="5"/>
                    </a:cubicBezTo>
                    <a:cubicBezTo>
                      <a:pt x="3" y="0"/>
                      <a:pt x="0" y="57"/>
                      <a:pt x="45" y="63"/>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43" name="Freeform 95"/>
              <p:cNvSpPr/>
              <p:nvPr/>
            </p:nvSpPr>
            <p:spPr bwMode="auto">
              <a:xfrm>
                <a:off x="10170332" y="5528609"/>
                <a:ext cx="284516" cy="268427"/>
              </a:xfrm>
              <a:custGeom>
                <a:avLst/>
                <a:gdLst>
                  <a:gd name="T0" fmla="*/ 67 w 142"/>
                  <a:gd name="T1" fmla="*/ 65 h 134"/>
                  <a:gd name="T2" fmla="*/ 115 w 142"/>
                  <a:gd name="T3" fmla="*/ 33 h 134"/>
                  <a:gd name="T4" fmla="*/ 23 w 142"/>
                  <a:gd name="T5" fmla="*/ 0 h 134"/>
                  <a:gd name="T6" fmla="*/ 19 w 142"/>
                  <a:gd name="T7" fmla="*/ 97 h 134"/>
                  <a:gd name="T8" fmla="*/ 67 w 142"/>
                  <a:gd name="T9" fmla="*/ 65 h 134"/>
                </a:gdLst>
                <a:ahLst/>
                <a:cxnLst>
                  <a:cxn ang="0">
                    <a:pos x="T0" y="T1"/>
                  </a:cxn>
                  <a:cxn ang="0">
                    <a:pos x="T2" y="T3"/>
                  </a:cxn>
                  <a:cxn ang="0">
                    <a:pos x="T4" y="T5"/>
                  </a:cxn>
                  <a:cxn ang="0">
                    <a:pos x="T6" y="T7"/>
                  </a:cxn>
                  <a:cxn ang="0">
                    <a:pos x="T8" y="T9"/>
                  </a:cxn>
                </a:cxnLst>
                <a:rect l="0" t="0" r="r" b="b"/>
                <a:pathLst>
                  <a:path w="142" h="134">
                    <a:moveTo>
                      <a:pt x="67" y="65"/>
                    </a:moveTo>
                    <a:cubicBezTo>
                      <a:pt x="91" y="98"/>
                      <a:pt x="142" y="64"/>
                      <a:pt x="115" y="33"/>
                    </a:cubicBezTo>
                    <a:cubicBezTo>
                      <a:pt x="88" y="1"/>
                      <a:pt x="23" y="0"/>
                      <a:pt x="23" y="0"/>
                    </a:cubicBezTo>
                    <a:cubicBezTo>
                      <a:pt x="23" y="0"/>
                      <a:pt x="0" y="60"/>
                      <a:pt x="19" y="97"/>
                    </a:cubicBezTo>
                    <a:cubicBezTo>
                      <a:pt x="37" y="134"/>
                      <a:pt x="87" y="105"/>
                      <a:pt x="67" y="65"/>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44" name="Freeform 96"/>
              <p:cNvSpPr/>
              <p:nvPr/>
            </p:nvSpPr>
            <p:spPr bwMode="auto">
              <a:xfrm>
                <a:off x="9589445" y="1594497"/>
                <a:ext cx="350564" cy="354798"/>
              </a:xfrm>
              <a:custGeom>
                <a:avLst/>
                <a:gdLst>
                  <a:gd name="T0" fmla="*/ 81 w 175"/>
                  <a:gd name="T1" fmla="*/ 69 h 177"/>
                  <a:gd name="T2" fmla="*/ 1 w 175"/>
                  <a:gd name="T3" fmla="*/ 58 h 177"/>
                  <a:gd name="T4" fmla="*/ 66 w 175"/>
                  <a:gd name="T5" fmla="*/ 177 h 177"/>
                  <a:gd name="T6" fmla="*/ 160 w 175"/>
                  <a:gd name="T7" fmla="*/ 80 h 177"/>
                  <a:gd name="T8" fmla="*/ 81 w 175"/>
                  <a:gd name="T9" fmla="*/ 69 h 177"/>
                </a:gdLst>
                <a:ahLst/>
                <a:cxnLst>
                  <a:cxn ang="0">
                    <a:pos x="T0" y="T1"/>
                  </a:cxn>
                  <a:cxn ang="0">
                    <a:pos x="T2" y="T3"/>
                  </a:cxn>
                  <a:cxn ang="0">
                    <a:pos x="T4" y="T5"/>
                  </a:cxn>
                  <a:cxn ang="0">
                    <a:pos x="T6" y="T7"/>
                  </a:cxn>
                  <a:cxn ang="0">
                    <a:pos x="T8" y="T9"/>
                  </a:cxn>
                </a:cxnLst>
                <a:rect l="0" t="0" r="r" b="b"/>
                <a:pathLst>
                  <a:path w="175" h="177">
                    <a:moveTo>
                      <a:pt x="81" y="69"/>
                    </a:moveTo>
                    <a:cubicBezTo>
                      <a:pt x="85" y="12"/>
                      <a:pt x="2" y="0"/>
                      <a:pt x="1" y="58"/>
                    </a:cubicBezTo>
                    <a:cubicBezTo>
                      <a:pt x="0" y="116"/>
                      <a:pt x="66" y="177"/>
                      <a:pt x="66" y="177"/>
                    </a:cubicBezTo>
                    <a:cubicBezTo>
                      <a:pt x="66" y="177"/>
                      <a:pt x="146" y="136"/>
                      <a:pt x="160" y="80"/>
                    </a:cubicBezTo>
                    <a:cubicBezTo>
                      <a:pt x="175" y="24"/>
                      <a:pt x="97" y="9"/>
                      <a:pt x="81" y="69"/>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345" name="Freeform 97"/>
              <p:cNvSpPr/>
              <p:nvPr/>
            </p:nvSpPr>
            <p:spPr bwMode="auto">
              <a:xfrm>
                <a:off x="10867226" y="2493771"/>
                <a:ext cx="268427" cy="282822"/>
              </a:xfrm>
              <a:custGeom>
                <a:avLst/>
                <a:gdLst>
                  <a:gd name="T0" fmla="*/ 64 w 134"/>
                  <a:gd name="T1" fmla="*/ 75 h 141"/>
                  <a:gd name="T2" fmla="*/ 30 w 134"/>
                  <a:gd name="T3" fmla="*/ 28 h 141"/>
                  <a:gd name="T4" fmla="*/ 0 w 134"/>
                  <a:gd name="T5" fmla="*/ 120 h 141"/>
                  <a:gd name="T6" fmla="*/ 98 w 134"/>
                  <a:gd name="T7" fmla="*/ 121 h 141"/>
                  <a:gd name="T8" fmla="*/ 64 w 134"/>
                  <a:gd name="T9" fmla="*/ 75 h 141"/>
                </a:gdLst>
                <a:ahLst/>
                <a:cxnLst>
                  <a:cxn ang="0">
                    <a:pos x="T0" y="T1"/>
                  </a:cxn>
                  <a:cxn ang="0">
                    <a:pos x="T2" y="T3"/>
                  </a:cxn>
                  <a:cxn ang="0">
                    <a:pos x="T4" y="T5"/>
                  </a:cxn>
                  <a:cxn ang="0">
                    <a:pos x="T6" y="T7"/>
                  </a:cxn>
                  <a:cxn ang="0">
                    <a:pos x="T8" y="T9"/>
                  </a:cxn>
                </a:cxnLst>
                <a:rect l="0" t="0" r="r" b="b"/>
                <a:pathLst>
                  <a:path w="134" h="141">
                    <a:moveTo>
                      <a:pt x="64" y="75"/>
                    </a:moveTo>
                    <a:cubicBezTo>
                      <a:pt x="96" y="49"/>
                      <a:pt x="60" y="0"/>
                      <a:pt x="30" y="28"/>
                    </a:cubicBezTo>
                    <a:cubicBezTo>
                      <a:pt x="0" y="56"/>
                      <a:pt x="0" y="120"/>
                      <a:pt x="0" y="120"/>
                    </a:cubicBezTo>
                    <a:cubicBezTo>
                      <a:pt x="0" y="120"/>
                      <a:pt x="61" y="141"/>
                      <a:pt x="98" y="121"/>
                    </a:cubicBezTo>
                    <a:cubicBezTo>
                      <a:pt x="134" y="101"/>
                      <a:pt x="103" y="53"/>
                      <a:pt x="64" y="75"/>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46" name="Freeform 98"/>
              <p:cNvSpPr/>
              <p:nvPr/>
            </p:nvSpPr>
            <p:spPr bwMode="auto">
              <a:xfrm>
                <a:off x="10940049" y="3099214"/>
                <a:ext cx="594435" cy="606290"/>
              </a:xfrm>
              <a:custGeom>
                <a:avLst/>
                <a:gdLst>
                  <a:gd name="T0" fmla="*/ 239 w 297"/>
                  <a:gd name="T1" fmla="*/ 267 h 303"/>
                  <a:gd name="T2" fmla="*/ 253 w 297"/>
                  <a:gd name="T3" fmla="*/ 87 h 303"/>
                  <a:gd name="T4" fmla="*/ 79 w 297"/>
                  <a:gd name="T5" fmla="*/ 36 h 303"/>
                  <a:gd name="T6" fmla="*/ 37 w 297"/>
                  <a:gd name="T7" fmla="*/ 114 h 303"/>
                  <a:gd name="T8" fmla="*/ 0 w 297"/>
                  <a:gd name="T9" fmla="*/ 98 h 303"/>
                  <a:gd name="T10" fmla="*/ 9 w 297"/>
                  <a:gd name="T11" fmla="*/ 124 h 303"/>
                  <a:gd name="T12" fmla="*/ 39 w 297"/>
                  <a:gd name="T13" fmla="*/ 154 h 303"/>
                  <a:gd name="T14" fmla="*/ 65 w 297"/>
                  <a:gd name="T15" fmla="*/ 216 h 303"/>
                  <a:gd name="T16" fmla="*/ 239 w 297"/>
                  <a:gd name="T17" fmla="*/ 2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303">
                    <a:moveTo>
                      <a:pt x="239" y="267"/>
                    </a:moveTo>
                    <a:cubicBezTo>
                      <a:pt x="291" y="231"/>
                      <a:pt x="297" y="151"/>
                      <a:pt x="253" y="87"/>
                    </a:cubicBezTo>
                    <a:cubicBezTo>
                      <a:pt x="209" y="23"/>
                      <a:pt x="131" y="0"/>
                      <a:pt x="79" y="36"/>
                    </a:cubicBezTo>
                    <a:cubicBezTo>
                      <a:pt x="54" y="53"/>
                      <a:pt x="39" y="82"/>
                      <a:pt x="37" y="114"/>
                    </a:cubicBezTo>
                    <a:cubicBezTo>
                      <a:pt x="25" y="112"/>
                      <a:pt x="12" y="107"/>
                      <a:pt x="0" y="98"/>
                    </a:cubicBezTo>
                    <a:cubicBezTo>
                      <a:pt x="0" y="98"/>
                      <a:pt x="1" y="109"/>
                      <a:pt x="9" y="124"/>
                    </a:cubicBezTo>
                    <a:cubicBezTo>
                      <a:pt x="14" y="134"/>
                      <a:pt x="25" y="147"/>
                      <a:pt x="39" y="154"/>
                    </a:cubicBezTo>
                    <a:cubicBezTo>
                      <a:pt x="43" y="175"/>
                      <a:pt x="52" y="197"/>
                      <a:pt x="65" y="216"/>
                    </a:cubicBezTo>
                    <a:cubicBezTo>
                      <a:pt x="109" y="280"/>
                      <a:pt x="187" y="303"/>
                      <a:pt x="239" y="267"/>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47" name="Freeform 99"/>
              <p:cNvSpPr/>
              <p:nvPr/>
            </p:nvSpPr>
            <p:spPr bwMode="auto">
              <a:xfrm>
                <a:off x="11151742" y="3271109"/>
                <a:ext cx="86371" cy="86371"/>
              </a:xfrm>
              <a:custGeom>
                <a:avLst/>
                <a:gdLst>
                  <a:gd name="T0" fmla="*/ 31 w 43"/>
                  <a:gd name="T1" fmla="*/ 38 h 43"/>
                  <a:gd name="T2" fmla="*/ 5 w 43"/>
                  <a:gd name="T3" fmla="*/ 31 h 43"/>
                  <a:gd name="T4" fmla="*/ 12 w 43"/>
                  <a:gd name="T5" fmla="*/ 5 h 43"/>
                  <a:gd name="T6" fmla="*/ 38 w 43"/>
                  <a:gd name="T7" fmla="*/ 12 h 43"/>
                  <a:gd name="T8" fmla="*/ 31 w 43"/>
                  <a:gd name="T9" fmla="*/ 38 h 43"/>
                </a:gdLst>
                <a:ahLst/>
                <a:cxnLst>
                  <a:cxn ang="0">
                    <a:pos x="T0" y="T1"/>
                  </a:cxn>
                  <a:cxn ang="0">
                    <a:pos x="T2" y="T3"/>
                  </a:cxn>
                  <a:cxn ang="0">
                    <a:pos x="T4" y="T5"/>
                  </a:cxn>
                  <a:cxn ang="0">
                    <a:pos x="T6" y="T7"/>
                  </a:cxn>
                  <a:cxn ang="0">
                    <a:pos x="T8" y="T9"/>
                  </a:cxn>
                </a:cxnLst>
                <a:rect l="0" t="0" r="r" b="b"/>
                <a:pathLst>
                  <a:path w="43" h="43">
                    <a:moveTo>
                      <a:pt x="31" y="38"/>
                    </a:moveTo>
                    <a:cubicBezTo>
                      <a:pt x="22" y="43"/>
                      <a:pt x="10" y="40"/>
                      <a:pt x="5" y="31"/>
                    </a:cubicBezTo>
                    <a:cubicBezTo>
                      <a:pt x="0" y="22"/>
                      <a:pt x="3" y="11"/>
                      <a:pt x="12" y="5"/>
                    </a:cubicBezTo>
                    <a:cubicBezTo>
                      <a:pt x="21" y="0"/>
                      <a:pt x="33" y="3"/>
                      <a:pt x="38" y="12"/>
                    </a:cubicBezTo>
                    <a:cubicBezTo>
                      <a:pt x="43" y="21"/>
                      <a:pt x="40" y="33"/>
                      <a:pt x="31" y="38"/>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348" name="Freeform 100"/>
              <p:cNvSpPr/>
              <p:nvPr/>
            </p:nvSpPr>
            <p:spPr bwMode="auto">
              <a:xfrm>
                <a:off x="11205936" y="3363408"/>
                <a:ext cx="86371" cy="86371"/>
              </a:xfrm>
              <a:custGeom>
                <a:avLst/>
                <a:gdLst>
                  <a:gd name="T0" fmla="*/ 31 w 43"/>
                  <a:gd name="T1" fmla="*/ 38 h 43"/>
                  <a:gd name="T2" fmla="*/ 5 w 43"/>
                  <a:gd name="T3" fmla="*/ 31 h 43"/>
                  <a:gd name="T4" fmla="*/ 12 w 43"/>
                  <a:gd name="T5" fmla="*/ 5 h 43"/>
                  <a:gd name="T6" fmla="*/ 38 w 43"/>
                  <a:gd name="T7" fmla="*/ 12 h 43"/>
                  <a:gd name="T8" fmla="*/ 31 w 43"/>
                  <a:gd name="T9" fmla="*/ 38 h 43"/>
                </a:gdLst>
                <a:ahLst/>
                <a:cxnLst>
                  <a:cxn ang="0">
                    <a:pos x="T0" y="T1"/>
                  </a:cxn>
                  <a:cxn ang="0">
                    <a:pos x="T2" y="T3"/>
                  </a:cxn>
                  <a:cxn ang="0">
                    <a:pos x="T4" y="T5"/>
                  </a:cxn>
                  <a:cxn ang="0">
                    <a:pos x="T6" y="T7"/>
                  </a:cxn>
                  <a:cxn ang="0">
                    <a:pos x="T8" y="T9"/>
                  </a:cxn>
                </a:cxnLst>
                <a:rect l="0" t="0" r="r" b="b"/>
                <a:pathLst>
                  <a:path w="43" h="43">
                    <a:moveTo>
                      <a:pt x="31" y="38"/>
                    </a:moveTo>
                    <a:cubicBezTo>
                      <a:pt x="22" y="43"/>
                      <a:pt x="10" y="40"/>
                      <a:pt x="5" y="31"/>
                    </a:cubicBezTo>
                    <a:cubicBezTo>
                      <a:pt x="0" y="22"/>
                      <a:pt x="3" y="11"/>
                      <a:pt x="12" y="5"/>
                    </a:cubicBezTo>
                    <a:cubicBezTo>
                      <a:pt x="21" y="0"/>
                      <a:pt x="32" y="3"/>
                      <a:pt x="38" y="12"/>
                    </a:cubicBezTo>
                    <a:cubicBezTo>
                      <a:pt x="43" y="21"/>
                      <a:pt x="40" y="33"/>
                      <a:pt x="31" y="38"/>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349" name="Freeform 101"/>
              <p:cNvSpPr/>
              <p:nvPr/>
            </p:nvSpPr>
            <p:spPr bwMode="auto">
              <a:xfrm>
                <a:off x="11258436" y="3455706"/>
                <a:ext cx="88064" cy="85524"/>
              </a:xfrm>
              <a:custGeom>
                <a:avLst/>
                <a:gdLst>
                  <a:gd name="T0" fmla="*/ 32 w 44"/>
                  <a:gd name="T1" fmla="*/ 38 h 43"/>
                  <a:gd name="T2" fmla="*/ 6 w 44"/>
                  <a:gd name="T3" fmla="*/ 31 h 43"/>
                  <a:gd name="T4" fmla="*/ 13 w 44"/>
                  <a:gd name="T5" fmla="*/ 5 h 43"/>
                  <a:gd name="T6" fmla="*/ 38 w 44"/>
                  <a:gd name="T7" fmla="*/ 12 h 43"/>
                  <a:gd name="T8" fmla="*/ 32 w 44"/>
                  <a:gd name="T9" fmla="*/ 38 h 43"/>
                </a:gdLst>
                <a:ahLst/>
                <a:cxnLst>
                  <a:cxn ang="0">
                    <a:pos x="T0" y="T1"/>
                  </a:cxn>
                  <a:cxn ang="0">
                    <a:pos x="T2" y="T3"/>
                  </a:cxn>
                  <a:cxn ang="0">
                    <a:pos x="T4" y="T5"/>
                  </a:cxn>
                  <a:cxn ang="0">
                    <a:pos x="T6" y="T7"/>
                  </a:cxn>
                  <a:cxn ang="0">
                    <a:pos x="T8" y="T9"/>
                  </a:cxn>
                </a:cxnLst>
                <a:rect l="0" t="0" r="r" b="b"/>
                <a:pathLst>
                  <a:path w="44" h="43">
                    <a:moveTo>
                      <a:pt x="32" y="38"/>
                    </a:moveTo>
                    <a:cubicBezTo>
                      <a:pt x="23" y="43"/>
                      <a:pt x="11" y="40"/>
                      <a:pt x="6" y="31"/>
                    </a:cubicBezTo>
                    <a:cubicBezTo>
                      <a:pt x="0" y="22"/>
                      <a:pt x="4" y="11"/>
                      <a:pt x="13" y="5"/>
                    </a:cubicBezTo>
                    <a:cubicBezTo>
                      <a:pt x="22" y="0"/>
                      <a:pt x="33" y="3"/>
                      <a:pt x="38" y="12"/>
                    </a:cubicBezTo>
                    <a:cubicBezTo>
                      <a:pt x="44" y="21"/>
                      <a:pt x="41" y="33"/>
                      <a:pt x="32" y="38"/>
                    </a:cubicBezTo>
                    <a:close/>
                  </a:path>
                </a:pathLst>
              </a:custGeom>
              <a:grpFill/>
              <a:ln w="9525">
                <a:solidFill>
                  <a:schemeClr val="bg1"/>
                </a:solidFill>
                <a:round/>
              </a:ln>
            </p:spPr>
            <p:txBody>
              <a:bodyPr anchor="ctr"/>
              <a:lstStyle/>
              <a:p>
                <a:pPr algn="ctr"/>
                <a:endParaRPr sz="1280">
                  <a:solidFill>
                    <a:schemeClr val="tx1">
                      <a:lumMod val="65000"/>
                      <a:lumOff val="35000"/>
                    </a:schemeClr>
                  </a:solidFill>
                </a:endParaRPr>
              </a:p>
            </p:txBody>
          </p:sp>
          <p:sp>
            <p:nvSpPr>
              <p:cNvPr id="350" name="Freeform 102"/>
              <p:cNvSpPr/>
              <p:nvPr/>
            </p:nvSpPr>
            <p:spPr bwMode="auto">
              <a:xfrm>
                <a:off x="11261823" y="4094174"/>
                <a:ext cx="392903" cy="502984"/>
              </a:xfrm>
              <a:custGeom>
                <a:avLst/>
                <a:gdLst>
                  <a:gd name="T0" fmla="*/ 162 w 196"/>
                  <a:gd name="T1" fmla="*/ 0 h 251"/>
                  <a:gd name="T2" fmla="*/ 173 w 196"/>
                  <a:gd name="T3" fmla="*/ 9 h 251"/>
                  <a:gd name="T4" fmla="*/ 14 w 196"/>
                  <a:gd name="T5" fmla="*/ 250 h 251"/>
                  <a:gd name="T6" fmla="*/ 1 w 196"/>
                  <a:gd name="T7" fmla="*/ 242 h 251"/>
                  <a:gd name="T8" fmla="*/ 9 w 196"/>
                  <a:gd name="T9" fmla="*/ 230 h 251"/>
                  <a:gd name="T10" fmla="*/ 153 w 196"/>
                  <a:gd name="T11" fmla="*/ 13 h 251"/>
                  <a:gd name="T12" fmla="*/ 161 w 196"/>
                  <a:gd name="T13" fmla="*/ 1 h 251"/>
                  <a:gd name="T14" fmla="*/ 162 w 196"/>
                  <a:gd name="T15" fmla="*/ 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51">
                    <a:moveTo>
                      <a:pt x="162" y="0"/>
                    </a:moveTo>
                    <a:cubicBezTo>
                      <a:pt x="167" y="0"/>
                      <a:pt x="172" y="3"/>
                      <a:pt x="173" y="9"/>
                    </a:cubicBezTo>
                    <a:cubicBezTo>
                      <a:pt x="196" y="119"/>
                      <a:pt x="124" y="228"/>
                      <a:pt x="14" y="250"/>
                    </a:cubicBezTo>
                    <a:cubicBezTo>
                      <a:pt x="8" y="251"/>
                      <a:pt x="3" y="248"/>
                      <a:pt x="1" y="242"/>
                    </a:cubicBezTo>
                    <a:cubicBezTo>
                      <a:pt x="0" y="236"/>
                      <a:pt x="4" y="231"/>
                      <a:pt x="9" y="230"/>
                    </a:cubicBezTo>
                    <a:cubicBezTo>
                      <a:pt x="109" y="209"/>
                      <a:pt x="173" y="112"/>
                      <a:pt x="153" y="13"/>
                    </a:cubicBezTo>
                    <a:cubicBezTo>
                      <a:pt x="152" y="7"/>
                      <a:pt x="155" y="2"/>
                      <a:pt x="161" y="1"/>
                    </a:cubicBezTo>
                    <a:cubicBezTo>
                      <a:pt x="161" y="0"/>
                      <a:pt x="162" y="0"/>
                      <a:pt x="162" y="0"/>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51" name="Freeform 103"/>
              <p:cNvSpPr/>
              <p:nvPr/>
            </p:nvSpPr>
            <p:spPr bwMode="auto">
              <a:xfrm>
                <a:off x="11244041" y="4112803"/>
                <a:ext cx="288750" cy="392056"/>
              </a:xfrm>
              <a:custGeom>
                <a:avLst/>
                <a:gdLst>
                  <a:gd name="T0" fmla="*/ 125 w 144"/>
                  <a:gd name="T1" fmla="*/ 1 h 196"/>
                  <a:gd name="T2" fmla="*/ 136 w 144"/>
                  <a:gd name="T3" fmla="*/ 9 h 196"/>
                  <a:gd name="T4" fmla="*/ 113 w 144"/>
                  <a:gd name="T5" fmla="*/ 127 h 196"/>
                  <a:gd name="T6" fmla="*/ 13 w 144"/>
                  <a:gd name="T7" fmla="*/ 195 h 196"/>
                  <a:gd name="T8" fmla="*/ 1 w 144"/>
                  <a:gd name="T9" fmla="*/ 187 h 196"/>
                  <a:gd name="T10" fmla="*/ 9 w 144"/>
                  <a:gd name="T11" fmla="*/ 175 h 196"/>
                  <a:gd name="T12" fmla="*/ 96 w 144"/>
                  <a:gd name="T13" fmla="*/ 116 h 196"/>
                  <a:gd name="T14" fmla="*/ 116 w 144"/>
                  <a:gd name="T15" fmla="*/ 13 h 196"/>
                  <a:gd name="T16" fmla="*/ 124 w 144"/>
                  <a:gd name="T17" fmla="*/ 1 h 196"/>
                  <a:gd name="T18" fmla="*/ 125 w 144"/>
                  <a:gd name="T19"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96">
                    <a:moveTo>
                      <a:pt x="125" y="1"/>
                    </a:moveTo>
                    <a:cubicBezTo>
                      <a:pt x="130" y="0"/>
                      <a:pt x="135" y="4"/>
                      <a:pt x="136" y="9"/>
                    </a:cubicBezTo>
                    <a:cubicBezTo>
                      <a:pt x="144" y="50"/>
                      <a:pt x="136" y="92"/>
                      <a:pt x="113" y="127"/>
                    </a:cubicBezTo>
                    <a:cubicBezTo>
                      <a:pt x="90" y="162"/>
                      <a:pt x="54" y="186"/>
                      <a:pt x="13" y="195"/>
                    </a:cubicBezTo>
                    <a:cubicBezTo>
                      <a:pt x="8" y="196"/>
                      <a:pt x="2" y="192"/>
                      <a:pt x="1" y="187"/>
                    </a:cubicBezTo>
                    <a:cubicBezTo>
                      <a:pt x="0" y="181"/>
                      <a:pt x="3" y="176"/>
                      <a:pt x="9" y="175"/>
                    </a:cubicBezTo>
                    <a:cubicBezTo>
                      <a:pt x="45" y="167"/>
                      <a:pt x="76" y="146"/>
                      <a:pt x="96" y="116"/>
                    </a:cubicBezTo>
                    <a:cubicBezTo>
                      <a:pt x="116" y="85"/>
                      <a:pt x="123" y="49"/>
                      <a:pt x="116" y="13"/>
                    </a:cubicBezTo>
                    <a:cubicBezTo>
                      <a:pt x="114" y="8"/>
                      <a:pt x="118" y="2"/>
                      <a:pt x="124" y="1"/>
                    </a:cubicBezTo>
                    <a:cubicBezTo>
                      <a:pt x="124" y="1"/>
                      <a:pt x="125" y="1"/>
                      <a:pt x="125" y="1"/>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52" name="Freeform 104"/>
              <p:cNvSpPr/>
              <p:nvPr/>
            </p:nvSpPr>
            <p:spPr bwMode="auto">
              <a:xfrm>
                <a:off x="11223718" y="4132278"/>
                <a:ext cx="218468" cy="274355"/>
              </a:xfrm>
              <a:custGeom>
                <a:avLst/>
                <a:gdLst>
                  <a:gd name="T0" fmla="*/ 86 w 109"/>
                  <a:gd name="T1" fmla="*/ 1 h 137"/>
                  <a:gd name="T2" fmla="*/ 97 w 109"/>
                  <a:gd name="T3" fmla="*/ 9 h 137"/>
                  <a:gd name="T4" fmla="*/ 13 w 109"/>
                  <a:gd name="T5" fmla="*/ 136 h 137"/>
                  <a:gd name="T6" fmla="*/ 1 w 109"/>
                  <a:gd name="T7" fmla="*/ 128 h 137"/>
                  <a:gd name="T8" fmla="*/ 9 w 109"/>
                  <a:gd name="T9" fmla="*/ 116 h 137"/>
                  <a:gd name="T10" fmla="*/ 77 w 109"/>
                  <a:gd name="T11" fmla="*/ 13 h 137"/>
                  <a:gd name="T12" fmla="*/ 85 w 109"/>
                  <a:gd name="T13" fmla="*/ 1 h 137"/>
                  <a:gd name="T14" fmla="*/ 86 w 109"/>
                  <a:gd name="T15" fmla="*/ 1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37">
                    <a:moveTo>
                      <a:pt x="86" y="1"/>
                    </a:moveTo>
                    <a:cubicBezTo>
                      <a:pt x="91" y="0"/>
                      <a:pt x="96" y="4"/>
                      <a:pt x="97" y="9"/>
                    </a:cubicBezTo>
                    <a:cubicBezTo>
                      <a:pt x="109" y="67"/>
                      <a:pt x="71" y="124"/>
                      <a:pt x="13" y="136"/>
                    </a:cubicBezTo>
                    <a:cubicBezTo>
                      <a:pt x="8" y="137"/>
                      <a:pt x="2" y="134"/>
                      <a:pt x="1" y="128"/>
                    </a:cubicBezTo>
                    <a:cubicBezTo>
                      <a:pt x="0" y="122"/>
                      <a:pt x="3" y="117"/>
                      <a:pt x="9" y="116"/>
                    </a:cubicBezTo>
                    <a:cubicBezTo>
                      <a:pt x="56" y="106"/>
                      <a:pt x="86" y="60"/>
                      <a:pt x="77" y="13"/>
                    </a:cubicBezTo>
                    <a:cubicBezTo>
                      <a:pt x="75" y="8"/>
                      <a:pt x="79" y="2"/>
                      <a:pt x="85" y="1"/>
                    </a:cubicBezTo>
                    <a:cubicBezTo>
                      <a:pt x="85" y="1"/>
                      <a:pt x="86" y="1"/>
                      <a:pt x="86" y="1"/>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53" name="Freeform 105"/>
              <p:cNvSpPr/>
              <p:nvPr/>
            </p:nvSpPr>
            <p:spPr bwMode="auto">
              <a:xfrm>
                <a:off x="11198315" y="4152601"/>
                <a:ext cx="132097" cy="168508"/>
              </a:xfrm>
              <a:custGeom>
                <a:avLst/>
                <a:gdLst>
                  <a:gd name="T0" fmla="*/ 52 w 66"/>
                  <a:gd name="T1" fmla="*/ 1 h 84"/>
                  <a:gd name="T2" fmla="*/ 62 w 66"/>
                  <a:gd name="T3" fmla="*/ 9 h 84"/>
                  <a:gd name="T4" fmla="*/ 53 w 66"/>
                  <a:gd name="T5" fmla="*/ 56 h 84"/>
                  <a:gd name="T6" fmla="*/ 14 w 66"/>
                  <a:gd name="T7" fmla="*/ 82 h 84"/>
                  <a:gd name="T8" fmla="*/ 2 w 66"/>
                  <a:gd name="T9" fmla="*/ 74 h 84"/>
                  <a:gd name="T10" fmla="*/ 10 w 66"/>
                  <a:gd name="T11" fmla="*/ 62 h 84"/>
                  <a:gd name="T12" fmla="*/ 36 w 66"/>
                  <a:gd name="T13" fmla="*/ 44 h 84"/>
                  <a:gd name="T14" fmla="*/ 42 w 66"/>
                  <a:gd name="T15" fmla="*/ 13 h 84"/>
                  <a:gd name="T16" fmla="*/ 50 w 66"/>
                  <a:gd name="T17" fmla="*/ 1 h 84"/>
                  <a:gd name="T18" fmla="*/ 52 w 66"/>
                  <a:gd name="T19"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84">
                    <a:moveTo>
                      <a:pt x="52" y="1"/>
                    </a:moveTo>
                    <a:cubicBezTo>
                      <a:pt x="57" y="0"/>
                      <a:pt x="61" y="4"/>
                      <a:pt x="62" y="9"/>
                    </a:cubicBezTo>
                    <a:cubicBezTo>
                      <a:pt x="66" y="25"/>
                      <a:pt x="63" y="42"/>
                      <a:pt x="53" y="56"/>
                    </a:cubicBezTo>
                    <a:cubicBezTo>
                      <a:pt x="44" y="70"/>
                      <a:pt x="30" y="79"/>
                      <a:pt x="14" y="82"/>
                    </a:cubicBezTo>
                    <a:cubicBezTo>
                      <a:pt x="8" y="84"/>
                      <a:pt x="3" y="80"/>
                      <a:pt x="2" y="74"/>
                    </a:cubicBezTo>
                    <a:cubicBezTo>
                      <a:pt x="0" y="69"/>
                      <a:pt x="4" y="63"/>
                      <a:pt x="10" y="62"/>
                    </a:cubicBezTo>
                    <a:cubicBezTo>
                      <a:pt x="20" y="60"/>
                      <a:pt x="30" y="54"/>
                      <a:pt x="36" y="44"/>
                    </a:cubicBezTo>
                    <a:cubicBezTo>
                      <a:pt x="42" y="35"/>
                      <a:pt x="44" y="24"/>
                      <a:pt x="42" y="13"/>
                    </a:cubicBezTo>
                    <a:cubicBezTo>
                      <a:pt x="41" y="7"/>
                      <a:pt x="45" y="2"/>
                      <a:pt x="50" y="1"/>
                    </a:cubicBezTo>
                    <a:cubicBezTo>
                      <a:pt x="51" y="1"/>
                      <a:pt x="51" y="1"/>
                      <a:pt x="52" y="1"/>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sp>
            <p:nvSpPr>
              <p:cNvPr id="354" name="Freeform 106"/>
              <p:cNvSpPr/>
              <p:nvPr/>
            </p:nvSpPr>
            <p:spPr bwMode="auto">
              <a:xfrm>
                <a:off x="11182226" y="4168690"/>
                <a:ext cx="49960" cy="51653"/>
              </a:xfrm>
              <a:custGeom>
                <a:avLst/>
                <a:gdLst>
                  <a:gd name="T0" fmla="*/ 24 w 25"/>
                  <a:gd name="T1" fmla="*/ 10 h 26"/>
                  <a:gd name="T2" fmla="*/ 15 w 25"/>
                  <a:gd name="T3" fmla="*/ 24 h 26"/>
                  <a:gd name="T4" fmla="*/ 1 w 25"/>
                  <a:gd name="T5" fmla="*/ 15 h 26"/>
                  <a:gd name="T6" fmla="*/ 10 w 25"/>
                  <a:gd name="T7" fmla="*/ 1 h 26"/>
                  <a:gd name="T8" fmla="*/ 24 w 25"/>
                  <a:gd name="T9" fmla="*/ 10 h 26"/>
                </a:gdLst>
                <a:ahLst/>
                <a:cxnLst>
                  <a:cxn ang="0">
                    <a:pos x="T0" y="T1"/>
                  </a:cxn>
                  <a:cxn ang="0">
                    <a:pos x="T2" y="T3"/>
                  </a:cxn>
                  <a:cxn ang="0">
                    <a:pos x="T4" y="T5"/>
                  </a:cxn>
                  <a:cxn ang="0">
                    <a:pos x="T6" y="T7"/>
                  </a:cxn>
                  <a:cxn ang="0">
                    <a:pos x="T8" y="T9"/>
                  </a:cxn>
                </a:cxnLst>
                <a:rect l="0" t="0" r="r" b="b"/>
                <a:pathLst>
                  <a:path w="25" h="26">
                    <a:moveTo>
                      <a:pt x="24" y="10"/>
                    </a:moveTo>
                    <a:cubicBezTo>
                      <a:pt x="25" y="17"/>
                      <a:pt x="21" y="23"/>
                      <a:pt x="15" y="24"/>
                    </a:cubicBezTo>
                    <a:cubicBezTo>
                      <a:pt x="9" y="26"/>
                      <a:pt x="2" y="21"/>
                      <a:pt x="1" y="15"/>
                    </a:cubicBezTo>
                    <a:cubicBezTo>
                      <a:pt x="0" y="9"/>
                      <a:pt x="4" y="2"/>
                      <a:pt x="10" y="1"/>
                    </a:cubicBezTo>
                    <a:cubicBezTo>
                      <a:pt x="17" y="0"/>
                      <a:pt x="23" y="4"/>
                      <a:pt x="24" y="10"/>
                    </a:cubicBezTo>
                    <a:close/>
                  </a:path>
                </a:pathLst>
              </a:custGeom>
              <a:grpFill/>
              <a:ln>
                <a:solidFill>
                  <a:schemeClr val="bg1"/>
                </a:solidFill>
              </a:ln>
            </p:spPr>
            <p:txBody>
              <a:bodyPr anchor="ctr"/>
              <a:lstStyle/>
              <a:p>
                <a:pPr algn="ctr"/>
                <a:endParaRPr sz="1280">
                  <a:solidFill>
                    <a:schemeClr val="tx1">
                      <a:lumMod val="65000"/>
                      <a:lumOff val="35000"/>
                    </a:schemeClr>
                  </a:solidFill>
                </a:endParaRPr>
              </a:p>
            </p:txBody>
          </p:sp>
        </p:grpSp>
        <p:sp>
          <p:nvSpPr>
            <p:cNvPr id="249" name="BackShape"/>
            <p:cNvSpPr/>
            <p:nvPr/>
          </p:nvSpPr>
          <p:spPr>
            <a:xfrm>
              <a:off x="9009539" y="2274202"/>
              <a:ext cx="1708236" cy="1708236"/>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280">
                <a:solidFill>
                  <a:schemeClr val="tx1">
                    <a:lumMod val="65000"/>
                    <a:lumOff val="35000"/>
                  </a:schemeClr>
                </a:solidFill>
              </a:endParaRPr>
            </a:p>
          </p:txBody>
        </p:sp>
        <p:sp>
          <p:nvSpPr>
            <p:cNvPr id="250" name="ValueShape"/>
            <p:cNvSpPr/>
            <p:nvPr/>
          </p:nvSpPr>
          <p:spPr>
            <a:xfrm>
              <a:off x="9009539" y="2274202"/>
              <a:ext cx="1708236" cy="1708236"/>
            </a:xfrm>
            <a:prstGeom prst="pie">
              <a:avLst>
                <a:gd name="adj1" fmla="val 18309710"/>
                <a:gd name="adj2" fmla="val 4891402"/>
              </a:avLst>
            </a:prstGeom>
            <a:solidFill>
              <a:schemeClr val="accent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280">
                <a:solidFill>
                  <a:schemeClr val="tx1">
                    <a:lumMod val="65000"/>
                    <a:lumOff val="35000"/>
                  </a:schemeClr>
                </a:solidFill>
              </a:endParaRPr>
            </a:p>
          </p:txBody>
        </p:sp>
        <p:sp>
          <p:nvSpPr>
            <p:cNvPr id="251" name="BackShape"/>
            <p:cNvSpPr/>
            <p:nvPr/>
          </p:nvSpPr>
          <p:spPr bwMode="auto">
            <a:xfrm>
              <a:off x="9768727" y="3033149"/>
              <a:ext cx="189860" cy="190344"/>
            </a:xfrm>
            <a:prstGeom prst="ellipse">
              <a:avLst/>
            </a:prstGeom>
            <a:solidFill>
              <a:srgbClr val="D8574A"/>
            </a:solidFill>
            <a:ln>
              <a:noFill/>
            </a:ln>
          </p:spPr>
          <p:txBody>
            <a:bodyPr anchor="ctr"/>
            <a:lstStyle/>
            <a:p>
              <a:pPr algn="ctr"/>
              <a:endParaRPr sz="1280">
                <a:solidFill>
                  <a:schemeClr val="tx1">
                    <a:lumMod val="65000"/>
                    <a:lumOff val="35000"/>
                  </a:schemeClr>
                </a:solidFill>
              </a:endParaRPr>
            </a:p>
          </p:txBody>
        </p:sp>
        <p:sp>
          <p:nvSpPr>
            <p:cNvPr id="252" name="BackShape"/>
            <p:cNvSpPr/>
            <p:nvPr/>
          </p:nvSpPr>
          <p:spPr bwMode="auto">
            <a:xfrm>
              <a:off x="8985071" y="2249492"/>
              <a:ext cx="1757172" cy="1757657"/>
            </a:xfrm>
            <a:custGeom>
              <a:avLst/>
              <a:gdLst>
                <a:gd name="connsiteX0" fmla="*/ 1326086 w 2652904"/>
                <a:gd name="connsiteY0" fmla="*/ 766329 h 2653636"/>
                <a:gd name="connsiteX1" fmla="*/ 765598 w 2652904"/>
                <a:gd name="connsiteY1" fmla="*/ 1326817 h 2653636"/>
                <a:gd name="connsiteX2" fmla="*/ 1326086 w 2652904"/>
                <a:gd name="connsiteY2" fmla="*/ 1887305 h 2653636"/>
                <a:gd name="connsiteX3" fmla="*/ 1886574 w 2652904"/>
                <a:gd name="connsiteY3" fmla="*/ 1326817 h 2653636"/>
                <a:gd name="connsiteX4" fmla="*/ 1326086 w 2652904"/>
                <a:gd name="connsiteY4" fmla="*/ 766329 h 2653636"/>
                <a:gd name="connsiteX5" fmla="*/ 1325355 w 2652904"/>
                <a:gd name="connsiteY5" fmla="*/ 626664 h 2653636"/>
                <a:gd name="connsiteX6" fmla="*/ 2024777 w 2652904"/>
                <a:gd name="connsiteY6" fmla="*/ 1327183 h 2653636"/>
                <a:gd name="connsiteX7" fmla="*/ 1325355 w 2652904"/>
                <a:gd name="connsiteY7" fmla="*/ 2027702 h 2653636"/>
                <a:gd name="connsiteX8" fmla="*/ 625933 w 2652904"/>
                <a:gd name="connsiteY8" fmla="*/ 1327183 h 2653636"/>
                <a:gd name="connsiteX9" fmla="*/ 1325355 w 2652904"/>
                <a:gd name="connsiteY9" fmla="*/ 626664 h 2653636"/>
                <a:gd name="connsiteX10" fmla="*/ 1326452 w 2652904"/>
                <a:gd name="connsiteY10" fmla="*/ 413876 h 2653636"/>
                <a:gd name="connsiteX11" fmla="*/ 413145 w 2652904"/>
                <a:gd name="connsiteY11" fmla="*/ 1327183 h 2653636"/>
                <a:gd name="connsiteX12" fmla="*/ 1326452 w 2652904"/>
                <a:gd name="connsiteY12" fmla="*/ 2240490 h 2653636"/>
                <a:gd name="connsiteX13" fmla="*/ 2239759 w 2652904"/>
                <a:gd name="connsiteY13" fmla="*/ 1327183 h 2653636"/>
                <a:gd name="connsiteX14" fmla="*/ 1326452 w 2652904"/>
                <a:gd name="connsiteY14" fmla="*/ 413876 h 2653636"/>
                <a:gd name="connsiteX15" fmla="*/ 1326452 w 2652904"/>
                <a:gd name="connsiteY15" fmla="*/ 275674 h 2653636"/>
                <a:gd name="connsiteX16" fmla="*/ 2377961 w 2652904"/>
                <a:gd name="connsiteY16" fmla="*/ 1327183 h 2653636"/>
                <a:gd name="connsiteX17" fmla="*/ 1326452 w 2652904"/>
                <a:gd name="connsiteY17" fmla="*/ 2378692 h 2653636"/>
                <a:gd name="connsiteX18" fmla="*/ 274943 w 2652904"/>
                <a:gd name="connsiteY18" fmla="*/ 1327183 h 2653636"/>
                <a:gd name="connsiteX19" fmla="*/ 1326452 w 2652904"/>
                <a:gd name="connsiteY19" fmla="*/ 275674 h 2653636"/>
                <a:gd name="connsiteX20" fmla="*/ 1326451 w 2652904"/>
                <a:gd name="connsiteY20" fmla="*/ 70929 h 2653636"/>
                <a:gd name="connsiteX21" fmla="*/ 70929 w 2652904"/>
                <a:gd name="connsiteY21" fmla="*/ 1326817 h 2653636"/>
                <a:gd name="connsiteX22" fmla="*/ 1326451 w 2652904"/>
                <a:gd name="connsiteY22" fmla="*/ 2582705 h 2653636"/>
                <a:gd name="connsiteX23" fmla="*/ 2581973 w 2652904"/>
                <a:gd name="connsiteY23" fmla="*/ 1326817 h 2653636"/>
                <a:gd name="connsiteX24" fmla="*/ 1326451 w 2652904"/>
                <a:gd name="connsiteY24" fmla="*/ 70929 h 2653636"/>
                <a:gd name="connsiteX25" fmla="*/ 1326452 w 2652904"/>
                <a:gd name="connsiteY25" fmla="*/ 0 h 2653636"/>
                <a:gd name="connsiteX26" fmla="*/ 2652904 w 2652904"/>
                <a:gd name="connsiteY26" fmla="*/ 1326818 h 2653636"/>
                <a:gd name="connsiteX27" fmla="*/ 1326452 w 2652904"/>
                <a:gd name="connsiteY27" fmla="*/ 2653636 h 2653636"/>
                <a:gd name="connsiteX28" fmla="*/ 0 w 2652904"/>
                <a:gd name="connsiteY28" fmla="*/ 1326818 h 2653636"/>
                <a:gd name="connsiteX29" fmla="*/ 1326452 w 2652904"/>
                <a:gd name="connsiteY29" fmla="*/ 0 h 26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52904" h="2653636">
                  <a:moveTo>
                    <a:pt x="1326086" y="766329"/>
                  </a:moveTo>
                  <a:cubicBezTo>
                    <a:pt x="1016537" y="766329"/>
                    <a:pt x="765598" y="1017268"/>
                    <a:pt x="765598" y="1326817"/>
                  </a:cubicBezTo>
                  <a:cubicBezTo>
                    <a:pt x="765598" y="1636366"/>
                    <a:pt x="1016537" y="1887305"/>
                    <a:pt x="1326086" y="1887305"/>
                  </a:cubicBezTo>
                  <a:cubicBezTo>
                    <a:pt x="1635635" y="1887305"/>
                    <a:pt x="1886574" y="1636366"/>
                    <a:pt x="1886574" y="1326817"/>
                  </a:cubicBezTo>
                  <a:cubicBezTo>
                    <a:pt x="1886574" y="1017268"/>
                    <a:pt x="1635635" y="766329"/>
                    <a:pt x="1326086" y="766329"/>
                  </a:cubicBezTo>
                  <a:close/>
                  <a:moveTo>
                    <a:pt x="1325355" y="626664"/>
                  </a:moveTo>
                  <a:cubicBezTo>
                    <a:pt x="1711635" y="626664"/>
                    <a:pt x="2024777" y="940297"/>
                    <a:pt x="2024777" y="1327183"/>
                  </a:cubicBezTo>
                  <a:cubicBezTo>
                    <a:pt x="2024777" y="1714069"/>
                    <a:pt x="1711635" y="2027702"/>
                    <a:pt x="1325355" y="2027702"/>
                  </a:cubicBezTo>
                  <a:cubicBezTo>
                    <a:pt x="939075" y="2027702"/>
                    <a:pt x="625933" y="1714069"/>
                    <a:pt x="625933" y="1327183"/>
                  </a:cubicBezTo>
                  <a:cubicBezTo>
                    <a:pt x="625933" y="940297"/>
                    <a:pt x="939075" y="626664"/>
                    <a:pt x="1325355" y="626664"/>
                  </a:cubicBezTo>
                  <a:close/>
                  <a:moveTo>
                    <a:pt x="1326452" y="413876"/>
                  </a:moveTo>
                  <a:cubicBezTo>
                    <a:pt x="822046" y="413876"/>
                    <a:pt x="413145" y="822777"/>
                    <a:pt x="413145" y="1327183"/>
                  </a:cubicBezTo>
                  <a:cubicBezTo>
                    <a:pt x="413145" y="1831589"/>
                    <a:pt x="822046" y="2240490"/>
                    <a:pt x="1326452" y="2240490"/>
                  </a:cubicBezTo>
                  <a:cubicBezTo>
                    <a:pt x="1830858" y="2240490"/>
                    <a:pt x="2239759" y="1831589"/>
                    <a:pt x="2239759" y="1327183"/>
                  </a:cubicBezTo>
                  <a:cubicBezTo>
                    <a:pt x="2239759" y="822777"/>
                    <a:pt x="1830858" y="413876"/>
                    <a:pt x="1326452" y="413876"/>
                  </a:cubicBezTo>
                  <a:close/>
                  <a:moveTo>
                    <a:pt x="1326452" y="275674"/>
                  </a:moveTo>
                  <a:cubicBezTo>
                    <a:pt x="1907184" y="275674"/>
                    <a:pt x="2377961" y="746451"/>
                    <a:pt x="2377961" y="1327183"/>
                  </a:cubicBezTo>
                  <a:cubicBezTo>
                    <a:pt x="2377961" y="1907915"/>
                    <a:pt x="1907184" y="2378692"/>
                    <a:pt x="1326452" y="2378692"/>
                  </a:cubicBezTo>
                  <a:cubicBezTo>
                    <a:pt x="745720" y="2378692"/>
                    <a:pt x="274943" y="1907915"/>
                    <a:pt x="274943" y="1327183"/>
                  </a:cubicBezTo>
                  <a:cubicBezTo>
                    <a:pt x="274943" y="746451"/>
                    <a:pt x="745720" y="275674"/>
                    <a:pt x="1326452" y="275674"/>
                  </a:cubicBezTo>
                  <a:close/>
                  <a:moveTo>
                    <a:pt x="1326451" y="70929"/>
                  </a:moveTo>
                  <a:cubicBezTo>
                    <a:pt x="633045" y="70929"/>
                    <a:pt x="70929" y="633209"/>
                    <a:pt x="70929" y="1326817"/>
                  </a:cubicBezTo>
                  <a:cubicBezTo>
                    <a:pt x="70929" y="2020425"/>
                    <a:pt x="633045" y="2582705"/>
                    <a:pt x="1326451" y="2582705"/>
                  </a:cubicBezTo>
                  <a:cubicBezTo>
                    <a:pt x="2019857" y="2582705"/>
                    <a:pt x="2581973" y="2020425"/>
                    <a:pt x="2581973" y="1326817"/>
                  </a:cubicBezTo>
                  <a:cubicBezTo>
                    <a:pt x="2581973" y="633209"/>
                    <a:pt x="2019857" y="70929"/>
                    <a:pt x="1326451" y="70929"/>
                  </a:cubicBezTo>
                  <a:close/>
                  <a:moveTo>
                    <a:pt x="1326452" y="0"/>
                  </a:moveTo>
                  <a:cubicBezTo>
                    <a:pt x="2059031" y="0"/>
                    <a:pt x="2652904" y="594037"/>
                    <a:pt x="2652904" y="1326818"/>
                  </a:cubicBezTo>
                  <a:cubicBezTo>
                    <a:pt x="2652904" y="2059599"/>
                    <a:pt x="2059031" y="2653636"/>
                    <a:pt x="1326452" y="2653636"/>
                  </a:cubicBezTo>
                  <a:cubicBezTo>
                    <a:pt x="593873" y="2653636"/>
                    <a:pt x="0" y="2059599"/>
                    <a:pt x="0" y="1326818"/>
                  </a:cubicBezTo>
                  <a:cubicBezTo>
                    <a:pt x="0" y="594037"/>
                    <a:pt x="593873" y="0"/>
                    <a:pt x="1326452" y="0"/>
                  </a:cubicBezTo>
                  <a:close/>
                </a:path>
              </a:pathLst>
            </a:custGeom>
            <a:solidFill>
              <a:schemeClr val="bg1"/>
            </a:solidFill>
            <a:ln>
              <a:noFill/>
            </a:ln>
          </p:spPr>
          <p:txBody>
            <a:bodyPr anchor="ctr"/>
            <a:lstStyle/>
            <a:p>
              <a:pPr algn="ctr"/>
              <a:endParaRPr sz="1280">
                <a:solidFill>
                  <a:schemeClr val="tx1">
                    <a:lumMod val="65000"/>
                    <a:lumOff val="35000"/>
                  </a:schemeClr>
                </a:solidFill>
              </a:endParaRPr>
            </a:p>
          </p:txBody>
        </p:sp>
        <p:grpSp>
          <p:nvGrpSpPr>
            <p:cNvPr id="355" name="BackShape"/>
            <p:cNvGrpSpPr/>
            <p:nvPr/>
          </p:nvGrpSpPr>
          <p:grpSpPr>
            <a:xfrm>
              <a:off x="8609227" y="1892051"/>
              <a:ext cx="1267023" cy="1256852"/>
              <a:chOff x="7120252" y="1618207"/>
              <a:chExt cx="2215160" cy="2197378"/>
            </a:xfrm>
          </p:grpSpPr>
          <p:sp>
            <p:nvSpPr>
              <p:cNvPr id="255" name="Freeform 114"/>
              <p:cNvSpPr/>
              <p:nvPr/>
            </p:nvSpPr>
            <p:spPr bwMode="auto">
              <a:xfrm>
                <a:off x="7729083" y="2227884"/>
                <a:ext cx="1153306" cy="1141451"/>
              </a:xfrm>
              <a:custGeom>
                <a:avLst/>
                <a:gdLst>
                  <a:gd name="T0" fmla="*/ 575 w 576"/>
                  <a:gd name="T1" fmla="*/ 518 h 570"/>
                  <a:gd name="T2" fmla="*/ 576 w 576"/>
                  <a:gd name="T3" fmla="*/ 518 h 570"/>
                  <a:gd name="T4" fmla="*/ 52 w 576"/>
                  <a:gd name="T5" fmla="*/ 0 h 570"/>
                  <a:gd name="T6" fmla="*/ 37 w 576"/>
                  <a:gd name="T7" fmla="*/ 37 h 570"/>
                  <a:gd name="T8" fmla="*/ 0 w 576"/>
                  <a:gd name="T9" fmla="*/ 52 h 570"/>
                  <a:gd name="T10" fmla="*/ 524 w 576"/>
                  <a:gd name="T11" fmla="*/ 570 h 570"/>
                  <a:gd name="T12" fmla="*/ 525 w 576"/>
                  <a:gd name="T13" fmla="*/ 569 h 570"/>
                  <a:gd name="T14" fmla="*/ 575 w 576"/>
                  <a:gd name="T15" fmla="*/ 518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570">
                    <a:moveTo>
                      <a:pt x="575" y="518"/>
                    </a:moveTo>
                    <a:cubicBezTo>
                      <a:pt x="576" y="518"/>
                      <a:pt x="576" y="518"/>
                      <a:pt x="576" y="518"/>
                    </a:cubicBezTo>
                    <a:cubicBezTo>
                      <a:pt x="52" y="0"/>
                      <a:pt x="52" y="0"/>
                      <a:pt x="52" y="0"/>
                    </a:cubicBezTo>
                    <a:cubicBezTo>
                      <a:pt x="47" y="12"/>
                      <a:pt x="42" y="24"/>
                      <a:pt x="37" y="37"/>
                    </a:cubicBezTo>
                    <a:cubicBezTo>
                      <a:pt x="24" y="42"/>
                      <a:pt x="12" y="47"/>
                      <a:pt x="0" y="52"/>
                    </a:cubicBezTo>
                    <a:cubicBezTo>
                      <a:pt x="524" y="570"/>
                      <a:pt x="524" y="570"/>
                      <a:pt x="524" y="570"/>
                    </a:cubicBezTo>
                    <a:cubicBezTo>
                      <a:pt x="525" y="569"/>
                      <a:pt x="525" y="569"/>
                      <a:pt x="525" y="569"/>
                    </a:cubicBezTo>
                    <a:lnTo>
                      <a:pt x="575" y="518"/>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sp>
            <p:nvSpPr>
              <p:cNvPr id="256" name="Freeform 115"/>
              <p:cNvSpPr/>
              <p:nvPr/>
            </p:nvSpPr>
            <p:spPr bwMode="auto">
              <a:xfrm>
                <a:off x="8936582" y="3420988"/>
                <a:ext cx="398830" cy="394597"/>
              </a:xfrm>
              <a:custGeom>
                <a:avLst/>
                <a:gdLst>
                  <a:gd name="T0" fmla="*/ 199 w 199"/>
                  <a:gd name="T1" fmla="*/ 197 h 197"/>
                  <a:gd name="T2" fmla="*/ 59 w 199"/>
                  <a:gd name="T3" fmla="*/ 0 h 197"/>
                  <a:gd name="T4" fmla="*/ 58 w 199"/>
                  <a:gd name="T5" fmla="*/ 0 h 197"/>
                  <a:gd name="T6" fmla="*/ 55 w 199"/>
                  <a:gd name="T7" fmla="*/ 4 h 197"/>
                  <a:gd name="T8" fmla="*/ 5 w 199"/>
                  <a:gd name="T9" fmla="*/ 55 h 197"/>
                  <a:gd name="T10" fmla="*/ 0 w 199"/>
                  <a:gd name="T11" fmla="*/ 58 h 197"/>
                  <a:gd name="T12" fmla="*/ 1 w 199"/>
                  <a:gd name="T13" fmla="*/ 59 h 197"/>
                  <a:gd name="T14" fmla="*/ 199 w 199"/>
                  <a:gd name="T15" fmla="*/ 197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7">
                    <a:moveTo>
                      <a:pt x="199" y="197"/>
                    </a:moveTo>
                    <a:cubicBezTo>
                      <a:pt x="59" y="0"/>
                      <a:pt x="59" y="0"/>
                      <a:pt x="59" y="0"/>
                    </a:cubicBezTo>
                    <a:cubicBezTo>
                      <a:pt x="59" y="0"/>
                      <a:pt x="58" y="0"/>
                      <a:pt x="58" y="0"/>
                    </a:cubicBezTo>
                    <a:cubicBezTo>
                      <a:pt x="57" y="2"/>
                      <a:pt x="56" y="3"/>
                      <a:pt x="55" y="4"/>
                    </a:cubicBezTo>
                    <a:cubicBezTo>
                      <a:pt x="5" y="55"/>
                      <a:pt x="5" y="55"/>
                      <a:pt x="5" y="55"/>
                    </a:cubicBezTo>
                    <a:cubicBezTo>
                      <a:pt x="3" y="56"/>
                      <a:pt x="2" y="57"/>
                      <a:pt x="0" y="58"/>
                    </a:cubicBezTo>
                    <a:cubicBezTo>
                      <a:pt x="1" y="58"/>
                      <a:pt x="1" y="59"/>
                      <a:pt x="1" y="59"/>
                    </a:cubicBezTo>
                    <a:lnTo>
                      <a:pt x="199" y="197"/>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sp>
            <p:nvSpPr>
              <p:cNvPr id="257" name="Freeform 116"/>
              <p:cNvSpPr/>
              <p:nvPr/>
            </p:nvSpPr>
            <p:spPr bwMode="auto">
              <a:xfrm>
                <a:off x="8892550" y="3375263"/>
                <a:ext cx="164274" cy="165968"/>
              </a:xfrm>
              <a:custGeom>
                <a:avLst/>
                <a:gdLst>
                  <a:gd name="T0" fmla="*/ 77 w 82"/>
                  <a:gd name="T1" fmla="*/ 27 h 83"/>
                  <a:gd name="T2" fmla="*/ 80 w 82"/>
                  <a:gd name="T3" fmla="*/ 23 h 83"/>
                  <a:gd name="T4" fmla="*/ 77 w 82"/>
                  <a:gd name="T5" fmla="*/ 7 h 83"/>
                  <a:gd name="T6" fmla="*/ 75 w 82"/>
                  <a:gd name="T7" fmla="*/ 6 h 83"/>
                  <a:gd name="T8" fmla="*/ 55 w 82"/>
                  <a:gd name="T9" fmla="*/ 6 h 83"/>
                  <a:gd name="T10" fmla="*/ 5 w 82"/>
                  <a:gd name="T11" fmla="*/ 57 h 83"/>
                  <a:gd name="T12" fmla="*/ 5 w 82"/>
                  <a:gd name="T13" fmla="*/ 77 h 83"/>
                  <a:gd name="T14" fmla="*/ 7 w 82"/>
                  <a:gd name="T15" fmla="*/ 78 h 83"/>
                  <a:gd name="T16" fmla="*/ 22 w 82"/>
                  <a:gd name="T17" fmla="*/ 81 h 83"/>
                  <a:gd name="T18" fmla="*/ 27 w 82"/>
                  <a:gd name="T19" fmla="*/ 78 h 83"/>
                  <a:gd name="T20" fmla="*/ 77 w 82"/>
                  <a:gd name="T21"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3">
                    <a:moveTo>
                      <a:pt x="77" y="27"/>
                    </a:moveTo>
                    <a:cubicBezTo>
                      <a:pt x="78" y="26"/>
                      <a:pt x="79" y="25"/>
                      <a:pt x="80" y="23"/>
                    </a:cubicBezTo>
                    <a:cubicBezTo>
                      <a:pt x="82" y="18"/>
                      <a:pt x="81" y="12"/>
                      <a:pt x="77" y="7"/>
                    </a:cubicBezTo>
                    <a:cubicBezTo>
                      <a:pt x="75" y="6"/>
                      <a:pt x="75" y="6"/>
                      <a:pt x="75" y="6"/>
                    </a:cubicBezTo>
                    <a:cubicBezTo>
                      <a:pt x="70" y="0"/>
                      <a:pt x="61" y="1"/>
                      <a:pt x="55" y="6"/>
                    </a:cubicBezTo>
                    <a:cubicBezTo>
                      <a:pt x="5" y="57"/>
                      <a:pt x="5" y="57"/>
                      <a:pt x="5" y="57"/>
                    </a:cubicBezTo>
                    <a:cubicBezTo>
                      <a:pt x="0" y="62"/>
                      <a:pt x="0" y="71"/>
                      <a:pt x="5" y="77"/>
                    </a:cubicBezTo>
                    <a:cubicBezTo>
                      <a:pt x="7" y="78"/>
                      <a:pt x="7" y="78"/>
                      <a:pt x="7" y="78"/>
                    </a:cubicBezTo>
                    <a:cubicBezTo>
                      <a:pt x="11" y="82"/>
                      <a:pt x="17" y="83"/>
                      <a:pt x="22" y="81"/>
                    </a:cubicBezTo>
                    <a:cubicBezTo>
                      <a:pt x="24" y="80"/>
                      <a:pt x="25" y="79"/>
                      <a:pt x="27" y="78"/>
                    </a:cubicBezTo>
                    <a:lnTo>
                      <a:pt x="77" y="27"/>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sp>
            <p:nvSpPr>
              <p:cNvPr id="258" name="Freeform 117"/>
              <p:cNvSpPr/>
              <p:nvPr/>
            </p:nvSpPr>
            <p:spPr bwMode="auto">
              <a:xfrm>
                <a:off x="8850211" y="3335464"/>
                <a:ext cx="164274" cy="164274"/>
              </a:xfrm>
              <a:custGeom>
                <a:avLst/>
                <a:gdLst>
                  <a:gd name="T0" fmla="*/ 76 w 82"/>
                  <a:gd name="T1" fmla="*/ 6 h 82"/>
                  <a:gd name="T2" fmla="*/ 75 w 82"/>
                  <a:gd name="T3" fmla="*/ 5 h 82"/>
                  <a:gd name="T4" fmla="*/ 62 w 82"/>
                  <a:gd name="T5" fmla="*/ 1 h 82"/>
                  <a:gd name="T6" fmla="*/ 58 w 82"/>
                  <a:gd name="T7" fmla="*/ 8 h 82"/>
                  <a:gd name="T8" fmla="*/ 8 w 82"/>
                  <a:gd name="T9" fmla="*/ 58 h 82"/>
                  <a:gd name="T10" fmla="*/ 1 w 82"/>
                  <a:gd name="T11" fmla="*/ 62 h 82"/>
                  <a:gd name="T12" fmla="*/ 5 w 82"/>
                  <a:gd name="T13" fmla="*/ 75 h 82"/>
                  <a:gd name="T14" fmla="*/ 6 w 82"/>
                  <a:gd name="T15" fmla="*/ 77 h 82"/>
                  <a:gd name="T16" fmla="*/ 26 w 82"/>
                  <a:gd name="T17" fmla="*/ 77 h 82"/>
                  <a:gd name="T18" fmla="*/ 76 w 82"/>
                  <a:gd name="T19" fmla="*/ 26 h 82"/>
                  <a:gd name="T20" fmla="*/ 76 w 82"/>
                  <a:gd name="T21" fmla="*/ 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76" y="6"/>
                    </a:moveTo>
                    <a:cubicBezTo>
                      <a:pt x="75" y="5"/>
                      <a:pt x="75" y="5"/>
                      <a:pt x="75" y="5"/>
                    </a:cubicBezTo>
                    <a:cubicBezTo>
                      <a:pt x="71" y="1"/>
                      <a:pt x="66" y="0"/>
                      <a:pt x="62" y="1"/>
                    </a:cubicBezTo>
                    <a:cubicBezTo>
                      <a:pt x="61" y="4"/>
                      <a:pt x="60" y="6"/>
                      <a:pt x="58" y="8"/>
                    </a:cubicBezTo>
                    <a:cubicBezTo>
                      <a:pt x="8" y="58"/>
                      <a:pt x="8" y="58"/>
                      <a:pt x="8" y="58"/>
                    </a:cubicBezTo>
                    <a:cubicBezTo>
                      <a:pt x="6" y="60"/>
                      <a:pt x="3" y="62"/>
                      <a:pt x="1" y="62"/>
                    </a:cubicBezTo>
                    <a:cubicBezTo>
                      <a:pt x="0" y="67"/>
                      <a:pt x="1" y="72"/>
                      <a:pt x="5" y="75"/>
                    </a:cubicBezTo>
                    <a:cubicBezTo>
                      <a:pt x="6" y="77"/>
                      <a:pt x="6" y="77"/>
                      <a:pt x="6" y="77"/>
                    </a:cubicBezTo>
                    <a:cubicBezTo>
                      <a:pt x="12" y="82"/>
                      <a:pt x="21" y="82"/>
                      <a:pt x="26" y="77"/>
                    </a:cubicBezTo>
                    <a:cubicBezTo>
                      <a:pt x="76" y="26"/>
                      <a:pt x="76" y="26"/>
                      <a:pt x="76" y="26"/>
                    </a:cubicBezTo>
                    <a:cubicBezTo>
                      <a:pt x="82" y="21"/>
                      <a:pt x="82" y="12"/>
                      <a:pt x="76" y="6"/>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sp>
            <p:nvSpPr>
              <p:cNvPr id="259" name="Freeform 118"/>
              <p:cNvSpPr/>
              <p:nvPr/>
            </p:nvSpPr>
            <p:spPr bwMode="auto">
              <a:xfrm>
                <a:off x="8812953" y="3297359"/>
                <a:ext cx="163427" cy="164274"/>
              </a:xfrm>
              <a:custGeom>
                <a:avLst/>
                <a:gdLst>
                  <a:gd name="T0" fmla="*/ 77 w 82"/>
                  <a:gd name="T1" fmla="*/ 27 h 82"/>
                  <a:gd name="T2" fmla="*/ 81 w 82"/>
                  <a:gd name="T3" fmla="*/ 20 h 82"/>
                  <a:gd name="T4" fmla="*/ 77 w 82"/>
                  <a:gd name="T5" fmla="*/ 7 h 82"/>
                  <a:gd name="T6" fmla="*/ 75 w 82"/>
                  <a:gd name="T7" fmla="*/ 5 h 82"/>
                  <a:gd name="T8" fmla="*/ 55 w 82"/>
                  <a:gd name="T9" fmla="*/ 6 h 82"/>
                  <a:gd name="T10" fmla="*/ 5 w 82"/>
                  <a:gd name="T11" fmla="*/ 56 h 82"/>
                  <a:gd name="T12" fmla="*/ 5 w 82"/>
                  <a:gd name="T13" fmla="*/ 76 h 82"/>
                  <a:gd name="T14" fmla="*/ 7 w 82"/>
                  <a:gd name="T15" fmla="*/ 78 h 82"/>
                  <a:gd name="T16" fmla="*/ 20 w 82"/>
                  <a:gd name="T17" fmla="*/ 81 h 82"/>
                  <a:gd name="T18" fmla="*/ 27 w 82"/>
                  <a:gd name="T19" fmla="*/ 77 h 82"/>
                  <a:gd name="T20" fmla="*/ 77 w 82"/>
                  <a:gd name="T21" fmla="*/ 2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77" y="27"/>
                    </a:moveTo>
                    <a:cubicBezTo>
                      <a:pt x="79" y="25"/>
                      <a:pt x="80" y="23"/>
                      <a:pt x="81" y="20"/>
                    </a:cubicBezTo>
                    <a:cubicBezTo>
                      <a:pt x="82" y="15"/>
                      <a:pt x="80" y="11"/>
                      <a:pt x="77" y="7"/>
                    </a:cubicBezTo>
                    <a:cubicBezTo>
                      <a:pt x="75" y="5"/>
                      <a:pt x="75" y="5"/>
                      <a:pt x="75" y="5"/>
                    </a:cubicBezTo>
                    <a:cubicBezTo>
                      <a:pt x="70" y="0"/>
                      <a:pt x="61" y="0"/>
                      <a:pt x="55" y="6"/>
                    </a:cubicBezTo>
                    <a:cubicBezTo>
                      <a:pt x="5" y="56"/>
                      <a:pt x="5" y="56"/>
                      <a:pt x="5" y="56"/>
                    </a:cubicBezTo>
                    <a:cubicBezTo>
                      <a:pt x="0" y="62"/>
                      <a:pt x="0" y="71"/>
                      <a:pt x="5" y="76"/>
                    </a:cubicBezTo>
                    <a:cubicBezTo>
                      <a:pt x="7" y="78"/>
                      <a:pt x="7" y="78"/>
                      <a:pt x="7" y="78"/>
                    </a:cubicBezTo>
                    <a:cubicBezTo>
                      <a:pt x="10" y="81"/>
                      <a:pt x="15" y="82"/>
                      <a:pt x="20" y="81"/>
                    </a:cubicBezTo>
                    <a:cubicBezTo>
                      <a:pt x="22" y="81"/>
                      <a:pt x="25" y="79"/>
                      <a:pt x="27" y="77"/>
                    </a:cubicBezTo>
                    <a:lnTo>
                      <a:pt x="77" y="27"/>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sp>
            <p:nvSpPr>
              <p:cNvPr id="260" name="Freeform 119"/>
              <p:cNvSpPr/>
              <p:nvPr/>
            </p:nvSpPr>
            <p:spPr bwMode="auto">
              <a:xfrm>
                <a:off x="8768074" y="3255021"/>
                <a:ext cx="166814" cy="165968"/>
              </a:xfrm>
              <a:custGeom>
                <a:avLst/>
                <a:gdLst>
                  <a:gd name="T0" fmla="*/ 77 w 83"/>
                  <a:gd name="T1" fmla="*/ 7 h 83"/>
                  <a:gd name="T2" fmla="*/ 76 w 83"/>
                  <a:gd name="T3" fmla="*/ 5 h 83"/>
                  <a:gd name="T4" fmla="*/ 57 w 83"/>
                  <a:gd name="T5" fmla="*/ 5 h 83"/>
                  <a:gd name="T6" fmla="*/ 56 w 83"/>
                  <a:gd name="T7" fmla="*/ 5 h 83"/>
                  <a:gd name="T8" fmla="*/ 6 w 83"/>
                  <a:gd name="T9" fmla="*/ 56 h 83"/>
                  <a:gd name="T10" fmla="*/ 5 w 83"/>
                  <a:gd name="T11" fmla="*/ 57 h 83"/>
                  <a:gd name="T12" fmla="*/ 6 w 83"/>
                  <a:gd name="T13" fmla="*/ 76 h 83"/>
                  <a:gd name="T14" fmla="*/ 7 w 83"/>
                  <a:gd name="T15" fmla="*/ 77 h 83"/>
                  <a:gd name="T16" fmla="*/ 27 w 83"/>
                  <a:gd name="T17" fmla="*/ 77 h 83"/>
                  <a:gd name="T18" fmla="*/ 77 w 83"/>
                  <a:gd name="T19" fmla="*/ 27 h 83"/>
                  <a:gd name="T20" fmla="*/ 77 w 83"/>
                  <a:gd name="T21"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3">
                    <a:moveTo>
                      <a:pt x="77" y="7"/>
                    </a:moveTo>
                    <a:cubicBezTo>
                      <a:pt x="76" y="5"/>
                      <a:pt x="76" y="5"/>
                      <a:pt x="76" y="5"/>
                    </a:cubicBezTo>
                    <a:cubicBezTo>
                      <a:pt x="70" y="0"/>
                      <a:pt x="62" y="0"/>
                      <a:pt x="57" y="5"/>
                    </a:cubicBezTo>
                    <a:cubicBezTo>
                      <a:pt x="56" y="5"/>
                      <a:pt x="56" y="5"/>
                      <a:pt x="56" y="5"/>
                    </a:cubicBezTo>
                    <a:cubicBezTo>
                      <a:pt x="6" y="56"/>
                      <a:pt x="6" y="56"/>
                      <a:pt x="6" y="56"/>
                    </a:cubicBezTo>
                    <a:cubicBezTo>
                      <a:pt x="5" y="57"/>
                      <a:pt x="5" y="57"/>
                      <a:pt x="5" y="57"/>
                    </a:cubicBezTo>
                    <a:cubicBezTo>
                      <a:pt x="0" y="62"/>
                      <a:pt x="1" y="71"/>
                      <a:pt x="6" y="76"/>
                    </a:cubicBezTo>
                    <a:cubicBezTo>
                      <a:pt x="7" y="77"/>
                      <a:pt x="7" y="77"/>
                      <a:pt x="7" y="77"/>
                    </a:cubicBezTo>
                    <a:cubicBezTo>
                      <a:pt x="13" y="83"/>
                      <a:pt x="22" y="83"/>
                      <a:pt x="27" y="77"/>
                    </a:cubicBezTo>
                    <a:cubicBezTo>
                      <a:pt x="77" y="27"/>
                      <a:pt x="77" y="27"/>
                      <a:pt x="77" y="27"/>
                    </a:cubicBezTo>
                    <a:cubicBezTo>
                      <a:pt x="83" y="21"/>
                      <a:pt x="83" y="12"/>
                      <a:pt x="77" y="7"/>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sp>
            <p:nvSpPr>
              <p:cNvPr id="261" name="Freeform 120"/>
              <p:cNvSpPr/>
              <p:nvPr/>
            </p:nvSpPr>
            <p:spPr bwMode="auto">
              <a:xfrm>
                <a:off x="7120252" y="1830747"/>
                <a:ext cx="682500" cy="709597"/>
              </a:xfrm>
              <a:custGeom>
                <a:avLst/>
                <a:gdLst>
                  <a:gd name="T0" fmla="*/ 222 w 341"/>
                  <a:gd name="T1" fmla="*/ 117 h 354"/>
                  <a:gd name="T2" fmla="*/ 27 w 341"/>
                  <a:gd name="T3" fmla="*/ 120 h 354"/>
                  <a:gd name="T4" fmla="*/ 304 w 341"/>
                  <a:gd name="T5" fmla="*/ 250 h 354"/>
                  <a:gd name="T6" fmla="*/ 341 w 341"/>
                  <a:gd name="T7" fmla="*/ 235 h 354"/>
                  <a:gd name="T8" fmla="*/ 222 w 341"/>
                  <a:gd name="T9" fmla="*/ 117 h 354"/>
                </a:gdLst>
                <a:ahLst/>
                <a:cxnLst>
                  <a:cxn ang="0">
                    <a:pos x="T0" y="T1"/>
                  </a:cxn>
                  <a:cxn ang="0">
                    <a:pos x="T2" y="T3"/>
                  </a:cxn>
                  <a:cxn ang="0">
                    <a:pos x="T4" y="T5"/>
                  </a:cxn>
                  <a:cxn ang="0">
                    <a:pos x="T6" y="T7"/>
                  </a:cxn>
                  <a:cxn ang="0">
                    <a:pos x="T8" y="T9"/>
                  </a:cxn>
                </a:cxnLst>
                <a:rect l="0" t="0" r="r" b="b"/>
                <a:pathLst>
                  <a:path w="341" h="354">
                    <a:moveTo>
                      <a:pt x="222" y="117"/>
                    </a:moveTo>
                    <a:cubicBezTo>
                      <a:pt x="96" y="0"/>
                      <a:pt x="56" y="8"/>
                      <a:pt x="27" y="120"/>
                    </a:cubicBezTo>
                    <a:cubicBezTo>
                      <a:pt x="0" y="220"/>
                      <a:pt x="38" y="354"/>
                      <a:pt x="304" y="250"/>
                    </a:cubicBezTo>
                    <a:cubicBezTo>
                      <a:pt x="316" y="245"/>
                      <a:pt x="328" y="240"/>
                      <a:pt x="341" y="235"/>
                    </a:cubicBezTo>
                    <a:cubicBezTo>
                      <a:pt x="293" y="188"/>
                      <a:pt x="253" y="149"/>
                      <a:pt x="222" y="117"/>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sp>
            <p:nvSpPr>
              <p:cNvPr id="262" name="Freeform 121"/>
              <p:cNvSpPr/>
              <p:nvPr/>
            </p:nvSpPr>
            <p:spPr bwMode="auto">
              <a:xfrm>
                <a:off x="7322631" y="1618207"/>
                <a:ext cx="712984" cy="683347"/>
              </a:xfrm>
              <a:custGeom>
                <a:avLst/>
                <a:gdLst>
                  <a:gd name="T0" fmla="*/ 240 w 356"/>
                  <a:gd name="T1" fmla="*/ 341 h 341"/>
                  <a:gd name="T2" fmla="*/ 255 w 356"/>
                  <a:gd name="T3" fmla="*/ 304 h 341"/>
                  <a:gd name="T4" fmla="*/ 122 w 356"/>
                  <a:gd name="T5" fmla="*/ 27 h 341"/>
                  <a:gd name="T6" fmla="*/ 121 w 356"/>
                  <a:gd name="T7" fmla="*/ 223 h 341"/>
                  <a:gd name="T8" fmla="*/ 240 w 356"/>
                  <a:gd name="T9" fmla="*/ 341 h 341"/>
                </a:gdLst>
                <a:ahLst/>
                <a:cxnLst>
                  <a:cxn ang="0">
                    <a:pos x="T0" y="T1"/>
                  </a:cxn>
                  <a:cxn ang="0">
                    <a:pos x="T2" y="T3"/>
                  </a:cxn>
                  <a:cxn ang="0">
                    <a:pos x="T4" y="T5"/>
                  </a:cxn>
                  <a:cxn ang="0">
                    <a:pos x="T6" y="T7"/>
                  </a:cxn>
                  <a:cxn ang="0">
                    <a:pos x="T8" y="T9"/>
                  </a:cxn>
                </a:cxnLst>
                <a:rect l="0" t="0" r="r" b="b"/>
                <a:pathLst>
                  <a:path w="356" h="341">
                    <a:moveTo>
                      <a:pt x="240" y="341"/>
                    </a:moveTo>
                    <a:cubicBezTo>
                      <a:pt x="245" y="328"/>
                      <a:pt x="250" y="316"/>
                      <a:pt x="255" y="304"/>
                    </a:cubicBezTo>
                    <a:cubicBezTo>
                      <a:pt x="356" y="36"/>
                      <a:pt x="222" y="0"/>
                      <a:pt x="122" y="27"/>
                    </a:cubicBezTo>
                    <a:cubicBezTo>
                      <a:pt x="10" y="59"/>
                      <a:pt x="0" y="94"/>
                      <a:pt x="121" y="223"/>
                    </a:cubicBezTo>
                    <a:cubicBezTo>
                      <a:pt x="152" y="255"/>
                      <a:pt x="192" y="294"/>
                      <a:pt x="240" y="341"/>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solidFill>
                    <a:schemeClr val="tx1">
                      <a:lumMod val="65000"/>
                      <a:lumOff val="35000"/>
                    </a:schemeClr>
                  </a:solidFill>
                </a:endParaRPr>
              </a:p>
            </p:txBody>
          </p:sp>
        </p:grpSp>
      </p:grpSp>
      <p:sp>
        <p:nvSpPr>
          <p:cNvPr id="254" name="ValueText"/>
          <p:cNvSpPr txBox="1"/>
          <p:nvPr/>
        </p:nvSpPr>
        <p:spPr>
          <a:xfrm>
            <a:off x="6836296" y="3180931"/>
            <a:ext cx="350394" cy="262795"/>
          </a:xfrm>
          <a:prstGeom prst="rect">
            <a:avLst/>
          </a:prstGeom>
        </p:spPr>
        <p:txBody>
          <a:bodyPr wrap="none" lIns="0" tIns="0" rIns="0" bIns="0" numCol="1">
            <a:prstTxWarp prst="textPlain">
              <a:avLst/>
            </a:prstTxWarp>
            <a:normAutofit/>
          </a:bodyPr>
          <a:lstStyle/>
          <a:p>
            <a:r>
              <a:rPr lang="en-US" altLang="zh-CN" sz="1280" dirty="0">
                <a:solidFill>
                  <a:schemeClr val="tx1">
                    <a:lumMod val="65000"/>
                    <a:lumOff val="35000"/>
                  </a:schemeClr>
                </a:solidFill>
                <a:latin typeface="Impact" panose="020B0806030902050204" pitchFamily="34" charset="0"/>
              </a:rPr>
              <a:t>48%</a:t>
            </a:r>
          </a:p>
        </p:txBody>
      </p:sp>
      <p:sp>
        <p:nvSpPr>
          <p:cNvPr id="366" name="矩形 365"/>
          <p:cNvSpPr/>
          <p:nvPr/>
        </p:nvSpPr>
        <p:spPr>
          <a:xfrm>
            <a:off x="1058742" y="3771020"/>
            <a:ext cx="2369380" cy="460126"/>
          </a:xfrm>
          <a:prstGeom prst="rect">
            <a:avLst/>
          </a:prstGeom>
        </p:spPr>
        <p:txBody>
          <a:bodyPr wrap="square">
            <a:spAutoFit/>
          </a:bodyPr>
          <a:lstStyle/>
          <a:p>
            <a:pPr algn="ctr">
              <a:lnSpc>
                <a:spcPct val="120000"/>
              </a:lnSpc>
              <a:defRPr/>
            </a:pPr>
            <a:r>
              <a:rPr lang="zh-CN" altLang="en-US" sz="995" kern="0" dirty="0">
                <a:solidFill>
                  <a:schemeClr val="tx1">
                    <a:lumMod val="50000"/>
                    <a:lumOff val="50000"/>
                  </a:schemeClr>
                </a:solidFill>
                <a:cs typeface="宋体" panose="02010600030101010101" pitchFamily="2" charset="-122"/>
              </a:rPr>
              <a:t>此部分内容作为文字排版占位显示 </a:t>
            </a:r>
            <a:br>
              <a:rPr lang="zh-CN" altLang="en-US" sz="995" kern="0" dirty="0">
                <a:solidFill>
                  <a:schemeClr val="tx1">
                    <a:lumMod val="50000"/>
                    <a:lumOff val="50000"/>
                  </a:schemeClr>
                </a:solidFill>
                <a:cs typeface="宋体" panose="02010600030101010101" pitchFamily="2" charset="-122"/>
              </a:rPr>
            </a:br>
            <a:r>
              <a:rPr lang="zh-CN" altLang="en-US" sz="995" kern="0" dirty="0">
                <a:solidFill>
                  <a:schemeClr val="tx1">
                    <a:lumMod val="50000"/>
                    <a:lumOff val="50000"/>
                  </a:schemeClr>
                </a:solidFill>
                <a:cs typeface="宋体" panose="02010600030101010101" pitchFamily="2" charset="-122"/>
              </a:rPr>
              <a:t>（建议使用主题字体）</a:t>
            </a:r>
          </a:p>
        </p:txBody>
      </p:sp>
      <p:sp>
        <p:nvSpPr>
          <p:cNvPr id="367" name="矩形 366"/>
          <p:cNvSpPr/>
          <p:nvPr/>
        </p:nvSpPr>
        <p:spPr>
          <a:xfrm>
            <a:off x="3394269" y="3771020"/>
            <a:ext cx="2369380" cy="460126"/>
          </a:xfrm>
          <a:prstGeom prst="rect">
            <a:avLst/>
          </a:prstGeom>
        </p:spPr>
        <p:txBody>
          <a:bodyPr wrap="square">
            <a:spAutoFit/>
          </a:bodyPr>
          <a:lstStyle/>
          <a:p>
            <a:pPr algn="ctr">
              <a:lnSpc>
                <a:spcPct val="120000"/>
              </a:lnSpc>
              <a:defRPr/>
            </a:pPr>
            <a:r>
              <a:rPr lang="zh-CN" altLang="en-US" sz="995" kern="0" dirty="0">
                <a:solidFill>
                  <a:schemeClr val="tx1">
                    <a:lumMod val="50000"/>
                    <a:lumOff val="50000"/>
                  </a:schemeClr>
                </a:solidFill>
                <a:cs typeface="宋体" panose="02010600030101010101" pitchFamily="2" charset="-122"/>
              </a:rPr>
              <a:t>此部分内容作为文字排版占位显示 </a:t>
            </a:r>
            <a:br>
              <a:rPr lang="zh-CN" altLang="en-US" sz="995" kern="0" dirty="0">
                <a:solidFill>
                  <a:schemeClr val="tx1">
                    <a:lumMod val="50000"/>
                    <a:lumOff val="50000"/>
                  </a:schemeClr>
                </a:solidFill>
                <a:cs typeface="宋体" panose="02010600030101010101" pitchFamily="2" charset="-122"/>
              </a:rPr>
            </a:br>
            <a:r>
              <a:rPr lang="zh-CN" altLang="en-US" sz="995" kern="0" dirty="0">
                <a:solidFill>
                  <a:schemeClr val="tx1">
                    <a:lumMod val="50000"/>
                    <a:lumOff val="50000"/>
                  </a:schemeClr>
                </a:solidFill>
                <a:cs typeface="宋体" panose="02010600030101010101" pitchFamily="2" charset="-122"/>
              </a:rPr>
              <a:t>（建议使用主题字体）</a:t>
            </a:r>
          </a:p>
        </p:txBody>
      </p:sp>
      <p:sp>
        <p:nvSpPr>
          <p:cNvPr id="368" name="矩形 367"/>
          <p:cNvSpPr/>
          <p:nvPr/>
        </p:nvSpPr>
        <p:spPr>
          <a:xfrm>
            <a:off x="5835769" y="3771020"/>
            <a:ext cx="2369380" cy="460126"/>
          </a:xfrm>
          <a:prstGeom prst="rect">
            <a:avLst/>
          </a:prstGeom>
        </p:spPr>
        <p:txBody>
          <a:bodyPr wrap="square">
            <a:spAutoFit/>
          </a:bodyPr>
          <a:lstStyle/>
          <a:p>
            <a:pPr algn="ctr">
              <a:lnSpc>
                <a:spcPct val="120000"/>
              </a:lnSpc>
              <a:defRPr/>
            </a:pPr>
            <a:r>
              <a:rPr lang="zh-CN" altLang="en-US" sz="995" kern="0" dirty="0">
                <a:solidFill>
                  <a:schemeClr val="tx1">
                    <a:lumMod val="50000"/>
                    <a:lumOff val="50000"/>
                  </a:schemeClr>
                </a:solidFill>
                <a:cs typeface="宋体" panose="02010600030101010101" pitchFamily="2" charset="-122"/>
              </a:rPr>
              <a:t>此部分内容作为文字排版占位显示 </a:t>
            </a:r>
            <a:br>
              <a:rPr lang="zh-CN" altLang="en-US" sz="995" kern="0" dirty="0">
                <a:solidFill>
                  <a:schemeClr val="tx1">
                    <a:lumMod val="50000"/>
                    <a:lumOff val="50000"/>
                  </a:schemeClr>
                </a:solidFill>
                <a:cs typeface="宋体" panose="02010600030101010101" pitchFamily="2" charset="-122"/>
              </a:rPr>
            </a:br>
            <a:r>
              <a:rPr lang="zh-CN" altLang="en-US" sz="995" kern="0" dirty="0">
                <a:solidFill>
                  <a:schemeClr val="tx1">
                    <a:lumMod val="50000"/>
                    <a:lumOff val="50000"/>
                  </a:schemeClr>
                </a:solidFill>
                <a:cs typeface="宋体" panose="02010600030101010101" pitchFamily="2" charset="-122"/>
              </a:rPr>
              <a:t>（建议使用主题字体）</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heel(1)">
                                      <p:cBhvr>
                                        <p:cTn id="7" dur="1000"/>
                                        <p:tgtEl>
                                          <p:spTgt spid="128"/>
                                        </p:tgtEl>
                                      </p:cBhvr>
                                    </p:animEffect>
                                  </p:childTnLst>
                                </p:cTn>
                              </p:par>
                              <p:par>
                                <p:cTn id="8" presetID="21"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1000"/>
                                        <p:tgtEl>
                                          <p:spTgt spid="9"/>
                                        </p:tgtEl>
                                      </p:cBhvr>
                                    </p:animEffect>
                                  </p:childTnLst>
                                </p:cTn>
                              </p:par>
                              <p:par>
                                <p:cTn id="11" presetID="21" presetClass="entr" presetSubtype="1" fill="hold" nodeType="withEffect">
                                  <p:stCondLst>
                                    <p:cond delay="0"/>
                                  </p:stCondLst>
                                  <p:childTnLst>
                                    <p:set>
                                      <p:cBhvr>
                                        <p:cTn id="12" dur="1" fill="hold">
                                          <p:stCondLst>
                                            <p:cond delay="0"/>
                                          </p:stCondLst>
                                        </p:cTn>
                                        <p:tgtEl>
                                          <p:spTgt spid="247"/>
                                        </p:tgtEl>
                                        <p:attrNameLst>
                                          <p:attrName>style.visibility</p:attrName>
                                        </p:attrNameLst>
                                      </p:cBhvr>
                                      <p:to>
                                        <p:strVal val="visible"/>
                                      </p:to>
                                    </p:set>
                                    <p:animEffect transition="in" filter="wheel(1)">
                                      <p:cBhvr>
                                        <p:cTn id="13" dur="1000"/>
                                        <p:tgtEl>
                                          <p:spTgt spid="247"/>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900" decel="100000" fill="hold"/>
                                        <p:tgtEl>
                                          <p:spTgt spid="16"/>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135"/>
                                        </p:tgtEl>
                                        <p:attrNameLst>
                                          <p:attrName>style.visibility</p:attrName>
                                        </p:attrNameLst>
                                      </p:cBhvr>
                                      <p:to>
                                        <p:strVal val="visible"/>
                                      </p:to>
                                    </p:set>
                                    <p:animEffect transition="in" filter="fade">
                                      <p:cBhvr>
                                        <p:cTn id="23" dur="1000"/>
                                        <p:tgtEl>
                                          <p:spTgt spid="135"/>
                                        </p:tgtEl>
                                      </p:cBhvr>
                                    </p:animEffect>
                                    <p:anim calcmode="lin" valueType="num">
                                      <p:cBhvr>
                                        <p:cTn id="24" dur="1000" fill="hold"/>
                                        <p:tgtEl>
                                          <p:spTgt spid="135"/>
                                        </p:tgtEl>
                                        <p:attrNameLst>
                                          <p:attrName>ppt_x</p:attrName>
                                        </p:attrNameLst>
                                      </p:cBhvr>
                                      <p:tavLst>
                                        <p:tav tm="0">
                                          <p:val>
                                            <p:strVal val="#ppt_x"/>
                                          </p:val>
                                        </p:tav>
                                        <p:tav tm="100000">
                                          <p:val>
                                            <p:strVal val="#ppt_x"/>
                                          </p:val>
                                        </p:tav>
                                      </p:tavLst>
                                    </p:anim>
                                    <p:anim calcmode="lin" valueType="num">
                                      <p:cBhvr>
                                        <p:cTn id="25" dur="900" decel="100000" fill="hold"/>
                                        <p:tgtEl>
                                          <p:spTgt spid="13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254"/>
                                        </p:tgtEl>
                                        <p:attrNameLst>
                                          <p:attrName>style.visibility</p:attrName>
                                        </p:attrNameLst>
                                      </p:cBhvr>
                                      <p:to>
                                        <p:strVal val="visible"/>
                                      </p:to>
                                    </p:set>
                                    <p:animEffect transition="in" filter="fade">
                                      <p:cBhvr>
                                        <p:cTn id="29" dur="1000"/>
                                        <p:tgtEl>
                                          <p:spTgt spid="254"/>
                                        </p:tgtEl>
                                      </p:cBhvr>
                                    </p:animEffect>
                                    <p:anim calcmode="lin" valueType="num">
                                      <p:cBhvr>
                                        <p:cTn id="30" dur="1000" fill="hold"/>
                                        <p:tgtEl>
                                          <p:spTgt spid="254"/>
                                        </p:tgtEl>
                                        <p:attrNameLst>
                                          <p:attrName>ppt_x</p:attrName>
                                        </p:attrNameLst>
                                      </p:cBhvr>
                                      <p:tavLst>
                                        <p:tav tm="0">
                                          <p:val>
                                            <p:strVal val="#ppt_x"/>
                                          </p:val>
                                        </p:tav>
                                        <p:tav tm="100000">
                                          <p:val>
                                            <p:strVal val="#ppt_x"/>
                                          </p:val>
                                        </p:tav>
                                      </p:tavLst>
                                    </p:anim>
                                    <p:anim calcmode="lin" valueType="num">
                                      <p:cBhvr>
                                        <p:cTn id="31" dur="900" decel="100000" fill="hold"/>
                                        <p:tgtEl>
                                          <p:spTgt spid="25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54"/>
                                        </p:tgtEl>
                                        <p:attrNameLst>
                                          <p:attrName>ppt_y</p:attrName>
                                        </p:attrNameLst>
                                      </p:cBhvr>
                                      <p:tavLst>
                                        <p:tav tm="0">
                                          <p:val>
                                            <p:strVal val="#ppt_y-.03"/>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66"/>
                                        </p:tgtEl>
                                        <p:attrNameLst>
                                          <p:attrName>style.visibility</p:attrName>
                                        </p:attrNameLst>
                                      </p:cBhvr>
                                      <p:to>
                                        <p:strVal val="visible"/>
                                      </p:to>
                                    </p:set>
                                    <p:anim calcmode="lin" valueType="num">
                                      <p:cBhvr additive="base">
                                        <p:cTn id="36" dur="500" fill="hold"/>
                                        <p:tgtEl>
                                          <p:spTgt spid="366"/>
                                        </p:tgtEl>
                                        <p:attrNameLst>
                                          <p:attrName>ppt_x</p:attrName>
                                        </p:attrNameLst>
                                      </p:cBhvr>
                                      <p:tavLst>
                                        <p:tav tm="0">
                                          <p:val>
                                            <p:strVal val="#ppt_x"/>
                                          </p:val>
                                        </p:tav>
                                        <p:tav tm="100000">
                                          <p:val>
                                            <p:strVal val="#ppt_x"/>
                                          </p:val>
                                        </p:tav>
                                      </p:tavLst>
                                    </p:anim>
                                    <p:anim calcmode="lin" valueType="num">
                                      <p:cBhvr additive="base">
                                        <p:cTn id="37" dur="500" fill="hold"/>
                                        <p:tgtEl>
                                          <p:spTgt spid="36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67"/>
                                        </p:tgtEl>
                                        <p:attrNameLst>
                                          <p:attrName>style.visibility</p:attrName>
                                        </p:attrNameLst>
                                      </p:cBhvr>
                                      <p:to>
                                        <p:strVal val="visible"/>
                                      </p:to>
                                    </p:set>
                                    <p:anim calcmode="lin" valueType="num">
                                      <p:cBhvr additive="base">
                                        <p:cTn id="40" dur="500" fill="hold"/>
                                        <p:tgtEl>
                                          <p:spTgt spid="367"/>
                                        </p:tgtEl>
                                        <p:attrNameLst>
                                          <p:attrName>ppt_x</p:attrName>
                                        </p:attrNameLst>
                                      </p:cBhvr>
                                      <p:tavLst>
                                        <p:tav tm="0">
                                          <p:val>
                                            <p:strVal val="#ppt_x"/>
                                          </p:val>
                                        </p:tav>
                                        <p:tav tm="100000">
                                          <p:val>
                                            <p:strVal val="#ppt_x"/>
                                          </p:val>
                                        </p:tav>
                                      </p:tavLst>
                                    </p:anim>
                                    <p:anim calcmode="lin" valueType="num">
                                      <p:cBhvr additive="base">
                                        <p:cTn id="41" dur="500" fill="hold"/>
                                        <p:tgtEl>
                                          <p:spTgt spid="36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68"/>
                                        </p:tgtEl>
                                        <p:attrNameLst>
                                          <p:attrName>style.visibility</p:attrName>
                                        </p:attrNameLst>
                                      </p:cBhvr>
                                      <p:to>
                                        <p:strVal val="visible"/>
                                      </p:to>
                                    </p:set>
                                    <p:anim calcmode="lin" valueType="num">
                                      <p:cBhvr additive="base">
                                        <p:cTn id="44" dur="500" fill="hold"/>
                                        <p:tgtEl>
                                          <p:spTgt spid="368"/>
                                        </p:tgtEl>
                                        <p:attrNameLst>
                                          <p:attrName>ppt_x</p:attrName>
                                        </p:attrNameLst>
                                      </p:cBhvr>
                                      <p:tavLst>
                                        <p:tav tm="0">
                                          <p:val>
                                            <p:strVal val="#ppt_x"/>
                                          </p:val>
                                        </p:tav>
                                        <p:tav tm="100000">
                                          <p:val>
                                            <p:strVal val="#ppt_x"/>
                                          </p:val>
                                        </p:tav>
                                      </p:tavLst>
                                    </p:anim>
                                    <p:anim calcmode="lin" valueType="num">
                                      <p:cBhvr additive="base">
                                        <p:cTn id="45" dur="500" fill="hold"/>
                                        <p:tgtEl>
                                          <p:spTgt spid="3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5" grpId="0"/>
      <p:bldP spid="254" grpId="0"/>
      <p:bldP spid="366" grpId="0"/>
      <p:bldP spid="367" grpId="0"/>
      <p:bldP spid="3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3926799" y="3426850"/>
            <a:ext cx="1181035" cy="1121508"/>
            <a:chOff x="5522061" y="4818809"/>
            <a:chExt cx="1660831" cy="1577120"/>
          </a:xfrm>
        </p:grpSpPr>
        <p:sp>
          <p:nvSpPr>
            <p:cNvPr id="36" name="MH_SubTitle_4"/>
            <p:cNvSpPr/>
            <p:nvPr>
              <p:custDataLst>
                <p:tags r:id="rId12"/>
              </p:custDataLst>
            </p:nvPr>
          </p:nvSpPr>
          <p:spPr bwMode="auto">
            <a:xfrm>
              <a:off x="5522061" y="4818809"/>
              <a:ext cx="1660831" cy="1577120"/>
            </a:xfrm>
            <a:custGeom>
              <a:avLst/>
              <a:gdLst>
                <a:gd name="T0" fmla="*/ 488 w 600"/>
                <a:gd name="T1" fmla="*/ 11 h 570"/>
                <a:gd name="T2" fmla="*/ 483 w 600"/>
                <a:gd name="T3" fmla="*/ 170 h 570"/>
                <a:gd name="T4" fmla="*/ 585 w 600"/>
                <a:gd name="T5" fmla="*/ 316 h 570"/>
                <a:gd name="T6" fmla="*/ 600 w 600"/>
                <a:gd name="T7" fmla="*/ 335 h 570"/>
                <a:gd name="T8" fmla="*/ 594 w 600"/>
                <a:gd name="T9" fmla="*/ 356 h 570"/>
                <a:gd name="T10" fmla="*/ 592 w 600"/>
                <a:gd name="T11" fmla="*/ 360 h 570"/>
                <a:gd name="T12" fmla="*/ 589 w 600"/>
                <a:gd name="T13" fmla="*/ 365 h 570"/>
                <a:gd name="T14" fmla="*/ 586 w 600"/>
                <a:gd name="T15" fmla="*/ 369 h 570"/>
                <a:gd name="T16" fmla="*/ 582 w 600"/>
                <a:gd name="T17" fmla="*/ 372 h 570"/>
                <a:gd name="T18" fmla="*/ 578 w 600"/>
                <a:gd name="T19" fmla="*/ 375 h 570"/>
                <a:gd name="T20" fmla="*/ 573 w 600"/>
                <a:gd name="T21" fmla="*/ 378 h 570"/>
                <a:gd name="T22" fmla="*/ 566 w 600"/>
                <a:gd name="T23" fmla="*/ 380 h 570"/>
                <a:gd name="T24" fmla="*/ 398 w 600"/>
                <a:gd name="T25" fmla="*/ 437 h 570"/>
                <a:gd name="T26" fmla="*/ 298 w 600"/>
                <a:gd name="T27" fmla="*/ 570 h 570"/>
                <a:gd name="T28" fmla="*/ 198 w 600"/>
                <a:gd name="T29" fmla="*/ 437 h 570"/>
                <a:gd name="T30" fmla="*/ 30 w 600"/>
                <a:gd name="T31" fmla="*/ 380 h 570"/>
                <a:gd name="T32" fmla="*/ 24 w 600"/>
                <a:gd name="T33" fmla="*/ 378 h 570"/>
                <a:gd name="T34" fmla="*/ 20 w 600"/>
                <a:gd name="T35" fmla="*/ 376 h 570"/>
                <a:gd name="T36" fmla="*/ 16 w 600"/>
                <a:gd name="T37" fmla="*/ 374 h 570"/>
                <a:gd name="T38" fmla="*/ 11 w 600"/>
                <a:gd name="T39" fmla="*/ 370 h 570"/>
                <a:gd name="T40" fmla="*/ 8 w 600"/>
                <a:gd name="T41" fmla="*/ 366 h 570"/>
                <a:gd name="T42" fmla="*/ 5 w 600"/>
                <a:gd name="T43" fmla="*/ 362 h 570"/>
                <a:gd name="T44" fmla="*/ 3 w 600"/>
                <a:gd name="T45" fmla="*/ 358 h 570"/>
                <a:gd name="T46" fmla="*/ 1 w 600"/>
                <a:gd name="T47" fmla="*/ 352 h 570"/>
                <a:gd name="T48" fmla="*/ 0 w 600"/>
                <a:gd name="T49" fmla="*/ 347 h 570"/>
                <a:gd name="T50" fmla="*/ 0 w 600"/>
                <a:gd name="T51" fmla="*/ 342 h 570"/>
                <a:gd name="T52" fmla="*/ 1 w 600"/>
                <a:gd name="T53" fmla="*/ 337 h 570"/>
                <a:gd name="T54" fmla="*/ 2 w 600"/>
                <a:gd name="T55" fmla="*/ 332 h 570"/>
                <a:gd name="T56" fmla="*/ 6 w 600"/>
                <a:gd name="T57" fmla="*/ 322 h 570"/>
                <a:gd name="T58" fmla="*/ 11 w 600"/>
                <a:gd name="T59" fmla="*/ 316 h 570"/>
                <a:gd name="T60" fmla="*/ 113 w 600"/>
                <a:gd name="T61" fmla="*/ 170 h 570"/>
                <a:gd name="T62" fmla="*/ 109 w 600"/>
                <a:gd name="T63" fmla="*/ 11 h 570"/>
                <a:gd name="T64" fmla="*/ 135 w 600"/>
                <a:gd name="T65" fmla="*/ 0 h 570"/>
                <a:gd name="T66" fmla="*/ 213 w 600"/>
                <a:gd name="T67" fmla="*/ 30 h 570"/>
                <a:gd name="T68" fmla="*/ 298 w 600"/>
                <a:gd name="T69" fmla="*/ 61 h 570"/>
                <a:gd name="T70" fmla="*/ 383 w 600"/>
                <a:gd name="T71" fmla="*/ 30 h 570"/>
                <a:gd name="T72" fmla="*/ 461 w 600"/>
                <a:gd name="T73"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0" h="570">
                  <a:moveTo>
                    <a:pt x="461" y="0"/>
                  </a:moveTo>
                  <a:cubicBezTo>
                    <a:pt x="472" y="0"/>
                    <a:pt x="481" y="4"/>
                    <a:pt x="488" y="11"/>
                  </a:cubicBezTo>
                  <a:cubicBezTo>
                    <a:pt x="493" y="16"/>
                    <a:pt x="498" y="26"/>
                    <a:pt x="497" y="42"/>
                  </a:cubicBezTo>
                  <a:cubicBezTo>
                    <a:pt x="493" y="85"/>
                    <a:pt x="488" y="128"/>
                    <a:pt x="483" y="170"/>
                  </a:cubicBezTo>
                  <a:cubicBezTo>
                    <a:pt x="481" y="183"/>
                    <a:pt x="489" y="207"/>
                    <a:pt x="499" y="217"/>
                  </a:cubicBezTo>
                  <a:cubicBezTo>
                    <a:pt x="528" y="248"/>
                    <a:pt x="556" y="280"/>
                    <a:pt x="585" y="316"/>
                  </a:cubicBezTo>
                  <a:cubicBezTo>
                    <a:pt x="589" y="321"/>
                    <a:pt x="592" y="327"/>
                    <a:pt x="594" y="333"/>
                  </a:cubicBezTo>
                  <a:cubicBezTo>
                    <a:pt x="600" y="335"/>
                    <a:pt x="600" y="335"/>
                    <a:pt x="600" y="335"/>
                  </a:cubicBezTo>
                  <a:cubicBezTo>
                    <a:pt x="595" y="354"/>
                    <a:pt x="595" y="354"/>
                    <a:pt x="595" y="354"/>
                  </a:cubicBezTo>
                  <a:cubicBezTo>
                    <a:pt x="595" y="354"/>
                    <a:pt x="594" y="355"/>
                    <a:pt x="594" y="356"/>
                  </a:cubicBezTo>
                  <a:cubicBezTo>
                    <a:pt x="594" y="356"/>
                    <a:pt x="594" y="357"/>
                    <a:pt x="593" y="358"/>
                  </a:cubicBezTo>
                  <a:cubicBezTo>
                    <a:pt x="593" y="359"/>
                    <a:pt x="593" y="360"/>
                    <a:pt x="592" y="360"/>
                  </a:cubicBezTo>
                  <a:cubicBezTo>
                    <a:pt x="592" y="361"/>
                    <a:pt x="591" y="362"/>
                    <a:pt x="591" y="363"/>
                  </a:cubicBezTo>
                  <a:cubicBezTo>
                    <a:pt x="590" y="364"/>
                    <a:pt x="590" y="364"/>
                    <a:pt x="589" y="365"/>
                  </a:cubicBezTo>
                  <a:cubicBezTo>
                    <a:pt x="589" y="366"/>
                    <a:pt x="588" y="367"/>
                    <a:pt x="588" y="367"/>
                  </a:cubicBezTo>
                  <a:cubicBezTo>
                    <a:pt x="587" y="368"/>
                    <a:pt x="587" y="368"/>
                    <a:pt x="586" y="369"/>
                  </a:cubicBezTo>
                  <a:cubicBezTo>
                    <a:pt x="585" y="370"/>
                    <a:pt x="585" y="370"/>
                    <a:pt x="584" y="371"/>
                  </a:cubicBezTo>
                  <a:cubicBezTo>
                    <a:pt x="583" y="372"/>
                    <a:pt x="583" y="372"/>
                    <a:pt x="582" y="372"/>
                  </a:cubicBezTo>
                  <a:cubicBezTo>
                    <a:pt x="581" y="373"/>
                    <a:pt x="581" y="374"/>
                    <a:pt x="580" y="374"/>
                  </a:cubicBezTo>
                  <a:cubicBezTo>
                    <a:pt x="579" y="375"/>
                    <a:pt x="578" y="375"/>
                    <a:pt x="578" y="375"/>
                  </a:cubicBezTo>
                  <a:cubicBezTo>
                    <a:pt x="577" y="376"/>
                    <a:pt x="576" y="376"/>
                    <a:pt x="575" y="377"/>
                  </a:cubicBezTo>
                  <a:cubicBezTo>
                    <a:pt x="575" y="377"/>
                    <a:pt x="574" y="377"/>
                    <a:pt x="573" y="378"/>
                  </a:cubicBezTo>
                  <a:cubicBezTo>
                    <a:pt x="572" y="378"/>
                    <a:pt x="572" y="378"/>
                    <a:pt x="571" y="379"/>
                  </a:cubicBezTo>
                  <a:cubicBezTo>
                    <a:pt x="569" y="379"/>
                    <a:pt x="568" y="380"/>
                    <a:pt x="566" y="380"/>
                  </a:cubicBezTo>
                  <a:cubicBezTo>
                    <a:pt x="531" y="389"/>
                    <a:pt x="488" y="398"/>
                    <a:pt x="439" y="407"/>
                  </a:cubicBezTo>
                  <a:cubicBezTo>
                    <a:pt x="425" y="410"/>
                    <a:pt x="405" y="424"/>
                    <a:pt x="398" y="437"/>
                  </a:cubicBezTo>
                  <a:cubicBezTo>
                    <a:pt x="375" y="480"/>
                    <a:pt x="352" y="519"/>
                    <a:pt x="332" y="550"/>
                  </a:cubicBezTo>
                  <a:cubicBezTo>
                    <a:pt x="323" y="563"/>
                    <a:pt x="311" y="570"/>
                    <a:pt x="298" y="570"/>
                  </a:cubicBezTo>
                  <a:cubicBezTo>
                    <a:pt x="285" y="570"/>
                    <a:pt x="273" y="563"/>
                    <a:pt x="265" y="550"/>
                  </a:cubicBezTo>
                  <a:cubicBezTo>
                    <a:pt x="244" y="519"/>
                    <a:pt x="221" y="480"/>
                    <a:pt x="198" y="437"/>
                  </a:cubicBezTo>
                  <a:cubicBezTo>
                    <a:pt x="191" y="424"/>
                    <a:pt x="171" y="410"/>
                    <a:pt x="157" y="407"/>
                  </a:cubicBezTo>
                  <a:cubicBezTo>
                    <a:pt x="108" y="398"/>
                    <a:pt x="65" y="389"/>
                    <a:pt x="30" y="380"/>
                  </a:cubicBezTo>
                  <a:cubicBezTo>
                    <a:pt x="29" y="380"/>
                    <a:pt x="27" y="379"/>
                    <a:pt x="26" y="379"/>
                  </a:cubicBezTo>
                  <a:cubicBezTo>
                    <a:pt x="25" y="379"/>
                    <a:pt x="25" y="379"/>
                    <a:pt x="24" y="378"/>
                  </a:cubicBezTo>
                  <a:cubicBezTo>
                    <a:pt x="23" y="378"/>
                    <a:pt x="22" y="378"/>
                    <a:pt x="21" y="377"/>
                  </a:cubicBezTo>
                  <a:cubicBezTo>
                    <a:pt x="21" y="377"/>
                    <a:pt x="20" y="377"/>
                    <a:pt x="20" y="376"/>
                  </a:cubicBezTo>
                  <a:cubicBezTo>
                    <a:pt x="19" y="376"/>
                    <a:pt x="18" y="375"/>
                    <a:pt x="17" y="375"/>
                  </a:cubicBezTo>
                  <a:cubicBezTo>
                    <a:pt x="17" y="374"/>
                    <a:pt x="16" y="374"/>
                    <a:pt x="16" y="374"/>
                  </a:cubicBezTo>
                  <a:cubicBezTo>
                    <a:pt x="15" y="373"/>
                    <a:pt x="13" y="372"/>
                    <a:pt x="12" y="371"/>
                  </a:cubicBezTo>
                  <a:cubicBezTo>
                    <a:pt x="12" y="371"/>
                    <a:pt x="11" y="370"/>
                    <a:pt x="11" y="370"/>
                  </a:cubicBezTo>
                  <a:cubicBezTo>
                    <a:pt x="10" y="369"/>
                    <a:pt x="10" y="369"/>
                    <a:pt x="9" y="368"/>
                  </a:cubicBezTo>
                  <a:cubicBezTo>
                    <a:pt x="8" y="367"/>
                    <a:pt x="8" y="367"/>
                    <a:pt x="8" y="366"/>
                  </a:cubicBezTo>
                  <a:cubicBezTo>
                    <a:pt x="7" y="365"/>
                    <a:pt x="6" y="365"/>
                    <a:pt x="6" y="364"/>
                  </a:cubicBezTo>
                  <a:cubicBezTo>
                    <a:pt x="5" y="363"/>
                    <a:pt x="5" y="363"/>
                    <a:pt x="5" y="362"/>
                  </a:cubicBezTo>
                  <a:cubicBezTo>
                    <a:pt x="4" y="361"/>
                    <a:pt x="4" y="360"/>
                    <a:pt x="3" y="359"/>
                  </a:cubicBezTo>
                  <a:cubicBezTo>
                    <a:pt x="3" y="359"/>
                    <a:pt x="3" y="358"/>
                    <a:pt x="3" y="358"/>
                  </a:cubicBezTo>
                  <a:cubicBezTo>
                    <a:pt x="2" y="356"/>
                    <a:pt x="2" y="355"/>
                    <a:pt x="1" y="353"/>
                  </a:cubicBezTo>
                  <a:cubicBezTo>
                    <a:pt x="1" y="353"/>
                    <a:pt x="1" y="352"/>
                    <a:pt x="1" y="352"/>
                  </a:cubicBezTo>
                  <a:cubicBezTo>
                    <a:pt x="1" y="351"/>
                    <a:pt x="1" y="350"/>
                    <a:pt x="0" y="349"/>
                  </a:cubicBezTo>
                  <a:cubicBezTo>
                    <a:pt x="0" y="348"/>
                    <a:pt x="0" y="348"/>
                    <a:pt x="0" y="347"/>
                  </a:cubicBezTo>
                  <a:cubicBezTo>
                    <a:pt x="0" y="346"/>
                    <a:pt x="0" y="345"/>
                    <a:pt x="0" y="344"/>
                  </a:cubicBezTo>
                  <a:cubicBezTo>
                    <a:pt x="0" y="343"/>
                    <a:pt x="0" y="343"/>
                    <a:pt x="0" y="342"/>
                  </a:cubicBezTo>
                  <a:cubicBezTo>
                    <a:pt x="0" y="341"/>
                    <a:pt x="0" y="339"/>
                    <a:pt x="1" y="338"/>
                  </a:cubicBezTo>
                  <a:cubicBezTo>
                    <a:pt x="1" y="338"/>
                    <a:pt x="1" y="337"/>
                    <a:pt x="1" y="337"/>
                  </a:cubicBezTo>
                  <a:cubicBezTo>
                    <a:pt x="1" y="336"/>
                    <a:pt x="1" y="335"/>
                    <a:pt x="2" y="333"/>
                  </a:cubicBezTo>
                  <a:cubicBezTo>
                    <a:pt x="2" y="333"/>
                    <a:pt x="2" y="332"/>
                    <a:pt x="2" y="332"/>
                  </a:cubicBezTo>
                  <a:cubicBezTo>
                    <a:pt x="2" y="331"/>
                    <a:pt x="3" y="331"/>
                    <a:pt x="3" y="330"/>
                  </a:cubicBezTo>
                  <a:cubicBezTo>
                    <a:pt x="6" y="322"/>
                    <a:pt x="6" y="322"/>
                    <a:pt x="6" y="322"/>
                  </a:cubicBezTo>
                  <a:cubicBezTo>
                    <a:pt x="7" y="321"/>
                    <a:pt x="7" y="321"/>
                    <a:pt x="7" y="321"/>
                  </a:cubicBezTo>
                  <a:cubicBezTo>
                    <a:pt x="9" y="319"/>
                    <a:pt x="10" y="318"/>
                    <a:pt x="11" y="316"/>
                  </a:cubicBezTo>
                  <a:cubicBezTo>
                    <a:pt x="40" y="280"/>
                    <a:pt x="68" y="248"/>
                    <a:pt x="97" y="217"/>
                  </a:cubicBezTo>
                  <a:cubicBezTo>
                    <a:pt x="107" y="207"/>
                    <a:pt x="115" y="183"/>
                    <a:pt x="113" y="170"/>
                  </a:cubicBezTo>
                  <a:cubicBezTo>
                    <a:pt x="108" y="127"/>
                    <a:pt x="103" y="85"/>
                    <a:pt x="99" y="42"/>
                  </a:cubicBezTo>
                  <a:cubicBezTo>
                    <a:pt x="98" y="26"/>
                    <a:pt x="103" y="16"/>
                    <a:pt x="109" y="11"/>
                  </a:cubicBezTo>
                  <a:cubicBezTo>
                    <a:pt x="115" y="4"/>
                    <a:pt x="124" y="0"/>
                    <a:pt x="135" y="0"/>
                  </a:cubicBezTo>
                  <a:cubicBezTo>
                    <a:pt x="135" y="0"/>
                    <a:pt x="135" y="0"/>
                    <a:pt x="135" y="0"/>
                  </a:cubicBezTo>
                  <a:cubicBezTo>
                    <a:pt x="142" y="0"/>
                    <a:pt x="149" y="1"/>
                    <a:pt x="156" y="5"/>
                  </a:cubicBezTo>
                  <a:cubicBezTo>
                    <a:pt x="175" y="13"/>
                    <a:pt x="193" y="22"/>
                    <a:pt x="213" y="30"/>
                  </a:cubicBezTo>
                  <a:cubicBezTo>
                    <a:pt x="233" y="39"/>
                    <a:pt x="253" y="47"/>
                    <a:pt x="273" y="57"/>
                  </a:cubicBezTo>
                  <a:cubicBezTo>
                    <a:pt x="279" y="60"/>
                    <a:pt x="288" y="61"/>
                    <a:pt x="298" y="61"/>
                  </a:cubicBezTo>
                  <a:cubicBezTo>
                    <a:pt x="308" y="61"/>
                    <a:pt x="317" y="60"/>
                    <a:pt x="323" y="57"/>
                  </a:cubicBezTo>
                  <a:cubicBezTo>
                    <a:pt x="344" y="47"/>
                    <a:pt x="363" y="39"/>
                    <a:pt x="383" y="30"/>
                  </a:cubicBezTo>
                  <a:cubicBezTo>
                    <a:pt x="403" y="21"/>
                    <a:pt x="421" y="13"/>
                    <a:pt x="440" y="5"/>
                  </a:cubicBezTo>
                  <a:cubicBezTo>
                    <a:pt x="447" y="1"/>
                    <a:pt x="454" y="0"/>
                    <a:pt x="461" y="0"/>
                  </a:cubicBezTo>
                  <a:close/>
                </a:path>
              </a:pathLst>
            </a:custGeom>
            <a:solidFill>
              <a:schemeClr val="accent1"/>
            </a:solidFill>
            <a:ln w="57150">
              <a:solidFill>
                <a:srgbClr val="FFFFFF"/>
              </a:solidFill>
            </a:ln>
            <a:effectLst>
              <a:outerShdw blurRad="215900" dist="76200" dir="2700000" sx="101000" sy="101000" algn="tl" rotWithShape="0">
                <a:prstClr val="black">
                  <a:alpha val="27000"/>
                </a:prstClr>
              </a:outerShdw>
            </a:effectLst>
          </p:spPr>
          <p:txBody>
            <a:bodyPr lIns="80996" tIns="215988" anchor="ctr" anchorCtr="1">
              <a:normAutofit/>
            </a:bodyPr>
            <a:lstStyle/>
            <a:p>
              <a:pPr>
                <a:defRPr/>
              </a:pPr>
              <a:r>
                <a:rPr lang="en-US" altLang="zh-CN" sz="1280" dirty="0">
                  <a:solidFill>
                    <a:srgbClr val="FFFFFF"/>
                  </a:solidFill>
                </a:rPr>
                <a:t>Lorem</a:t>
              </a:r>
              <a:endParaRPr lang="zh-CN" altLang="en-US" sz="1280" dirty="0">
                <a:solidFill>
                  <a:srgbClr val="FFFFFF"/>
                </a:solidFill>
              </a:endParaRPr>
            </a:p>
          </p:txBody>
        </p:sp>
        <p:sp>
          <p:nvSpPr>
            <p:cNvPr id="2057" name="MH_Other_1"/>
            <p:cNvSpPr>
              <a:spLocks noEditPoints="1"/>
            </p:cNvSpPr>
            <p:nvPr>
              <p:custDataLst>
                <p:tags r:id="rId13"/>
              </p:custDataLst>
            </p:nvPr>
          </p:nvSpPr>
          <p:spPr bwMode="auto">
            <a:xfrm>
              <a:off x="6205144" y="5133564"/>
              <a:ext cx="207604" cy="234391"/>
            </a:xfrm>
            <a:custGeom>
              <a:avLst/>
              <a:gdLst>
                <a:gd name="T0" fmla="*/ 2147483646 w 75"/>
                <a:gd name="T1" fmla="*/ 2147483646 h 85"/>
                <a:gd name="T2" fmla="*/ 2147483646 w 75"/>
                <a:gd name="T3" fmla="*/ 2147483646 h 85"/>
                <a:gd name="T4" fmla="*/ 2147483646 w 75"/>
                <a:gd name="T5" fmla="*/ 2147483646 h 85"/>
                <a:gd name="T6" fmla="*/ 2147483646 w 75"/>
                <a:gd name="T7" fmla="*/ 2147483646 h 85"/>
                <a:gd name="T8" fmla="*/ 2147483646 w 75"/>
                <a:gd name="T9" fmla="*/ 2147483646 h 85"/>
                <a:gd name="T10" fmla="*/ 2147483646 w 75"/>
                <a:gd name="T11" fmla="*/ 2147483646 h 85"/>
                <a:gd name="T12" fmla="*/ 2147483646 w 75"/>
                <a:gd name="T13" fmla="*/ 2147483646 h 85"/>
                <a:gd name="T14" fmla="*/ 2147483646 w 75"/>
                <a:gd name="T15" fmla="*/ 2147483646 h 85"/>
                <a:gd name="T16" fmla="*/ 2147483646 w 75"/>
                <a:gd name="T17" fmla="*/ 2147483646 h 85"/>
                <a:gd name="T18" fmla="*/ 2147483646 w 75"/>
                <a:gd name="T19" fmla="*/ 2147483646 h 85"/>
                <a:gd name="T20" fmla="*/ 2147483646 w 75"/>
                <a:gd name="T21" fmla="*/ 2147483646 h 85"/>
                <a:gd name="T22" fmla="*/ 0 w 75"/>
                <a:gd name="T23" fmla="*/ 2147483646 h 85"/>
                <a:gd name="T24" fmla="*/ 2147483646 w 75"/>
                <a:gd name="T25" fmla="*/ 2147483646 h 85"/>
                <a:gd name="T26" fmla="*/ 2147483646 w 75"/>
                <a:gd name="T27" fmla="*/ 2147483646 h 85"/>
                <a:gd name="T28" fmla="*/ 2147483646 w 75"/>
                <a:gd name="T29" fmla="*/ 2147483646 h 85"/>
                <a:gd name="T30" fmla="*/ 2147483646 w 75"/>
                <a:gd name="T31" fmla="*/ 2147483646 h 85"/>
                <a:gd name="T32" fmla="*/ 2147483646 w 75"/>
                <a:gd name="T33" fmla="*/ 2147483646 h 85"/>
                <a:gd name="T34" fmla="*/ 2147483646 w 75"/>
                <a:gd name="T35" fmla="*/ 2147483646 h 85"/>
                <a:gd name="T36" fmla="*/ 2147483646 w 75"/>
                <a:gd name="T37" fmla="*/ 2147483646 h 85"/>
                <a:gd name="T38" fmla="*/ 2147483646 w 75"/>
                <a:gd name="T39" fmla="*/ 2147483646 h 85"/>
                <a:gd name="T40" fmla="*/ 2147483646 w 75"/>
                <a:gd name="T41" fmla="*/ 2147483646 h 85"/>
                <a:gd name="T42" fmla="*/ 2147483646 w 75"/>
                <a:gd name="T43" fmla="*/ 2147483646 h 85"/>
                <a:gd name="T44" fmla="*/ 2147483646 w 75"/>
                <a:gd name="T45" fmla="*/ 2147483646 h 85"/>
                <a:gd name="T46" fmla="*/ 2147483646 w 75"/>
                <a:gd name="T47" fmla="*/ 2147483646 h 85"/>
                <a:gd name="T48" fmla="*/ 2147483646 w 75"/>
                <a:gd name="T49" fmla="*/ 2147483646 h 85"/>
                <a:gd name="T50" fmla="*/ 2147483646 w 75"/>
                <a:gd name="T51" fmla="*/ 2147483646 h 85"/>
                <a:gd name="T52" fmla="*/ 2147483646 w 75"/>
                <a:gd name="T53" fmla="*/ 2147483646 h 85"/>
                <a:gd name="T54" fmla="*/ 2147483646 w 75"/>
                <a:gd name="T55" fmla="*/ 2147483646 h 85"/>
                <a:gd name="T56" fmla="*/ 2147483646 w 75"/>
                <a:gd name="T57" fmla="*/ 2147483646 h 85"/>
                <a:gd name="T58" fmla="*/ 2147483646 w 75"/>
                <a:gd name="T59" fmla="*/ 2147483646 h 85"/>
                <a:gd name="T60" fmla="*/ 2147483646 w 75"/>
                <a:gd name="T61" fmla="*/ 2147483646 h 85"/>
                <a:gd name="T62" fmla="*/ 2147483646 w 75"/>
                <a:gd name="T63" fmla="*/ 2147483646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 h="85">
                  <a:moveTo>
                    <a:pt x="52" y="25"/>
                  </a:moveTo>
                  <a:cubicBezTo>
                    <a:pt x="50" y="24"/>
                    <a:pt x="50" y="24"/>
                    <a:pt x="50" y="24"/>
                  </a:cubicBezTo>
                  <a:cubicBezTo>
                    <a:pt x="47" y="21"/>
                    <a:pt x="45" y="19"/>
                    <a:pt x="46" y="16"/>
                  </a:cubicBezTo>
                  <a:cubicBezTo>
                    <a:pt x="46" y="13"/>
                    <a:pt x="47" y="9"/>
                    <a:pt x="51" y="5"/>
                  </a:cubicBezTo>
                  <a:cubicBezTo>
                    <a:pt x="53" y="2"/>
                    <a:pt x="55" y="1"/>
                    <a:pt x="57" y="1"/>
                  </a:cubicBezTo>
                  <a:cubicBezTo>
                    <a:pt x="58" y="0"/>
                    <a:pt x="61" y="1"/>
                    <a:pt x="63" y="3"/>
                  </a:cubicBezTo>
                  <a:cubicBezTo>
                    <a:pt x="65" y="5"/>
                    <a:pt x="65" y="5"/>
                    <a:pt x="65" y="5"/>
                  </a:cubicBezTo>
                  <a:cubicBezTo>
                    <a:pt x="62" y="7"/>
                    <a:pt x="60" y="9"/>
                    <a:pt x="58" y="11"/>
                  </a:cubicBezTo>
                  <a:cubicBezTo>
                    <a:pt x="55" y="15"/>
                    <a:pt x="53" y="20"/>
                    <a:pt x="52" y="25"/>
                  </a:cubicBezTo>
                  <a:close/>
                  <a:moveTo>
                    <a:pt x="6" y="78"/>
                  </a:moveTo>
                  <a:cubicBezTo>
                    <a:pt x="4" y="77"/>
                    <a:pt x="4" y="77"/>
                    <a:pt x="4" y="77"/>
                  </a:cubicBezTo>
                  <a:cubicBezTo>
                    <a:pt x="1" y="75"/>
                    <a:pt x="0" y="73"/>
                    <a:pt x="0" y="71"/>
                  </a:cubicBezTo>
                  <a:cubicBezTo>
                    <a:pt x="0" y="69"/>
                    <a:pt x="1" y="67"/>
                    <a:pt x="3" y="64"/>
                  </a:cubicBezTo>
                  <a:cubicBezTo>
                    <a:pt x="9" y="57"/>
                    <a:pt x="15" y="55"/>
                    <a:pt x="21" y="60"/>
                  </a:cubicBezTo>
                  <a:cubicBezTo>
                    <a:pt x="23" y="61"/>
                    <a:pt x="23" y="61"/>
                    <a:pt x="23" y="61"/>
                  </a:cubicBezTo>
                  <a:cubicBezTo>
                    <a:pt x="18" y="63"/>
                    <a:pt x="14" y="66"/>
                    <a:pt x="10" y="71"/>
                  </a:cubicBezTo>
                  <a:cubicBezTo>
                    <a:pt x="8" y="73"/>
                    <a:pt x="7" y="75"/>
                    <a:pt x="6" y="78"/>
                  </a:cubicBezTo>
                  <a:close/>
                  <a:moveTo>
                    <a:pt x="23" y="85"/>
                  </a:moveTo>
                  <a:cubicBezTo>
                    <a:pt x="18" y="84"/>
                    <a:pt x="12" y="82"/>
                    <a:pt x="7" y="79"/>
                  </a:cubicBezTo>
                  <a:cubicBezTo>
                    <a:pt x="9" y="77"/>
                    <a:pt x="10" y="74"/>
                    <a:pt x="12" y="72"/>
                  </a:cubicBezTo>
                  <a:cubicBezTo>
                    <a:pt x="15" y="68"/>
                    <a:pt x="19" y="65"/>
                    <a:pt x="25" y="63"/>
                  </a:cubicBezTo>
                  <a:cubicBezTo>
                    <a:pt x="26" y="63"/>
                    <a:pt x="26" y="63"/>
                    <a:pt x="26" y="63"/>
                  </a:cubicBezTo>
                  <a:cubicBezTo>
                    <a:pt x="30" y="66"/>
                    <a:pt x="36" y="62"/>
                    <a:pt x="46" y="50"/>
                  </a:cubicBezTo>
                  <a:cubicBezTo>
                    <a:pt x="56" y="38"/>
                    <a:pt x="59" y="31"/>
                    <a:pt x="55" y="28"/>
                  </a:cubicBezTo>
                  <a:cubicBezTo>
                    <a:pt x="54" y="27"/>
                    <a:pt x="54" y="27"/>
                    <a:pt x="54" y="27"/>
                  </a:cubicBezTo>
                  <a:cubicBezTo>
                    <a:pt x="55" y="21"/>
                    <a:pt x="57" y="16"/>
                    <a:pt x="60" y="12"/>
                  </a:cubicBezTo>
                  <a:cubicBezTo>
                    <a:pt x="62" y="10"/>
                    <a:pt x="64" y="8"/>
                    <a:pt x="67" y="6"/>
                  </a:cubicBezTo>
                  <a:cubicBezTo>
                    <a:pt x="71" y="10"/>
                    <a:pt x="73" y="15"/>
                    <a:pt x="75" y="20"/>
                  </a:cubicBezTo>
                  <a:cubicBezTo>
                    <a:pt x="73" y="27"/>
                    <a:pt x="70" y="33"/>
                    <a:pt x="67" y="39"/>
                  </a:cubicBezTo>
                  <a:cubicBezTo>
                    <a:pt x="64" y="45"/>
                    <a:pt x="59" y="51"/>
                    <a:pt x="55" y="57"/>
                  </a:cubicBezTo>
                  <a:cubicBezTo>
                    <a:pt x="50" y="63"/>
                    <a:pt x="45" y="68"/>
                    <a:pt x="39" y="73"/>
                  </a:cubicBezTo>
                  <a:cubicBezTo>
                    <a:pt x="34" y="78"/>
                    <a:pt x="29" y="82"/>
                    <a:pt x="23"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80"/>
            </a:p>
          </p:txBody>
        </p:sp>
      </p:grpSp>
      <p:grpSp>
        <p:nvGrpSpPr>
          <p:cNvPr id="4" name="组合 4"/>
          <p:cNvGrpSpPr/>
          <p:nvPr/>
        </p:nvGrpSpPr>
        <p:grpSpPr>
          <a:xfrm>
            <a:off x="4939964" y="2755374"/>
            <a:ext cx="1157224" cy="1170320"/>
            <a:chOff x="6946825" y="3874547"/>
            <a:chExt cx="1627346" cy="1645762"/>
          </a:xfrm>
        </p:grpSpPr>
        <p:sp>
          <p:nvSpPr>
            <p:cNvPr id="38" name="MH_SubTitle_3"/>
            <p:cNvSpPr/>
            <p:nvPr>
              <p:custDataLst>
                <p:tags r:id="rId10"/>
              </p:custDataLst>
            </p:nvPr>
          </p:nvSpPr>
          <p:spPr bwMode="auto">
            <a:xfrm>
              <a:off x="6946825" y="3874547"/>
              <a:ext cx="1627346" cy="1645762"/>
            </a:xfrm>
            <a:custGeom>
              <a:avLst/>
              <a:gdLst>
                <a:gd name="T0" fmla="*/ 192 w 588"/>
                <a:gd name="T1" fmla="*/ 2 h 595"/>
                <a:gd name="T2" fmla="*/ 327 w 588"/>
                <a:gd name="T3" fmla="*/ 85 h 595"/>
                <a:gd name="T4" fmla="*/ 505 w 588"/>
                <a:gd name="T5" fmla="*/ 70 h 595"/>
                <a:gd name="T6" fmla="*/ 529 w 588"/>
                <a:gd name="T7" fmla="*/ 67 h 595"/>
                <a:gd name="T8" fmla="*/ 544 w 588"/>
                <a:gd name="T9" fmla="*/ 82 h 595"/>
                <a:gd name="T10" fmla="*/ 547 w 588"/>
                <a:gd name="T11" fmla="*/ 86 h 595"/>
                <a:gd name="T12" fmla="*/ 549 w 588"/>
                <a:gd name="T13" fmla="*/ 90 h 595"/>
                <a:gd name="T14" fmla="*/ 551 w 588"/>
                <a:gd name="T15" fmla="*/ 95 h 595"/>
                <a:gd name="T16" fmla="*/ 552 w 588"/>
                <a:gd name="T17" fmla="*/ 101 h 595"/>
                <a:gd name="T18" fmla="*/ 553 w 588"/>
                <a:gd name="T19" fmla="*/ 106 h 595"/>
                <a:gd name="T20" fmla="*/ 552 w 588"/>
                <a:gd name="T21" fmla="*/ 111 h 595"/>
                <a:gd name="T22" fmla="*/ 551 w 588"/>
                <a:gd name="T23" fmla="*/ 118 h 595"/>
                <a:gd name="T24" fmla="*/ 516 w 588"/>
                <a:gd name="T25" fmla="*/ 292 h 595"/>
                <a:gd name="T26" fmla="*/ 581 w 588"/>
                <a:gd name="T27" fmla="*/ 445 h 595"/>
                <a:gd name="T28" fmla="*/ 416 w 588"/>
                <a:gd name="T29" fmla="*/ 466 h 595"/>
                <a:gd name="T30" fmla="*/ 283 w 588"/>
                <a:gd name="T31" fmla="*/ 583 h 595"/>
                <a:gd name="T32" fmla="*/ 279 w 588"/>
                <a:gd name="T33" fmla="*/ 587 h 595"/>
                <a:gd name="T34" fmla="*/ 275 w 588"/>
                <a:gd name="T35" fmla="*/ 589 h 595"/>
                <a:gd name="T36" fmla="*/ 271 w 588"/>
                <a:gd name="T37" fmla="*/ 592 h 595"/>
                <a:gd name="T38" fmla="*/ 265 w 588"/>
                <a:gd name="T39" fmla="*/ 594 h 595"/>
                <a:gd name="T40" fmla="*/ 260 w 588"/>
                <a:gd name="T41" fmla="*/ 595 h 595"/>
                <a:gd name="T42" fmla="*/ 255 w 588"/>
                <a:gd name="T43" fmla="*/ 595 h 595"/>
                <a:gd name="T44" fmla="*/ 250 w 588"/>
                <a:gd name="T45" fmla="*/ 595 h 595"/>
                <a:gd name="T46" fmla="*/ 244 w 588"/>
                <a:gd name="T47" fmla="*/ 594 h 595"/>
                <a:gd name="T48" fmla="*/ 239 w 588"/>
                <a:gd name="T49" fmla="*/ 592 h 595"/>
                <a:gd name="T50" fmla="*/ 235 w 588"/>
                <a:gd name="T51" fmla="*/ 589 h 595"/>
                <a:gd name="T52" fmla="*/ 231 w 588"/>
                <a:gd name="T53" fmla="*/ 586 h 595"/>
                <a:gd name="T54" fmla="*/ 227 w 588"/>
                <a:gd name="T55" fmla="*/ 583 h 595"/>
                <a:gd name="T56" fmla="*/ 220 w 588"/>
                <a:gd name="T57" fmla="*/ 574 h 595"/>
                <a:gd name="T58" fmla="*/ 218 w 588"/>
                <a:gd name="T59" fmla="*/ 567 h 595"/>
                <a:gd name="T60" fmla="*/ 142 w 588"/>
                <a:gd name="T61" fmla="*/ 406 h 595"/>
                <a:gd name="T62" fmla="*/ 2 w 588"/>
                <a:gd name="T63" fmla="*/ 330 h 595"/>
                <a:gd name="T64" fmla="*/ 6 w 588"/>
                <a:gd name="T65" fmla="*/ 302 h 595"/>
                <a:gd name="T66" fmla="*/ 72 w 588"/>
                <a:gd name="T67" fmla="*/ 249 h 595"/>
                <a:gd name="T68" fmla="*/ 141 w 588"/>
                <a:gd name="T69" fmla="*/ 191 h 595"/>
                <a:gd name="T70" fmla="*/ 156 w 588"/>
                <a:gd name="T71" fmla="*/ 102 h 595"/>
                <a:gd name="T72" fmla="*/ 169 w 588"/>
                <a:gd name="T73" fmla="*/ 1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8" h="595">
                  <a:moveTo>
                    <a:pt x="169" y="19"/>
                  </a:moveTo>
                  <a:cubicBezTo>
                    <a:pt x="174" y="10"/>
                    <a:pt x="182" y="4"/>
                    <a:pt x="192" y="2"/>
                  </a:cubicBezTo>
                  <a:cubicBezTo>
                    <a:pt x="199" y="0"/>
                    <a:pt x="211" y="0"/>
                    <a:pt x="223" y="9"/>
                  </a:cubicBezTo>
                  <a:cubicBezTo>
                    <a:pt x="259" y="34"/>
                    <a:pt x="293" y="59"/>
                    <a:pt x="327" y="85"/>
                  </a:cubicBezTo>
                  <a:cubicBezTo>
                    <a:pt x="338" y="93"/>
                    <a:pt x="362" y="98"/>
                    <a:pt x="377" y="95"/>
                  </a:cubicBezTo>
                  <a:cubicBezTo>
                    <a:pt x="417" y="86"/>
                    <a:pt x="459" y="77"/>
                    <a:pt x="505" y="70"/>
                  </a:cubicBezTo>
                  <a:cubicBezTo>
                    <a:pt x="512" y="69"/>
                    <a:pt x="518" y="69"/>
                    <a:pt x="524" y="70"/>
                  </a:cubicBezTo>
                  <a:cubicBezTo>
                    <a:pt x="529" y="67"/>
                    <a:pt x="529" y="67"/>
                    <a:pt x="529" y="67"/>
                  </a:cubicBezTo>
                  <a:cubicBezTo>
                    <a:pt x="542" y="80"/>
                    <a:pt x="542" y="80"/>
                    <a:pt x="542" y="80"/>
                  </a:cubicBezTo>
                  <a:cubicBezTo>
                    <a:pt x="543" y="81"/>
                    <a:pt x="543" y="81"/>
                    <a:pt x="544" y="82"/>
                  </a:cubicBezTo>
                  <a:cubicBezTo>
                    <a:pt x="544" y="82"/>
                    <a:pt x="545" y="83"/>
                    <a:pt x="546" y="84"/>
                  </a:cubicBezTo>
                  <a:cubicBezTo>
                    <a:pt x="546" y="85"/>
                    <a:pt x="546" y="85"/>
                    <a:pt x="547" y="86"/>
                  </a:cubicBezTo>
                  <a:cubicBezTo>
                    <a:pt x="547" y="87"/>
                    <a:pt x="548" y="88"/>
                    <a:pt x="548" y="89"/>
                  </a:cubicBezTo>
                  <a:cubicBezTo>
                    <a:pt x="549" y="89"/>
                    <a:pt x="549" y="90"/>
                    <a:pt x="549" y="90"/>
                  </a:cubicBezTo>
                  <a:cubicBezTo>
                    <a:pt x="550" y="91"/>
                    <a:pt x="550" y="92"/>
                    <a:pt x="551" y="93"/>
                  </a:cubicBezTo>
                  <a:cubicBezTo>
                    <a:pt x="551" y="94"/>
                    <a:pt x="551" y="95"/>
                    <a:pt x="551" y="95"/>
                  </a:cubicBezTo>
                  <a:cubicBezTo>
                    <a:pt x="552" y="96"/>
                    <a:pt x="552" y="97"/>
                    <a:pt x="552" y="98"/>
                  </a:cubicBezTo>
                  <a:cubicBezTo>
                    <a:pt x="552" y="99"/>
                    <a:pt x="552" y="100"/>
                    <a:pt x="552" y="101"/>
                  </a:cubicBezTo>
                  <a:cubicBezTo>
                    <a:pt x="553" y="102"/>
                    <a:pt x="553" y="103"/>
                    <a:pt x="553" y="103"/>
                  </a:cubicBezTo>
                  <a:cubicBezTo>
                    <a:pt x="553" y="104"/>
                    <a:pt x="553" y="105"/>
                    <a:pt x="553" y="106"/>
                  </a:cubicBezTo>
                  <a:cubicBezTo>
                    <a:pt x="553" y="107"/>
                    <a:pt x="553" y="108"/>
                    <a:pt x="553" y="109"/>
                  </a:cubicBezTo>
                  <a:cubicBezTo>
                    <a:pt x="553" y="109"/>
                    <a:pt x="553" y="110"/>
                    <a:pt x="552" y="111"/>
                  </a:cubicBezTo>
                  <a:cubicBezTo>
                    <a:pt x="552" y="112"/>
                    <a:pt x="552" y="113"/>
                    <a:pt x="552" y="114"/>
                  </a:cubicBezTo>
                  <a:cubicBezTo>
                    <a:pt x="552" y="115"/>
                    <a:pt x="552" y="117"/>
                    <a:pt x="551" y="118"/>
                  </a:cubicBezTo>
                  <a:cubicBezTo>
                    <a:pt x="541" y="153"/>
                    <a:pt x="528" y="195"/>
                    <a:pt x="511" y="241"/>
                  </a:cubicBezTo>
                  <a:cubicBezTo>
                    <a:pt x="506" y="255"/>
                    <a:pt x="509" y="280"/>
                    <a:pt x="516" y="292"/>
                  </a:cubicBezTo>
                  <a:cubicBezTo>
                    <a:pt x="542" y="333"/>
                    <a:pt x="564" y="373"/>
                    <a:pt x="581" y="406"/>
                  </a:cubicBezTo>
                  <a:cubicBezTo>
                    <a:pt x="588" y="420"/>
                    <a:pt x="588" y="434"/>
                    <a:pt x="581" y="445"/>
                  </a:cubicBezTo>
                  <a:cubicBezTo>
                    <a:pt x="575" y="456"/>
                    <a:pt x="562" y="463"/>
                    <a:pt x="548" y="464"/>
                  </a:cubicBezTo>
                  <a:cubicBezTo>
                    <a:pt x="510" y="467"/>
                    <a:pt x="464" y="467"/>
                    <a:pt x="416" y="466"/>
                  </a:cubicBezTo>
                  <a:cubicBezTo>
                    <a:pt x="402" y="465"/>
                    <a:pt x="379" y="475"/>
                    <a:pt x="370" y="486"/>
                  </a:cubicBezTo>
                  <a:cubicBezTo>
                    <a:pt x="337" y="524"/>
                    <a:pt x="308" y="557"/>
                    <a:pt x="283" y="583"/>
                  </a:cubicBezTo>
                  <a:cubicBezTo>
                    <a:pt x="282" y="584"/>
                    <a:pt x="281" y="585"/>
                    <a:pt x="280" y="586"/>
                  </a:cubicBezTo>
                  <a:cubicBezTo>
                    <a:pt x="279" y="586"/>
                    <a:pt x="279" y="586"/>
                    <a:pt x="279" y="587"/>
                  </a:cubicBezTo>
                  <a:cubicBezTo>
                    <a:pt x="278" y="587"/>
                    <a:pt x="277" y="588"/>
                    <a:pt x="276" y="589"/>
                  </a:cubicBezTo>
                  <a:cubicBezTo>
                    <a:pt x="276" y="589"/>
                    <a:pt x="275" y="589"/>
                    <a:pt x="275" y="589"/>
                  </a:cubicBezTo>
                  <a:cubicBezTo>
                    <a:pt x="274" y="590"/>
                    <a:pt x="273" y="591"/>
                    <a:pt x="272" y="591"/>
                  </a:cubicBezTo>
                  <a:cubicBezTo>
                    <a:pt x="271" y="591"/>
                    <a:pt x="271" y="591"/>
                    <a:pt x="271" y="592"/>
                  </a:cubicBezTo>
                  <a:cubicBezTo>
                    <a:pt x="269" y="592"/>
                    <a:pt x="268" y="593"/>
                    <a:pt x="266" y="594"/>
                  </a:cubicBezTo>
                  <a:cubicBezTo>
                    <a:pt x="266" y="594"/>
                    <a:pt x="265" y="594"/>
                    <a:pt x="265" y="594"/>
                  </a:cubicBezTo>
                  <a:cubicBezTo>
                    <a:pt x="264" y="594"/>
                    <a:pt x="263" y="594"/>
                    <a:pt x="262" y="595"/>
                  </a:cubicBezTo>
                  <a:cubicBezTo>
                    <a:pt x="261" y="595"/>
                    <a:pt x="260" y="595"/>
                    <a:pt x="260" y="595"/>
                  </a:cubicBezTo>
                  <a:cubicBezTo>
                    <a:pt x="259" y="595"/>
                    <a:pt x="258" y="595"/>
                    <a:pt x="257" y="595"/>
                  </a:cubicBezTo>
                  <a:cubicBezTo>
                    <a:pt x="256" y="595"/>
                    <a:pt x="255" y="595"/>
                    <a:pt x="255" y="595"/>
                  </a:cubicBezTo>
                  <a:cubicBezTo>
                    <a:pt x="254" y="595"/>
                    <a:pt x="253" y="595"/>
                    <a:pt x="251" y="595"/>
                  </a:cubicBezTo>
                  <a:cubicBezTo>
                    <a:pt x="251" y="595"/>
                    <a:pt x="251" y="595"/>
                    <a:pt x="250" y="595"/>
                  </a:cubicBezTo>
                  <a:cubicBezTo>
                    <a:pt x="248" y="595"/>
                    <a:pt x="247" y="595"/>
                    <a:pt x="245" y="594"/>
                  </a:cubicBezTo>
                  <a:cubicBezTo>
                    <a:pt x="245" y="594"/>
                    <a:pt x="244" y="594"/>
                    <a:pt x="244" y="594"/>
                  </a:cubicBezTo>
                  <a:cubicBezTo>
                    <a:pt x="243" y="593"/>
                    <a:pt x="242" y="593"/>
                    <a:pt x="241" y="592"/>
                  </a:cubicBezTo>
                  <a:cubicBezTo>
                    <a:pt x="240" y="592"/>
                    <a:pt x="240" y="592"/>
                    <a:pt x="239" y="592"/>
                  </a:cubicBezTo>
                  <a:cubicBezTo>
                    <a:pt x="238" y="591"/>
                    <a:pt x="237" y="591"/>
                    <a:pt x="237" y="590"/>
                  </a:cubicBezTo>
                  <a:cubicBezTo>
                    <a:pt x="236" y="590"/>
                    <a:pt x="236" y="590"/>
                    <a:pt x="235" y="589"/>
                  </a:cubicBezTo>
                  <a:cubicBezTo>
                    <a:pt x="234" y="589"/>
                    <a:pt x="233" y="588"/>
                    <a:pt x="232" y="587"/>
                  </a:cubicBezTo>
                  <a:cubicBezTo>
                    <a:pt x="231" y="587"/>
                    <a:pt x="231" y="586"/>
                    <a:pt x="231" y="586"/>
                  </a:cubicBezTo>
                  <a:cubicBezTo>
                    <a:pt x="230" y="585"/>
                    <a:pt x="229" y="585"/>
                    <a:pt x="228" y="584"/>
                  </a:cubicBezTo>
                  <a:cubicBezTo>
                    <a:pt x="228" y="583"/>
                    <a:pt x="228" y="583"/>
                    <a:pt x="227" y="583"/>
                  </a:cubicBezTo>
                  <a:cubicBezTo>
                    <a:pt x="227" y="582"/>
                    <a:pt x="227" y="582"/>
                    <a:pt x="226" y="581"/>
                  </a:cubicBezTo>
                  <a:cubicBezTo>
                    <a:pt x="220" y="574"/>
                    <a:pt x="220" y="574"/>
                    <a:pt x="220" y="574"/>
                  </a:cubicBezTo>
                  <a:cubicBezTo>
                    <a:pt x="221" y="573"/>
                    <a:pt x="221" y="573"/>
                    <a:pt x="221" y="573"/>
                  </a:cubicBezTo>
                  <a:cubicBezTo>
                    <a:pt x="220" y="571"/>
                    <a:pt x="219" y="569"/>
                    <a:pt x="218" y="567"/>
                  </a:cubicBezTo>
                  <a:cubicBezTo>
                    <a:pt x="202" y="524"/>
                    <a:pt x="188" y="483"/>
                    <a:pt x="175" y="443"/>
                  </a:cubicBezTo>
                  <a:cubicBezTo>
                    <a:pt x="171" y="429"/>
                    <a:pt x="155" y="411"/>
                    <a:pt x="142" y="406"/>
                  </a:cubicBezTo>
                  <a:cubicBezTo>
                    <a:pt x="103" y="389"/>
                    <a:pt x="63" y="372"/>
                    <a:pt x="25" y="354"/>
                  </a:cubicBezTo>
                  <a:cubicBezTo>
                    <a:pt x="10" y="347"/>
                    <a:pt x="5" y="337"/>
                    <a:pt x="2" y="330"/>
                  </a:cubicBezTo>
                  <a:cubicBezTo>
                    <a:pt x="0" y="321"/>
                    <a:pt x="1" y="311"/>
                    <a:pt x="6" y="302"/>
                  </a:cubicBezTo>
                  <a:cubicBezTo>
                    <a:pt x="6" y="302"/>
                    <a:pt x="6" y="302"/>
                    <a:pt x="6" y="302"/>
                  </a:cubicBezTo>
                  <a:cubicBezTo>
                    <a:pt x="9" y="296"/>
                    <a:pt x="14" y="290"/>
                    <a:pt x="21" y="286"/>
                  </a:cubicBezTo>
                  <a:cubicBezTo>
                    <a:pt x="38" y="274"/>
                    <a:pt x="54" y="262"/>
                    <a:pt x="72" y="249"/>
                  </a:cubicBezTo>
                  <a:cubicBezTo>
                    <a:pt x="89" y="236"/>
                    <a:pt x="106" y="224"/>
                    <a:pt x="124" y="210"/>
                  </a:cubicBezTo>
                  <a:cubicBezTo>
                    <a:pt x="130" y="207"/>
                    <a:pt x="136" y="199"/>
                    <a:pt x="141" y="191"/>
                  </a:cubicBezTo>
                  <a:cubicBezTo>
                    <a:pt x="145" y="183"/>
                    <a:pt x="149" y="174"/>
                    <a:pt x="149" y="167"/>
                  </a:cubicBezTo>
                  <a:cubicBezTo>
                    <a:pt x="152" y="145"/>
                    <a:pt x="154" y="123"/>
                    <a:pt x="156" y="102"/>
                  </a:cubicBezTo>
                  <a:cubicBezTo>
                    <a:pt x="159" y="81"/>
                    <a:pt x="161" y="60"/>
                    <a:pt x="163" y="40"/>
                  </a:cubicBezTo>
                  <a:cubicBezTo>
                    <a:pt x="164" y="32"/>
                    <a:pt x="166" y="25"/>
                    <a:pt x="169" y="19"/>
                  </a:cubicBezTo>
                  <a:close/>
                </a:path>
              </a:pathLst>
            </a:custGeom>
            <a:solidFill>
              <a:schemeClr val="accent3"/>
            </a:solidFill>
            <a:ln w="57150">
              <a:solidFill>
                <a:srgbClr val="FFFFFF"/>
              </a:solidFill>
            </a:ln>
            <a:effectLst>
              <a:outerShdw blurRad="215900" dist="76200" dir="2700000" sx="101000" sy="101000" algn="tl" rotWithShape="0">
                <a:prstClr val="black">
                  <a:alpha val="27000"/>
                </a:prstClr>
              </a:outerShdw>
            </a:effectLst>
          </p:spPr>
          <p:txBody>
            <a:bodyPr lIns="80996" tIns="215988" anchor="ctr" anchorCtr="1">
              <a:normAutofit/>
            </a:bodyPr>
            <a:lstStyle/>
            <a:p>
              <a:pPr>
                <a:defRPr/>
              </a:pPr>
              <a:r>
                <a:rPr lang="en-US" altLang="zh-CN" sz="1280">
                  <a:solidFill>
                    <a:srgbClr val="FFFFFF"/>
                  </a:solidFill>
                </a:rPr>
                <a:t>Lorem</a:t>
              </a:r>
              <a:endParaRPr lang="zh-CN" altLang="en-US" sz="1280" dirty="0">
                <a:solidFill>
                  <a:srgbClr val="FFFFFF"/>
                </a:solidFill>
              </a:endParaRPr>
            </a:p>
          </p:txBody>
        </p:sp>
        <p:sp>
          <p:nvSpPr>
            <p:cNvPr id="2058" name="MH_Other_2"/>
            <p:cNvSpPr/>
            <p:nvPr>
              <p:custDataLst>
                <p:tags r:id="rId11"/>
              </p:custDataLst>
            </p:nvPr>
          </p:nvSpPr>
          <p:spPr bwMode="auto">
            <a:xfrm>
              <a:off x="7710272" y="4289754"/>
              <a:ext cx="279596" cy="246110"/>
            </a:xfrm>
            <a:custGeom>
              <a:avLst/>
              <a:gdLst>
                <a:gd name="T0" fmla="*/ 2147483646 w 101"/>
                <a:gd name="T1" fmla="*/ 2147483646 h 89"/>
                <a:gd name="T2" fmla="*/ 2147483646 w 101"/>
                <a:gd name="T3" fmla="*/ 2147483646 h 89"/>
                <a:gd name="T4" fmla="*/ 2147483646 w 101"/>
                <a:gd name="T5" fmla="*/ 2147483646 h 89"/>
                <a:gd name="T6" fmla="*/ 0 w 101"/>
                <a:gd name="T7" fmla="*/ 2147483646 h 89"/>
                <a:gd name="T8" fmla="*/ 2147483646 w 101"/>
                <a:gd name="T9" fmla="*/ 2147483646 h 89"/>
                <a:gd name="T10" fmla="*/ 2147483646 w 101"/>
                <a:gd name="T11" fmla="*/ 0 h 89"/>
                <a:gd name="T12" fmla="*/ 2147483646 w 101"/>
                <a:gd name="T13" fmla="*/ 0 h 89"/>
                <a:gd name="T14" fmla="*/ 2147483646 w 101"/>
                <a:gd name="T15" fmla="*/ 2147483646 h 89"/>
                <a:gd name="T16" fmla="*/ 2147483646 w 101"/>
                <a:gd name="T17" fmla="*/ 2147483646 h 89"/>
                <a:gd name="T18" fmla="*/ 2147483646 w 101"/>
                <a:gd name="T19" fmla="*/ 2147483646 h 89"/>
                <a:gd name="T20" fmla="*/ 2147483646 w 101"/>
                <a:gd name="T21" fmla="*/ 2147483646 h 89"/>
                <a:gd name="T22" fmla="*/ 2147483646 w 101"/>
                <a:gd name="T23" fmla="*/ 2147483646 h 89"/>
                <a:gd name="T24" fmla="*/ 2147483646 w 101"/>
                <a:gd name="T25" fmla="*/ 2147483646 h 89"/>
                <a:gd name="T26" fmla="*/ 2147483646 w 101"/>
                <a:gd name="T27" fmla="*/ 2147483646 h 89"/>
                <a:gd name="T28" fmla="*/ 2147483646 w 101"/>
                <a:gd name="T29" fmla="*/ 2147483646 h 89"/>
                <a:gd name="T30" fmla="*/ 2147483646 w 101"/>
                <a:gd name="T31" fmla="*/ 2147483646 h 89"/>
                <a:gd name="T32" fmla="*/ 2147483646 w 101"/>
                <a:gd name="T33" fmla="*/ 2147483646 h 89"/>
                <a:gd name="T34" fmla="*/ 2147483646 w 101"/>
                <a:gd name="T35" fmla="*/ 2147483646 h 89"/>
                <a:gd name="T36" fmla="*/ 2147483646 w 101"/>
                <a:gd name="T37" fmla="*/ 2147483646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1" h="89">
                  <a:moveTo>
                    <a:pt x="48" y="89"/>
                  </a:moveTo>
                  <a:cubicBezTo>
                    <a:pt x="44" y="88"/>
                    <a:pt x="41" y="86"/>
                    <a:pt x="38" y="84"/>
                  </a:cubicBezTo>
                  <a:cubicBezTo>
                    <a:pt x="29" y="78"/>
                    <a:pt x="19" y="70"/>
                    <a:pt x="12" y="60"/>
                  </a:cubicBezTo>
                  <a:cubicBezTo>
                    <a:pt x="4" y="50"/>
                    <a:pt x="0" y="39"/>
                    <a:pt x="0" y="26"/>
                  </a:cubicBezTo>
                  <a:cubicBezTo>
                    <a:pt x="0" y="17"/>
                    <a:pt x="3" y="9"/>
                    <a:pt x="9" y="4"/>
                  </a:cubicBezTo>
                  <a:cubicBezTo>
                    <a:pt x="12" y="2"/>
                    <a:pt x="15" y="1"/>
                    <a:pt x="19" y="0"/>
                  </a:cubicBezTo>
                  <a:cubicBezTo>
                    <a:pt x="21" y="0"/>
                    <a:pt x="23" y="0"/>
                    <a:pt x="24" y="0"/>
                  </a:cubicBezTo>
                  <a:cubicBezTo>
                    <a:pt x="27" y="0"/>
                    <a:pt x="29" y="0"/>
                    <a:pt x="32" y="1"/>
                  </a:cubicBezTo>
                  <a:cubicBezTo>
                    <a:pt x="38" y="3"/>
                    <a:pt x="43" y="7"/>
                    <a:pt x="49" y="12"/>
                  </a:cubicBezTo>
                  <a:cubicBezTo>
                    <a:pt x="50" y="12"/>
                    <a:pt x="50" y="12"/>
                    <a:pt x="50" y="12"/>
                  </a:cubicBezTo>
                  <a:cubicBezTo>
                    <a:pt x="51" y="12"/>
                    <a:pt x="51" y="12"/>
                    <a:pt x="51" y="12"/>
                  </a:cubicBezTo>
                  <a:cubicBezTo>
                    <a:pt x="57" y="7"/>
                    <a:pt x="63" y="3"/>
                    <a:pt x="69" y="2"/>
                  </a:cubicBezTo>
                  <a:cubicBezTo>
                    <a:pt x="72" y="1"/>
                    <a:pt x="74" y="1"/>
                    <a:pt x="77" y="1"/>
                  </a:cubicBezTo>
                  <a:cubicBezTo>
                    <a:pt x="79" y="1"/>
                    <a:pt x="80" y="1"/>
                    <a:pt x="82" y="1"/>
                  </a:cubicBezTo>
                  <a:cubicBezTo>
                    <a:pt x="86" y="2"/>
                    <a:pt x="89" y="4"/>
                    <a:pt x="92" y="6"/>
                  </a:cubicBezTo>
                  <a:cubicBezTo>
                    <a:pt x="98" y="11"/>
                    <a:pt x="101" y="19"/>
                    <a:pt x="100" y="28"/>
                  </a:cubicBezTo>
                  <a:cubicBezTo>
                    <a:pt x="99" y="41"/>
                    <a:pt x="94" y="52"/>
                    <a:pt x="86" y="62"/>
                  </a:cubicBezTo>
                  <a:cubicBezTo>
                    <a:pt x="78" y="71"/>
                    <a:pt x="68" y="79"/>
                    <a:pt x="58" y="84"/>
                  </a:cubicBezTo>
                  <a:cubicBezTo>
                    <a:pt x="55" y="86"/>
                    <a:pt x="52" y="88"/>
                    <a:pt x="48"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80"/>
            </a:p>
          </p:txBody>
        </p:sp>
      </p:grpSp>
      <p:grpSp>
        <p:nvGrpSpPr>
          <p:cNvPr id="5" name="组合 6"/>
          <p:cNvGrpSpPr/>
          <p:nvPr/>
        </p:nvGrpSpPr>
        <p:grpSpPr>
          <a:xfrm>
            <a:off x="2920776" y="2769661"/>
            <a:ext cx="1157224" cy="1170320"/>
            <a:chOff x="4107341" y="3894637"/>
            <a:chExt cx="1627346" cy="1645762"/>
          </a:xfrm>
        </p:grpSpPr>
        <p:sp>
          <p:nvSpPr>
            <p:cNvPr id="34" name="MH_SubTitle_5"/>
            <p:cNvSpPr/>
            <p:nvPr>
              <p:custDataLst>
                <p:tags r:id="rId8"/>
              </p:custDataLst>
            </p:nvPr>
          </p:nvSpPr>
          <p:spPr bwMode="auto">
            <a:xfrm>
              <a:off x="4107341" y="3894637"/>
              <a:ext cx="1627346" cy="1645762"/>
            </a:xfrm>
            <a:custGeom>
              <a:avLst/>
              <a:gdLst>
                <a:gd name="T0" fmla="*/ 586 w 588"/>
                <a:gd name="T1" fmla="*/ 330 h 595"/>
                <a:gd name="T2" fmla="*/ 446 w 588"/>
                <a:gd name="T3" fmla="*/ 406 h 595"/>
                <a:gd name="T4" fmla="*/ 370 w 588"/>
                <a:gd name="T5" fmla="*/ 567 h 595"/>
                <a:gd name="T6" fmla="*/ 361 w 588"/>
                <a:gd name="T7" fmla="*/ 589 h 595"/>
                <a:gd name="T8" fmla="*/ 340 w 588"/>
                <a:gd name="T9" fmla="*/ 595 h 595"/>
                <a:gd name="T10" fmla="*/ 335 w 588"/>
                <a:gd name="T11" fmla="*/ 595 h 595"/>
                <a:gd name="T12" fmla="*/ 330 w 588"/>
                <a:gd name="T13" fmla="*/ 595 h 595"/>
                <a:gd name="T14" fmla="*/ 325 w 588"/>
                <a:gd name="T15" fmla="*/ 594 h 595"/>
                <a:gd name="T16" fmla="*/ 320 w 588"/>
                <a:gd name="T17" fmla="*/ 593 h 595"/>
                <a:gd name="T18" fmla="*/ 315 w 588"/>
                <a:gd name="T19" fmla="*/ 590 h 595"/>
                <a:gd name="T20" fmla="*/ 311 w 588"/>
                <a:gd name="T21" fmla="*/ 588 h 595"/>
                <a:gd name="T22" fmla="*/ 305 w 588"/>
                <a:gd name="T23" fmla="*/ 583 h 595"/>
                <a:gd name="T24" fmla="*/ 172 w 588"/>
                <a:gd name="T25" fmla="*/ 466 h 595"/>
                <a:gd name="T26" fmla="*/ 7 w 588"/>
                <a:gd name="T27" fmla="*/ 445 h 595"/>
                <a:gd name="T28" fmla="*/ 72 w 588"/>
                <a:gd name="T29" fmla="*/ 292 h 595"/>
                <a:gd name="T30" fmla="*/ 37 w 588"/>
                <a:gd name="T31" fmla="*/ 119 h 595"/>
                <a:gd name="T32" fmla="*/ 36 w 588"/>
                <a:gd name="T33" fmla="*/ 113 h 595"/>
                <a:gd name="T34" fmla="*/ 35 w 588"/>
                <a:gd name="T35" fmla="*/ 108 h 595"/>
                <a:gd name="T36" fmla="*/ 35 w 588"/>
                <a:gd name="T37" fmla="*/ 103 h 595"/>
                <a:gd name="T38" fmla="*/ 36 w 588"/>
                <a:gd name="T39" fmla="*/ 97 h 595"/>
                <a:gd name="T40" fmla="*/ 38 w 588"/>
                <a:gd name="T41" fmla="*/ 92 h 595"/>
                <a:gd name="T42" fmla="*/ 40 w 588"/>
                <a:gd name="T43" fmla="*/ 88 h 595"/>
                <a:gd name="T44" fmla="*/ 43 w 588"/>
                <a:gd name="T45" fmla="*/ 84 h 595"/>
                <a:gd name="T46" fmla="*/ 47 w 588"/>
                <a:gd name="T47" fmla="*/ 79 h 595"/>
                <a:gd name="T48" fmla="*/ 51 w 588"/>
                <a:gd name="T49" fmla="*/ 76 h 595"/>
                <a:gd name="T50" fmla="*/ 55 w 588"/>
                <a:gd name="T51" fmla="*/ 74 h 595"/>
                <a:gd name="T52" fmla="*/ 60 w 588"/>
                <a:gd name="T53" fmla="*/ 72 h 595"/>
                <a:gd name="T54" fmla="*/ 65 w 588"/>
                <a:gd name="T55" fmla="*/ 70 h 595"/>
                <a:gd name="T56" fmla="*/ 76 w 588"/>
                <a:gd name="T57" fmla="*/ 68 h 595"/>
                <a:gd name="T58" fmla="*/ 83 w 588"/>
                <a:gd name="T59" fmla="*/ 70 h 595"/>
                <a:gd name="T60" fmla="*/ 261 w 588"/>
                <a:gd name="T61" fmla="*/ 85 h 595"/>
                <a:gd name="T62" fmla="*/ 396 w 588"/>
                <a:gd name="T63" fmla="*/ 2 h 595"/>
                <a:gd name="T64" fmla="*/ 419 w 588"/>
                <a:gd name="T65" fmla="*/ 19 h 595"/>
                <a:gd name="T66" fmla="*/ 432 w 588"/>
                <a:gd name="T67" fmla="*/ 102 h 595"/>
                <a:gd name="T68" fmla="*/ 447 w 588"/>
                <a:gd name="T69" fmla="*/ 191 h 595"/>
                <a:gd name="T70" fmla="*/ 516 w 588"/>
                <a:gd name="T71" fmla="*/ 249 h 595"/>
                <a:gd name="T72" fmla="*/ 582 w 588"/>
                <a:gd name="T73" fmla="*/ 30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8" h="595">
                  <a:moveTo>
                    <a:pt x="582" y="302"/>
                  </a:moveTo>
                  <a:cubicBezTo>
                    <a:pt x="587" y="311"/>
                    <a:pt x="588" y="321"/>
                    <a:pt x="586" y="330"/>
                  </a:cubicBezTo>
                  <a:cubicBezTo>
                    <a:pt x="583" y="337"/>
                    <a:pt x="578" y="347"/>
                    <a:pt x="563" y="354"/>
                  </a:cubicBezTo>
                  <a:cubicBezTo>
                    <a:pt x="524" y="372"/>
                    <a:pt x="485" y="389"/>
                    <a:pt x="446" y="406"/>
                  </a:cubicBezTo>
                  <a:cubicBezTo>
                    <a:pt x="433" y="411"/>
                    <a:pt x="417" y="429"/>
                    <a:pt x="413" y="443"/>
                  </a:cubicBezTo>
                  <a:cubicBezTo>
                    <a:pt x="400" y="483"/>
                    <a:pt x="386" y="524"/>
                    <a:pt x="370" y="567"/>
                  </a:cubicBezTo>
                  <a:cubicBezTo>
                    <a:pt x="368" y="573"/>
                    <a:pt x="364" y="579"/>
                    <a:pt x="360" y="583"/>
                  </a:cubicBezTo>
                  <a:cubicBezTo>
                    <a:pt x="361" y="589"/>
                    <a:pt x="361" y="589"/>
                    <a:pt x="361" y="589"/>
                  </a:cubicBezTo>
                  <a:cubicBezTo>
                    <a:pt x="342" y="594"/>
                    <a:pt x="342" y="594"/>
                    <a:pt x="342" y="594"/>
                  </a:cubicBezTo>
                  <a:cubicBezTo>
                    <a:pt x="342" y="594"/>
                    <a:pt x="341" y="595"/>
                    <a:pt x="340" y="595"/>
                  </a:cubicBezTo>
                  <a:cubicBezTo>
                    <a:pt x="340" y="595"/>
                    <a:pt x="339" y="595"/>
                    <a:pt x="337" y="595"/>
                  </a:cubicBezTo>
                  <a:cubicBezTo>
                    <a:pt x="337" y="595"/>
                    <a:pt x="336" y="595"/>
                    <a:pt x="335" y="595"/>
                  </a:cubicBezTo>
                  <a:cubicBezTo>
                    <a:pt x="334" y="595"/>
                    <a:pt x="333" y="595"/>
                    <a:pt x="332" y="595"/>
                  </a:cubicBezTo>
                  <a:cubicBezTo>
                    <a:pt x="331" y="595"/>
                    <a:pt x="331" y="595"/>
                    <a:pt x="330" y="595"/>
                  </a:cubicBezTo>
                  <a:cubicBezTo>
                    <a:pt x="329" y="595"/>
                    <a:pt x="328" y="595"/>
                    <a:pt x="327" y="595"/>
                  </a:cubicBezTo>
                  <a:cubicBezTo>
                    <a:pt x="326" y="595"/>
                    <a:pt x="325" y="595"/>
                    <a:pt x="325" y="594"/>
                  </a:cubicBezTo>
                  <a:cubicBezTo>
                    <a:pt x="324" y="594"/>
                    <a:pt x="323" y="594"/>
                    <a:pt x="322" y="594"/>
                  </a:cubicBezTo>
                  <a:cubicBezTo>
                    <a:pt x="321" y="593"/>
                    <a:pt x="320" y="593"/>
                    <a:pt x="320" y="593"/>
                  </a:cubicBezTo>
                  <a:cubicBezTo>
                    <a:pt x="319" y="592"/>
                    <a:pt x="318" y="592"/>
                    <a:pt x="317" y="592"/>
                  </a:cubicBezTo>
                  <a:cubicBezTo>
                    <a:pt x="316" y="591"/>
                    <a:pt x="316" y="591"/>
                    <a:pt x="315" y="590"/>
                  </a:cubicBezTo>
                  <a:cubicBezTo>
                    <a:pt x="314" y="590"/>
                    <a:pt x="313" y="590"/>
                    <a:pt x="313" y="589"/>
                  </a:cubicBezTo>
                  <a:cubicBezTo>
                    <a:pt x="312" y="589"/>
                    <a:pt x="311" y="588"/>
                    <a:pt x="311" y="588"/>
                  </a:cubicBezTo>
                  <a:cubicBezTo>
                    <a:pt x="310" y="587"/>
                    <a:pt x="309" y="587"/>
                    <a:pt x="309" y="586"/>
                  </a:cubicBezTo>
                  <a:cubicBezTo>
                    <a:pt x="307" y="585"/>
                    <a:pt x="306" y="584"/>
                    <a:pt x="305" y="583"/>
                  </a:cubicBezTo>
                  <a:cubicBezTo>
                    <a:pt x="280" y="557"/>
                    <a:pt x="251" y="524"/>
                    <a:pt x="218" y="486"/>
                  </a:cubicBezTo>
                  <a:cubicBezTo>
                    <a:pt x="209" y="475"/>
                    <a:pt x="186" y="465"/>
                    <a:pt x="172" y="466"/>
                  </a:cubicBezTo>
                  <a:cubicBezTo>
                    <a:pt x="124" y="467"/>
                    <a:pt x="78" y="467"/>
                    <a:pt x="41" y="465"/>
                  </a:cubicBezTo>
                  <a:cubicBezTo>
                    <a:pt x="26" y="463"/>
                    <a:pt x="13" y="456"/>
                    <a:pt x="7" y="445"/>
                  </a:cubicBezTo>
                  <a:cubicBezTo>
                    <a:pt x="0" y="434"/>
                    <a:pt x="0" y="420"/>
                    <a:pt x="7" y="407"/>
                  </a:cubicBezTo>
                  <a:cubicBezTo>
                    <a:pt x="24" y="373"/>
                    <a:pt x="46" y="333"/>
                    <a:pt x="72" y="292"/>
                  </a:cubicBezTo>
                  <a:cubicBezTo>
                    <a:pt x="79" y="280"/>
                    <a:pt x="82" y="255"/>
                    <a:pt x="77" y="241"/>
                  </a:cubicBezTo>
                  <a:cubicBezTo>
                    <a:pt x="60" y="195"/>
                    <a:pt x="47" y="153"/>
                    <a:pt x="37" y="119"/>
                  </a:cubicBezTo>
                  <a:cubicBezTo>
                    <a:pt x="37" y="117"/>
                    <a:pt x="36" y="115"/>
                    <a:pt x="36" y="114"/>
                  </a:cubicBezTo>
                  <a:cubicBezTo>
                    <a:pt x="36" y="113"/>
                    <a:pt x="36" y="113"/>
                    <a:pt x="36" y="113"/>
                  </a:cubicBezTo>
                  <a:cubicBezTo>
                    <a:pt x="36" y="111"/>
                    <a:pt x="35" y="110"/>
                    <a:pt x="35" y="109"/>
                  </a:cubicBezTo>
                  <a:cubicBezTo>
                    <a:pt x="35" y="109"/>
                    <a:pt x="35" y="108"/>
                    <a:pt x="35" y="108"/>
                  </a:cubicBezTo>
                  <a:cubicBezTo>
                    <a:pt x="35" y="107"/>
                    <a:pt x="35" y="105"/>
                    <a:pt x="35" y="104"/>
                  </a:cubicBezTo>
                  <a:cubicBezTo>
                    <a:pt x="35" y="104"/>
                    <a:pt x="35" y="104"/>
                    <a:pt x="35" y="103"/>
                  </a:cubicBezTo>
                  <a:cubicBezTo>
                    <a:pt x="35" y="101"/>
                    <a:pt x="36" y="100"/>
                    <a:pt x="36" y="98"/>
                  </a:cubicBezTo>
                  <a:cubicBezTo>
                    <a:pt x="36" y="98"/>
                    <a:pt x="36" y="97"/>
                    <a:pt x="36" y="97"/>
                  </a:cubicBezTo>
                  <a:cubicBezTo>
                    <a:pt x="37" y="96"/>
                    <a:pt x="37" y="95"/>
                    <a:pt x="37" y="94"/>
                  </a:cubicBezTo>
                  <a:cubicBezTo>
                    <a:pt x="37" y="93"/>
                    <a:pt x="38" y="93"/>
                    <a:pt x="38" y="92"/>
                  </a:cubicBezTo>
                  <a:cubicBezTo>
                    <a:pt x="38" y="91"/>
                    <a:pt x="39" y="90"/>
                    <a:pt x="39" y="89"/>
                  </a:cubicBezTo>
                  <a:cubicBezTo>
                    <a:pt x="39" y="89"/>
                    <a:pt x="40" y="88"/>
                    <a:pt x="40" y="88"/>
                  </a:cubicBezTo>
                  <a:cubicBezTo>
                    <a:pt x="41" y="87"/>
                    <a:pt x="41" y="86"/>
                    <a:pt x="42" y="85"/>
                  </a:cubicBezTo>
                  <a:cubicBezTo>
                    <a:pt x="42" y="84"/>
                    <a:pt x="42" y="84"/>
                    <a:pt x="43" y="84"/>
                  </a:cubicBezTo>
                  <a:cubicBezTo>
                    <a:pt x="44" y="82"/>
                    <a:pt x="45" y="81"/>
                    <a:pt x="46" y="80"/>
                  </a:cubicBezTo>
                  <a:cubicBezTo>
                    <a:pt x="46" y="80"/>
                    <a:pt x="47" y="79"/>
                    <a:pt x="47" y="79"/>
                  </a:cubicBezTo>
                  <a:cubicBezTo>
                    <a:pt x="48" y="78"/>
                    <a:pt x="49" y="78"/>
                    <a:pt x="50" y="77"/>
                  </a:cubicBezTo>
                  <a:cubicBezTo>
                    <a:pt x="50" y="77"/>
                    <a:pt x="50" y="76"/>
                    <a:pt x="51" y="76"/>
                  </a:cubicBezTo>
                  <a:cubicBezTo>
                    <a:pt x="52" y="75"/>
                    <a:pt x="53" y="75"/>
                    <a:pt x="54" y="74"/>
                  </a:cubicBezTo>
                  <a:cubicBezTo>
                    <a:pt x="54" y="74"/>
                    <a:pt x="55" y="74"/>
                    <a:pt x="55" y="74"/>
                  </a:cubicBezTo>
                  <a:cubicBezTo>
                    <a:pt x="56" y="73"/>
                    <a:pt x="58" y="72"/>
                    <a:pt x="59" y="72"/>
                  </a:cubicBezTo>
                  <a:cubicBezTo>
                    <a:pt x="59" y="72"/>
                    <a:pt x="60" y="72"/>
                    <a:pt x="60" y="72"/>
                  </a:cubicBezTo>
                  <a:cubicBezTo>
                    <a:pt x="61" y="71"/>
                    <a:pt x="62" y="71"/>
                    <a:pt x="63" y="71"/>
                  </a:cubicBezTo>
                  <a:cubicBezTo>
                    <a:pt x="64" y="70"/>
                    <a:pt x="64" y="70"/>
                    <a:pt x="65" y="70"/>
                  </a:cubicBezTo>
                  <a:cubicBezTo>
                    <a:pt x="65" y="70"/>
                    <a:pt x="66" y="70"/>
                    <a:pt x="67" y="70"/>
                  </a:cubicBezTo>
                  <a:cubicBezTo>
                    <a:pt x="76" y="68"/>
                    <a:pt x="76" y="68"/>
                    <a:pt x="76" y="68"/>
                  </a:cubicBezTo>
                  <a:cubicBezTo>
                    <a:pt x="77" y="69"/>
                    <a:pt x="77" y="69"/>
                    <a:pt x="77" y="69"/>
                  </a:cubicBezTo>
                  <a:cubicBezTo>
                    <a:pt x="79" y="69"/>
                    <a:pt x="81" y="70"/>
                    <a:pt x="83" y="70"/>
                  </a:cubicBezTo>
                  <a:cubicBezTo>
                    <a:pt x="129" y="77"/>
                    <a:pt x="171" y="86"/>
                    <a:pt x="211" y="95"/>
                  </a:cubicBezTo>
                  <a:cubicBezTo>
                    <a:pt x="226" y="98"/>
                    <a:pt x="250" y="93"/>
                    <a:pt x="261" y="85"/>
                  </a:cubicBezTo>
                  <a:cubicBezTo>
                    <a:pt x="295" y="59"/>
                    <a:pt x="330" y="34"/>
                    <a:pt x="365" y="9"/>
                  </a:cubicBezTo>
                  <a:cubicBezTo>
                    <a:pt x="377" y="0"/>
                    <a:pt x="389" y="0"/>
                    <a:pt x="396" y="2"/>
                  </a:cubicBezTo>
                  <a:cubicBezTo>
                    <a:pt x="406" y="4"/>
                    <a:pt x="414" y="10"/>
                    <a:pt x="419" y="19"/>
                  </a:cubicBezTo>
                  <a:cubicBezTo>
                    <a:pt x="419" y="19"/>
                    <a:pt x="419" y="19"/>
                    <a:pt x="419" y="19"/>
                  </a:cubicBezTo>
                  <a:cubicBezTo>
                    <a:pt x="422" y="25"/>
                    <a:pt x="424" y="32"/>
                    <a:pt x="425" y="40"/>
                  </a:cubicBezTo>
                  <a:cubicBezTo>
                    <a:pt x="427" y="60"/>
                    <a:pt x="429" y="81"/>
                    <a:pt x="432" y="102"/>
                  </a:cubicBezTo>
                  <a:cubicBezTo>
                    <a:pt x="434" y="123"/>
                    <a:pt x="436" y="145"/>
                    <a:pt x="439" y="167"/>
                  </a:cubicBezTo>
                  <a:cubicBezTo>
                    <a:pt x="439" y="174"/>
                    <a:pt x="443" y="183"/>
                    <a:pt x="447" y="191"/>
                  </a:cubicBezTo>
                  <a:cubicBezTo>
                    <a:pt x="452" y="199"/>
                    <a:pt x="458" y="207"/>
                    <a:pt x="464" y="210"/>
                  </a:cubicBezTo>
                  <a:cubicBezTo>
                    <a:pt x="482" y="224"/>
                    <a:pt x="499" y="236"/>
                    <a:pt x="516" y="249"/>
                  </a:cubicBezTo>
                  <a:cubicBezTo>
                    <a:pt x="534" y="262"/>
                    <a:pt x="550" y="274"/>
                    <a:pt x="567" y="286"/>
                  </a:cubicBezTo>
                  <a:cubicBezTo>
                    <a:pt x="574" y="290"/>
                    <a:pt x="579" y="296"/>
                    <a:pt x="582" y="302"/>
                  </a:cubicBezTo>
                  <a:close/>
                </a:path>
              </a:pathLst>
            </a:custGeom>
            <a:solidFill>
              <a:schemeClr val="accent2"/>
            </a:solidFill>
            <a:ln w="57150">
              <a:solidFill>
                <a:srgbClr val="FFFFFF"/>
              </a:solidFill>
            </a:ln>
            <a:effectLst>
              <a:outerShdw blurRad="215900" dist="76200" dir="2700000" sx="101000" sy="101000" algn="tl" rotWithShape="0">
                <a:prstClr val="black">
                  <a:alpha val="27000"/>
                </a:prstClr>
              </a:outerShdw>
            </a:effectLst>
          </p:spPr>
          <p:txBody>
            <a:bodyPr lIns="0" tIns="215988" anchor="ctr" anchorCtr="1">
              <a:normAutofit/>
            </a:bodyPr>
            <a:lstStyle/>
            <a:p>
              <a:pPr>
                <a:defRPr/>
              </a:pPr>
              <a:r>
                <a:rPr lang="en-US" altLang="zh-CN" sz="1280">
                  <a:solidFill>
                    <a:srgbClr val="FFFFFF"/>
                  </a:solidFill>
                </a:rPr>
                <a:t>Lorem</a:t>
              </a:r>
              <a:endParaRPr lang="zh-CN" altLang="en-US" sz="1280" dirty="0">
                <a:solidFill>
                  <a:srgbClr val="FFFFFF"/>
                </a:solidFill>
              </a:endParaRPr>
            </a:p>
          </p:txBody>
        </p:sp>
        <p:sp>
          <p:nvSpPr>
            <p:cNvPr id="2059" name="MH_Other_3"/>
            <p:cNvSpPr>
              <a:spLocks noEditPoints="1"/>
            </p:cNvSpPr>
            <p:nvPr>
              <p:custDataLst>
                <p:tags r:id="rId9"/>
              </p:custDataLst>
            </p:nvPr>
          </p:nvSpPr>
          <p:spPr bwMode="auto">
            <a:xfrm>
              <a:off x="4688297" y="4353375"/>
              <a:ext cx="237740" cy="249459"/>
            </a:xfrm>
            <a:custGeom>
              <a:avLst/>
              <a:gdLst>
                <a:gd name="T0" fmla="*/ 2147483646 w 86"/>
                <a:gd name="T1" fmla="*/ 0 h 90"/>
                <a:gd name="T2" fmla="*/ 2147483646 w 86"/>
                <a:gd name="T3" fmla="*/ 2147483646 h 90"/>
                <a:gd name="T4" fmla="*/ 2147483646 w 86"/>
                <a:gd name="T5" fmla="*/ 2147483646 h 90"/>
                <a:gd name="T6" fmla="*/ 2147483646 w 86"/>
                <a:gd name="T7" fmla="*/ 2147483646 h 90"/>
                <a:gd name="T8" fmla="*/ 0 w 86"/>
                <a:gd name="T9" fmla="*/ 2147483646 h 90"/>
                <a:gd name="T10" fmla="*/ 2147483646 w 86"/>
                <a:gd name="T11" fmla="*/ 2147483646 h 90"/>
                <a:gd name="T12" fmla="*/ 2147483646 w 86"/>
                <a:gd name="T13" fmla="*/ 2147483646 h 90"/>
                <a:gd name="T14" fmla="*/ 2147483646 w 86"/>
                <a:gd name="T15" fmla="*/ 2147483646 h 90"/>
                <a:gd name="T16" fmla="*/ 2147483646 w 86"/>
                <a:gd name="T17" fmla="*/ 2147483646 h 90"/>
                <a:gd name="T18" fmla="*/ 2147483646 w 86"/>
                <a:gd name="T19" fmla="*/ 2147483646 h 90"/>
                <a:gd name="T20" fmla="*/ 2147483646 w 86"/>
                <a:gd name="T21" fmla="*/ 0 h 90"/>
                <a:gd name="T22" fmla="*/ 2147483646 w 86"/>
                <a:gd name="T23" fmla="*/ 2147483646 h 90"/>
                <a:gd name="T24" fmla="*/ 2147483646 w 86"/>
                <a:gd name="T25" fmla="*/ 2147483646 h 90"/>
                <a:gd name="T26" fmla="*/ 2147483646 w 86"/>
                <a:gd name="T27" fmla="*/ 2147483646 h 90"/>
                <a:gd name="T28" fmla="*/ 2147483646 w 86"/>
                <a:gd name="T29" fmla="*/ 2147483646 h 90"/>
                <a:gd name="T30" fmla="*/ 2147483646 w 86"/>
                <a:gd name="T31" fmla="*/ 2147483646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6" h="90">
                  <a:moveTo>
                    <a:pt x="50" y="0"/>
                  </a:moveTo>
                  <a:cubicBezTo>
                    <a:pt x="30" y="0"/>
                    <a:pt x="14" y="16"/>
                    <a:pt x="14" y="36"/>
                  </a:cubicBezTo>
                  <a:cubicBezTo>
                    <a:pt x="14" y="45"/>
                    <a:pt x="18" y="54"/>
                    <a:pt x="23" y="60"/>
                  </a:cubicBezTo>
                  <a:cubicBezTo>
                    <a:pt x="2" y="82"/>
                    <a:pt x="2" y="82"/>
                    <a:pt x="2" y="82"/>
                  </a:cubicBezTo>
                  <a:cubicBezTo>
                    <a:pt x="1" y="83"/>
                    <a:pt x="0" y="84"/>
                    <a:pt x="0" y="85"/>
                  </a:cubicBezTo>
                  <a:cubicBezTo>
                    <a:pt x="0" y="86"/>
                    <a:pt x="1" y="88"/>
                    <a:pt x="2" y="88"/>
                  </a:cubicBezTo>
                  <a:cubicBezTo>
                    <a:pt x="3" y="90"/>
                    <a:pt x="6" y="90"/>
                    <a:pt x="8" y="88"/>
                  </a:cubicBezTo>
                  <a:cubicBezTo>
                    <a:pt x="30" y="66"/>
                    <a:pt x="30" y="66"/>
                    <a:pt x="30" y="66"/>
                  </a:cubicBezTo>
                  <a:cubicBezTo>
                    <a:pt x="36" y="70"/>
                    <a:pt x="43" y="72"/>
                    <a:pt x="50" y="72"/>
                  </a:cubicBezTo>
                  <a:cubicBezTo>
                    <a:pt x="70" y="72"/>
                    <a:pt x="86" y="56"/>
                    <a:pt x="86" y="36"/>
                  </a:cubicBezTo>
                  <a:cubicBezTo>
                    <a:pt x="86" y="16"/>
                    <a:pt x="70" y="0"/>
                    <a:pt x="50" y="0"/>
                  </a:cubicBezTo>
                  <a:close/>
                  <a:moveTo>
                    <a:pt x="50" y="6"/>
                  </a:moveTo>
                  <a:cubicBezTo>
                    <a:pt x="67" y="6"/>
                    <a:pt x="80" y="20"/>
                    <a:pt x="80" y="36"/>
                  </a:cubicBezTo>
                  <a:cubicBezTo>
                    <a:pt x="80" y="53"/>
                    <a:pt x="67" y="66"/>
                    <a:pt x="50" y="66"/>
                  </a:cubicBezTo>
                  <a:cubicBezTo>
                    <a:pt x="34" y="66"/>
                    <a:pt x="20" y="53"/>
                    <a:pt x="20" y="36"/>
                  </a:cubicBezTo>
                  <a:cubicBezTo>
                    <a:pt x="20" y="20"/>
                    <a:pt x="34" y="6"/>
                    <a:pt x="5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80"/>
            </a:p>
          </p:txBody>
        </p:sp>
      </p:grpSp>
      <p:grpSp>
        <p:nvGrpSpPr>
          <p:cNvPr id="6" name="组合 7"/>
          <p:cNvGrpSpPr/>
          <p:nvPr/>
        </p:nvGrpSpPr>
        <p:grpSpPr>
          <a:xfrm>
            <a:off x="2920776" y="1535050"/>
            <a:ext cx="1157224" cy="1172702"/>
            <a:chOff x="4107341" y="2158466"/>
            <a:chExt cx="1627346" cy="1649112"/>
          </a:xfrm>
        </p:grpSpPr>
        <p:sp>
          <p:nvSpPr>
            <p:cNvPr id="33" name="MH_SubTitle_6"/>
            <p:cNvSpPr/>
            <p:nvPr>
              <p:custDataLst>
                <p:tags r:id="rId6"/>
              </p:custDataLst>
            </p:nvPr>
          </p:nvSpPr>
          <p:spPr bwMode="auto">
            <a:xfrm>
              <a:off x="4107341" y="2158466"/>
              <a:ext cx="1627346" cy="1649112"/>
            </a:xfrm>
            <a:custGeom>
              <a:avLst/>
              <a:gdLst>
                <a:gd name="T0" fmla="*/ 8 w 552"/>
                <a:gd name="T1" fmla="*/ 164 h 563"/>
                <a:gd name="T2" fmla="*/ 24 w 552"/>
                <a:gd name="T3" fmla="*/ 136 h 563"/>
                <a:gd name="T4" fmla="*/ 153 w 552"/>
                <a:gd name="T5" fmla="*/ 135 h 563"/>
                <a:gd name="T6" fmla="*/ 216 w 552"/>
                <a:gd name="T7" fmla="*/ 107 h 563"/>
                <a:gd name="T8" fmla="*/ 302 w 552"/>
                <a:gd name="T9" fmla="*/ 12 h 563"/>
                <a:gd name="T10" fmla="*/ 333 w 552"/>
                <a:gd name="T11" fmla="*/ 20 h 563"/>
                <a:gd name="T12" fmla="*/ 375 w 552"/>
                <a:gd name="T13" fmla="*/ 142 h 563"/>
                <a:gd name="T14" fmla="*/ 420 w 552"/>
                <a:gd name="T15" fmla="*/ 193 h 563"/>
                <a:gd name="T16" fmla="*/ 537 w 552"/>
                <a:gd name="T17" fmla="*/ 245 h 563"/>
                <a:gd name="T18" fmla="*/ 537 w 552"/>
                <a:gd name="T19" fmla="*/ 277 h 563"/>
                <a:gd name="T20" fmla="*/ 433 w 552"/>
                <a:gd name="T21" fmla="*/ 352 h 563"/>
                <a:gd name="T22" fmla="*/ 400 w 552"/>
                <a:gd name="T23" fmla="*/ 410 h 563"/>
                <a:gd name="T24" fmla="*/ 386 w 552"/>
                <a:gd name="T25" fmla="*/ 538 h 563"/>
                <a:gd name="T26" fmla="*/ 358 w 552"/>
                <a:gd name="T27" fmla="*/ 553 h 563"/>
                <a:gd name="T28" fmla="*/ 255 w 552"/>
                <a:gd name="T29" fmla="*/ 478 h 563"/>
                <a:gd name="T30" fmla="*/ 189 w 552"/>
                <a:gd name="T31" fmla="*/ 464 h 563"/>
                <a:gd name="T32" fmla="*/ 62 w 552"/>
                <a:gd name="T33" fmla="*/ 489 h 563"/>
                <a:gd name="T34" fmla="*/ 39 w 552"/>
                <a:gd name="T35" fmla="*/ 467 h 563"/>
                <a:gd name="T36" fmla="*/ 79 w 552"/>
                <a:gd name="T37" fmla="*/ 345 h 563"/>
                <a:gd name="T38" fmla="*/ 71 w 552"/>
                <a:gd name="T39" fmla="*/ 276 h 563"/>
                <a:gd name="T40" fmla="*/ 8 w 552"/>
                <a:gd name="T41" fmla="*/ 164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2" h="563">
                  <a:moveTo>
                    <a:pt x="8" y="164"/>
                  </a:moveTo>
                  <a:cubicBezTo>
                    <a:pt x="0" y="149"/>
                    <a:pt x="7" y="137"/>
                    <a:pt x="24" y="136"/>
                  </a:cubicBezTo>
                  <a:cubicBezTo>
                    <a:pt x="61" y="134"/>
                    <a:pt x="106" y="133"/>
                    <a:pt x="153" y="135"/>
                  </a:cubicBezTo>
                  <a:cubicBezTo>
                    <a:pt x="174" y="135"/>
                    <a:pt x="203" y="123"/>
                    <a:pt x="216" y="107"/>
                  </a:cubicBezTo>
                  <a:cubicBezTo>
                    <a:pt x="247" y="71"/>
                    <a:pt x="276" y="38"/>
                    <a:pt x="302" y="12"/>
                  </a:cubicBezTo>
                  <a:cubicBezTo>
                    <a:pt x="313" y="0"/>
                    <a:pt x="326" y="4"/>
                    <a:pt x="333" y="20"/>
                  </a:cubicBezTo>
                  <a:cubicBezTo>
                    <a:pt x="346" y="57"/>
                    <a:pt x="361" y="98"/>
                    <a:pt x="375" y="142"/>
                  </a:cubicBezTo>
                  <a:cubicBezTo>
                    <a:pt x="381" y="162"/>
                    <a:pt x="401" y="185"/>
                    <a:pt x="420" y="193"/>
                  </a:cubicBezTo>
                  <a:cubicBezTo>
                    <a:pt x="462" y="211"/>
                    <a:pt x="501" y="229"/>
                    <a:pt x="537" y="245"/>
                  </a:cubicBezTo>
                  <a:cubicBezTo>
                    <a:pt x="552" y="252"/>
                    <a:pt x="552" y="266"/>
                    <a:pt x="537" y="277"/>
                  </a:cubicBezTo>
                  <a:cubicBezTo>
                    <a:pt x="504" y="301"/>
                    <a:pt x="470" y="326"/>
                    <a:pt x="433" y="352"/>
                  </a:cubicBezTo>
                  <a:cubicBezTo>
                    <a:pt x="417" y="364"/>
                    <a:pt x="402" y="391"/>
                    <a:pt x="400" y="410"/>
                  </a:cubicBezTo>
                  <a:cubicBezTo>
                    <a:pt x="395" y="455"/>
                    <a:pt x="390" y="497"/>
                    <a:pt x="386" y="538"/>
                  </a:cubicBezTo>
                  <a:cubicBezTo>
                    <a:pt x="385" y="556"/>
                    <a:pt x="373" y="563"/>
                    <a:pt x="358" y="553"/>
                  </a:cubicBezTo>
                  <a:cubicBezTo>
                    <a:pt x="327" y="531"/>
                    <a:pt x="292" y="506"/>
                    <a:pt x="255" y="478"/>
                  </a:cubicBezTo>
                  <a:cubicBezTo>
                    <a:pt x="239" y="466"/>
                    <a:pt x="209" y="460"/>
                    <a:pt x="189" y="464"/>
                  </a:cubicBezTo>
                  <a:cubicBezTo>
                    <a:pt x="143" y="475"/>
                    <a:pt x="100" y="483"/>
                    <a:pt x="62" y="489"/>
                  </a:cubicBezTo>
                  <a:cubicBezTo>
                    <a:pt x="45" y="492"/>
                    <a:pt x="35" y="482"/>
                    <a:pt x="39" y="467"/>
                  </a:cubicBezTo>
                  <a:cubicBezTo>
                    <a:pt x="49" y="431"/>
                    <a:pt x="63" y="389"/>
                    <a:pt x="79" y="345"/>
                  </a:cubicBezTo>
                  <a:cubicBezTo>
                    <a:pt x="86" y="326"/>
                    <a:pt x="82" y="294"/>
                    <a:pt x="71" y="276"/>
                  </a:cubicBezTo>
                  <a:cubicBezTo>
                    <a:pt x="46" y="236"/>
                    <a:pt x="24" y="197"/>
                    <a:pt x="8" y="164"/>
                  </a:cubicBezTo>
                  <a:close/>
                </a:path>
              </a:pathLst>
            </a:custGeom>
            <a:solidFill>
              <a:schemeClr val="accent3"/>
            </a:solidFill>
            <a:ln w="57150">
              <a:solidFill>
                <a:srgbClr val="FFFFFF"/>
              </a:solidFill>
            </a:ln>
            <a:effectLst>
              <a:outerShdw blurRad="215900" dist="76200" dir="2700000" sx="101000" sy="101000" algn="tl" rotWithShape="0">
                <a:prstClr val="black">
                  <a:alpha val="27000"/>
                </a:prstClr>
              </a:outerShdw>
            </a:effectLst>
          </p:spPr>
          <p:txBody>
            <a:bodyPr lIns="0" tIns="215988" anchor="ctr" anchorCtr="1">
              <a:normAutofit/>
            </a:bodyPr>
            <a:lstStyle/>
            <a:p>
              <a:pPr>
                <a:defRPr/>
              </a:pPr>
              <a:r>
                <a:rPr lang="en-US" altLang="zh-CN" sz="1280">
                  <a:solidFill>
                    <a:srgbClr val="FFFFFF"/>
                  </a:solidFill>
                </a:rPr>
                <a:t>Lorem</a:t>
              </a:r>
              <a:endParaRPr lang="zh-CN" altLang="en-US" sz="1280" dirty="0">
                <a:solidFill>
                  <a:srgbClr val="FFFFFF"/>
                </a:solidFill>
              </a:endParaRPr>
            </a:p>
          </p:txBody>
        </p:sp>
        <p:sp>
          <p:nvSpPr>
            <p:cNvPr id="2060" name="MH_Other_4"/>
            <p:cNvSpPr>
              <a:spLocks noEditPoints="1"/>
            </p:cNvSpPr>
            <p:nvPr>
              <p:custDataLst>
                <p:tags r:id="rId7"/>
              </p:custDataLst>
            </p:nvPr>
          </p:nvSpPr>
          <p:spPr bwMode="auto">
            <a:xfrm>
              <a:off x="4728478" y="2699241"/>
              <a:ext cx="287967" cy="195884"/>
            </a:xfrm>
            <a:custGeom>
              <a:avLst/>
              <a:gdLst>
                <a:gd name="T0" fmla="*/ 0 w 104"/>
                <a:gd name="T1" fmla="*/ 2147483646 h 71"/>
                <a:gd name="T2" fmla="*/ 0 w 104"/>
                <a:gd name="T3" fmla="*/ 2147483646 h 71"/>
                <a:gd name="T4" fmla="*/ 2147483646 w 104"/>
                <a:gd name="T5" fmla="*/ 2147483646 h 71"/>
                <a:gd name="T6" fmla="*/ 2147483646 w 104"/>
                <a:gd name="T7" fmla="*/ 2147483646 h 71"/>
                <a:gd name="T8" fmla="*/ 2147483646 w 104"/>
                <a:gd name="T9" fmla="*/ 2147483646 h 71"/>
                <a:gd name="T10" fmla="*/ 2147483646 w 104"/>
                <a:gd name="T11" fmla="*/ 2147483646 h 71"/>
                <a:gd name="T12" fmla="*/ 2147483646 w 104"/>
                <a:gd name="T13" fmla="*/ 0 h 71"/>
                <a:gd name="T14" fmla="*/ 2147483646 w 104"/>
                <a:gd name="T15" fmla="*/ 0 h 71"/>
                <a:gd name="T16" fmla="*/ 0 w 104"/>
                <a:gd name="T17" fmla="*/ 2147483646 h 71"/>
                <a:gd name="T18" fmla="*/ 2147483646 w 104"/>
                <a:gd name="T19" fmla="*/ 2147483646 h 71"/>
                <a:gd name="T20" fmla="*/ 2147483646 w 104"/>
                <a:gd name="T21" fmla="*/ 2147483646 h 71"/>
                <a:gd name="T22" fmla="*/ 2147483646 w 104"/>
                <a:gd name="T23" fmla="*/ 2147483646 h 71"/>
                <a:gd name="T24" fmla="*/ 2147483646 w 104"/>
                <a:gd name="T25" fmla="*/ 2147483646 h 71"/>
                <a:gd name="T26" fmla="*/ 2147483646 w 104"/>
                <a:gd name="T27" fmla="*/ 2147483646 h 71"/>
                <a:gd name="T28" fmla="*/ 2147483646 w 104"/>
                <a:gd name="T29" fmla="*/ 2147483646 h 71"/>
                <a:gd name="T30" fmla="*/ 2147483646 w 104"/>
                <a:gd name="T31" fmla="*/ 2147483646 h 71"/>
                <a:gd name="T32" fmla="*/ 2147483646 w 104"/>
                <a:gd name="T33" fmla="*/ 2147483646 h 71"/>
                <a:gd name="T34" fmla="*/ 2147483646 w 104"/>
                <a:gd name="T35" fmla="*/ 2147483646 h 71"/>
                <a:gd name="T36" fmla="*/ 2147483646 w 104"/>
                <a:gd name="T37" fmla="*/ 2147483646 h 71"/>
                <a:gd name="T38" fmla="*/ 2147483646 w 104"/>
                <a:gd name="T39" fmla="*/ 2147483646 h 71"/>
                <a:gd name="T40" fmla="*/ 2147483646 w 104"/>
                <a:gd name="T41" fmla="*/ 2147483646 h 71"/>
                <a:gd name="T42" fmla="*/ 2147483646 w 104"/>
                <a:gd name="T43" fmla="*/ 2147483646 h 71"/>
                <a:gd name="T44" fmla="*/ 2147483646 w 104"/>
                <a:gd name="T45" fmla="*/ 2147483646 h 71"/>
                <a:gd name="T46" fmla="*/ 2147483646 w 104"/>
                <a:gd name="T47" fmla="*/ 2147483646 h 71"/>
                <a:gd name="T48" fmla="*/ 2147483646 w 104"/>
                <a:gd name="T49" fmla="*/ 2147483646 h 71"/>
                <a:gd name="T50" fmla="*/ 2147483646 w 104"/>
                <a:gd name="T51" fmla="*/ 2147483646 h 71"/>
                <a:gd name="T52" fmla="*/ 2147483646 w 104"/>
                <a:gd name="T53" fmla="*/ 2147483646 h 71"/>
                <a:gd name="T54" fmla="*/ 2147483646 w 104"/>
                <a:gd name="T55" fmla="*/ 2147483646 h 71"/>
                <a:gd name="T56" fmla="*/ 2147483646 w 104"/>
                <a:gd name="T57" fmla="*/ 2147483646 h 71"/>
                <a:gd name="T58" fmla="*/ 2147483646 w 104"/>
                <a:gd name="T59" fmla="*/ 2147483646 h 71"/>
                <a:gd name="T60" fmla="*/ 2147483646 w 104"/>
                <a:gd name="T61" fmla="*/ 2147483646 h 71"/>
                <a:gd name="T62" fmla="*/ 2147483646 w 104"/>
                <a:gd name="T63" fmla="*/ 2147483646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4" h="71">
                  <a:moveTo>
                    <a:pt x="0" y="10"/>
                  </a:moveTo>
                  <a:cubicBezTo>
                    <a:pt x="0" y="61"/>
                    <a:pt x="0" y="61"/>
                    <a:pt x="0" y="61"/>
                  </a:cubicBezTo>
                  <a:cubicBezTo>
                    <a:pt x="0" y="67"/>
                    <a:pt x="5" y="71"/>
                    <a:pt x="10" y="71"/>
                  </a:cubicBezTo>
                  <a:cubicBezTo>
                    <a:pt x="94" y="71"/>
                    <a:pt x="94" y="71"/>
                    <a:pt x="94" y="71"/>
                  </a:cubicBezTo>
                  <a:cubicBezTo>
                    <a:pt x="100" y="71"/>
                    <a:pt x="104" y="67"/>
                    <a:pt x="104" y="61"/>
                  </a:cubicBezTo>
                  <a:cubicBezTo>
                    <a:pt x="104" y="10"/>
                    <a:pt x="104" y="10"/>
                    <a:pt x="104" y="10"/>
                  </a:cubicBezTo>
                  <a:cubicBezTo>
                    <a:pt x="104" y="4"/>
                    <a:pt x="100" y="0"/>
                    <a:pt x="94" y="0"/>
                  </a:cubicBezTo>
                  <a:cubicBezTo>
                    <a:pt x="10" y="0"/>
                    <a:pt x="10" y="0"/>
                    <a:pt x="10" y="0"/>
                  </a:cubicBezTo>
                  <a:cubicBezTo>
                    <a:pt x="5" y="0"/>
                    <a:pt x="0" y="4"/>
                    <a:pt x="0" y="10"/>
                  </a:cubicBezTo>
                  <a:close/>
                  <a:moveTo>
                    <a:pt x="7" y="61"/>
                  </a:moveTo>
                  <a:cubicBezTo>
                    <a:pt x="7" y="10"/>
                    <a:pt x="7" y="10"/>
                    <a:pt x="7" y="10"/>
                  </a:cubicBezTo>
                  <a:cubicBezTo>
                    <a:pt x="39" y="37"/>
                    <a:pt x="39" y="37"/>
                    <a:pt x="39" y="37"/>
                  </a:cubicBezTo>
                  <a:cubicBezTo>
                    <a:pt x="7" y="62"/>
                    <a:pt x="7" y="62"/>
                    <a:pt x="7" y="62"/>
                  </a:cubicBezTo>
                  <a:cubicBezTo>
                    <a:pt x="7" y="62"/>
                    <a:pt x="7" y="61"/>
                    <a:pt x="7" y="61"/>
                  </a:cubicBezTo>
                  <a:close/>
                  <a:moveTo>
                    <a:pt x="98" y="62"/>
                  </a:moveTo>
                  <a:cubicBezTo>
                    <a:pt x="65" y="37"/>
                    <a:pt x="65" y="37"/>
                    <a:pt x="65" y="37"/>
                  </a:cubicBezTo>
                  <a:cubicBezTo>
                    <a:pt x="98" y="10"/>
                    <a:pt x="98" y="10"/>
                    <a:pt x="98" y="10"/>
                  </a:cubicBezTo>
                  <a:cubicBezTo>
                    <a:pt x="98" y="61"/>
                    <a:pt x="98" y="61"/>
                    <a:pt x="98" y="61"/>
                  </a:cubicBezTo>
                  <a:cubicBezTo>
                    <a:pt x="98" y="62"/>
                    <a:pt x="98" y="62"/>
                    <a:pt x="98" y="62"/>
                  </a:cubicBezTo>
                  <a:close/>
                  <a:moveTo>
                    <a:pt x="12" y="6"/>
                  </a:moveTo>
                  <a:cubicBezTo>
                    <a:pt x="93" y="6"/>
                    <a:pt x="93" y="6"/>
                    <a:pt x="93" y="6"/>
                  </a:cubicBezTo>
                  <a:cubicBezTo>
                    <a:pt x="55" y="37"/>
                    <a:pt x="55" y="37"/>
                    <a:pt x="55" y="37"/>
                  </a:cubicBezTo>
                  <a:cubicBezTo>
                    <a:pt x="54" y="38"/>
                    <a:pt x="51" y="38"/>
                    <a:pt x="49" y="37"/>
                  </a:cubicBezTo>
                  <a:lnTo>
                    <a:pt x="12" y="6"/>
                  </a:lnTo>
                  <a:close/>
                  <a:moveTo>
                    <a:pt x="91" y="65"/>
                  </a:moveTo>
                  <a:cubicBezTo>
                    <a:pt x="13" y="65"/>
                    <a:pt x="13" y="65"/>
                    <a:pt x="13" y="65"/>
                  </a:cubicBezTo>
                  <a:cubicBezTo>
                    <a:pt x="44" y="41"/>
                    <a:pt x="44" y="41"/>
                    <a:pt x="44" y="41"/>
                  </a:cubicBezTo>
                  <a:cubicBezTo>
                    <a:pt x="45" y="42"/>
                    <a:pt x="45" y="42"/>
                    <a:pt x="45" y="42"/>
                  </a:cubicBezTo>
                  <a:cubicBezTo>
                    <a:pt x="47" y="44"/>
                    <a:pt x="50" y="44"/>
                    <a:pt x="52" y="44"/>
                  </a:cubicBezTo>
                  <a:cubicBezTo>
                    <a:pt x="55" y="44"/>
                    <a:pt x="57" y="44"/>
                    <a:pt x="59" y="42"/>
                  </a:cubicBezTo>
                  <a:cubicBezTo>
                    <a:pt x="60" y="41"/>
                    <a:pt x="60" y="41"/>
                    <a:pt x="60" y="41"/>
                  </a:cubicBezTo>
                  <a:lnTo>
                    <a:pt x="91"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80"/>
            </a:p>
          </p:txBody>
        </p:sp>
      </p:grpSp>
      <p:grpSp>
        <p:nvGrpSpPr>
          <p:cNvPr id="7" name="组合 3"/>
          <p:cNvGrpSpPr/>
          <p:nvPr/>
        </p:nvGrpSpPr>
        <p:grpSpPr>
          <a:xfrm>
            <a:off x="4930440" y="1517192"/>
            <a:ext cx="1158415" cy="1170320"/>
            <a:chOff x="6933431" y="2133353"/>
            <a:chExt cx="1629021" cy="1645762"/>
          </a:xfrm>
        </p:grpSpPr>
        <p:sp>
          <p:nvSpPr>
            <p:cNvPr id="40" name="MH_SubTitle_2"/>
            <p:cNvSpPr/>
            <p:nvPr>
              <p:custDataLst>
                <p:tags r:id="rId4"/>
              </p:custDataLst>
            </p:nvPr>
          </p:nvSpPr>
          <p:spPr bwMode="auto">
            <a:xfrm>
              <a:off x="6933431" y="2133353"/>
              <a:ext cx="1629021" cy="1645762"/>
            </a:xfrm>
            <a:custGeom>
              <a:avLst/>
              <a:gdLst>
                <a:gd name="T0" fmla="*/ 3 w 589"/>
                <a:gd name="T1" fmla="*/ 266 h 595"/>
                <a:gd name="T2" fmla="*/ 143 w 589"/>
                <a:gd name="T3" fmla="*/ 190 h 595"/>
                <a:gd name="T4" fmla="*/ 219 w 589"/>
                <a:gd name="T5" fmla="*/ 29 h 595"/>
                <a:gd name="T6" fmla="*/ 228 w 589"/>
                <a:gd name="T7" fmla="*/ 7 h 595"/>
                <a:gd name="T8" fmla="*/ 249 w 589"/>
                <a:gd name="T9" fmla="*/ 1 h 595"/>
                <a:gd name="T10" fmla="*/ 254 w 589"/>
                <a:gd name="T11" fmla="*/ 0 h 595"/>
                <a:gd name="T12" fmla="*/ 259 w 589"/>
                <a:gd name="T13" fmla="*/ 0 h 595"/>
                <a:gd name="T14" fmla="*/ 264 w 589"/>
                <a:gd name="T15" fmla="*/ 1 h 595"/>
                <a:gd name="T16" fmla="*/ 269 w 589"/>
                <a:gd name="T17" fmla="*/ 3 h 595"/>
                <a:gd name="T18" fmla="*/ 274 w 589"/>
                <a:gd name="T19" fmla="*/ 5 h 595"/>
                <a:gd name="T20" fmla="*/ 278 w 589"/>
                <a:gd name="T21" fmla="*/ 8 h 595"/>
                <a:gd name="T22" fmla="*/ 284 w 589"/>
                <a:gd name="T23" fmla="*/ 13 h 595"/>
                <a:gd name="T24" fmla="*/ 417 w 589"/>
                <a:gd name="T25" fmla="*/ 130 h 595"/>
                <a:gd name="T26" fmla="*/ 582 w 589"/>
                <a:gd name="T27" fmla="*/ 150 h 595"/>
                <a:gd name="T28" fmla="*/ 517 w 589"/>
                <a:gd name="T29" fmla="*/ 303 h 595"/>
                <a:gd name="T30" fmla="*/ 552 w 589"/>
                <a:gd name="T31" fmla="*/ 477 h 595"/>
                <a:gd name="T32" fmla="*/ 553 w 589"/>
                <a:gd name="T33" fmla="*/ 483 h 595"/>
                <a:gd name="T34" fmla="*/ 554 w 589"/>
                <a:gd name="T35" fmla="*/ 488 h 595"/>
                <a:gd name="T36" fmla="*/ 554 w 589"/>
                <a:gd name="T37" fmla="*/ 493 h 595"/>
                <a:gd name="T38" fmla="*/ 553 w 589"/>
                <a:gd name="T39" fmla="*/ 499 h 595"/>
                <a:gd name="T40" fmla="*/ 551 w 589"/>
                <a:gd name="T41" fmla="*/ 503 h 595"/>
                <a:gd name="T42" fmla="*/ 549 w 589"/>
                <a:gd name="T43" fmla="*/ 508 h 595"/>
                <a:gd name="T44" fmla="*/ 546 w 589"/>
                <a:gd name="T45" fmla="*/ 512 h 595"/>
                <a:gd name="T46" fmla="*/ 542 w 589"/>
                <a:gd name="T47" fmla="*/ 517 h 595"/>
                <a:gd name="T48" fmla="*/ 538 w 589"/>
                <a:gd name="T49" fmla="*/ 520 h 595"/>
                <a:gd name="T50" fmla="*/ 534 w 589"/>
                <a:gd name="T51" fmla="*/ 522 h 595"/>
                <a:gd name="T52" fmla="*/ 529 w 589"/>
                <a:gd name="T53" fmla="*/ 524 h 595"/>
                <a:gd name="T54" fmla="*/ 524 w 589"/>
                <a:gd name="T55" fmla="*/ 525 h 595"/>
                <a:gd name="T56" fmla="*/ 513 w 589"/>
                <a:gd name="T57" fmla="*/ 527 h 595"/>
                <a:gd name="T58" fmla="*/ 506 w 589"/>
                <a:gd name="T59" fmla="*/ 526 h 595"/>
                <a:gd name="T60" fmla="*/ 328 w 589"/>
                <a:gd name="T61" fmla="*/ 511 h 595"/>
                <a:gd name="T62" fmla="*/ 193 w 589"/>
                <a:gd name="T63" fmla="*/ 594 h 595"/>
                <a:gd name="T64" fmla="*/ 170 w 589"/>
                <a:gd name="T65" fmla="*/ 577 h 595"/>
                <a:gd name="T66" fmla="*/ 157 w 589"/>
                <a:gd name="T67" fmla="*/ 493 h 595"/>
                <a:gd name="T68" fmla="*/ 142 w 589"/>
                <a:gd name="T69" fmla="*/ 405 h 595"/>
                <a:gd name="T70" fmla="*/ 72 w 589"/>
                <a:gd name="T71" fmla="*/ 347 h 595"/>
                <a:gd name="T72" fmla="*/ 7 w 589"/>
                <a:gd name="T73" fmla="*/ 29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9" h="595">
                  <a:moveTo>
                    <a:pt x="7" y="294"/>
                  </a:moveTo>
                  <a:cubicBezTo>
                    <a:pt x="2" y="285"/>
                    <a:pt x="0" y="275"/>
                    <a:pt x="3" y="266"/>
                  </a:cubicBezTo>
                  <a:cubicBezTo>
                    <a:pt x="6" y="259"/>
                    <a:pt x="11" y="249"/>
                    <a:pt x="26" y="242"/>
                  </a:cubicBezTo>
                  <a:cubicBezTo>
                    <a:pt x="64" y="224"/>
                    <a:pt x="104" y="206"/>
                    <a:pt x="143" y="190"/>
                  </a:cubicBezTo>
                  <a:cubicBezTo>
                    <a:pt x="156" y="185"/>
                    <a:pt x="172" y="166"/>
                    <a:pt x="176" y="152"/>
                  </a:cubicBezTo>
                  <a:cubicBezTo>
                    <a:pt x="189" y="112"/>
                    <a:pt x="202" y="72"/>
                    <a:pt x="219" y="29"/>
                  </a:cubicBezTo>
                  <a:cubicBezTo>
                    <a:pt x="221" y="22"/>
                    <a:pt x="225" y="17"/>
                    <a:pt x="229" y="12"/>
                  </a:cubicBezTo>
                  <a:cubicBezTo>
                    <a:pt x="228" y="7"/>
                    <a:pt x="228" y="7"/>
                    <a:pt x="228" y="7"/>
                  </a:cubicBezTo>
                  <a:cubicBezTo>
                    <a:pt x="247" y="1"/>
                    <a:pt x="247" y="1"/>
                    <a:pt x="247" y="1"/>
                  </a:cubicBezTo>
                  <a:cubicBezTo>
                    <a:pt x="247" y="1"/>
                    <a:pt x="248" y="1"/>
                    <a:pt x="249" y="1"/>
                  </a:cubicBezTo>
                  <a:cubicBezTo>
                    <a:pt x="249" y="1"/>
                    <a:pt x="250" y="1"/>
                    <a:pt x="252" y="0"/>
                  </a:cubicBezTo>
                  <a:cubicBezTo>
                    <a:pt x="252" y="0"/>
                    <a:pt x="253" y="0"/>
                    <a:pt x="254" y="0"/>
                  </a:cubicBezTo>
                  <a:cubicBezTo>
                    <a:pt x="255" y="0"/>
                    <a:pt x="256" y="0"/>
                    <a:pt x="257" y="0"/>
                  </a:cubicBezTo>
                  <a:cubicBezTo>
                    <a:pt x="258" y="0"/>
                    <a:pt x="258" y="0"/>
                    <a:pt x="259" y="0"/>
                  </a:cubicBezTo>
                  <a:cubicBezTo>
                    <a:pt x="260" y="1"/>
                    <a:pt x="261" y="1"/>
                    <a:pt x="262" y="1"/>
                  </a:cubicBezTo>
                  <a:cubicBezTo>
                    <a:pt x="263" y="1"/>
                    <a:pt x="263" y="1"/>
                    <a:pt x="264" y="1"/>
                  </a:cubicBezTo>
                  <a:cubicBezTo>
                    <a:pt x="265" y="2"/>
                    <a:pt x="266" y="2"/>
                    <a:pt x="267" y="2"/>
                  </a:cubicBezTo>
                  <a:cubicBezTo>
                    <a:pt x="268" y="2"/>
                    <a:pt x="268" y="3"/>
                    <a:pt x="269" y="3"/>
                  </a:cubicBezTo>
                  <a:cubicBezTo>
                    <a:pt x="270" y="3"/>
                    <a:pt x="271" y="4"/>
                    <a:pt x="272" y="4"/>
                  </a:cubicBezTo>
                  <a:cubicBezTo>
                    <a:pt x="273" y="4"/>
                    <a:pt x="273" y="5"/>
                    <a:pt x="274" y="5"/>
                  </a:cubicBezTo>
                  <a:cubicBezTo>
                    <a:pt x="275" y="6"/>
                    <a:pt x="276" y="6"/>
                    <a:pt x="276" y="7"/>
                  </a:cubicBezTo>
                  <a:cubicBezTo>
                    <a:pt x="277" y="7"/>
                    <a:pt x="278" y="8"/>
                    <a:pt x="278" y="8"/>
                  </a:cubicBezTo>
                  <a:cubicBezTo>
                    <a:pt x="279" y="9"/>
                    <a:pt x="280" y="9"/>
                    <a:pt x="280" y="10"/>
                  </a:cubicBezTo>
                  <a:cubicBezTo>
                    <a:pt x="282" y="11"/>
                    <a:pt x="283" y="12"/>
                    <a:pt x="284" y="13"/>
                  </a:cubicBezTo>
                  <a:cubicBezTo>
                    <a:pt x="309" y="39"/>
                    <a:pt x="338" y="71"/>
                    <a:pt x="370" y="109"/>
                  </a:cubicBezTo>
                  <a:cubicBezTo>
                    <a:pt x="380" y="120"/>
                    <a:pt x="402" y="130"/>
                    <a:pt x="417" y="130"/>
                  </a:cubicBezTo>
                  <a:cubicBezTo>
                    <a:pt x="465" y="129"/>
                    <a:pt x="511" y="129"/>
                    <a:pt x="548" y="131"/>
                  </a:cubicBezTo>
                  <a:cubicBezTo>
                    <a:pt x="563" y="132"/>
                    <a:pt x="576" y="139"/>
                    <a:pt x="582" y="150"/>
                  </a:cubicBezTo>
                  <a:cubicBezTo>
                    <a:pt x="589" y="162"/>
                    <a:pt x="589" y="176"/>
                    <a:pt x="582" y="189"/>
                  </a:cubicBezTo>
                  <a:cubicBezTo>
                    <a:pt x="565" y="223"/>
                    <a:pt x="543" y="262"/>
                    <a:pt x="517" y="303"/>
                  </a:cubicBezTo>
                  <a:cubicBezTo>
                    <a:pt x="510" y="316"/>
                    <a:pt x="507" y="341"/>
                    <a:pt x="512" y="354"/>
                  </a:cubicBezTo>
                  <a:cubicBezTo>
                    <a:pt x="529" y="401"/>
                    <a:pt x="542" y="442"/>
                    <a:pt x="552" y="477"/>
                  </a:cubicBezTo>
                  <a:cubicBezTo>
                    <a:pt x="552" y="479"/>
                    <a:pt x="553" y="480"/>
                    <a:pt x="553" y="482"/>
                  </a:cubicBezTo>
                  <a:cubicBezTo>
                    <a:pt x="553" y="482"/>
                    <a:pt x="553" y="483"/>
                    <a:pt x="553" y="483"/>
                  </a:cubicBezTo>
                  <a:cubicBezTo>
                    <a:pt x="553" y="484"/>
                    <a:pt x="554" y="485"/>
                    <a:pt x="554" y="486"/>
                  </a:cubicBezTo>
                  <a:cubicBezTo>
                    <a:pt x="554" y="487"/>
                    <a:pt x="554" y="487"/>
                    <a:pt x="554" y="488"/>
                  </a:cubicBezTo>
                  <a:cubicBezTo>
                    <a:pt x="554" y="489"/>
                    <a:pt x="554" y="490"/>
                    <a:pt x="554" y="491"/>
                  </a:cubicBezTo>
                  <a:cubicBezTo>
                    <a:pt x="554" y="492"/>
                    <a:pt x="554" y="492"/>
                    <a:pt x="554" y="493"/>
                  </a:cubicBezTo>
                  <a:cubicBezTo>
                    <a:pt x="553" y="494"/>
                    <a:pt x="553" y="496"/>
                    <a:pt x="553" y="497"/>
                  </a:cubicBezTo>
                  <a:cubicBezTo>
                    <a:pt x="553" y="498"/>
                    <a:pt x="553" y="498"/>
                    <a:pt x="553" y="499"/>
                  </a:cubicBezTo>
                  <a:cubicBezTo>
                    <a:pt x="552" y="500"/>
                    <a:pt x="552" y="501"/>
                    <a:pt x="552" y="502"/>
                  </a:cubicBezTo>
                  <a:cubicBezTo>
                    <a:pt x="551" y="502"/>
                    <a:pt x="551" y="503"/>
                    <a:pt x="551" y="503"/>
                  </a:cubicBezTo>
                  <a:cubicBezTo>
                    <a:pt x="551" y="505"/>
                    <a:pt x="550" y="505"/>
                    <a:pt x="550" y="506"/>
                  </a:cubicBezTo>
                  <a:cubicBezTo>
                    <a:pt x="549" y="507"/>
                    <a:pt x="549" y="507"/>
                    <a:pt x="549" y="508"/>
                  </a:cubicBezTo>
                  <a:cubicBezTo>
                    <a:pt x="548" y="509"/>
                    <a:pt x="548" y="510"/>
                    <a:pt x="547" y="511"/>
                  </a:cubicBezTo>
                  <a:cubicBezTo>
                    <a:pt x="547" y="511"/>
                    <a:pt x="547" y="512"/>
                    <a:pt x="546" y="512"/>
                  </a:cubicBezTo>
                  <a:cubicBezTo>
                    <a:pt x="545" y="513"/>
                    <a:pt x="544" y="514"/>
                    <a:pt x="543" y="516"/>
                  </a:cubicBezTo>
                  <a:cubicBezTo>
                    <a:pt x="543" y="516"/>
                    <a:pt x="542" y="516"/>
                    <a:pt x="542" y="517"/>
                  </a:cubicBezTo>
                  <a:cubicBezTo>
                    <a:pt x="541" y="517"/>
                    <a:pt x="540" y="518"/>
                    <a:pt x="539" y="519"/>
                  </a:cubicBezTo>
                  <a:cubicBezTo>
                    <a:pt x="539" y="519"/>
                    <a:pt x="539" y="519"/>
                    <a:pt x="538" y="520"/>
                  </a:cubicBezTo>
                  <a:cubicBezTo>
                    <a:pt x="537" y="520"/>
                    <a:pt x="536" y="521"/>
                    <a:pt x="535" y="521"/>
                  </a:cubicBezTo>
                  <a:cubicBezTo>
                    <a:pt x="535" y="522"/>
                    <a:pt x="534" y="522"/>
                    <a:pt x="534" y="522"/>
                  </a:cubicBezTo>
                  <a:cubicBezTo>
                    <a:pt x="533" y="523"/>
                    <a:pt x="531" y="523"/>
                    <a:pt x="530" y="524"/>
                  </a:cubicBezTo>
                  <a:cubicBezTo>
                    <a:pt x="530" y="524"/>
                    <a:pt x="529" y="524"/>
                    <a:pt x="529" y="524"/>
                  </a:cubicBezTo>
                  <a:cubicBezTo>
                    <a:pt x="528" y="524"/>
                    <a:pt x="527" y="525"/>
                    <a:pt x="526" y="525"/>
                  </a:cubicBezTo>
                  <a:cubicBezTo>
                    <a:pt x="525" y="525"/>
                    <a:pt x="525" y="525"/>
                    <a:pt x="524" y="525"/>
                  </a:cubicBezTo>
                  <a:cubicBezTo>
                    <a:pt x="524" y="526"/>
                    <a:pt x="523" y="526"/>
                    <a:pt x="522" y="526"/>
                  </a:cubicBezTo>
                  <a:cubicBezTo>
                    <a:pt x="513" y="527"/>
                    <a:pt x="513" y="527"/>
                    <a:pt x="513" y="527"/>
                  </a:cubicBezTo>
                  <a:cubicBezTo>
                    <a:pt x="512" y="526"/>
                    <a:pt x="512" y="526"/>
                    <a:pt x="512" y="526"/>
                  </a:cubicBezTo>
                  <a:cubicBezTo>
                    <a:pt x="510" y="526"/>
                    <a:pt x="508" y="526"/>
                    <a:pt x="506" y="526"/>
                  </a:cubicBezTo>
                  <a:cubicBezTo>
                    <a:pt x="460" y="518"/>
                    <a:pt x="418" y="510"/>
                    <a:pt x="378" y="501"/>
                  </a:cubicBezTo>
                  <a:cubicBezTo>
                    <a:pt x="363" y="497"/>
                    <a:pt x="339" y="502"/>
                    <a:pt x="328" y="511"/>
                  </a:cubicBezTo>
                  <a:cubicBezTo>
                    <a:pt x="294" y="536"/>
                    <a:pt x="259" y="562"/>
                    <a:pt x="224" y="586"/>
                  </a:cubicBezTo>
                  <a:cubicBezTo>
                    <a:pt x="212" y="595"/>
                    <a:pt x="200" y="595"/>
                    <a:pt x="193" y="594"/>
                  </a:cubicBezTo>
                  <a:cubicBezTo>
                    <a:pt x="183" y="592"/>
                    <a:pt x="175" y="586"/>
                    <a:pt x="170" y="577"/>
                  </a:cubicBezTo>
                  <a:cubicBezTo>
                    <a:pt x="170" y="577"/>
                    <a:pt x="170" y="577"/>
                    <a:pt x="170" y="577"/>
                  </a:cubicBezTo>
                  <a:cubicBezTo>
                    <a:pt x="167" y="571"/>
                    <a:pt x="165" y="564"/>
                    <a:pt x="164" y="556"/>
                  </a:cubicBezTo>
                  <a:cubicBezTo>
                    <a:pt x="162" y="535"/>
                    <a:pt x="160" y="515"/>
                    <a:pt x="157" y="493"/>
                  </a:cubicBezTo>
                  <a:cubicBezTo>
                    <a:pt x="155" y="473"/>
                    <a:pt x="153" y="451"/>
                    <a:pt x="150" y="428"/>
                  </a:cubicBezTo>
                  <a:cubicBezTo>
                    <a:pt x="150" y="422"/>
                    <a:pt x="146" y="413"/>
                    <a:pt x="142" y="405"/>
                  </a:cubicBezTo>
                  <a:cubicBezTo>
                    <a:pt x="137" y="396"/>
                    <a:pt x="131" y="389"/>
                    <a:pt x="125" y="385"/>
                  </a:cubicBezTo>
                  <a:cubicBezTo>
                    <a:pt x="107" y="372"/>
                    <a:pt x="89" y="359"/>
                    <a:pt x="72" y="347"/>
                  </a:cubicBezTo>
                  <a:cubicBezTo>
                    <a:pt x="55" y="334"/>
                    <a:pt x="38" y="322"/>
                    <a:pt x="22" y="310"/>
                  </a:cubicBezTo>
                  <a:cubicBezTo>
                    <a:pt x="15" y="305"/>
                    <a:pt x="10" y="300"/>
                    <a:pt x="7" y="294"/>
                  </a:cubicBezTo>
                  <a:close/>
                </a:path>
              </a:pathLst>
            </a:custGeom>
            <a:solidFill>
              <a:schemeClr val="accent2"/>
            </a:solidFill>
            <a:ln w="57150">
              <a:solidFill>
                <a:srgbClr val="FFFFFF"/>
              </a:solidFill>
            </a:ln>
            <a:effectLst>
              <a:outerShdw blurRad="215900" dist="76200" dir="2700000" sx="101000" sy="101000" algn="tl" rotWithShape="0">
                <a:prstClr val="black">
                  <a:alpha val="27000"/>
                </a:prstClr>
              </a:outerShdw>
            </a:effectLst>
          </p:spPr>
          <p:txBody>
            <a:bodyPr lIns="134992" tIns="215988" anchor="ctr" anchorCtr="1">
              <a:normAutofit/>
            </a:bodyPr>
            <a:lstStyle/>
            <a:p>
              <a:pPr>
                <a:defRPr/>
              </a:pPr>
              <a:r>
                <a:rPr lang="en-US" altLang="zh-CN" sz="1280">
                  <a:solidFill>
                    <a:srgbClr val="FFFFFF"/>
                  </a:solidFill>
                </a:rPr>
                <a:t>Lorem</a:t>
              </a:r>
              <a:endParaRPr lang="zh-CN" altLang="en-US" sz="1280" dirty="0">
                <a:solidFill>
                  <a:srgbClr val="FFFFFF"/>
                </a:solidFill>
              </a:endParaRPr>
            </a:p>
          </p:txBody>
        </p:sp>
        <p:sp>
          <p:nvSpPr>
            <p:cNvPr id="2061" name="MH_Other_5"/>
            <p:cNvSpPr/>
            <p:nvPr>
              <p:custDataLst>
                <p:tags r:id="rId5"/>
              </p:custDataLst>
            </p:nvPr>
          </p:nvSpPr>
          <p:spPr bwMode="auto">
            <a:xfrm>
              <a:off x="7733711" y="2560280"/>
              <a:ext cx="231043" cy="217649"/>
            </a:xfrm>
            <a:custGeom>
              <a:avLst/>
              <a:gdLst>
                <a:gd name="T0" fmla="*/ 71870 w 227595"/>
                <a:gd name="T1" fmla="*/ 21922 h 214064"/>
                <a:gd name="T2" fmla="*/ 120362 w 227595"/>
                <a:gd name="T3" fmla="*/ 71258 h 214064"/>
                <a:gd name="T4" fmla="*/ 120362 w 227595"/>
                <a:gd name="T5" fmla="*/ 137556 h 214064"/>
                <a:gd name="T6" fmla="*/ 89299 w 227595"/>
                <a:gd name="T7" fmla="*/ 137556 h 214064"/>
                <a:gd name="T8" fmla="*/ 89299 w 227595"/>
                <a:gd name="T9" fmla="*/ 88989 h 214064"/>
                <a:gd name="T10" fmla="*/ 55961 w 227595"/>
                <a:gd name="T11" fmla="*/ 88989 h 214064"/>
                <a:gd name="T12" fmla="*/ 55961 w 227595"/>
                <a:gd name="T13" fmla="*/ 137556 h 214064"/>
                <a:gd name="T14" fmla="*/ 23380 w 227595"/>
                <a:gd name="T15" fmla="*/ 137556 h 214064"/>
                <a:gd name="T16" fmla="*/ 23380 w 227595"/>
                <a:gd name="T17" fmla="*/ 71258 h 214064"/>
                <a:gd name="T18" fmla="*/ 72521 w 227595"/>
                <a:gd name="T19" fmla="*/ 0 h 214064"/>
                <a:gd name="T20" fmla="*/ 77067 w 227595"/>
                <a:gd name="T21" fmla="*/ 1308 h 214064"/>
                <a:gd name="T22" fmla="*/ 141145 w 227595"/>
                <a:gd name="T23" fmla="*/ 65795 h 214064"/>
                <a:gd name="T24" fmla="*/ 141145 w 227595"/>
                <a:gd name="T25" fmla="*/ 76252 h 214064"/>
                <a:gd name="T26" fmla="*/ 137680 w 227595"/>
                <a:gd name="T27" fmla="*/ 79738 h 214064"/>
                <a:gd name="T28" fmla="*/ 132485 w 227595"/>
                <a:gd name="T29" fmla="*/ 76252 h 214064"/>
                <a:gd name="T30" fmla="*/ 71870 w 227595"/>
                <a:gd name="T31" fmla="*/ 16993 h 214064"/>
                <a:gd name="T32" fmla="*/ 12990 w 227595"/>
                <a:gd name="T33" fmla="*/ 76252 h 214064"/>
                <a:gd name="T34" fmla="*/ 2598 w 227595"/>
                <a:gd name="T35" fmla="*/ 76252 h 214064"/>
                <a:gd name="T36" fmla="*/ 2598 w 227595"/>
                <a:gd name="T37" fmla="*/ 65795 h 214064"/>
                <a:gd name="T38" fmla="*/ 66675 w 227595"/>
                <a:gd name="T39" fmla="*/ 1308 h 214064"/>
                <a:gd name="T40" fmla="*/ 72521 w 227595"/>
                <a:gd name="T41" fmla="*/ 0 h 2140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7595" h="214064">
                  <a:moveTo>
                    <a:pt x="113798" y="34113"/>
                  </a:moveTo>
                  <a:lnTo>
                    <a:pt x="190577" y="110892"/>
                  </a:lnTo>
                  <a:lnTo>
                    <a:pt x="190577" y="214064"/>
                  </a:lnTo>
                  <a:lnTo>
                    <a:pt x="141391" y="214064"/>
                  </a:lnTo>
                  <a:lnTo>
                    <a:pt x="141391" y="138485"/>
                  </a:lnTo>
                  <a:lnTo>
                    <a:pt x="88605" y="138485"/>
                  </a:lnTo>
                  <a:lnTo>
                    <a:pt x="88605" y="214064"/>
                  </a:lnTo>
                  <a:lnTo>
                    <a:pt x="37019" y="214064"/>
                  </a:lnTo>
                  <a:lnTo>
                    <a:pt x="37019" y="110892"/>
                  </a:lnTo>
                  <a:lnTo>
                    <a:pt x="113798" y="34113"/>
                  </a:lnTo>
                  <a:close/>
                  <a:moveTo>
                    <a:pt x="114826" y="0"/>
                  </a:moveTo>
                  <a:cubicBezTo>
                    <a:pt x="117911" y="0"/>
                    <a:pt x="120653" y="678"/>
                    <a:pt x="122024" y="2034"/>
                  </a:cubicBezTo>
                  <a:cubicBezTo>
                    <a:pt x="223482" y="102390"/>
                    <a:pt x="223482" y="102390"/>
                    <a:pt x="223482" y="102390"/>
                  </a:cubicBezTo>
                  <a:cubicBezTo>
                    <a:pt x="228966" y="107814"/>
                    <a:pt x="228966" y="115951"/>
                    <a:pt x="223482" y="118664"/>
                  </a:cubicBezTo>
                  <a:cubicBezTo>
                    <a:pt x="223482" y="121376"/>
                    <a:pt x="220740" y="124088"/>
                    <a:pt x="217998" y="124088"/>
                  </a:cubicBezTo>
                  <a:cubicBezTo>
                    <a:pt x="212514" y="124088"/>
                    <a:pt x="209771" y="121376"/>
                    <a:pt x="209771" y="118664"/>
                  </a:cubicBezTo>
                  <a:cubicBezTo>
                    <a:pt x="113798" y="26445"/>
                    <a:pt x="113798" y="26445"/>
                    <a:pt x="113798" y="26445"/>
                  </a:cubicBezTo>
                  <a:cubicBezTo>
                    <a:pt x="20566" y="118664"/>
                    <a:pt x="20566" y="118664"/>
                    <a:pt x="20566" y="118664"/>
                  </a:cubicBezTo>
                  <a:cubicBezTo>
                    <a:pt x="15082" y="124088"/>
                    <a:pt x="9598" y="124088"/>
                    <a:pt x="4113" y="118664"/>
                  </a:cubicBezTo>
                  <a:cubicBezTo>
                    <a:pt x="-1371" y="115951"/>
                    <a:pt x="-1371" y="107814"/>
                    <a:pt x="4113" y="102390"/>
                  </a:cubicBezTo>
                  <a:cubicBezTo>
                    <a:pt x="105571" y="2034"/>
                    <a:pt x="105571" y="2034"/>
                    <a:pt x="105571" y="2034"/>
                  </a:cubicBezTo>
                  <a:cubicBezTo>
                    <a:pt x="108314" y="678"/>
                    <a:pt x="111741" y="0"/>
                    <a:pt x="11482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80"/>
            </a:p>
          </p:txBody>
        </p:sp>
      </p:grpSp>
      <p:grpSp>
        <p:nvGrpSpPr>
          <p:cNvPr id="8" name="组合 2"/>
          <p:cNvGrpSpPr/>
          <p:nvPr/>
        </p:nvGrpSpPr>
        <p:grpSpPr>
          <a:xfrm>
            <a:off x="3902988" y="911197"/>
            <a:ext cx="1181035" cy="1121508"/>
            <a:chOff x="5488576" y="1281173"/>
            <a:chExt cx="1660831" cy="1577120"/>
          </a:xfrm>
        </p:grpSpPr>
        <p:sp>
          <p:nvSpPr>
            <p:cNvPr id="30" name="MH_SubTitle_1"/>
            <p:cNvSpPr/>
            <p:nvPr>
              <p:custDataLst>
                <p:tags r:id="rId2"/>
              </p:custDataLst>
            </p:nvPr>
          </p:nvSpPr>
          <p:spPr bwMode="auto">
            <a:xfrm>
              <a:off x="5488576" y="1281173"/>
              <a:ext cx="1660831" cy="1577120"/>
            </a:xfrm>
            <a:custGeom>
              <a:avLst/>
              <a:gdLst>
                <a:gd name="T0" fmla="*/ 112 w 600"/>
                <a:gd name="T1" fmla="*/ 559 h 570"/>
                <a:gd name="T2" fmla="*/ 117 w 600"/>
                <a:gd name="T3" fmla="*/ 400 h 570"/>
                <a:gd name="T4" fmla="*/ 15 w 600"/>
                <a:gd name="T5" fmla="*/ 254 h 570"/>
                <a:gd name="T6" fmla="*/ 0 w 600"/>
                <a:gd name="T7" fmla="*/ 235 h 570"/>
                <a:gd name="T8" fmla="*/ 6 w 600"/>
                <a:gd name="T9" fmla="*/ 214 h 570"/>
                <a:gd name="T10" fmla="*/ 8 w 600"/>
                <a:gd name="T11" fmla="*/ 209 h 570"/>
                <a:gd name="T12" fmla="*/ 10 w 600"/>
                <a:gd name="T13" fmla="*/ 205 h 570"/>
                <a:gd name="T14" fmla="*/ 14 w 600"/>
                <a:gd name="T15" fmla="*/ 201 h 570"/>
                <a:gd name="T16" fmla="*/ 18 w 600"/>
                <a:gd name="T17" fmla="*/ 197 h 570"/>
                <a:gd name="T18" fmla="*/ 22 w 600"/>
                <a:gd name="T19" fmla="*/ 194 h 570"/>
                <a:gd name="T20" fmla="*/ 27 w 600"/>
                <a:gd name="T21" fmla="*/ 192 h 570"/>
                <a:gd name="T22" fmla="*/ 34 w 600"/>
                <a:gd name="T23" fmla="*/ 189 h 570"/>
                <a:gd name="T24" fmla="*/ 202 w 600"/>
                <a:gd name="T25" fmla="*/ 132 h 570"/>
                <a:gd name="T26" fmla="*/ 302 w 600"/>
                <a:gd name="T27" fmla="*/ 0 h 570"/>
                <a:gd name="T28" fmla="*/ 402 w 600"/>
                <a:gd name="T29" fmla="*/ 132 h 570"/>
                <a:gd name="T30" fmla="*/ 570 w 600"/>
                <a:gd name="T31" fmla="*/ 189 h 570"/>
                <a:gd name="T32" fmla="*/ 576 w 600"/>
                <a:gd name="T33" fmla="*/ 191 h 570"/>
                <a:gd name="T34" fmla="*/ 580 w 600"/>
                <a:gd name="T35" fmla="*/ 193 h 570"/>
                <a:gd name="T36" fmla="*/ 584 w 600"/>
                <a:gd name="T37" fmla="*/ 196 h 570"/>
                <a:gd name="T38" fmla="*/ 589 w 600"/>
                <a:gd name="T39" fmla="*/ 200 h 570"/>
                <a:gd name="T40" fmla="*/ 592 w 600"/>
                <a:gd name="T41" fmla="*/ 203 h 570"/>
                <a:gd name="T42" fmla="*/ 595 w 600"/>
                <a:gd name="T43" fmla="*/ 207 h 570"/>
                <a:gd name="T44" fmla="*/ 597 w 600"/>
                <a:gd name="T45" fmla="*/ 212 h 570"/>
                <a:gd name="T46" fmla="*/ 599 w 600"/>
                <a:gd name="T47" fmla="*/ 218 h 570"/>
                <a:gd name="T48" fmla="*/ 600 w 600"/>
                <a:gd name="T49" fmla="*/ 223 h 570"/>
                <a:gd name="T50" fmla="*/ 600 w 600"/>
                <a:gd name="T51" fmla="*/ 227 h 570"/>
                <a:gd name="T52" fmla="*/ 599 w 600"/>
                <a:gd name="T53" fmla="*/ 233 h 570"/>
                <a:gd name="T54" fmla="*/ 598 w 600"/>
                <a:gd name="T55" fmla="*/ 238 h 570"/>
                <a:gd name="T56" fmla="*/ 594 w 600"/>
                <a:gd name="T57" fmla="*/ 248 h 570"/>
                <a:gd name="T58" fmla="*/ 589 w 600"/>
                <a:gd name="T59" fmla="*/ 254 h 570"/>
                <a:gd name="T60" fmla="*/ 487 w 600"/>
                <a:gd name="T61" fmla="*/ 400 h 570"/>
                <a:gd name="T62" fmla="*/ 491 w 600"/>
                <a:gd name="T63" fmla="*/ 559 h 570"/>
                <a:gd name="T64" fmla="*/ 465 w 600"/>
                <a:gd name="T65" fmla="*/ 570 h 570"/>
                <a:gd name="T66" fmla="*/ 387 w 600"/>
                <a:gd name="T67" fmla="*/ 539 h 570"/>
                <a:gd name="T68" fmla="*/ 302 w 600"/>
                <a:gd name="T69" fmla="*/ 509 h 570"/>
                <a:gd name="T70" fmla="*/ 217 w 600"/>
                <a:gd name="T71" fmla="*/ 539 h 570"/>
                <a:gd name="T72" fmla="*/ 139 w 600"/>
                <a:gd name="T73" fmla="*/ 57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0" h="570">
                  <a:moveTo>
                    <a:pt x="139" y="570"/>
                  </a:moveTo>
                  <a:cubicBezTo>
                    <a:pt x="128" y="570"/>
                    <a:pt x="119" y="566"/>
                    <a:pt x="112" y="559"/>
                  </a:cubicBezTo>
                  <a:cubicBezTo>
                    <a:pt x="107" y="553"/>
                    <a:pt x="102" y="543"/>
                    <a:pt x="103" y="528"/>
                  </a:cubicBezTo>
                  <a:cubicBezTo>
                    <a:pt x="107" y="485"/>
                    <a:pt x="111" y="442"/>
                    <a:pt x="117" y="400"/>
                  </a:cubicBezTo>
                  <a:cubicBezTo>
                    <a:pt x="118" y="386"/>
                    <a:pt x="111" y="363"/>
                    <a:pt x="101" y="352"/>
                  </a:cubicBezTo>
                  <a:cubicBezTo>
                    <a:pt x="72" y="322"/>
                    <a:pt x="44" y="289"/>
                    <a:pt x="15" y="254"/>
                  </a:cubicBezTo>
                  <a:cubicBezTo>
                    <a:pt x="11" y="248"/>
                    <a:pt x="8" y="242"/>
                    <a:pt x="6" y="237"/>
                  </a:cubicBezTo>
                  <a:cubicBezTo>
                    <a:pt x="0" y="235"/>
                    <a:pt x="0" y="235"/>
                    <a:pt x="0" y="235"/>
                  </a:cubicBezTo>
                  <a:cubicBezTo>
                    <a:pt x="5" y="216"/>
                    <a:pt x="5" y="216"/>
                    <a:pt x="5" y="216"/>
                  </a:cubicBezTo>
                  <a:cubicBezTo>
                    <a:pt x="5" y="215"/>
                    <a:pt x="6" y="215"/>
                    <a:pt x="6" y="214"/>
                  </a:cubicBezTo>
                  <a:cubicBezTo>
                    <a:pt x="6" y="213"/>
                    <a:pt x="6" y="212"/>
                    <a:pt x="7" y="211"/>
                  </a:cubicBezTo>
                  <a:cubicBezTo>
                    <a:pt x="7" y="211"/>
                    <a:pt x="7" y="210"/>
                    <a:pt x="8" y="209"/>
                  </a:cubicBezTo>
                  <a:cubicBezTo>
                    <a:pt x="8" y="208"/>
                    <a:pt x="9" y="207"/>
                    <a:pt x="9" y="207"/>
                  </a:cubicBezTo>
                  <a:cubicBezTo>
                    <a:pt x="10" y="206"/>
                    <a:pt x="10" y="205"/>
                    <a:pt x="10" y="205"/>
                  </a:cubicBezTo>
                  <a:cubicBezTo>
                    <a:pt x="11" y="204"/>
                    <a:pt x="12" y="203"/>
                    <a:pt x="12" y="202"/>
                  </a:cubicBezTo>
                  <a:cubicBezTo>
                    <a:pt x="13" y="202"/>
                    <a:pt x="13" y="201"/>
                    <a:pt x="14" y="201"/>
                  </a:cubicBezTo>
                  <a:cubicBezTo>
                    <a:pt x="15" y="200"/>
                    <a:pt x="15" y="199"/>
                    <a:pt x="16" y="199"/>
                  </a:cubicBezTo>
                  <a:cubicBezTo>
                    <a:pt x="17" y="198"/>
                    <a:pt x="17" y="198"/>
                    <a:pt x="18" y="197"/>
                  </a:cubicBezTo>
                  <a:cubicBezTo>
                    <a:pt x="19" y="197"/>
                    <a:pt x="19" y="196"/>
                    <a:pt x="20" y="195"/>
                  </a:cubicBezTo>
                  <a:cubicBezTo>
                    <a:pt x="21" y="195"/>
                    <a:pt x="21" y="195"/>
                    <a:pt x="22" y="194"/>
                  </a:cubicBezTo>
                  <a:cubicBezTo>
                    <a:pt x="23" y="194"/>
                    <a:pt x="24" y="193"/>
                    <a:pt x="25" y="193"/>
                  </a:cubicBezTo>
                  <a:cubicBezTo>
                    <a:pt x="25" y="193"/>
                    <a:pt x="26" y="192"/>
                    <a:pt x="27" y="192"/>
                  </a:cubicBezTo>
                  <a:cubicBezTo>
                    <a:pt x="28" y="191"/>
                    <a:pt x="28" y="191"/>
                    <a:pt x="29" y="191"/>
                  </a:cubicBezTo>
                  <a:cubicBezTo>
                    <a:pt x="31" y="190"/>
                    <a:pt x="32" y="190"/>
                    <a:pt x="34" y="189"/>
                  </a:cubicBezTo>
                  <a:cubicBezTo>
                    <a:pt x="69" y="180"/>
                    <a:pt x="112" y="171"/>
                    <a:pt x="161" y="163"/>
                  </a:cubicBezTo>
                  <a:cubicBezTo>
                    <a:pt x="175" y="160"/>
                    <a:pt x="195" y="145"/>
                    <a:pt x="202" y="132"/>
                  </a:cubicBezTo>
                  <a:cubicBezTo>
                    <a:pt x="225" y="90"/>
                    <a:pt x="248" y="51"/>
                    <a:pt x="268" y="19"/>
                  </a:cubicBezTo>
                  <a:cubicBezTo>
                    <a:pt x="277" y="7"/>
                    <a:pt x="289" y="0"/>
                    <a:pt x="302" y="0"/>
                  </a:cubicBezTo>
                  <a:cubicBezTo>
                    <a:pt x="315" y="0"/>
                    <a:pt x="327" y="7"/>
                    <a:pt x="335" y="19"/>
                  </a:cubicBezTo>
                  <a:cubicBezTo>
                    <a:pt x="356" y="51"/>
                    <a:pt x="379" y="90"/>
                    <a:pt x="402" y="132"/>
                  </a:cubicBezTo>
                  <a:cubicBezTo>
                    <a:pt x="409" y="145"/>
                    <a:pt x="429" y="160"/>
                    <a:pt x="443" y="163"/>
                  </a:cubicBezTo>
                  <a:cubicBezTo>
                    <a:pt x="492" y="171"/>
                    <a:pt x="535" y="180"/>
                    <a:pt x="570" y="189"/>
                  </a:cubicBezTo>
                  <a:cubicBezTo>
                    <a:pt x="571" y="190"/>
                    <a:pt x="573" y="190"/>
                    <a:pt x="574" y="191"/>
                  </a:cubicBezTo>
                  <a:cubicBezTo>
                    <a:pt x="575" y="191"/>
                    <a:pt x="575" y="191"/>
                    <a:pt x="576" y="191"/>
                  </a:cubicBezTo>
                  <a:cubicBezTo>
                    <a:pt x="577" y="192"/>
                    <a:pt x="578" y="192"/>
                    <a:pt x="579" y="193"/>
                  </a:cubicBezTo>
                  <a:cubicBezTo>
                    <a:pt x="579" y="193"/>
                    <a:pt x="580" y="193"/>
                    <a:pt x="580" y="193"/>
                  </a:cubicBezTo>
                  <a:cubicBezTo>
                    <a:pt x="581" y="194"/>
                    <a:pt x="582" y="194"/>
                    <a:pt x="583" y="195"/>
                  </a:cubicBezTo>
                  <a:cubicBezTo>
                    <a:pt x="583" y="195"/>
                    <a:pt x="584" y="195"/>
                    <a:pt x="584" y="196"/>
                  </a:cubicBezTo>
                  <a:cubicBezTo>
                    <a:pt x="585" y="197"/>
                    <a:pt x="587" y="198"/>
                    <a:pt x="588" y="199"/>
                  </a:cubicBezTo>
                  <a:cubicBezTo>
                    <a:pt x="588" y="199"/>
                    <a:pt x="588" y="199"/>
                    <a:pt x="589" y="200"/>
                  </a:cubicBezTo>
                  <a:cubicBezTo>
                    <a:pt x="590" y="200"/>
                    <a:pt x="590" y="201"/>
                    <a:pt x="591" y="202"/>
                  </a:cubicBezTo>
                  <a:cubicBezTo>
                    <a:pt x="592" y="202"/>
                    <a:pt x="592" y="203"/>
                    <a:pt x="592" y="203"/>
                  </a:cubicBezTo>
                  <a:cubicBezTo>
                    <a:pt x="593" y="204"/>
                    <a:pt x="594" y="205"/>
                    <a:pt x="594" y="206"/>
                  </a:cubicBezTo>
                  <a:cubicBezTo>
                    <a:pt x="594" y="206"/>
                    <a:pt x="595" y="207"/>
                    <a:pt x="595" y="207"/>
                  </a:cubicBezTo>
                  <a:cubicBezTo>
                    <a:pt x="596" y="208"/>
                    <a:pt x="596" y="209"/>
                    <a:pt x="597" y="210"/>
                  </a:cubicBezTo>
                  <a:cubicBezTo>
                    <a:pt x="597" y="211"/>
                    <a:pt x="597" y="211"/>
                    <a:pt x="597" y="212"/>
                  </a:cubicBezTo>
                  <a:cubicBezTo>
                    <a:pt x="598" y="213"/>
                    <a:pt x="598" y="215"/>
                    <a:pt x="599" y="216"/>
                  </a:cubicBezTo>
                  <a:cubicBezTo>
                    <a:pt x="599" y="217"/>
                    <a:pt x="599" y="217"/>
                    <a:pt x="599" y="218"/>
                  </a:cubicBezTo>
                  <a:cubicBezTo>
                    <a:pt x="599" y="219"/>
                    <a:pt x="599" y="220"/>
                    <a:pt x="600" y="221"/>
                  </a:cubicBezTo>
                  <a:cubicBezTo>
                    <a:pt x="600" y="222"/>
                    <a:pt x="600" y="222"/>
                    <a:pt x="600" y="223"/>
                  </a:cubicBezTo>
                  <a:cubicBezTo>
                    <a:pt x="600" y="224"/>
                    <a:pt x="600" y="225"/>
                    <a:pt x="600" y="226"/>
                  </a:cubicBezTo>
                  <a:cubicBezTo>
                    <a:pt x="600" y="226"/>
                    <a:pt x="600" y="227"/>
                    <a:pt x="600" y="227"/>
                  </a:cubicBezTo>
                  <a:cubicBezTo>
                    <a:pt x="600" y="229"/>
                    <a:pt x="599" y="230"/>
                    <a:pt x="599" y="232"/>
                  </a:cubicBezTo>
                  <a:cubicBezTo>
                    <a:pt x="599" y="232"/>
                    <a:pt x="599" y="232"/>
                    <a:pt x="599" y="233"/>
                  </a:cubicBezTo>
                  <a:cubicBezTo>
                    <a:pt x="599" y="234"/>
                    <a:pt x="599" y="235"/>
                    <a:pt x="598" y="236"/>
                  </a:cubicBezTo>
                  <a:cubicBezTo>
                    <a:pt x="598" y="237"/>
                    <a:pt x="598" y="237"/>
                    <a:pt x="598" y="238"/>
                  </a:cubicBezTo>
                  <a:cubicBezTo>
                    <a:pt x="598" y="238"/>
                    <a:pt x="597" y="239"/>
                    <a:pt x="597" y="239"/>
                  </a:cubicBezTo>
                  <a:cubicBezTo>
                    <a:pt x="594" y="248"/>
                    <a:pt x="594" y="248"/>
                    <a:pt x="594" y="248"/>
                  </a:cubicBezTo>
                  <a:cubicBezTo>
                    <a:pt x="593" y="248"/>
                    <a:pt x="593" y="248"/>
                    <a:pt x="593" y="248"/>
                  </a:cubicBezTo>
                  <a:cubicBezTo>
                    <a:pt x="591" y="250"/>
                    <a:pt x="590" y="252"/>
                    <a:pt x="589" y="254"/>
                  </a:cubicBezTo>
                  <a:cubicBezTo>
                    <a:pt x="560" y="289"/>
                    <a:pt x="532" y="322"/>
                    <a:pt x="503" y="352"/>
                  </a:cubicBezTo>
                  <a:cubicBezTo>
                    <a:pt x="493" y="363"/>
                    <a:pt x="485" y="386"/>
                    <a:pt x="487" y="400"/>
                  </a:cubicBezTo>
                  <a:cubicBezTo>
                    <a:pt x="492" y="442"/>
                    <a:pt x="497" y="485"/>
                    <a:pt x="501" y="528"/>
                  </a:cubicBezTo>
                  <a:cubicBezTo>
                    <a:pt x="502" y="543"/>
                    <a:pt x="496" y="553"/>
                    <a:pt x="491" y="559"/>
                  </a:cubicBezTo>
                  <a:cubicBezTo>
                    <a:pt x="485" y="566"/>
                    <a:pt x="475" y="570"/>
                    <a:pt x="465" y="570"/>
                  </a:cubicBezTo>
                  <a:cubicBezTo>
                    <a:pt x="465" y="570"/>
                    <a:pt x="465" y="570"/>
                    <a:pt x="465" y="570"/>
                  </a:cubicBezTo>
                  <a:cubicBezTo>
                    <a:pt x="458" y="570"/>
                    <a:pt x="451" y="568"/>
                    <a:pt x="444" y="565"/>
                  </a:cubicBezTo>
                  <a:cubicBezTo>
                    <a:pt x="425" y="556"/>
                    <a:pt x="406" y="548"/>
                    <a:pt x="387" y="539"/>
                  </a:cubicBezTo>
                  <a:cubicBezTo>
                    <a:pt x="367" y="531"/>
                    <a:pt x="347" y="522"/>
                    <a:pt x="327" y="513"/>
                  </a:cubicBezTo>
                  <a:cubicBezTo>
                    <a:pt x="321" y="510"/>
                    <a:pt x="312" y="509"/>
                    <a:pt x="302" y="509"/>
                  </a:cubicBezTo>
                  <a:cubicBezTo>
                    <a:pt x="292" y="509"/>
                    <a:pt x="283" y="510"/>
                    <a:pt x="277" y="513"/>
                  </a:cubicBezTo>
                  <a:cubicBezTo>
                    <a:pt x="256" y="522"/>
                    <a:pt x="236" y="531"/>
                    <a:pt x="217" y="539"/>
                  </a:cubicBezTo>
                  <a:cubicBezTo>
                    <a:pt x="197" y="548"/>
                    <a:pt x="179" y="556"/>
                    <a:pt x="160" y="565"/>
                  </a:cubicBezTo>
                  <a:cubicBezTo>
                    <a:pt x="153" y="568"/>
                    <a:pt x="146" y="570"/>
                    <a:pt x="139" y="570"/>
                  </a:cubicBezTo>
                  <a:close/>
                </a:path>
              </a:pathLst>
            </a:custGeom>
            <a:solidFill>
              <a:schemeClr val="accent1"/>
            </a:solidFill>
            <a:ln w="57150">
              <a:solidFill>
                <a:srgbClr val="FFFFFF"/>
              </a:solidFill>
            </a:ln>
            <a:effectLst>
              <a:outerShdw blurRad="215900" dist="76200" dir="2700000" sx="101000" sy="101000" algn="tl" rotWithShape="0">
                <a:prstClr val="black">
                  <a:alpha val="27000"/>
                </a:prstClr>
              </a:outerShdw>
            </a:effectLst>
          </p:spPr>
          <p:txBody>
            <a:bodyPr tIns="404978" anchor="ctr" anchorCtr="1">
              <a:normAutofit/>
            </a:bodyPr>
            <a:lstStyle/>
            <a:p>
              <a:pPr>
                <a:defRPr/>
              </a:pPr>
              <a:r>
                <a:rPr lang="en-US" altLang="zh-CN" sz="1280">
                  <a:solidFill>
                    <a:srgbClr val="FFFFFF"/>
                  </a:solidFill>
                </a:rPr>
                <a:t>Lorem</a:t>
              </a:r>
              <a:endParaRPr lang="zh-CN" altLang="en-US" sz="1280" dirty="0">
                <a:solidFill>
                  <a:srgbClr val="FFFFFF"/>
                </a:solidFill>
              </a:endParaRPr>
            </a:p>
          </p:txBody>
        </p:sp>
        <p:sp>
          <p:nvSpPr>
            <p:cNvPr id="2062" name="MH_Other_6"/>
            <p:cNvSpPr/>
            <p:nvPr>
              <p:custDataLst>
                <p:tags r:id="rId3"/>
              </p:custDataLst>
            </p:nvPr>
          </p:nvSpPr>
          <p:spPr bwMode="auto">
            <a:xfrm>
              <a:off x="6287181" y="1704752"/>
              <a:ext cx="162400" cy="298012"/>
            </a:xfrm>
            <a:custGeom>
              <a:avLst/>
              <a:gdLst>
                <a:gd name="T0" fmla="*/ 29511 w 160975"/>
                <a:gd name="T1" fmla="*/ 44325 h 295119"/>
                <a:gd name="T2" fmla="*/ 34357 w 160975"/>
                <a:gd name="T3" fmla="*/ 44325 h 295119"/>
                <a:gd name="T4" fmla="*/ 34357 w 160975"/>
                <a:gd name="T5" fmla="*/ 49196 h 295119"/>
                <a:gd name="T6" fmla="*/ 37589 w 160975"/>
                <a:gd name="T7" fmla="*/ 63812 h 295119"/>
                <a:gd name="T8" fmla="*/ 40821 w 160975"/>
                <a:gd name="T9" fmla="*/ 52446 h 295119"/>
                <a:gd name="T10" fmla="*/ 40821 w 160975"/>
                <a:gd name="T11" fmla="*/ 50821 h 295119"/>
                <a:gd name="T12" fmla="*/ 37589 w 160975"/>
                <a:gd name="T13" fmla="*/ 44325 h 295119"/>
                <a:gd name="T14" fmla="*/ 39204 w 160975"/>
                <a:gd name="T15" fmla="*/ 44325 h 295119"/>
                <a:gd name="T16" fmla="*/ 48897 w 160975"/>
                <a:gd name="T17" fmla="*/ 44325 h 295119"/>
                <a:gd name="T18" fmla="*/ 47282 w 160975"/>
                <a:gd name="T19" fmla="*/ 50821 h 295119"/>
                <a:gd name="T20" fmla="*/ 47282 w 160975"/>
                <a:gd name="T21" fmla="*/ 52446 h 295119"/>
                <a:gd name="T22" fmla="*/ 48897 w 160975"/>
                <a:gd name="T23" fmla="*/ 63812 h 295119"/>
                <a:gd name="T24" fmla="*/ 53745 w 160975"/>
                <a:gd name="T25" fmla="*/ 49196 h 295119"/>
                <a:gd name="T26" fmla="*/ 53745 w 160975"/>
                <a:gd name="T27" fmla="*/ 44325 h 295119"/>
                <a:gd name="T28" fmla="*/ 58591 w 160975"/>
                <a:gd name="T29" fmla="*/ 44325 h 295119"/>
                <a:gd name="T30" fmla="*/ 66669 w 160975"/>
                <a:gd name="T31" fmla="*/ 45948 h 295119"/>
                <a:gd name="T32" fmla="*/ 69900 w 160975"/>
                <a:gd name="T33" fmla="*/ 49196 h 295119"/>
                <a:gd name="T34" fmla="*/ 71517 w 160975"/>
                <a:gd name="T35" fmla="*/ 55693 h 295119"/>
                <a:gd name="T36" fmla="*/ 76363 w 160975"/>
                <a:gd name="T37" fmla="*/ 68684 h 295119"/>
                <a:gd name="T38" fmla="*/ 84443 w 160975"/>
                <a:gd name="T39" fmla="*/ 60563 h 295119"/>
                <a:gd name="T40" fmla="*/ 92519 w 160975"/>
                <a:gd name="T41" fmla="*/ 58940 h 295119"/>
                <a:gd name="T42" fmla="*/ 92519 w 160975"/>
                <a:gd name="T43" fmla="*/ 68684 h 295119"/>
                <a:gd name="T44" fmla="*/ 81210 w 160975"/>
                <a:gd name="T45" fmla="*/ 81676 h 295119"/>
                <a:gd name="T46" fmla="*/ 76363 w 160975"/>
                <a:gd name="T47" fmla="*/ 86548 h 295119"/>
                <a:gd name="T48" fmla="*/ 68285 w 160975"/>
                <a:gd name="T49" fmla="*/ 86548 h 295119"/>
                <a:gd name="T50" fmla="*/ 66669 w 160975"/>
                <a:gd name="T51" fmla="*/ 83301 h 295119"/>
                <a:gd name="T52" fmla="*/ 63439 w 160975"/>
                <a:gd name="T53" fmla="*/ 75180 h 295119"/>
                <a:gd name="T54" fmla="*/ 63439 w 160975"/>
                <a:gd name="T55" fmla="*/ 91421 h 295119"/>
                <a:gd name="T56" fmla="*/ 63439 w 160975"/>
                <a:gd name="T57" fmla="*/ 166124 h 295119"/>
                <a:gd name="T58" fmla="*/ 53745 w 160975"/>
                <a:gd name="T59" fmla="*/ 175868 h 295119"/>
                <a:gd name="T60" fmla="*/ 45668 w 160975"/>
                <a:gd name="T61" fmla="*/ 166124 h 295119"/>
                <a:gd name="T62" fmla="*/ 45668 w 160975"/>
                <a:gd name="T63" fmla="*/ 106036 h 295119"/>
                <a:gd name="T64" fmla="*/ 40821 w 160975"/>
                <a:gd name="T65" fmla="*/ 106036 h 295119"/>
                <a:gd name="T66" fmla="*/ 40821 w 160975"/>
                <a:gd name="T67" fmla="*/ 166124 h 295119"/>
                <a:gd name="T68" fmla="*/ 32742 w 160975"/>
                <a:gd name="T69" fmla="*/ 175868 h 295119"/>
                <a:gd name="T70" fmla="*/ 24665 w 160975"/>
                <a:gd name="T71" fmla="*/ 166124 h 295119"/>
                <a:gd name="T72" fmla="*/ 24665 w 160975"/>
                <a:gd name="T73" fmla="*/ 91421 h 295119"/>
                <a:gd name="T74" fmla="*/ 24665 w 160975"/>
                <a:gd name="T75" fmla="*/ 76805 h 295119"/>
                <a:gd name="T76" fmla="*/ 14971 w 160975"/>
                <a:gd name="T77" fmla="*/ 101164 h 295119"/>
                <a:gd name="T78" fmla="*/ 5277 w 160975"/>
                <a:gd name="T79" fmla="*/ 106036 h 295119"/>
                <a:gd name="T80" fmla="*/ 432 w 160975"/>
                <a:gd name="T81" fmla="*/ 97915 h 295119"/>
                <a:gd name="T82" fmla="*/ 16585 w 160975"/>
                <a:gd name="T83" fmla="*/ 55693 h 295119"/>
                <a:gd name="T84" fmla="*/ 18202 w 160975"/>
                <a:gd name="T85" fmla="*/ 49196 h 295119"/>
                <a:gd name="T86" fmla="*/ 21433 w 160975"/>
                <a:gd name="T87" fmla="*/ 45948 h 295119"/>
                <a:gd name="T88" fmla="*/ 29511 w 160975"/>
                <a:gd name="T89" fmla="*/ 44325 h 295119"/>
                <a:gd name="T90" fmla="*/ 48923 w 160975"/>
                <a:gd name="T91" fmla="*/ 0 h 295119"/>
                <a:gd name="T92" fmla="*/ 45707 w 160975"/>
                <a:gd name="T93" fmla="*/ 1638 h 295119"/>
                <a:gd name="T94" fmla="*/ 60180 w 160975"/>
                <a:gd name="T95" fmla="*/ 14744 h 295119"/>
                <a:gd name="T96" fmla="*/ 61787 w 160975"/>
                <a:gd name="T97" fmla="*/ 19661 h 295119"/>
                <a:gd name="T98" fmla="*/ 60180 w 160975"/>
                <a:gd name="T99" fmla="*/ 22938 h 295119"/>
                <a:gd name="T100" fmla="*/ 44097 w 160975"/>
                <a:gd name="T101" fmla="*/ 39320 h 295119"/>
                <a:gd name="T102" fmla="*/ 28020 w 160975"/>
                <a:gd name="T103" fmla="*/ 22938 h 295119"/>
                <a:gd name="T104" fmla="*/ 26409 w 160975"/>
                <a:gd name="T105" fmla="*/ 19661 h 295119"/>
                <a:gd name="T106" fmla="*/ 28020 w 160975"/>
                <a:gd name="T107" fmla="*/ 14744 h 295119"/>
                <a:gd name="T108" fmla="*/ 39275 w 160975"/>
                <a:gd name="T109" fmla="*/ 3275 h 295119"/>
                <a:gd name="T110" fmla="*/ 36059 w 160975"/>
                <a:gd name="T111" fmla="*/ 3275 h 295119"/>
                <a:gd name="T112" fmla="*/ 42491 w 160975"/>
                <a:gd name="T113" fmla="*/ 1638 h 295119"/>
                <a:gd name="T114" fmla="*/ 44097 w 160975"/>
                <a:gd name="T115" fmla="*/ 1638 h 295119"/>
                <a:gd name="T116" fmla="*/ 48923 w 160975"/>
                <a:gd name="T117" fmla="*/ 0 h 2951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0975" h="295119">
                  <a:moveTo>
                    <a:pt x="50036" y="74379"/>
                  </a:moveTo>
                  <a:cubicBezTo>
                    <a:pt x="50036" y="74379"/>
                    <a:pt x="50036" y="74379"/>
                    <a:pt x="58254" y="74379"/>
                  </a:cubicBezTo>
                  <a:cubicBezTo>
                    <a:pt x="58254" y="77104"/>
                    <a:pt x="58254" y="79829"/>
                    <a:pt x="58254" y="82555"/>
                  </a:cubicBezTo>
                  <a:cubicBezTo>
                    <a:pt x="58254" y="93455"/>
                    <a:pt x="60993" y="101631"/>
                    <a:pt x="63732" y="107081"/>
                  </a:cubicBezTo>
                  <a:cubicBezTo>
                    <a:pt x="63732" y="107081"/>
                    <a:pt x="63732" y="107081"/>
                    <a:pt x="69211" y="88005"/>
                  </a:cubicBezTo>
                  <a:cubicBezTo>
                    <a:pt x="69211" y="88005"/>
                    <a:pt x="69211" y="85280"/>
                    <a:pt x="69211" y="85280"/>
                  </a:cubicBezTo>
                  <a:cubicBezTo>
                    <a:pt x="69211" y="85280"/>
                    <a:pt x="69211" y="85280"/>
                    <a:pt x="63732" y="74379"/>
                  </a:cubicBezTo>
                  <a:cubicBezTo>
                    <a:pt x="63732" y="74379"/>
                    <a:pt x="63732" y="74379"/>
                    <a:pt x="66471" y="74379"/>
                  </a:cubicBezTo>
                  <a:cubicBezTo>
                    <a:pt x="66471" y="74379"/>
                    <a:pt x="66471" y="74379"/>
                    <a:pt x="82907" y="74379"/>
                  </a:cubicBezTo>
                  <a:cubicBezTo>
                    <a:pt x="82907" y="74379"/>
                    <a:pt x="82907" y="74379"/>
                    <a:pt x="80168" y="85280"/>
                  </a:cubicBezTo>
                  <a:cubicBezTo>
                    <a:pt x="80168" y="85280"/>
                    <a:pt x="80168" y="88005"/>
                    <a:pt x="80168" y="88005"/>
                  </a:cubicBezTo>
                  <a:cubicBezTo>
                    <a:pt x="80168" y="88005"/>
                    <a:pt x="80168" y="88005"/>
                    <a:pt x="82907" y="107081"/>
                  </a:cubicBezTo>
                  <a:cubicBezTo>
                    <a:pt x="88385" y="101631"/>
                    <a:pt x="91125" y="93455"/>
                    <a:pt x="91125" y="82555"/>
                  </a:cubicBezTo>
                  <a:cubicBezTo>
                    <a:pt x="91125" y="79829"/>
                    <a:pt x="91125" y="77104"/>
                    <a:pt x="91125" y="74379"/>
                  </a:cubicBezTo>
                  <a:cubicBezTo>
                    <a:pt x="91125" y="74379"/>
                    <a:pt x="91125" y="74379"/>
                    <a:pt x="99342" y="74379"/>
                  </a:cubicBezTo>
                  <a:cubicBezTo>
                    <a:pt x="102082" y="74379"/>
                    <a:pt x="107560" y="74379"/>
                    <a:pt x="113039" y="77104"/>
                  </a:cubicBezTo>
                  <a:cubicBezTo>
                    <a:pt x="115778" y="79829"/>
                    <a:pt x="115778" y="79829"/>
                    <a:pt x="118517" y="82555"/>
                  </a:cubicBezTo>
                  <a:cubicBezTo>
                    <a:pt x="118517" y="82555"/>
                    <a:pt x="118517" y="82555"/>
                    <a:pt x="121256" y="93455"/>
                  </a:cubicBezTo>
                  <a:cubicBezTo>
                    <a:pt x="121256" y="93455"/>
                    <a:pt x="121256" y="93455"/>
                    <a:pt x="129474" y="115257"/>
                  </a:cubicBezTo>
                  <a:cubicBezTo>
                    <a:pt x="129474" y="115257"/>
                    <a:pt x="129474" y="115257"/>
                    <a:pt x="143170" y="101631"/>
                  </a:cubicBezTo>
                  <a:cubicBezTo>
                    <a:pt x="145910" y="96181"/>
                    <a:pt x="154127" y="96181"/>
                    <a:pt x="156867" y="98906"/>
                  </a:cubicBezTo>
                  <a:cubicBezTo>
                    <a:pt x="162345" y="104356"/>
                    <a:pt x="162345" y="109807"/>
                    <a:pt x="156867" y="115257"/>
                  </a:cubicBezTo>
                  <a:cubicBezTo>
                    <a:pt x="156867" y="115257"/>
                    <a:pt x="156867" y="115257"/>
                    <a:pt x="137692" y="137058"/>
                  </a:cubicBezTo>
                  <a:cubicBezTo>
                    <a:pt x="137692" y="137058"/>
                    <a:pt x="137692" y="137058"/>
                    <a:pt x="129474" y="145234"/>
                  </a:cubicBezTo>
                  <a:cubicBezTo>
                    <a:pt x="126735" y="150684"/>
                    <a:pt x="118517" y="150684"/>
                    <a:pt x="115778" y="145234"/>
                  </a:cubicBezTo>
                  <a:cubicBezTo>
                    <a:pt x="113039" y="145234"/>
                    <a:pt x="113039" y="142509"/>
                    <a:pt x="113039" y="139784"/>
                  </a:cubicBezTo>
                  <a:cubicBezTo>
                    <a:pt x="113039" y="139784"/>
                    <a:pt x="113039" y="139784"/>
                    <a:pt x="107560" y="126158"/>
                  </a:cubicBezTo>
                  <a:cubicBezTo>
                    <a:pt x="107560" y="126158"/>
                    <a:pt x="107560" y="126158"/>
                    <a:pt x="107560" y="153409"/>
                  </a:cubicBezTo>
                  <a:cubicBezTo>
                    <a:pt x="107560" y="153409"/>
                    <a:pt x="107560" y="153409"/>
                    <a:pt x="107560" y="278768"/>
                  </a:cubicBezTo>
                  <a:cubicBezTo>
                    <a:pt x="107560" y="286944"/>
                    <a:pt x="99342" y="295119"/>
                    <a:pt x="91125" y="295119"/>
                  </a:cubicBezTo>
                  <a:cubicBezTo>
                    <a:pt x="82907" y="295119"/>
                    <a:pt x="77428" y="286944"/>
                    <a:pt x="77428" y="278768"/>
                  </a:cubicBezTo>
                  <a:cubicBezTo>
                    <a:pt x="77428" y="278768"/>
                    <a:pt x="77428" y="278768"/>
                    <a:pt x="77428" y="177936"/>
                  </a:cubicBezTo>
                  <a:cubicBezTo>
                    <a:pt x="77428" y="177936"/>
                    <a:pt x="77428" y="177936"/>
                    <a:pt x="69211" y="177936"/>
                  </a:cubicBezTo>
                  <a:cubicBezTo>
                    <a:pt x="69211" y="177936"/>
                    <a:pt x="69211" y="177936"/>
                    <a:pt x="69211" y="278768"/>
                  </a:cubicBezTo>
                  <a:cubicBezTo>
                    <a:pt x="69211" y="286944"/>
                    <a:pt x="63732" y="295119"/>
                    <a:pt x="55514" y="295119"/>
                  </a:cubicBezTo>
                  <a:cubicBezTo>
                    <a:pt x="47297" y="295119"/>
                    <a:pt x="41818" y="286944"/>
                    <a:pt x="41818" y="278768"/>
                  </a:cubicBezTo>
                  <a:cubicBezTo>
                    <a:pt x="41818" y="278768"/>
                    <a:pt x="41818" y="278768"/>
                    <a:pt x="41818" y="153409"/>
                  </a:cubicBezTo>
                  <a:cubicBezTo>
                    <a:pt x="41818" y="153409"/>
                    <a:pt x="41818" y="153409"/>
                    <a:pt x="41818" y="128883"/>
                  </a:cubicBezTo>
                  <a:cubicBezTo>
                    <a:pt x="41818" y="128883"/>
                    <a:pt x="41818" y="128883"/>
                    <a:pt x="25383" y="169761"/>
                  </a:cubicBezTo>
                  <a:cubicBezTo>
                    <a:pt x="22643" y="175211"/>
                    <a:pt x="14426" y="177936"/>
                    <a:pt x="8947" y="177936"/>
                  </a:cubicBezTo>
                  <a:cubicBezTo>
                    <a:pt x="3469" y="175211"/>
                    <a:pt x="-2010" y="169761"/>
                    <a:pt x="729" y="164310"/>
                  </a:cubicBezTo>
                  <a:cubicBezTo>
                    <a:pt x="729" y="164310"/>
                    <a:pt x="729" y="164310"/>
                    <a:pt x="28122" y="93455"/>
                  </a:cubicBezTo>
                  <a:cubicBezTo>
                    <a:pt x="28122" y="93455"/>
                    <a:pt x="28122" y="93455"/>
                    <a:pt x="30861" y="82555"/>
                  </a:cubicBezTo>
                  <a:cubicBezTo>
                    <a:pt x="33600" y="79829"/>
                    <a:pt x="33600" y="79829"/>
                    <a:pt x="36340" y="77104"/>
                  </a:cubicBezTo>
                  <a:cubicBezTo>
                    <a:pt x="39079" y="74379"/>
                    <a:pt x="44557" y="74379"/>
                    <a:pt x="50036" y="74379"/>
                  </a:cubicBezTo>
                  <a:close/>
                  <a:moveTo>
                    <a:pt x="82949" y="0"/>
                  </a:moveTo>
                  <a:cubicBezTo>
                    <a:pt x="80222" y="0"/>
                    <a:pt x="80222" y="0"/>
                    <a:pt x="77496" y="2749"/>
                  </a:cubicBezTo>
                  <a:cubicBezTo>
                    <a:pt x="88402" y="2749"/>
                    <a:pt x="99308" y="13746"/>
                    <a:pt x="102035" y="24743"/>
                  </a:cubicBezTo>
                  <a:cubicBezTo>
                    <a:pt x="104761" y="24743"/>
                    <a:pt x="104761" y="27492"/>
                    <a:pt x="104761" y="32991"/>
                  </a:cubicBezTo>
                  <a:cubicBezTo>
                    <a:pt x="104761" y="35740"/>
                    <a:pt x="102035" y="38489"/>
                    <a:pt x="102035" y="38489"/>
                  </a:cubicBezTo>
                  <a:cubicBezTo>
                    <a:pt x="99308" y="54985"/>
                    <a:pt x="88402" y="65982"/>
                    <a:pt x="74769" y="65982"/>
                  </a:cubicBezTo>
                  <a:cubicBezTo>
                    <a:pt x="63863" y="65982"/>
                    <a:pt x="50230" y="54985"/>
                    <a:pt x="47504" y="38489"/>
                  </a:cubicBezTo>
                  <a:cubicBezTo>
                    <a:pt x="47504" y="38489"/>
                    <a:pt x="44777" y="35740"/>
                    <a:pt x="44777" y="32991"/>
                  </a:cubicBezTo>
                  <a:cubicBezTo>
                    <a:pt x="44777" y="27492"/>
                    <a:pt x="44777" y="24743"/>
                    <a:pt x="47504" y="24743"/>
                  </a:cubicBezTo>
                  <a:cubicBezTo>
                    <a:pt x="50230" y="16495"/>
                    <a:pt x="58410" y="8248"/>
                    <a:pt x="66590" y="5498"/>
                  </a:cubicBezTo>
                  <a:cubicBezTo>
                    <a:pt x="63863" y="2749"/>
                    <a:pt x="61137" y="5498"/>
                    <a:pt x="61137" y="5498"/>
                  </a:cubicBezTo>
                  <a:cubicBezTo>
                    <a:pt x="66590" y="2749"/>
                    <a:pt x="69316" y="2749"/>
                    <a:pt x="72043" y="2749"/>
                  </a:cubicBezTo>
                  <a:lnTo>
                    <a:pt x="74769" y="2749"/>
                  </a:lnTo>
                  <a:cubicBezTo>
                    <a:pt x="74769" y="2749"/>
                    <a:pt x="77496" y="0"/>
                    <a:pt x="8294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80"/>
            </a:p>
          </p:txBody>
        </p:sp>
      </p:grpSp>
      <p:sp>
        <p:nvSpPr>
          <p:cNvPr id="2" name="矩形 1"/>
          <p:cNvSpPr/>
          <p:nvPr/>
        </p:nvSpPr>
        <p:spPr>
          <a:xfrm>
            <a:off x="6066235" y="1945145"/>
            <a:ext cx="2653964" cy="460126"/>
          </a:xfrm>
          <a:prstGeom prst="rect">
            <a:avLst/>
          </a:prstGeom>
        </p:spPr>
        <p:txBody>
          <a:bodyPr wrap="square">
            <a:spAutoFit/>
          </a:bodyPr>
          <a:lstStyle/>
          <a:p>
            <a:pPr>
              <a:lnSpc>
                <a:spcPct val="120000"/>
              </a:lnSpc>
              <a:defRPr/>
            </a:pPr>
            <a:r>
              <a:rPr lang="zh-CN" altLang="en-US" sz="995" kern="0" dirty="0">
                <a:solidFill>
                  <a:schemeClr val="tx1">
                    <a:lumMod val="50000"/>
                    <a:lumOff val="50000"/>
                  </a:schemeClr>
                </a:solidFill>
                <a:cs typeface="宋体" panose="02010600030101010101" pitchFamily="2" charset="-122"/>
              </a:rPr>
              <a:t>此部分内容作为文字排版占位显示 </a:t>
            </a:r>
            <a:br>
              <a:rPr lang="zh-CN" altLang="en-US" sz="995" kern="0" dirty="0">
                <a:solidFill>
                  <a:schemeClr val="tx1">
                    <a:lumMod val="50000"/>
                    <a:lumOff val="50000"/>
                  </a:schemeClr>
                </a:solidFill>
                <a:cs typeface="宋体" panose="02010600030101010101" pitchFamily="2" charset="-122"/>
              </a:rPr>
            </a:br>
            <a:r>
              <a:rPr lang="zh-CN" altLang="en-US" sz="995" kern="0" dirty="0">
                <a:solidFill>
                  <a:schemeClr val="tx1">
                    <a:lumMod val="50000"/>
                    <a:lumOff val="50000"/>
                  </a:schemeClr>
                </a:solidFill>
                <a:cs typeface="宋体" panose="02010600030101010101" pitchFamily="2" charset="-122"/>
              </a:rPr>
              <a:t>（建议使用主题字体）</a:t>
            </a:r>
          </a:p>
        </p:txBody>
      </p:sp>
      <p:sp>
        <p:nvSpPr>
          <p:cNvPr id="31" name="矩形 30"/>
          <p:cNvSpPr/>
          <p:nvPr/>
        </p:nvSpPr>
        <p:spPr>
          <a:xfrm>
            <a:off x="6111476" y="3184570"/>
            <a:ext cx="2653964" cy="460126"/>
          </a:xfrm>
          <a:prstGeom prst="rect">
            <a:avLst/>
          </a:prstGeom>
        </p:spPr>
        <p:txBody>
          <a:bodyPr wrap="square">
            <a:spAutoFit/>
          </a:bodyPr>
          <a:lstStyle/>
          <a:p>
            <a:pPr>
              <a:lnSpc>
                <a:spcPct val="120000"/>
              </a:lnSpc>
              <a:defRPr/>
            </a:pPr>
            <a:r>
              <a:rPr lang="zh-CN" altLang="en-US" sz="995" kern="0" dirty="0">
                <a:solidFill>
                  <a:schemeClr val="tx1">
                    <a:lumMod val="50000"/>
                    <a:lumOff val="50000"/>
                  </a:schemeClr>
                </a:solidFill>
                <a:cs typeface="宋体" panose="02010600030101010101" pitchFamily="2" charset="-122"/>
              </a:rPr>
              <a:t>此部分内容作为文字排版占位显示 </a:t>
            </a:r>
            <a:br>
              <a:rPr lang="zh-CN" altLang="en-US" sz="995" kern="0" dirty="0">
                <a:solidFill>
                  <a:schemeClr val="tx1">
                    <a:lumMod val="50000"/>
                    <a:lumOff val="50000"/>
                  </a:schemeClr>
                </a:solidFill>
                <a:cs typeface="宋体" panose="02010600030101010101" pitchFamily="2" charset="-122"/>
              </a:rPr>
            </a:br>
            <a:r>
              <a:rPr lang="zh-CN" altLang="en-US" sz="995" kern="0" dirty="0">
                <a:solidFill>
                  <a:schemeClr val="tx1">
                    <a:lumMod val="50000"/>
                    <a:lumOff val="50000"/>
                  </a:schemeClr>
                </a:solidFill>
                <a:cs typeface="宋体" panose="02010600030101010101" pitchFamily="2" charset="-122"/>
              </a:rPr>
              <a:t>（建议使用主题字体）</a:t>
            </a:r>
          </a:p>
        </p:txBody>
      </p:sp>
      <p:sp>
        <p:nvSpPr>
          <p:cNvPr id="32" name="矩形 31"/>
          <p:cNvSpPr/>
          <p:nvPr/>
        </p:nvSpPr>
        <p:spPr>
          <a:xfrm>
            <a:off x="1660298" y="4343042"/>
            <a:ext cx="2653964" cy="460126"/>
          </a:xfrm>
          <a:prstGeom prst="rect">
            <a:avLst/>
          </a:prstGeom>
        </p:spPr>
        <p:txBody>
          <a:bodyPr wrap="square">
            <a:spAutoFit/>
          </a:bodyPr>
          <a:lstStyle/>
          <a:p>
            <a:pPr algn="r">
              <a:lnSpc>
                <a:spcPct val="120000"/>
              </a:lnSpc>
              <a:defRPr/>
            </a:pPr>
            <a:r>
              <a:rPr lang="zh-CN" altLang="en-US" sz="995" kern="0" dirty="0">
                <a:solidFill>
                  <a:schemeClr val="tx1">
                    <a:lumMod val="50000"/>
                    <a:lumOff val="50000"/>
                  </a:schemeClr>
                </a:solidFill>
                <a:cs typeface="宋体" panose="02010600030101010101" pitchFamily="2" charset="-122"/>
              </a:rPr>
              <a:t>此部分内容作为文字排版占位显示 </a:t>
            </a:r>
            <a:br>
              <a:rPr lang="zh-CN" altLang="en-US" sz="995" kern="0" dirty="0">
                <a:solidFill>
                  <a:schemeClr val="tx1">
                    <a:lumMod val="50000"/>
                    <a:lumOff val="50000"/>
                  </a:schemeClr>
                </a:solidFill>
                <a:cs typeface="宋体" panose="02010600030101010101" pitchFamily="2" charset="-122"/>
              </a:rPr>
            </a:br>
            <a:r>
              <a:rPr lang="zh-CN" altLang="en-US" sz="995" kern="0" dirty="0">
                <a:solidFill>
                  <a:schemeClr val="tx1">
                    <a:lumMod val="50000"/>
                    <a:lumOff val="50000"/>
                  </a:schemeClr>
                </a:solidFill>
                <a:cs typeface="宋体" panose="02010600030101010101" pitchFamily="2" charset="-122"/>
              </a:rPr>
              <a:t>（建议使用主题字体）</a:t>
            </a:r>
          </a:p>
        </p:txBody>
      </p:sp>
      <p:sp>
        <p:nvSpPr>
          <p:cNvPr id="35" name="矩形 34"/>
          <p:cNvSpPr/>
          <p:nvPr/>
        </p:nvSpPr>
        <p:spPr>
          <a:xfrm>
            <a:off x="241707" y="3184570"/>
            <a:ext cx="2653964" cy="460126"/>
          </a:xfrm>
          <a:prstGeom prst="rect">
            <a:avLst/>
          </a:prstGeom>
        </p:spPr>
        <p:txBody>
          <a:bodyPr wrap="square">
            <a:spAutoFit/>
          </a:bodyPr>
          <a:lstStyle/>
          <a:p>
            <a:pPr algn="r">
              <a:lnSpc>
                <a:spcPct val="120000"/>
              </a:lnSpc>
              <a:defRPr/>
            </a:pPr>
            <a:r>
              <a:rPr lang="zh-CN" altLang="en-US" sz="995" kern="0" dirty="0">
                <a:solidFill>
                  <a:schemeClr val="tx1">
                    <a:lumMod val="50000"/>
                    <a:lumOff val="50000"/>
                  </a:schemeClr>
                </a:solidFill>
                <a:cs typeface="宋体" panose="02010600030101010101" pitchFamily="2" charset="-122"/>
              </a:rPr>
              <a:t>此部分内容作为文字排版占位显示 </a:t>
            </a:r>
            <a:br>
              <a:rPr lang="zh-CN" altLang="en-US" sz="995" kern="0" dirty="0">
                <a:solidFill>
                  <a:schemeClr val="tx1">
                    <a:lumMod val="50000"/>
                    <a:lumOff val="50000"/>
                  </a:schemeClr>
                </a:solidFill>
                <a:cs typeface="宋体" panose="02010600030101010101" pitchFamily="2" charset="-122"/>
              </a:rPr>
            </a:br>
            <a:r>
              <a:rPr lang="zh-CN" altLang="en-US" sz="995" kern="0" dirty="0">
                <a:solidFill>
                  <a:schemeClr val="tx1">
                    <a:lumMod val="50000"/>
                    <a:lumOff val="50000"/>
                  </a:schemeClr>
                </a:solidFill>
                <a:cs typeface="宋体" panose="02010600030101010101" pitchFamily="2" charset="-122"/>
              </a:rPr>
              <a:t>（建议使用主题字体）</a:t>
            </a:r>
          </a:p>
        </p:txBody>
      </p:sp>
      <p:sp>
        <p:nvSpPr>
          <p:cNvPr id="37" name="矩形 36"/>
          <p:cNvSpPr/>
          <p:nvPr/>
        </p:nvSpPr>
        <p:spPr>
          <a:xfrm>
            <a:off x="217403" y="2026099"/>
            <a:ext cx="2653964" cy="460126"/>
          </a:xfrm>
          <a:prstGeom prst="rect">
            <a:avLst/>
          </a:prstGeom>
        </p:spPr>
        <p:txBody>
          <a:bodyPr wrap="square">
            <a:spAutoFit/>
          </a:bodyPr>
          <a:lstStyle/>
          <a:p>
            <a:pPr algn="r">
              <a:lnSpc>
                <a:spcPct val="120000"/>
              </a:lnSpc>
              <a:defRPr/>
            </a:pPr>
            <a:r>
              <a:rPr lang="zh-CN" altLang="en-US" sz="995" kern="0" dirty="0">
                <a:solidFill>
                  <a:schemeClr val="tx1">
                    <a:lumMod val="50000"/>
                    <a:lumOff val="50000"/>
                  </a:schemeClr>
                </a:solidFill>
                <a:cs typeface="宋体" panose="02010600030101010101" pitchFamily="2" charset="-122"/>
              </a:rPr>
              <a:t>此部分内容作为文字排版占位显示 </a:t>
            </a:r>
            <a:br>
              <a:rPr lang="zh-CN" altLang="en-US" sz="995" kern="0" dirty="0">
                <a:solidFill>
                  <a:schemeClr val="tx1">
                    <a:lumMod val="50000"/>
                    <a:lumOff val="50000"/>
                  </a:schemeClr>
                </a:solidFill>
                <a:cs typeface="宋体" panose="02010600030101010101" pitchFamily="2" charset="-122"/>
              </a:rPr>
            </a:br>
            <a:r>
              <a:rPr lang="zh-CN" altLang="en-US" sz="995" kern="0" dirty="0">
                <a:solidFill>
                  <a:schemeClr val="tx1">
                    <a:lumMod val="50000"/>
                    <a:lumOff val="50000"/>
                  </a:schemeClr>
                </a:solidFill>
                <a:cs typeface="宋体" panose="02010600030101010101" pitchFamily="2" charset="-122"/>
              </a:rPr>
              <a:t>（建议使用主题字体）</a:t>
            </a:r>
          </a:p>
        </p:txBody>
      </p:sp>
      <p:sp>
        <p:nvSpPr>
          <p:cNvPr id="39" name="矩形 38"/>
          <p:cNvSpPr/>
          <p:nvPr/>
        </p:nvSpPr>
        <p:spPr>
          <a:xfrm>
            <a:off x="4930440" y="867154"/>
            <a:ext cx="2653964" cy="460126"/>
          </a:xfrm>
          <a:prstGeom prst="rect">
            <a:avLst/>
          </a:prstGeom>
        </p:spPr>
        <p:txBody>
          <a:bodyPr wrap="square">
            <a:spAutoFit/>
          </a:bodyPr>
          <a:lstStyle/>
          <a:p>
            <a:pPr>
              <a:lnSpc>
                <a:spcPct val="120000"/>
              </a:lnSpc>
              <a:defRPr/>
            </a:pPr>
            <a:r>
              <a:rPr lang="zh-CN" altLang="en-US" sz="995" kern="0" dirty="0">
                <a:solidFill>
                  <a:schemeClr val="tx1">
                    <a:lumMod val="50000"/>
                    <a:lumOff val="50000"/>
                  </a:schemeClr>
                </a:solidFill>
                <a:cs typeface="宋体" panose="02010600030101010101" pitchFamily="2" charset="-122"/>
              </a:rPr>
              <a:t>此部分内容作为文字排版占位显示 </a:t>
            </a:r>
            <a:br>
              <a:rPr lang="zh-CN" altLang="en-US" sz="995" kern="0" dirty="0">
                <a:solidFill>
                  <a:schemeClr val="tx1">
                    <a:lumMod val="50000"/>
                    <a:lumOff val="50000"/>
                  </a:schemeClr>
                </a:solidFill>
                <a:cs typeface="宋体" panose="02010600030101010101" pitchFamily="2" charset="-122"/>
              </a:rPr>
            </a:br>
            <a:r>
              <a:rPr lang="zh-CN" altLang="en-US" sz="995" kern="0" dirty="0">
                <a:solidFill>
                  <a:schemeClr val="tx1">
                    <a:lumMod val="50000"/>
                    <a:lumOff val="50000"/>
                  </a:schemeClr>
                </a:solidFill>
                <a:cs typeface="宋体" panose="02010600030101010101" pitchFamily="2" charset="-122"/>
              </a:rPr>
              <a:t>（建议使用主题字体）</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anim calcmode="lin" valueType="num">
                                      <p:cBhvr>
                                        <p:cTn id="31" dur="500" fill="hold"/>
                                        <p:tgtEl>
                                          <p:spTgt spid="4"/>
                                        </p:tgtEl>
                                        <p:attrNameLst>
                                          <p:attrName>ppt_x</p:attrName>
                                        </p:attrNameLst>
                                      </p:cBhvr>
                                      <p:tavLst>
                                        <p:tav tm="0">
                                          <p:val>
                                            <p:fltVal val="0.5"/>
                                          </p:val>
                                        </p:tav>
                                        <p:tav tm="100000">
                                          <p:val>
                                            <p:strVal val="#ppt_x"/>
                                          </p:val>
                                        </p:tav>
                                      </p:tavLst>
                                    </p:anim>
                                    <p:anim calcmode="lin" valueType="num">
                                      <p:cBhvr>
                                        <p:cTn id="32" dur="500" fill="hold"/>
                                        <p:tgtEl>
                                          <p:spTgt spid="4"/>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anim calcmode="lin" valueType="num">
                                      <p:cBhvr>
                                        <p:cTn id="38" dur="500" fill="hold"/>
                                        <p:tgtEl>
                                          <p:spTgt spid="3"/>
                                        </p:tgtEl>
                                        <p:attrNameLst>
                                          <p:attrName>ppt_x</p:attrName>
                                        </p:attrNameLst>
                                      </p:cBhvr>
                                      <p:tavLst>
                                        <p:tav tm="0">
                                          <p:val>
                                            <p:fltVal val="0.5"/>
                                          </p:val>
                                        </p:tav>
                                        <p:tav tm="100000">
                                          <p:val>
                                            <p:strVal val="#ppt_x"/>
                                          </p:val>
                                        </p:tav>
                                      </p:tavLst>
                                    </p:anim>
                                    <p:anim calcmode="lin" valueType="num">
                                      <p:cBhvr>
                                        <p:cTn id="39" dur="500" fill="hold"/>
                                        <p:tgtEl>
                                          <p:spTgt spid="3"/>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anim calcmode="lin" valueType="num">
                                      <p:cBhvr>
                                        <p:cTn id="45" dur="500" fill="hold"/>
                                        <p:tgtEl>
                                          <p:spTgt spid="5"/>
                                        </p:tgtEl>
                                        <p:attrNameLst>
                                          <p:attrName>ppt_x</p:attrName>
                                        </p:attrNameLst>
                                      </p:cBhvr>
                                      <p:tavLst>
                                        <p:tav tm="0">
                                          <p:val>
                                            <p:fltVal val="0.5"/>
                                          </p:val>
                                        </p:tav>
                                        <p:tav tm="100000">
                                          <p:val>
                                            <p:strVal val="#ppt_x"/>
                                          </p:val>
                                        </p:tav>
                                      </p:tavLst>
                                    </p:anim>
                                    <p:anim calcmode="lin" valueType="num">
                                      <p:cBhvr>
                                        <p:cTn id="46" dur="500" fill="hold"/>
                                        <p:tgtEl>
                                          <p:spTgt spid="5"/>
                                        </p:tgtEl>
                                        <p:attrNameLst>
                                          <p:attrName>ppt_y</p:attrName>
                                        </p:attrNameLst>
                                      </p:cBhvr>
                                      <p:tavLst>
                                        <p:tav tm="0">
                                          <p:val>
                                            <p:fltVal val="0.5"/>
                                          </p:val>
                                        </p:tav>
                                        <p:tav tm="100000">
                                          <p:val>
                                            <p:strVal val="#ppt_y"/>
                                          </p:val>
                                        </p:tav>
                                      </p:tavLst>
                                    </p:anim>
                                  </p:childTnLst>
                                </p:cTn>
                              </p:par>
                              <p:par>
                                <p:cTn id="47" presetID="49" presetClass="entr" presetSubtype="0" decel="10000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 calcmode="lin" valueType="num">
                                      <p:cBhvr>
                                        <p:cTn id="51" dur="500" fill="hold"/>
                                        <p:tgtEl>
                                          <p:spTgt spid="6"/>
                                        </p:tgtEl>
                                        <p:attrNameLst>
                                          <p:attrName>style.rotation</p:attrName>
                                        </p:attrNameLst>
                                      </p:cBhvr>
                                      <p:tavLst>
                                        <p:tav tm="0">
                                          <p:val>
                                            <p:fltVal val="360"/>
                                          </p:val>
                                        </p:tav>
                                        <p:tav tm="100000">
                                          <p:val>
                                            <p:fltVal val="0"/>
                                          </p:val>
                                        </p:tav>
                                      </p:tavLst>
                                    </p:anim>
                                    <p:animEffect transition="in" filter="fade">
                                      <p:cBhvr>
                                        <p:cTn id="52" dur="500"/>
                                        <p:tgtEl>
                                          <p:spTgt spid="6"/>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 calcmode="lin" valueType="num">
                                      <p:cBhvr>
                                        <p:cTn id="57" dur="500" fill="hold"/>
                                        <p:tgtEl>
                                          <p:spTgt spid="8"/>
                                        </p:tgtEl>
                                        <p:attrNameLst>
                                          <p:attrName>style.rotation</p:attrName>
                                        </p:attrNameLst>
                                      </p:cBhvr>
                                      <p:tavLst>
                                        <p:tav tm="0">
                                          <p:val>
                                            <p:fltVal val="360"/>
                                          </p:val>
                                        </p:tav>
                                        <p:tav tm="100000">
                                          <p:val>
                                            <p:fltVal val="0"/>
                                          </p:val>
                                        </p:tav>
                                      </p:tavLst>
                                    </p:anim>
                                    <p:animEffect transition="in" filter="fade">
                                      <p:cBhvr>
                                        <p:cTn id="58" dur="500"/>
                                        <p:tgtEl>
                                          <p:spTgt spid="8"/>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style.rotation</p:attrName>
                                        </p:attrNameLst>
                                      </p:cBhvr>
                                      <p:tavLst>
                                        <p:tav tm="0">
                                          <p:val>
                                            <p:fltVal val="360"/>
                                          </p:val>
                                        </p:tav>
                                        <p:tav tm="100000">
                                          <p:val>
                                            <p:fltVal val="0"/>
                                          </p:val>
                                        </p:tav>
                                      </p:tavLst>
                                    </p:anim>
                                    <p:animEffect transition="in" filter="fade">
                                      <p:cBhvr>
                                        <p:cTn id="64" dur="500"/>
                                        <p:tgtEl>
                                          <p:spTgt spid="7"/>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 calcmode="lin" valueType="num">
                                      <p:cBhvr>
                                        <p:cTn id="69" dur="500" fill="hold"/>
                                        <p:tgtEl>
                                          <p:spTgt spid="4"/>
                                        </p:tgtEl>
                                        <p:attrNameLst>
                                          <p:attrName>style.rotation</p:attrName>
                                        </p:attrNameLst>
                                      </p:cBhvr>
                                      <p:tavLst>
                                        <p:tav tm="0">
                                          <p:val>
                                            <p:fltVal val="360"/>
                                          </p:val>
                                        </p:tav>
                                        <p:tav tm="100000">
                                          <p:val>
                                            <p:fltVal val="0"/>
                                          </p:val>
                                        </p:tav>
                                      </p:tavLst>
                                    </p:anim>
                                    <p:animEffect transition="in" filter="fade">
                                      <p:cBhvr>
                                        <p:cTn id="70" dur="500"/>
                                        <p:tgtEl>
                                          <p:spTgt spid="4"/>
                                        </p:tgtEl>
                                      </p:cBhvr>
                                    </p:animEffect>
                                  </p:childTnLst>
                                </p:cTn>
                              </p:par>
                              <p:par>
                                <p:cTn id="71" presetID="49" presetClass="entr" presetSubtype="0" decel="100000" fill="hold" nodeType="with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500" fill="hold"/>
                                        <p:tgtEl>
                                          <p:spTgt spid="3"/>
                                        </p:tgtEl>
                                        <p:attrNameLst>
                                          <p:attrName>ppt_w</p:attrName>
                                        </p:attrNameLst>
                                      </p:cBhvr>
                                      <p:tavLst>
                                        <p:tav tm="0">
                                          <p:val>
                                            <p:fltVal val="0"/>
                                          </p:val>
                                        </p:tav>
                                        <p:tav tm="100000">
                                          <p:val>
                                            <p:strVal val="#ppt_w"/>
                                          </p:val>
                                        </p:tav>
                                      </p:tavLst>
                                    </p:anim>
                                    <p:anim calcmode="lin" valueType="num">
                                      <p:cBhvr>
                                        <p:cTn id="74" dur="500" fill="hold"/>
                                        <p:tgtEl>
                                          <p:spTgt spid="3"/>
                                        </p:tgtEl>
                                        <p:attrNameLst>
                                          <p:attrName>ppt_h</p:attrName>
                                        </p:attrNameLst>
                                      </p:cBhvr>
                                      <p:tavLst>
                                        <p:tav tm="0">
                                          <p:val>
                                            <p:fltVal val="0"/>
                                          </p:val>
                                        </p:tav>
                                        <p:tav tm="100000">
                                          <p:val>
                                            <p:strVal val="#ppt_h"/>
                                          </p:val>
                                        </p:tav>
                                      </p:tavLst>
                                    </p:anim>
                                    <p:anim calcmode="lin" valueType="num">
                                      <p:cBhvr>
                                        <p:cTn id="75" dur="500" fill="hold"/>
                                        <p:tgtEl>
                                          <p:spTgt spid="3"/>
                                        </p:tgtEl>
                                        <p:attrNameLst>
                                          <p:attrName>style.rotation</p:attrName>
                                        </p:attrNameLst>
                                      </p:cBhvr>
                                      <p:tavLst>
                                        <p:tav tm="0">
                                          <p:val>
                                            <p:fltVal val="360"/>
                                          </p:val>
                                        </p:tav>
                                        <p:tav tm="100000">
                                          <p:val>
                                            <p:fltVal val="0"/>
                                          </p:val>
                                        </p:tav>
                                      </p:tavLst>
                                    </p:anim>
                                    <p:animEffect transition="in" filter="fade">
                                      <p:cBhvr>
                                        <p:cTn id="76" dur="500"/>
                                        <p:tgtEl>
                                          <p:spTgt spid="3"/>
                                        </p:tgtEl>
                                      </p:cBhvr>
                                    </p:animEffect>
                                  </p:childTnLst>
                                </p:cTn>
                              </p:par>
                              <p:par>
                                <p:cTn id="77" presetID="49" presetClass="entr" presetSubtype="0" decel="10000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p:cTn id="79" dur="500" fill="hold"/>
                                        <p:tgtEl>
                                          <p:spTgt spid="5"/>
                                        </p:tgtEl>
                                        <p:attrNameLst>
                                          <p:attrName>ppt_w</p:attrName>
                                        </p:attrNameLst>
                                      </p:cBhvr>
                                      <p:tavLst>
                                        <p:tav tm="0">
                                          <p:val>
                                            <p:fltVal val="0"/>
                                          </p:val>
                                        </p:tav>
                                        <p:tav tm="100000">
                                          <p:val>
                                            <p:strVal val="#ppt_w"/>
                                          </p:val>
                                        </p:tav>
                                      </p:tavLst>
                                    </p:anim>
                                    <p:anim calcmode="lin" valueType="num">
                                      <p:cBhvr>
                                        <p:cTn id="80" dur="500" fill="hold"/>
                                        <p:tgtEl>
                                          <p:spTgt spid="5"/>
                                        </p:tgtEl>
                                        <p:attrNameLst>
                                          <p:attrName>ppt_h</p:attrName>
                                        </p:attrNameLst>
                                      </p:cBhvr>
                                      <p:tavLst>
                                        <p:tav tm="0">
                                          <p:val>
                                            <p:fltVal val="0"/>
                                          </p:val>
                                        </p:tav>
                                        <p:tav tm="100000">
                                          <p:val>
                                            <p:strVal val="#ppt_h"/>
                                          </p:val>
                                        </p:tav>
                                      </p:tavLst>
                                    </p:anim>
                                    <p:anim calcmode="lin" valueType="num">
                                      <p:cBhvr>
                                        <p:cTn id="81" dur="500" fill="hold"/>
                                        <p:tgtEl>
                                          <p:spTgt spid="5"/>
                                        </p:tgtEl>
                                        <p:attrNameLst>
                                          <p:attrName>style.rotation</p:attrName>
                                        </p:attrNameLst>
                                      </p:cBhvr>
                                      <p:tavLst>
                                        <p:tav tm="0">
                                          <p:val>
                                            <p:fltVal val="360"/>
                                          </p:val>
                                        </p:tav>
                                        <p:tav tm="100000">
                                          <p:val>
                                            <p:fltVal val="0"/>
                                          </p:val>
                                        </p:tav>
                                      </p:tavLst>
                                    </p:anim>
                                    <p:animEffect transition="in" filter="fade">
                                      <p:cBhvr>
                                        <p:cTn id="82" dur="500"/>
                                        <p:tgtEl>
                                          <p:spTgt spid="5"/>
                                        </p:tgtEl>
                                      </p:cBhvr>
                                    </p:animEffect>
                                  </p:childTnLst>
                                </p:cTn>
                              </p:par>
                            </p:childTnLst>
                          </p:cTn>
                        </p:par>
                        <p:par>
                          <p:cTn id="83" fill="hold">
                            <p:stCondLst>
                              <p:cond delay="500"/>
                            </p:stCondLst>
                            <p:childTnLst>
                              <p:par>
                                <p:cTn id="84" presetID="12" presetClass="entr" presetSubtype="8" fill="hold" grpId="0" nodeType="after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500"/>
                                        <p:tgtEl>
                                          <p:spTgt spid="39"/>
                                        </p:tgtEl>
                                        <p:attrNameLst>
                                          <p:attrName>ppt_x</p:attrName>
                                        </p:attrNameLst>
                                      </p:cBhvr>
                                      <p:tavLst>
                                        <p:tav tm="0">
                                          <p:val>
                                            <p:strVal val="#ppt_x-#ppt_w*1.125000"/>
                                          </p:val>
                                        </p:tav>
                                        <p:tav tm="100000">
                                          <p:val>
                                            <p:strVal val="#ppt_x"/>
                                          </p:val>
                                        </p:tav>
                                      </p:tavLst>
                                    </p:anim>
                                    <p:animEffect transition="in" filter="wipe(right)">
                                      <p:cBhvr>
                                        <p:cTn id="87" dur="500"/>
                                        <p:tgtEl>
                                          <p:spTgt spid="39"/>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2"/>
                                        </p:tgtEl>
                                        <p:attrNameLst>
                                          <p:attrName>style.visibility</p:attrName>
                                        </p:attrNameLst>
                                      </p:cBhvr>
                                      <p:to>
                                        <p:strVal val="visible"/>
                                      </p:to>
                                    </p:set>
                                    <p:anim calcmode="lin" valueType="num">
                                      <p:cBhvr additive="base">
                                        <p:cTn id="90" dur="500"/>
                                        <p:tgtEl>
                                          <p:spTgt spid="2"/>
                                        </p:tgtEl>
                                        <p:attrNameLst>
                                          <p:attrName>ppt_x</p:attrName>
                                        </p:attrNameLst>
                                      </p:cBhvr>
                                      <p:tavLst>
                                        <p:tav tm="0">
                                          <p:val>
                                            <p:strVal val="#ppt_x-#ppt_w*1.125000"/>
                                          </p:val>
                                        </p:tav>
                                        <p:tav tm="100000">
                                          <p:val>
                                            <p:strVal val="#ppt_x"/>
                                          </p:val>
                                        </p:tav>
                                      </p:tavLst>
                                    </p:anim>
                                    <p:animEffect transition="in" filter="wipe(right)">
                                      <p:cBhvr>
                                        <p:cTn id="91" dur="500"/>
                                        <p:tgtEl>
                                          <p:spTgt spid="2"/>
                                        </p:tgtEl>
                                      </p:cBhvr>
                                    </p:animEffect>
                                  </p:childTnLst>
                                </p:cTn>
                              </p:par>
                              <p:par>
                                <p:cTn id="92" presetID="12" presetClass="entr" presetSubtype="8"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500"/>
                                        <p:tgtEl>
                                          <p:spTgt spid="31"/>
                                        </p:tgtEl>
                                        <p:attrNameLst>
                                          <p:attrName>ppt_x</p:attrName>
                                        </p:attrNameLst>
                                      </p:cBhvr>
                                      <p:tavLst>
                                        <p:tav tm="0">
                                          <p:val>
                                            <p:strVal val="#ppt_x-#ppt_w*1.125000"/>
                                          </p:val>
                                        </p:tav>
                                        <p:tav tm="100000">
                                          <p:val>
                                            <p:strVal val="#ppt_x"/>
                                          </p:val>
                                        </p:tav>
                                      </p:tavLst>
                                    </p:anim>
                                    <p:animEffect transition="in" filter="wipe(right)">
                                      <p:cBhvr>
                                        <p:cTn id="95" dur="500"/>
                                        <p:tgtEl>
                                          <p:spTgt spid="31"/>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additive="base">
                                        <p:cTn id="98" dur="500"/>
                                        <p:tgtEl>
                                          <p:spTgt spid="37"/>
                                        </p:tgtEl>
                                        <p:attrNameLst>
                                          <p:attrName>ppt_x</p:attrName>
                                        </p:attrNameLst>
                                      </p:cBhvr>
                                      <p:tavLst>
                                        <p:tav tm="0">
                                          <p:val>
                                            <p:strVal val="#ppt_x+#ppt_w*1.125000"/>
                                          </p:val>
                                        </p:tav>
                                        <p:tav tm="100000">
                                          <p:val>
                                            <p:strVal val="#ppt_x"/>
                                          </p:val>
                                        </p:tav>
                                      </p:tavLst>
                                    </p:anim>
                                    <p:animEffect transition="in" filter="wipe(left)">
                                      <p:cBhvr>
                                        <p:cTn id="99" dur="500"/>
                                        <p:tgtEl>
                                          <p:spTgt spid="37"/>
                                        </p:tgtEl>
                                      </p:cBhvr>
                                    </p:animEffect>
                                  </p:childTnLst>
                                </p:cTn>
                              </p:par>
                              <p:par>
                                <p:cTn id="100" presetID="12" presetClass="entr" presetSubtype="2"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 calcmode="lin" valueType="num">
                                      <p:cBhvr additive="base">
                                        <p:cTn id="102" dur="500"/>
                                        <p:tgtEl>
                                          <p:spTgt spid="35"/>
                                        </p:tgtEl>
                                        <p:attrNameLst>
                                          <p:attrName>ppt_x</p:attrName>
                                        </p:attrNameLst>
                                      </p:cBhvr>
                                      <p:tavLst>
                                        <p:tav tm="0">
                                          <p:val>
                                            <p:strVal val="#ppt_x+#ppt_w*1.125000"/>
                                          </p:val>
                                        </p:tav>
                                        <p:tav tm="100000">
                                          <p:val>
                                            <p:strVal val="#ppt_x"/>
                                          </p:val>
                                        </p:tav>
                                      </p:tavLst>
                                    </p:anim>
                                    <p:animEffect transition="in" filter="wipe(left)">
                                      <p:cBhvr>
                                        <p:cTn id="103" dur="500"/>
                                        <p:tgtEl>
                                          <p:spTgt spid="35"/>
                                        </p:tgtEl>
                                      </p:cBhvr>
                                    </p:animEffect>
                                  </p:childTnLst>
                                </p:cTn>
                              </p:par>
                              <p:par>
                                <p:cTn id="104" presetID="12" presetClass="entr" presetSubtype="2" fill="hold" grpId="0" nodeType="with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additive="base">
                                        <p:cTn id="106" dur="500"/>
                                        <p:tgtEl>
                                          <p:spTgt spid="32"/>
                                        </p:tgtEl>
                                        <p:attrNameLst>
                                          <p:attrName>ppt_x</p:attrName>
                                        </p:attrNameLst>
                                      </p:cBhvr>
                                      <p:tavLst>
                                        <p:tav tm="0">
                                          <p:val>
                                            <p:strVal val="#ppt_x+#ppt_w*1.125000"/>
                                          </p:val>
                                        </p:tav>
                                        <p:tav tm="100000">
                                          <p:val>
                                            <p:strVal val="#ppt_x"/>
                                          </p:val>
                                        </p:tav>
                                      </p:tavLst>
                                    </p:anim>
                                    <p:animEffect transition="in" filter="wipe(left)">
                                      <p:cBhvr>
                                        <p:cTn id="10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32" grpId="0"/>
      <p:bldP spid="35" grpId="0"/>
      <p:bldP spid="37"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MH_Other_1"/>
          <p:cNvSpPr/>
          <p:nvPr>
            <p:custDataLst>
              <p:tags r:id="rId2"/>
            </p:custDataLst>
          </p:nvPr>
        </p:nvSpPr>
        <p:spPr>
          <a:xfrm flipH="1" flipV="1">
            <a:off x="4752965" y="2671758"/>
            <a:ext cx="1007214" cy="1109601"/>
          </a:xfrm>
          <a:custGeom>
            <a:avLst/>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1" fmla="*/ 22056 w 1279356"/>
              <a:gd name="connsiteY0-2" fmla="*/ 1836420 h 1836420"/>
              <a:gd name="connsiteX1-3" fmla="*/ 1279356 w 1279356"/>
              <a:gd name="connsiteY1-4" fmla="*/ 1714500 h 1836420"/>
              <a:gd name="connsiteX2-5" fmla="*/ 1271736 w 1279356"/>
              <a:gd name="connsiteY2-6" fmla="*/ 0 h 1836420"/>
              <a:gd name="connsiteX3-7" fmla="*/ 921216 w 1279356"/>
              <a:gd name="connsiteY3-8" fmla="*/ 99060 h 1836420"/>
              <a:gd name="connsiteX4-9" fmla="*/ 433536 w 1279356"/>
              <a:gd name="connsiteY4-10" fmla="*/ 457200 h 1836420"/>
              <a:gd name="connsiteX5-11" fmla="*/ 75396 w 1279356"/>
              <a:gd name="connsiteY5-12" fmla="*/ 1005840 h 1836420"/>
              <a:gd name="connsiteX6-13" fmla="*/ 22056 w 1279356"/>
              <a:gd name="connsiteY6-14" fmla="*/ 1836420 h 1836420"/>
              <a:gd name="connsiteX0-15" fmla="*/ 22056 w 1279356"/>
              <a:gd name="connsiteY0-16" fmla="*/ 1836420 h 1836420"/>
              <a:gd name="connsiteX1-17" fmla="*/ 1279356 w 1279356"/>
              <a:gd name="connsiteY1-18" fmla="*/ 1714500 h 1836420"/>
              <a:gd name="connsiteX2-19" fmla="*/ 1271736 w 1279356"/>
              <a:gd name="connsiteY2-20" fmla="*/ 0 h 1836420"/>
              <a:gd name="connsiteX3-21" fmla="*/ 921216 w 1279356"/>
              <a:gd name="connsiteY3-22" fmla="*/ 99060 h 1836420"/>
              <a:gd name="connsiteX4-23" fmla="*/ 75396 w 1279356"/>
              <a:gd name="connsiteY4-24" fmla="*/ 1005840 h 1836420"/>
              <a:gd name="connsiteX5-25" fmla="*/ 22056 w 1279356"/>
              <a:gd name="connsiteY5-26" fmla="*/ 1836420 h 1836420"/>
              <a:gd name="connsiteX0-27" fmla="*/ 0 w 1257300"/>
              <a:gd name="connsiteY0-28" fmla="*/ 1836420 h 1836420"/>
              <a:gd name="connsiteX1-29" fmla="*/ 1257300 w 1257300"/>
              <a:gd name="connsiteY1-30" fmla="*/ 1714500 h 1836420"/>
              <a:gd name="connsiteX2-31" fmla="*/ 1249680 w 1257300"/>
              <a:gd name="connsiteY2-32" fmla="*/ 0 h 1836420"/>
              <a:gd name="connsiteX3-33" fmla="*/ 899160 w 1257300"/>
              <a:gd name="connsiteY3-34" fmla="*/ 99060 h 1836420"/>
              <a:gd name="connsiteX4-35" fmla="*/ 0 w 1257300"/>
              <a:gd name="connsiteY4-36" fmla="*/ 1836420 h 1836420"/>
              <a:gd name="connsiteX0-37" fmla="*/ 0 w 1257300"/>
              <a:gd name="connsiteY0-38" fmla="*/ 1836420 h 1836420"/>
              <a:gd name="connsiteX1-39" fmla="*/ 1257300 w 1257300"/>
              <a:gd name="connsiteY1-40" fmla="*/ 1714500 h 1836420"/>
              <a:gd name="connsiteX2-41" fmla="*/ 1249680 w 1257300"/>
              <a:gd name="connsiteY2-42" fmla="*/ 0 h 1836420"/>
              <a:gd name="connsiteX3-43" fmla="*/ 0 w 1257300"/>
              <a:gd name="connsiteY3-44" fmla="*/ 1836420 h 1836420"/>
              <a:gd name="connsiteX0-45" fmla="*/ 7664 w 1264964"/>
              <a:gd name="connsiteY0-46" fmla="*/ 1836420 h 1836420"/>
              <a:gd name="connsiteX1-47" fmla="*/ 1264964 w 1264964"/>
              <a:gd name="connsiteY1-48" fmla="*/ 1714500 h 1836420"/>
              <a:gd name="connsiteX2-49" fmla="*/ 1257344 w 1264964"/>
              <a:gd name="connsiteY2-50" fmla="*/ 0 h 1836420"/>
              <a:gd name="connsiteX3-51" fmla="*/ 7664 w 1264964"/>
              <a:gd name="connsiteY3-52" fmla="*/ 1836420 h 1836420"/>
              <a:gd name="connsiteX0-53" fmla="*/ 15773 w 1273073"/>
              <a:gd name="connsiteY0-54" fmla="*/ 1836420 h 1836420"/>
              <a:gd name="connsiteX1-55" fmla="*/ 1273073 w 1273073"/>
              <a:gd name="connsiteY1-56" fmla="*/ 1714500 h 1836420"/>
              <a:gd name="connsiteX2-57" fmla="*/ 1265453 w 1273073"/>
              <a:gd name="connsiteY2-58" fmla="*/ 0 h 1836420"/>
              <a:gd name="connsiteX3-59" fmla="*/ 15773 w 1273073"/>
              <a:gd name="connsiteY3-60" fmla="*/ 1836420 h 1836420"/>
              <a:gd name="connsiteX0-61" fmla="*/ 10193 w 1549911"/>
              <a:gd name="connsiteY0-62" fmla="*/ 1571118 h 1714500"/>
              <a:gd name="connsiteX1-63" fmla="*/ 1549911 w 1549911"/>
              <a:gd name="connsiteY1-64" fmla="*/ 1714500 h 1714500"/>
              <a:gd name="connsiteX2-65" fmla="*/ 1542291 w 1549911"/>
              <a:gd name="connsiteY2-66" fmla="*/ 0 h 1714500"/>
              <a:gd name="connsiteX3-67" fmla="*/ 10193 w 1549911"/>
              <a:gd name="connsiteY3-68" fmla="*/ 1571118 h 1714500"/>
              <a:gd name="connsiteX0-69" fmla="*/ 10193 w 1549911"/>
              <a:gd name="connsiteY0-70" fmla="*/ 1562560 h 1705942"/>
              <a:gd name="connsiteX1-71" fmla="*/ 1549911 w 1549911"/>
              <a:gd name="connsiteY1-72" fmla="*/ 1705942 h 1705942"/>
              <a:gd name="connsiteX2-73" fmla="*/ 1542291 w 1549911"/>
              <a:gd name="connsiteY2-74" fmla="*/ 0 h 1705942"/>
              <a:gd name="connsiteX3-75" fmla="*/ 10193 w 1549911"/>
              <a:gd name="connsiteY3-76" fmla="*/ 1562560 h 1705942"/>
              <a:gd name="connsiteX0-77" fmla="*/ 9483 w 1549201"/>
              <a:gd name="connsiteY0-78" fmla="*/ 1562560 h 1705942"/>
              <a:gd name="connsiteX1-79" fmla="*/ 1549201 w 1549201"/>
              <a:gd name="connsiteY1-80" fmla="*/ 1705942 h 1705942"/>
              <a:gd name="connsiteX2-81" fmla="*/ 1541581 w 1549201"/>
              <a:gd name="connsiteY2-82" fmla="*/ 0 h 1705942"/>
              <a:gd name="connsiteX3-83" fmla="*/ 9483 w 1549201"/>
              <a:gd name="connsiteY3-84" fmla="*/ 1562560 h 1705942"/>
              <a:gd name="connsiteX0-85" fmla="*/ 1 w 1539719"/>
              <a:gd name="connsiteY0-86" fmla="*/ 1562560 h 1705942"/>
              <a:gd name="connsiteX1-87" fmla="*/ 1539719 w 1539719"/>
              <a:gd name="connsiteY1-88" fmla="*/ 1705942 h 1705942"/>
              <a:gd name="connsiteX2-89" fmla="*/ 1532099 w 1539719"/>
              <a:gd name="connsiteY2-90" fmla="*/ 0 h 1705942"/>
              <a:gd name="connsiteX3-91" fmla="*/ 1 w 1539719"/>
              <a:gd name="connsiteY3-92" fmla="*/ 1562560 h 1705942"/>
              <a:gd name="connsiteX0-93" fmla="*/ 0 w 1282974"/>
              <a:gd name="connsiteY0-94" fmla="*/ 1579676 h 1705942"/>
              <a:gd name="connsiteX1-95" fmla="*/ 1282974 w 1282974"/>
              <a:gd name="connsiteY1-96" fmla="*/ 1705942 h 1705942"/>
              <a:gd name="connsiteX2-97" fmla="*/ 1275354 w 1282974"/>
              <a:gd name="connsiteY2-98" fmla="*/ 0 h 1705942"/>
              <a:gd name="connsiteX3-99" fmla="*/ 0 w 1282974"/>
              <a:gd name="connsiteY3-100" fmla="*/ 1579676 h 1705942"/>
              <a:gd name="connsiteX0-101" fmla="*/ 0 w 1282974"/>
              <a:gd name="connsiteY0-102" fmla="*/ 1562560 h 1688826"/>
              <a:gd name="connsiteX1-103" fmla="*/ 1282974 w 1282974"/>
              <a:gd name="connsiteY1-104" fmla="*/ 1688826 h 1688826"/>
              <a:gd name="connsiteX2-105" fmla="*/ 1266796 w 1282974"/>
              <a:gd name="connsiteY2-106" fmla="*/ 0 h 1688826"/>
              <a:gd name="connsiteX3-107" fmla="*/ 0 w 1282974"/>
              <a:gd name="connsiteY3-108" fmla="*/ 1562560 h 1688826"/>
              <a:gd name="connsiteX0-109" fmla="*/ 0 w 1282974"/>
              <a:gd name="connsiteY0-110" fmla="*/ 1562560 h 1688826"/>
              <a:gd name="connsiteX1-111" fmla="*/ 1282974 w 1282974"/>
              <a:gd name="connsiteY1-112" fmla="*/ 1688826 h 1688826"/>
              <a:gd name="connsiteX2-113" fmla="*/ 1266796 w 1282974"/>
              <a:gd name="connsiteY2-114" fmla="*/ 0 h 1688826"/>
              <a:gd name="connsiteX3-115" fmla="*/ 0 w 1282974"/>
              <a:gd name="connsiteY3-116" fmla="*/ 1562560 h 1688826"/>
              <a:gd name="connsiteX0-117" fmla="*/ 0 w 1282974"/>
              <a:gd name="connsiteY0-118" fmla="*/ 1562560 h 1688826"/>
              <a:gd name="connsiteX1-119" fmla="*/ 1282974 w 1282974"/>
              <a:gd name="connsiteY1-120" fmla="*/ 1688826 h 1688826"/>
              <a:gd name="connsiteX2-121" fmla="*/ 1266796 w 1282974"/>
              <a:gd name="connsiteY2-122" fmla="*/ 0 h 1688826"/>
              <a:gd name="connsiteX3-123" fmla="*/ 0 w 1282974"/>
              <a:gd name="connsiteY3-124" fmla="*/ 1562560 h 1688826"/>
              <a:gd name="connsiteX0-125" fmla="*/ 0 w 1282974"/>
              <a:gd name="connsiteY0-126" fmla="*/ 1596793 h 1723059"/>
              <a:gd name="connsiteX1-127" fmla="*/ 1282974 w 1282974"/>
              <a:gd name="connsiteY1-128" fmla="*/ 1723059 h 1723059"/>
              <a:gd name="connsiteX2-129" fmla="*/ 1249679 w 1282974"/>
              <a:gd name="connsiteY2-130" fmla="*/ 0 h 1723059"/>
              <a:gd name="connsiteX3-131" fmla="*/ 0 w 1282974"/>
              <a:gd name="connsiteY3-132" fmla="*/ 1596793 h 1723059"/>
              <a:gd name="connsiteX0-133" fmla="*/ 0 w 1282974"/>
              <a:gd name="connsiteY0-134" fmla="*/ 1588235 h 1714501"/>
              <a:gd name="connsiteX1-135" fmla="*/ 1282974 w 1282974"/>
              <a:gd name="connsiteY1-136" fmla="*/ 1714501 h 1714501"/>
              <a:gd name="connsiteX2-137" fmla="*/ 1266796 w 1282974"/>
              <a:gd name="connsiteY2-138" fmla="*/ 0 h 1714501"/>
              <a:gd name="connsiteX3-139" fmla="*/ 0 w 1282974"/>
              <a:gd name="connsiteY3-140" fmla="*/ 1588235 h 1714501"/>
              <a:gd name="connsiteX0-141" fmla="*/ 0 w 1359997"/>
              <a:gd name="connsiteY0-142" fmla="*/ 1708049 h 1714501"/>
              <a:gd name="connsiteX1-143" fmla="*/ 1359997 w 1359997"/>
              <a:gd name="connsiteY1-144" fmla="*/ 1714501 h 1714501"/>
              <a:gd name="connsiteX2-145" fmla="*/ 1343819 w 1359997"/>
              <a:gd name="connsiteY2-146" fmla="*/ 0 h 1714501"/>
              <a:gd name="connsiteX3-147" fmla="*/ 0 w 1359997"/>
              <a:gd name="connsiteY3-148" fmla="*/ 1708049 h 1714501"/>
              <a:gd name="connsiteX0-149" fmla="*/ 0 w 1668090"/>
              <a:gd name="connsiteY0-150" fmla="*/ 1708049 h 1708049"/>
              <a:gd name="connsiteX1-151" fmla="*/ 1668090 w 1668090"/>
              <a:gd name="connsiteY1-152" fmla="*/ 1697385 h 1708049"/>
              <a:gd name="connsiteX2-153" fmla="*/ 1343819 w 1668090"/>
              <a:gd name="connsiteY2-154" fmla="*/ 0 h 1708049"/>
              <a:gd name="connsiteX3-155" fmla="*/ 0 w 1668090"/>
              <a:gd name="connsiteY3-156" fmla="*/ 1708049 h 1708049"/>
              <a:gd name="connsiteX0-157" fmla="*/ 0 w 1694702"/>
              <a:gd name="connsiteY0-158" fmla="*/ 1716607 h 1716607"/>
              <a:gd name="connsiteX1-159" fmla="*/ 1668090 w 1694702"/>
              <a:gd name="connsiteY1-160" fmla="*/ 1705943 h 1716607"/>
              <a:gd name="connsiteX2-161" fmla="*/ 1694702 w 1694702"/>
              <a:gd name="connsiteY2-162" fmla="*/ 0 h 1716607"/>
              <a:gd name="connsiteX3-163" fmla="*/ 0 w 1694702"/>
              <a:gd name="connsiteY3-164" fmla="*/ 1716607 h 1716607"/>
              <a:gd name="connsiteX0-165" fmla="*/ 0 w 1694702"/>
              <a:gd name="connsiteY0-166" fmla="*/ 1716607 h 1716607"/>
              <a:gd name="connsiteX1-167" fmla="*/ 1668090 w 1694702"/>
              <a:gd name="connsiteY1-168" fmla="*/ 1705943 h 1716607"/>
              <a:gd name="connsiteX2-169" fmla="*/ 1694702 w 1694702"/>
              <a:gd name="connsiteY2-170" fmla="*/ 0 h 1716607"/>
              <a:gd name="connsiteX3-171" fmla="*/ 0 w 1694702"/>
              <a:gd name="connsiteY3-172" fmla="*/ 1716607 h 1716607"/>
              <a:gd name="connsiteX0-173" fmla="*/ 0 w 1694702"/>
              <a:gd name="connsiteY0-174" fmla="*/ 1716607 h 1716607"/>
              <a:gd name="connsiteX1-175" fmla="*/ 1668090 w 1694702"/>
              <a:gd name="connsiteY1-176" fmla="*/ 1705943 h 1716607"/>
              <a:gd name="connsiteX2-177" fmla="*/ 1694702 w 1694702"/>
              <a:gd name="connsiteY2-178" fmla="*/ 0 h 1716607"/>
              <a:gd name="connsiteX3-179" fmla="*/ 0 w 1694702"/>
              <a:gd name="connsiteY3-180" fmla="*/ 1716607 h 1716607"/>
            </a:gdLst>
            <a:ahLst/>
            <a:cxnLst>
              <a:cxn ang="0">
                <a:pos x="connsiteX0-1" y="connsiteY0-2"/>
              </a:cxn>
              <a:cxn ang="0">
                <a:pos x="connsiteX1-3" y="connsiteY1-4"/>
              </a:cxn>
              <a:cxn ang="0">
                <a:pos x="connsiteX2-5" y="connsiteY2-6"/>
              </a:cxn>
              <a:cxn ang="0">
                <a:pos x="connsiteX3-7" y="connsiteY3-8"/>
              </a:cxn>
            </a:cxnLst>
            <a:rect l="l" t="t" r="r" b="b"/>
            <a:pathLst>
              <a:path w="1694702" h="1716607">
                <a:moveTo>
                  <a:pt x="0" y="1716607"/>
                </a:moveTo>
                <a:lnTo>
                  <a:pt x="1668090" y="1705943"/>
                </a:lnTo>
                <a:lnTo>
                  <a:pt x="1694702" y="0"/>
                </a:lnTo>
                <a:cubicBezTo>
                  <a:pt x="643921" y="134186"/>
                  <a:pt x="43888" y="861567"/>
                  <a:pt x="0" y="1716607"/>
                </a:cubicBezTo>
                <a:close/>
              </a:path>
            </a:pathLst>
          </a:custGeom>
          <a:gradFill>
            <a:gsLst>
              <a:gs pos="49000">
                <a:schemeClr val="accent3"/>
              </a:gs>
              <a:gs pos="0">
                <a:schemeClr val="accent3">
                  <a:lumMod val="50000"/>
                </a:schemeClr>
              </a:gs>
              <a:gs pos="100000">
                <a:schemeClr val="accent3">
                  <a:lumMod val="60000"/>
                  <a:lumOff val="40000"/>
                </a:schemeClr>
              </a:gs>
            </a:gsLst>
            <a:lin ang="540000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80"/>
          </a:p>
        </p:txBody>
      </p:sp>
      <p:sp>
        <p:nvSpPr>
          <p:cNvPr id="34" name="MH_Other_3"/>
          <p:cNvSpPr/>
          <p:nvPr>
            <p:custDataLst>
              <p:tags r:id="rId3"/>
            </p:custDataLst>
          </p:nvPr>
        </p:nvSpPr>
        <p:spPr>
          <a:xfrm flipV="1">
            <a:off x="3498116" y="2669375"/>
            <a:ext cx="1016738" cy="1114364"/>
          </a:xfrm>
          <a:custGeom>
            <a:avLst/>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1" fmla="*/ 22056 w 1279356"/>
              <a:gd name="connsiteY0-2" fmla="*/ 1836420 h 1836420"/>
              <a:gd name="connsiteX1-3" fmla="*/ 1279356 w 1279356"/>
              <a:gd name="connsiteY1-4" fmla="*/ 1714500 h 1836420"/>
              <a:gd name="connsiteX2-5" fmla="*/ 1271736 w 1279356"/>
              <a:gd name="connsiteY2-6" fmla="*/ 0 h 1836420"/>
              <a:gd name="connsiteX3-7" fmla="*/ 921216 w 1279356"/>
              <a:gd name="connsiteY3-8" fmla="*/ 99060 h 1836420"/>
              <a:gd name="connsiteX4-9" fmla="*/ 433536 w 1279356"/>
              <a:gd name="connsiteY4-10" fmla="*/ 457200 h 1836420"/>
              <a:gd name="connsiteX5-11" fmla="*/ 75396 w 1279356"/>
              <a:gd name="connsiteY5-12" fmla="*/ 1005840 h 1836420"/>
              <a:gd name="connsiteX6-13" fmla="*/ 22056 w 1279356"/>
              <a:gd name="connsiteY6-14" fmla="*/ 1836420 h 1836420"/>
              <a:gd name="connsiteX0-15" fmla="*/ 22056 w 1279356"/>
              <a:gd name="connsiteY0-16" fmla="*/ 1836420 h 1836420"/>
              <a:gd name="connsiteX1-17" fmla="*/ 1279356 w 1279356"/>
              <a:gd name="connsiteY1-18" fmla="*/ 1714500 h 1836420"/>
              <a:gd name="connsiteX2-19" fmla="*/ 1271736 w 1279356"/>
              <a:gd name="connsiteY2-20" fmla="*/ 0 h 1836420"/>
              <a:gd name="connsiteX3-21" fmla="*/ 921216 w 1279356"/>
              <a:gd name="connsiteY3-22" fmla="*/ 99060 h 1836420"/>
              <a:gd name="connsiteX4-23" fmla="*/ 75396 w 1279356"/>
              <a:gd name="connsiteY4-24" fmla="*/ 1005840 h 1836420"/>
              <a:gd name="connsiteX5-25" fmla="*/ 22056 w 1279356"/>
              <a:gd name="connsiteY5-26" fmla="*/ 1836420 h 1836420"/>
              <a:gd name="connsiteX0-27" fmla="*/ 0 w 1257300"/>
              <a:gd name="connsiteY0-28" fmla="*/ 1836420 h 1836420"/>
              <a:gd name="connsiteX1-29" fmla="*/ 1257300 w 1257300"/>
              <a:gd name="connsiteY1-30" fmla="*/ 1714500 h 1836420"/>
              <a:gd name="connsiteX2-31" fmla="*/ 1249680 w 1257300"/>
              <a:gd name="connsiteY2-32" fmla="*/ 0 h 1836420"/>
              <a:gd name="connsiteX3-33" fmla="*/ 899160 w 1257300"/>
              <a:gd name="connsiteY3-34" fmla="*/ 99060 h 1836420"/>
              <a:gd name="connsiteX4-35" fmla="*/ 0 w 1257300"/>
              <a:gd name="connsiteY4-36" fmla="*/ 1836420 h 1836420"/>
              <a:gd name="connsiteX0-37" fmla="*/ 0 w 1257300"/>
              <a:gd name="connsiteY0-38" fmla="*/ 1836420 h 1836420"/>
              <a:gd name="connsiteX1-39" fmla="*/ 1257300 w 1257300"/>
              <a:gd name="connsiteY1-40" fmla="*/ 1714500 h 1836420"/>
              <a:gd name="connsiteX2-41" fmla="*/ 1249680 w 1257300"/>
              <a:gd name="connsiteY2-42" fmla="*/ 0 h 1836420"/>
              <a:gd name="connsiteX3-43" fmla="*/ 0 w 1257300"/>
              <a:gd name="connsiteY3-44" fmla="*/ 1836420 h 1836420"/>
              <a:gd name="connsiteX0-45" fmla="*/ 7664 w 1264964"/>
              <a:gd name="connsiteY0-46" fmla="*/ 1836420 h 1836420"/>
              <a:gd name="connsiteX1-47" fmla="*/ 1264964 w 1264964"/>
              <a:gd name="connsiteY1-48" fmla="*/ 1714500 h 1836420"/>
              <a:gd name="connsiteX2-49" fmla="*/ 1257344 w 1264964"/>
              <a:gd name="connsiteY2-50" fmla="*/ 0 h 1836420"/>
              <a:gd name="connsiteX3-51" fmla="*/ 7664 w 1264964"/>
              <a:gd name="connsiteY3-52" fmla="*/ 1836420 h 1836420"/>
              <a:gd name="connsiteX0-53" fmla="*/ 15773 w 1273073"/>
              <a:gd name="connsiteY0-54" fmla="*/ 1836420 h 1836420"/>
              <a:gd name="connsiteX1-55" fmla="*/ 1273073 w 1273073"/>
              <a:gd name="connsiteY1-56" fmla="*/ 1714500 h 1836420"/>
              <a:gd name="connsiteX2-57" fmla="*/ 1265453 w 1273073"/>
              <a:gd name="connsiteY2-58" fmla="*/ 0 h 1836420"/>
              <a:gd name="connsiteX3-59" fmla="*/ 15773 w 1273073"/>
              <a:gd name="connsiteY3-60" fmla="*/ 1836420 h 1836420"/>
              <a:gd name="connsiteX0-61" fmla="*/ 10193 w 1549911"/>
              <a:gd name="connsiteY0-62" fmla="*/ 1571118 h 1714500"/>
              <a:gd name="connsiteX1-63" fmla="*/ 1549911 w 1549911"/>
              <a:gd name="connsiteY1-64" fmla="*/ 1714500 h 1714500"/>
              <a:gd name="connsiteX2-65" fmla="*/ 1542291 w 1549911"/>
              <a:gd name="connsiteY2-66" fmla="*/ 0 h 1714500"/>
              <a:gd name="connsiteX3-67" fmla="*/ 10193 w 1549911"/>
              <a:gd name="connsiteY3-68" fmla="*/ 1571118 h 1714500"/>
              <a:gd name="connsiteX0-69" fmla="*/ 10193 w 1549911"/>
              <a:gd name="connsiteY0-70" fmla="*/ 1562560 h 1705942"/>
              <a:gd name="connsiteX1-71" fmla="*/ 1549911 w 1549911"/>
              <a:gd name="connsiteY1-72" fmla="*/ 1705942 h 1705942"/>
              <a:gd name="connsiteX2-73" fmla="*/ 1542291 w 1549911"/>
              <a:gd name="connsiteY2-74" fmla="*/ 0 h 1705942"/>
              <a:gd name="connsiteX3-75" fmla="*/ 10193 w 1549911"/>
              <a:gd name="connsiteY3-76" fmla="*/ 1562560 h 1705942"/>
              <a:gd name="connsiteX0-77" fmla="*/ 9483 w 1549201"/>
              <a:gd name="connsiteY0-78" fmla="*/ 1562560 h 1705942"/>
              <a:gd name="connsiteX1-79" fmla="*/ 1549201 w 1549201"/>
              <a:gd name="connsiteY1-80" fmla="*/ 1705942 h 1705942"/>
              <a:gd name="connsiteX2-81" fmla="*/ 1541581 w 1549201"/>
              <a:gd name="connsiteY2-82" fmla="*/ 0 h 1705942"/>
              <a:gd name="connsiteX3-83" fmla="*/ 9483 w 1549201"/>
              <a:gd name="connsiteY3-84" fmla="*/ 1562560 h 1705942"/>
              <a:gd name="connsiteX0-85" fmla="*/ 1 w 1539719"/>
              <a:gd name="connsiteY0-86" fmla="*/ 1562560 h 1705942"/>
              <a:gd name="connsiteX1-87" fmla="*/ 1539719 w 1539719"/>
              <a:gd name="connsiteY1-88" fmla="*/ 1705942 h 1705942"/>
              <a:gd name="connsiteX2-89" fmla="*/ 1532099 w 1539719"/>
              <a:gd name="connsiteY2-90" fmla="*/ 0 h 1705942"/>
              <a:gd name="connsiteX3-91" fmla="*/ 1 w 1539719"/>
              <a:gd name="connsiteY3-92" fmla="*/ 1562560 h 1705942"/>
              <a:gd name="connsiteX0-93" fmla="*/ 0 w 1710881"/>
              <a:gd name="connsiteY0-94" fmla="*/ 1725164 h 1725164"/>
              <a:gd name="connsiteX1-95" fmla="*/ 1710881 w 1710881"/>
              <a:gd name="connsiteY1-96" fmla="*/ 1705942 h 1725164"/>
              <a:gd name="connsiteX2-97" fmla="*/ 1703261 w 1710881"/>
              <a:gd name="connsiteY2-98" fmla="*/ 0 h 1725164"/>
              <a:gd name="connsiteX3-99" fmla="*/ 0 w 1710881"/>
              <a:gd name="connsiteY3-100" fmla="*/ 1725164 h 1725164"/>
              <a:gd name="connsiteX0-101" fmla="*/ 232 w 1711113"/>
              <a:gd name="connsiteY0-102" fmla="*/ 1725164 h 1725164"/>
              <a:gd name="connsiteX1-103" fmla="*/ 1711113 w 1711113"/>
              <a:gd name="connsiteY1-104" fmla="*/ 1705942 h 1725164"/>
              <a:gd name="connsiteX2-105" fmla="*/ 1703493 w 1711113"/>
              <a:gd name="connsiteY2-106" fmla="*/ 0 h 1725164"/>
              <a:gd name="connsiteX3-107" fmla="*/ 232 w 1711113"/>
              <a:gd name="connsiteY3-108" fmla="*/ 1725164 h 1725164"/>
              <a:gd name="connsiteX0-109" fmla="*/ 278 w 1711159"/>
              <a:gd name="connsiteY0-110" fmla="*/ 1725164 h 1725164"/>
              <a:gd name="connsiteX1-111" fmla="*/ 1711159 w 1711159"/>
              <a:gd name="connsiteY1-112" fmla="*/ 1705942 h 1725164"/>
              <a:gd name="connsiteX2-113" fmla="*/ 1703539 w 1711159"/>
              <a:gd name="connsiteY2-114" fmla="*/ 0 h 1725164"/>
              <a:gd name="connsiteX3-115" fmla="*/ 278 w 1711159"/>
              <a:gd name="connsiteY3-116" fmla="*/ 1725164 h 1725164"/>
            </a:gdLst>
            <a:ahLst/>
            <a:cxnLst>
              <a:cxn ang="0">
                <a:pos x="connsiteX0-1" y="connsiteY0-2"/>
              </a:cxn>
              <a:cxn ang="0">
                <a:pos x="connsiteX1-3" y="connsiteY1-4"/>
              </a:cxn>
              <a:cxn ang="0">
                <a:pos x="connsiteX2-5" y="connsiteY2-6"/>
              </a:cxn>
              <a:cxn ang="0">
                <a:pos x="connsiteX3-7" y="connsiteY3-8"/>
              </a:cxn>
            </a:cxnLst>
            <a:rect l="l" t="t" r="r" b="b"/>
            <a:pathLst>
              <a:path w="1711159" h="1725164">
                <a:moveTo>
                  <a:pt x="278" y="1725164"/>
                </a:moveTo>
                <a:lnTo>
                  <a:pt x="1711159" y="1705942"/>
                </a:lnTo>
                <a:lnTo>
                  <a:pt x="1703539" y="0"/>
                </a:lnTo>
                <a:cubicBezTo>
                  <a:pt x="661316" y="194093"/>
                  <a:pt x="-15741" y="835891"/>
                  <a:pt x="278" y="1725164"/>
                </a:cubicBezTo>
                <a:close/>
              </a:path>
            </a:pathLst>
          </a:custGeom>
          <a:gradFill>
            <a:gsLst>
              <a:gs pos="49000">
                <a:schemeClr val="accent4"/>
              </a:gs>
              <a:gs pos="0">
                <a:schemeClr val="accent4">
                  <a:lumMod val="50000"/>
                </a:schemeClr>
              </a:gs>
              <a:gs pos="100000">
                <a:schemeClr val="accent4">
                  <a:lumMod val="60000"/>
                  <a:lumOff val="40000"/>
                </a:schemeClr>
              </a:gs>
            </a:gsLst>
            <a:lin ang="540000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80"/>
          </a:p>
        </p:txBody>
      </p:sp>
      <p:sp>
        <p:nvSpPr>
          <p:cNvPr id="31" name="MH_Other_5"/>
          <p:cNvSpPr/>
          <p:nvPr>
            <p:custDataLst>
              <p:tags r:id="rId4"/>
            </p:custDataLst>
          </p:nvPr>
        </p:nvSpPr>
        <p:spPr>
          <a:xfrm>
            <a:off x="3513593" y="1480007"/>
            <a:ext cx="1042930" cy="1108411"/>
          </a:xfrm>
          <a:custGeom>
            <a:avLst/>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1" fmla="*/ 22056 w 1279356"/>
              <a:gd name="connsiteY0-2" fmla="*/ 1836420 h 1836420"/>
              <a:gd name="connsiteX1-3" fmla="*/ 1279356 w 1279356"/>
              <a:gd name="connsiteY1-4" fmla="*/ 1714500 h 1836420"/>
              <a:gd name="connsiteX2-5" fmla="*/ 1271736 w 1279356"/>
              <a:gd name="connsiteY2-6" fmla="*/ 0 h 1836420"/>
              <a:gd name="connsiteX3-7" fmla="*/ 921216 w 1279356"/>
              <a:gd name="connsiteY3-8" fmla="*/ 99060 h 1836420"/>
              <a:gd name="connsiteX4-9" fmla="*/ 433536 w 1279356"/>
              <a:gd name="connsiteY4-10" fmla="*/ 457200 h 1836420"/>
              <a:gd name="connsiteX5-11" fmla="*/ 75396 w 1279356"/>
              <a:gd name="connsiteY5-12" fmla="*/ 1005840 h 1836420"/>
              <a:gd name="connsiteX6-13" fmla="*/ 22056 w 1279356"/>
              <a:gd name="connsiteY6-14" fmla="*/ 1836420 h 1836420"/>
              <a:gd name="connsiteX0-15" fmla="*/ 22056 w 1279356"/>
              <a:gd name="connsiteY0-16" fmla="*/ 1836420 h 1836420"/>
              <a:gd name="connsiteX1-17" fmla="*/ 1279356 w 1279356"/>
              <a:gd name="connsiteY1-18" fmla="*/ 1714500 h 1836420"/>
              <a:gd name="connsiteX2-19" fmla="*/ 1271736 w 1279356"/>
              <a:gd name="connsiteY2-20" fmla="*/ 0 h 1836420"/>
              <a:gd name="connsiteX3-21" fmla="*/ 921216 w 1279356"/>
              <a:gd name="connsiteY3-22" fmla="*/ 99060 h 1836420"/>
              <a:gd name="connsiteX4-23" fmla="*/ 75396 w 1279356"/>
              <a:gd name="connsiteY4-24" fmla="*/ 1005840 h 1836420"/>
              <a:gd name="connsiteX5-25" fmla="*/ 22056 w 1279356"/>
              <a:gd name="connsiteY5-26" fmla="*/ 1836420 h 1836420"/>
              <a:gd name="connsiteX0-27" fmla="*/ 0 w 1257300"/>
              <a:gd name="connsiteY0-28" fmla="*/ 1836420 h 1836420"/>
              <a:gd name="connsiteX1-29" fmla="*/ 1257300 w 1257300"/>
              <a:gd name="connsiteY1-30" fmla="*/ 1714500 h 1836420"/>
              <a:gd name="connsiteX2-31" fmla="*/ 1249680 w 1257300"/>
              <a:gd name="connsiteY2-32" fmla="*/ 0 h 1836420"/>
              <a:gd name="connsiteX3-33" fmla="*/ 899160 w 1257300"/>
              <a:gd name="connsiteY3-34" fmla="*/ 99060 h 1836420"/>
              <a:gd name="connsiteX4-35" fmla="*/ 0 w 1257300"/>
              <a:gd name="connsiteY4-36" fmla="*/ 1836420 h 1836420"/>
              <a:gd name="connsiteX0-37" fmla="*/ 0 w 1257300"/>
              <a:gd name="connsiteY0-38" fmla="*/ 1836420 h 1836420"/>
              <a:gd name="connsiteX1-39" fmla="*/ 1257300 w 1257300"/>
              <a:gd name="connsiteY1-40" fmla="*/ 1714500 h 1836420"/>
              <a:gd name="connsiteX2-41" fmla="*/ 1249680 w 1257300"/>
              <a:gd name="connsiteY2-42" fmla="*/ 0 h 1836420"/>
              <a:gd name="connsiteX3-43" fmla="*/ 0 w 1257300"/>
              <a:gd name="connsiteY3-44" fmla="*/ 1836420 h 1836420"/>
              <a:gd name="connsiteX0-45" fmla="*/ 7664 w 1264964"/>
              <a:gd name="connsiteY0-46" fmla="*/ 1836420 h 1836420"/>
              <a:gd name="connsiteX1-47" fmla="*/ 1264964 w 1264964"/>
              <a:gd name="connsiteY1-48" fmla="*/ 1714500 h 1836420"/>
              <a:gd name="connsiteX2-49" fmla="*/ 1257344 w 1264964"/>
              <a:gd name="connsiteY2-50" fmla="*/ 0 h 1836420"/>
              <a:gd name="connsiteX3-51" fmla="*/ 7664 w 1264964"/>
              <a:gd name="connsiteY3-52" fmla="*/ 1836420 h 1836420"/>
              <a:gd name="connsiteX0-53" fmla="*/ 15773 w 1273073"/>
              <a:gd name="connsiteY0-54" fmla="*/ 1836420 h 1836420"/>
              <a:gd name="connsiteX1-55" fmla="*/ 1273073 w 1273073"/>
              <a:gd name="connsiteY1-56" fmla="*/ 1714500 h 1836420"/>
              <a:gd name="connsiteX2-57" fmla="*/ 1265453 w 1273073"/>
              <a:gd name="connsiteY2-58" fmla="*/ 0 h 1836420"/>
              <a:gd name="connsiteX3-59" fmla="*/ 15773 w 1273073"/>
              <a:gd name="connsiteY3-60" fmla="*/ 1836420 h 1836420"/>
              <a:gd name="connsiteX0-61" fmla="*/ 11716 w 1449001"/>
              <a:gd name="connsiteY0-62" fmla="*/ 1783483 h 1783483"/>
              <a:gd name="connsiteX1-63" fmla="*/ 1449001 w 1449001"/>
              <a:gd name="connsiteY1-64" fmla="*/ 1714500 h 1783483"/>
              <a:gd name="connsiteX2-65" fmla="*/ 1441381 w 1449001"/>
              <a:gd name="connsiteY2-66" fmla="*/ 0 h 1783483"/>
              <a:gd name="connsiteX3-67" fmla="*/ 11716 w 1449001"/>
              <a:gd name="connsiteY3-68" fmla="*/ 1783483 h 1783483"/>
              <a:gd name="connsiteX0-69" fmla="*/ 11716 w 1766622"/>
              <a:gd name="connsiteY0-70" fmla="*/ 1783483 h 1788612"/>
              <a:gd name="connsiteX1-71" fmla="*/ 1766622 w 1766622"/>
              <a:gd name="connsiteY1-72" fmla="*/ 1788612 h 1788612"/>
              <a:gd name="connsiteX2-73" fmla="*/ 1441381 w 1766622"/>
              <a:gd name="connsiteY2-74" fmla="*/ 0 h 1788612"/>
              <a:gd name="connsiteX3-75" fmla="*/ 11716 w 1766622"/>
              <a:gd name="connsiteY3-76" fmla="*/ 1783483 h 1788612"/>
              <a:gd name="connsiteX0-77" fmla="*/ 7987 w 1762893"/>
              <a:gd name="connsiteY0-78" fmla="*/ 1709371 h 1714500"/>
              <a:gd name="connsiteX1-79" fmla="*/ 1762893 w 1762893"/>
              <a:gd name="connsiteY1-80" fmla="*/ 1714500 h 1714500"/>
              <a:gd name="connsiteX2-81" fmla="*/ 1755274 w 1762893"/>
              <a:gd name="connsiteY2-82" fmla="*/ 0 h 1714500"/>
              <a:gd name="connsiteX3-83" fmla="*/ 7987 w 1762893"/>
              <a:gd name="connsiteY3-84" fmla="*/ 1709371 h 1714500"/>
              <a:gd name="connsiteX0-85" fmla="*/ 9131 w 1764037"/>
              <a:gd name="connsiteY0-86" fmla="*/ 1709371 h 1714500"/>
              <a:gd name="connsiteX1-87" fmla="*/ 1764037 w 1764037"/>
              <a:gd name="connsiteY1-88" fmla="*/ 1714500 h 1714500"/>
              <a:gd name="connsiteX2-89" fmla="*/ 1756418 w 1764037"/>
              <a:gd name="connsiteY2-90" fmla="*/ 0 h 1714500"/>
              <a:gd name="connsiteX3-91" fmla="*/ 9131 w 1764037"/>
              <a:gd name="connsiteY3-92" fmla="*/ 1709371 h 1714500"/>
              <a:gd name="connsiteX0-93" fmla="*/ 9132 w 1764038"/>
              <a:gd name="connsiteY0-94" fmla="*/ 1709371 h 1714500"/>
              <a:gd name="connsiteX1-95" fmla="*/ 1764038 w 1764038"/>
              <a:gd name="connsiteY1-96" fmla="*/ 1714500 h 1714500"/>
              <a:gd name="connsiteX2-97" fmla="*/ 1756419 w 1764038"/>
              <a:gd name="connsiteY2-98" fmla="*/ 0 h 1714500"/>
              <a:gd name="connsiteX3-99" fmla="*/ 9132 w 1764038"/>
              <a:gd name="connsiteY3-100" fmla="*/ 1709371 h 1714500"/>
              <a:gd name="connsiteX0-101" fmla="*/ 312 w 1755218"/>
              <a:gd name="connsiteY0-102" fmla="*/ 1709371 h 1714500"/>
              <a:gd name="connsiteX1-103" fmla="*/ 1755218 w 1755218"/>
              <a:gd name="connsiteY1-104" fmla="*/ 1714500 h 1714500"/>
              <a:gd name="connsiteX2-105" fmla="*/ 1747599 w 1755218"/>
              <a:gd name="connsiteY2-106" fmla="*/ 0 h 1714500"/>
              <a:gd name="connsiteX3-107" fmla="*/ 312 w 1755218"/>
              <a:gd name="connsiteY3-108" fmla="*/ 1709371 h 1714500"/>
            </a:gdLst>
            <a:ahLst/>
            <a:cxnLst>
              <a:cxn ang="0">
                <a:pos x="connsiteX0-1" y="connsiteY0-2"/>
              </a:cxn>
              <a:cxn ang="0">
                <a:pos x="connsiteX1-3" y="connsiteY1-4"/>
              </a:cxn>
              <a:cxn ang="0">
                <a:pos x="connsiteX2-5" y="connsiteY2-6"/>
              </a:cxn>
              <a:cxn ang="0">
                <a:pos x="connsiteX3-7" y="connsiteY3-8"/>
              </a:cxn>
            </a:cxnLst>
            <a:rect l="l" t="t" r="r" b="b"/>
            <a:pathLst>
              <a:path w="1755218" h="1714500">
                <a:moveTo>
                  <a:pt x="312" y="1709371"/>
                </a:moveTo>
                <a:lnTo>
                  <a:pt x="1755218" y="1714500"/>
                </a:lnTo>
                <a:cubicBezTo>
                  <a:pt x="1752678" y="1143000"/>
                  <a:pt x="1750139" y="571500"/>
                  <a:pt x="1747599" y="0"/>
                </a:cubicBezTo>
                <a:cubicBezTo>
                  <a:pt x="655351" y="105777"/>
                  <a:pt x="-16589" y="866945"/>
                  <a:pt x="312" y="1709371"/>
                </a:cubicBezTo>
                <a:close/>
              </a:path>
            </a:pathLst>
          </a:custGeom>
          <a:gradFill>
            <a:gsLst>
              <a:gs pos="49000">
                <a:schemeClr val="accent1"/>
              </a:gs>
              <a:gs pos="0">
                <a:schemeClr val="accent1">
                  <a:lumMod val="50000"/>
                </a:schemeClr>
              </a:gs>
              <a:gs pos="100000">
                <a:schemeClr val="accent1">
                  <a:lumMod val="60000"/>
                  <a:lumOff val="40000"/>
                </a:schemeClr>
              </a:gs>
            </a:gsLst>
            <a:lin ang="1080000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80"/>
          </a:p>
        </p:txBody>
      </p:sp>
      <p:sp>
        <p:nvSpPr>
          <p:cNvPr id="32" name="MH_Other_6"/>
          <p:cNvSpPr/>
          <p:nvPr>
            <p:custDataLst>
              <p:tags r:id="rId5"/>
            </p:custDataLst>
          </p:nvPr>
        </p:nvSpPr>
        <p:spPr>
          <a:xfrm flipH="1">
            <a:off x="4681532" y="1476436"/>
            <a:ext cx="1082219" cy="1098887"/>
          </a:xfrm>
          <a:custGeom>
            <a:avLst/>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1" fmla="*/ 22056 w 1279356"/>
              <a:gd name="connsiteY0-2" fmla="*/ 1836420 h 1836420"/>
              <a:gd name="connsiteX1-3" fmla="*/ 1279356 w 1279356"/>
              <a:gd name="connsiteY1-4" fmla="*/ 1714500 h 1836420"/>
              <a:gd name="connsiteX2-5" fmla="*/ 1271736 w 1279356"/>
              <a:gd name="connsiteY2-6" fmla="*/ 0 h 1836420"/>
              <a:gd name="connsiteX3-7" fmla="*/ 921216 w 1279356"/>
              <a:gd name="connsiteY3-8" fmla="*/ 99060 h 1836420"/>
              <a:gd name="connsiteX4-9" fmla="*/ 433536 w 1279356"/>
              <a:gd name="connsiteY4-10" fmla="*/ 457200 h 1836420"/>
              <a:gd name="connsiteX5-11" fmla="*/ 75396 w 1279356"/>
              <a:gd name="connsiteY5-12" fmla="*/ 1005840 h 1836420"/>
              <a:gd name="connsiteX6-13" fmla="*/ 22056 w 1279356"/>
              <a:gd name="connsiteY6-14" fmla="*/ 1836420 h 1836420"/>
              <a:gd name="connsiteX0-15" fmla="*/ 22056 w 1279356"/>
              <a:gd name="connsiteY0-16" fmla="*/ 1836420 h 1836420"/>
              <a:gd name="connsiteX1-17" fmla="*/ 1279356 w 1279356"/>
              <a:gd name="connsiteY1-18" fmla="*/ 1714500 h 1836420"/>
              <a:gd name="connsiteX2-19" fmla="*/ 1271736 w 1279356"/>
              <a:gd name="connsiteY2-20" fmla="*/ 0 h 1836420"/>
              <a:gd name="connsiteX3-21" fmla="*/ 921216 w 1279356"/>
              <a:gd name="connsiteY3-22" fmla="*/ 99060 h 1836420"/>
              <a:gd name="connsiteX4-23" fmla="*/ 75396 w 1279356"/>
              <a:gd name="connsiteY4-24" fmla="*/ 1005840 h 1836420"/>
              <a:gd name="connsiteX5-25" fmla="*/ 22056 w 1279356"/>
              <a:gd name="connsiteY5-26" fmla="*/ 1836420 h 1836420"/>
              <a:gd name="connsiteX0-27" fmla="*/ 0 w 1257300"/>
              <a:gd name="connsiteY0-28" fmla="*/ 1836420 h 1836420"/>
              <a:gd name="connsiteX1-29" fmla="*/ 1257300 w 1257300"/>
              <a:gd name="connsiteY1-30" fmla="*/ 1714500 h 1836420"/>
              <a:gd name="connsiteX2-31" fmla="*/ 1249680 w 1257300"/>
              <a:gd name="connsiteY2-32" fmla="*/ 0 h 1836420"/>
              <a:gd name="connsiteX3-33" fmla="*/ 899160 w 1257300"/>
              <a:gd name="connsiteY3-34" fmla="*/ 99060 h 1836420"/>
              <a:gd name="connsiteX4-35" fmla="*/ 0 w 1257300"/>
              <a:gd name="connsiteY4-36" fmla="*/ 1836420 h 1836420"/>
              <a:gd name="connsiteX0-37" fmla="*/ 0 w 1257300"/>
              <a:gd name="connsiteY0-38" fmla="*/ 1836420 h 1836420"/>
              <a:gd name="connsiteX1-39" fmla="*/ 1257300 w 1257300"/>
              <a:gd name="connsiteY1-40" fmla="*/ 1714500 h 1836420"/>
              <a:gd name="connsiteX2-41" fmla="*/ 1249680 w 1257300"/>
              <a:gd name="connsiteY2-42" fmla="*/ 0 h 1836420"/>
              <a:gd name="connsiteX3-43" fmla="*/ 0 w 1257300"/>
              <a:gd name="connsiteY3-44" fmla="*/ 1836420 h 1836420"/>
              <a:gd name="connsiteX0-45" fmla="*/ 7664 w 1264964"/>
              <a:gd name="connsiteY0-46" fmla="*/ 1836420 h 1836420"/>
              <a:gd name="connsiteX1-47" fmla="*/ 1264964 w 1264964"/>
              <a:gd name="connsiteY1-48" fmla="*/ 1714500 h 1836420"/>
              <a:gd name="connsiteX2-49" fmla="*/ 1257344 w 1264964"/>
              <a:gd name="connsiteY2-50" fmla="*/ 0 h 1836420"/>
              <a:gd name="connsiteX3-51" fmla="*/ 7664 w 1264964"/>
              <a:gd name="connsiteY3-52" fmla="*/ 1836420 h 1836420"/>
              <a:gd name="connsiteX0-53" fmla="*/ 15773 w 1273073"/>
              <a:gd name="connsiteY0-54" fmla="*/ 1836420 h 1836420"/>
              <a:gd name="connsiteX1-55" fmla="*/ 1273073 w 1273073"/>
              <a:gd name="connsiteY1-56" fmla="*/ 1714500 h 1836420"/>
              <a:gd name="connsiteX2-57" fmla="*/ 1265453 w 1273073"/>
              <a:gd name="connsiteY2-58" fmla="*/ 0 h 1836420"/>
              <a:gd name="connsiteX3-59" fmla="*/ 15773 w 1273073"/>
              <a:gd name="connsiteY3-60" fmla="*/ 1836420 h 1836420"/>
              <a:gd name="connsiteX0-61" fmla="*/ 10661 w 1515888"/>
              <a:gd name="connsiteY0-62" fmla="*/ 1870653 h 1870653"/>
              <a:gd name="connsiteX1-63" fmla="*/ 1515888 w 1515888"/>
              <a:gd name="connsiteY1-64" fmla="*/ 1714500 h 1870653"/>
              <a:gd name="connsiteX2-65" fmla="*/ 1508268 w 1515888"/>
              <a:gd name="connsiteY2-66" fmla="*/ 0 h 1870653"/>
              <a:gd name="connsiteX3-67" fmla="*/ 10661 w 1515888"/>
              <a:gd name="connsiteY3-68" fmla="*/ 1870653 h 1870653"/>
              <a:gd name="connsiteX0-69" fmla="*/ 11391 w 1516618"/>
              <a:gd name="connsiteY0-70" fmla="*/ 1870653 h 1870653"/>
              <a:gd name="connsiteX1-71" fmla="*/ 1516618 w 1516618"/>
              <a:gd name="connsiteY1-72" fmla="*/ 1714500 h 1870653"/>
              <a:gd name="connsiteX2-73" fmla="*/ 1508998 w 1516618"/>
              <a:gd name="connsiteY2-74" fmla="*/ 0 h 1870653"/>
              <a:gd name="connsiteX3-75" fmla="*/ 11391 w 1516618"/>
              <a:gd name="connsiteY3-76" fmla="*/ 1870653 h 1870653"/>
              <a:gd name="connsiteX0-77" fmla="*/ 1708 w 1506935"/>
              <a:gd name="connsiteY0-78" fmla="*/ 1870653 h 1870653"/>
              <a:gd name="connsiteX1-79" fmla="*/ 1506935 w 1506935"/>
              <a:gd name="connsiteY1-80" fmla="*/ 1714500 h 1870653"/>
              <a:gd name="connsiteX2-81" fmla="*/ 1499315 w 1506935"/>
              <a:gd name="connsiteY2-82" fmla="*/ 0 h 1870653"/>
              <a:gd name="connsiteX3-83" fmla="*/ 1708 w 1506935"/>
              <a:gd name="connsiteY3-84" fmla="*/ 1870653 h 1870653"/>
              <a:gd name="connsiteX0-85" fmla="*/ 1708 w 1515199"/>
              <a:gd name="connsiteY0-86" fmla="*/ 1870653 h 1870653"/>
              <a:gd name="connsiteX1-87" fmla="*/ 1515199 w 1515199"/>
              <a:gd name="connsiteY1-88" fmla="*/ 1688825 h 1870653"/>
              <a:gd name="connsiteX2-89" fmla="*/ 1499315 w 1515199"/>
              <a:gd name="connsiteY2-90" fmla="*/ 0 h 1870653"/>
              <a:gd name="connsiteX3-91" fmla="*/ 1708 w 1515199"/>
              <a:gd name="connsiteY3-92" fmla="*/ 1870653 h 1870653"/>
              <a:gd name="connsiteX0-93" fmla="*/ 1708 w 1515199"/>
              <a:gd name="connsiteY0-94" fmla="*/ 1887769 h 1887769"/>
              <a:gd name="connsiteX1-95" fmla="*/ 1515199 w 1515199"/>
              <a:gd name="connsiteY1-96" fmla="*/ 1705941 h 1887769"/>
              <a:gd name="connsiteX2-97" fmla="*/ 1499315 w 1515199"/>
              <a:gd name="connsiteY2-98" fmla="*/ 0 h 1887769"/>
              <a:gd name="connsiteX3-99" fmla="*/ 1708 w 1515199"/>
              <a:gd name="connsiteY3-100" fmla="*/ 1887769 h 1887769"/>
              <a:gd name="connsiteX0-101" fmla="*/ 1708 w 1515199"/>
              <a:gd name="connsiteY0-102" fmla="*/ 1887769 h 1887769"/>
              <a:gd name="connsiteX1-103" fmla="*/ 1515199 w 1515199"/>
              <a:gd name="connsiteY1-104" fmla="*/ 1705941 h 1887769"/>
              <a:gd name="connsiteX2-105" fmla="*/ 1499315 w 1515199"/>
              <a:gd name="connsiteY2-106" fmla="*/ 0 h 1887769"/>
              <a:gd name="connsiteX3-107" fmla="*/ 1708 w 1515199"/>
              <a:gd name="connsiteY3-108" fmla="*/ 1887769 h 1887769"/>
              <a:gd name="connsiteX0-109" fmla="*/ 5710 w 1519201"/>
              <a:gd name="connsiteY0-110" fmla="*/ 1887769 h 1887769"/>
              <a:gd name="connsiteX1-111" fmla="*/ 1519201 w 1519201"/>
              <a:gd name="connsiteY1-112" fmla="*/ 1705941 h 1887769"/>
              <a:gd name="connsiteX2-113" fmla="*/ 1503317 w 1519201"/>
              <a:gd name="connsiteY2-114" fmla="*/ 0 h 1887769"/>
              <a:gd name="connsiteX3-115" fmla="*/ 5710 w 1519201"/>
              <a:gd name="connsiteY3-116" fmla="*/ 1887769 h 1887769"/>
              <a:gd name="connsiteX0-117" fmla="*/ 6096 w 1519587"/>
              <a:gd name="connsiteY0-118" fmla="*/ 1887769 h 1887769"/>
              <a:gd name="connsiteX1-119" fmla="*/ 1519587 w 1519587"/>
              <a:gd name="connsiteY1-120" fmla="*/ 1705941 h 1887769"/>
              <a:gd name="connsiteX2-121" fmla="*/ 1503703 w 1519587"/>
              <a:gd name="connsiteY2-122" fmla="*/ 0 h 1887769"/>
              <a:gd name="connsiteX3-123" fmla="*/ 6096 w 1519587"/>
              <a:gd name="connsiteY3-124" fmla="*/ 1887769 h 1887769"/>
              <a:gd name="connsiteX0-125" fmla="*/ 5501 w 1518992"/>
              <a:gd name="connsiteY0-126" fmla="*/ 1887769 h 1887769"/>
              <a:gd name="connsiteX1-127" fmla="*/ 1518992 w 1518992"/>
              <a:gd name="connsiteY1-128" fmla="*/ 1705941 h 1887769"/>
              <a:gd name="connsiteX2-129" fmla="*/ 1503108 w 1518992"/>
              <a:gd name="connsiteY2-130" fmla="*/ 0 h 1887769"/>
              <a:gd name="connsiteX3-131" fmla="*/ 5501 w 1518992"/>
              <a:gd name="connsiteY3-132" fmla="*/ 1887769 h 1887769"/>
              <a:gd name="connsiteX0-133" fmla="*/ 495 w 1513986"/>
              <a:gd name="connsiteY0-134" fmla="*/ 1887769 h 1887769"/>
              <a:gd name="connsiteX1-135" fmla="*/ 1513986 w 1513986"/>
              <a:gd name="connsiteY1-136" fmla="*/ 1705941 h 1887769"/>
              <a:gd name="connsiteX2-137" fmla="*/ 1498102 w 1513986"/>
              <a:gd name="connsiteY2-138" fmla="*/ 0 h 1887769"/>
              <a:gd name="connsiteX3-139" fmla="*/ 495 w 1513986"/>
              <a:gd name="connsiteY3-140" fmla="*/ 1887769 h 1887769"/>
              <a:gd name="connsiteX0-141" fmla="*/ 1636 w 1515127"/>
              <a:gd name="connsiteY0-142" fmla="*/ 1887769 h 1887769"/>
              <a:gd name="connsiteX1-143" fmla="*/ 1515127 w 1515127"/>
              <a:gd name="connsiteY1-144" fmla="*/ 1705941 h 1887769"/>
              <a:gd name="connsiteX2-145" fmla="*/ 1499243 w 1515127"/>
              <a:gd name="connsiteY2-146" fmla="*/ 0 h 1887769"/>
              <a:gd name="connsiteX3-147" fmla="*/ 1636 w 1515127"/>
              <a:gd name="connsiteY3-148" fmla="*/ 1887769 h 1887769"/>
              <a:gd name="connsiteX0-149" fmla="*/ 1549 w 1548097"/>
              <a:gd name="connsiteY0-150" fmla="*/ 1879211 h 1879211"/>
              <a:gd name="connsiteX1-151" fmla="*/ 1548097 w 1548097"/>
              <a:gd name="connsiteY1-152" fmla="*/ 1705941 h 1879211"/>
              <a:gd name="connsiteX2-153" fmla="*/ 1532213 w 1548097"/>
              <a:gd name="connsiteY2-154" fmla="*/ 0 h 1879211"/>
              <a:gd name="connsiteX3-155" fmla="*/ 1549 w 1548097"/>
              <a:gd name="connsiteY3-156" fmla="*/ 1879211 h 1879211"/>
              <a:gd name="connsiteX0-157" fmla="*/ 1274 w 1680732"/>
              <a:gd name="connsiteY0-158" fmla="*/ 1709813 h 1709813"/>
              <a:gd name="connsiteX1-159" fmla="*/ 1680732 w 1680732"/>
              <a:gd name="connsiteY1-160" fmla="*/ 1705941 h 1709813"/>
              <a:gd name="connsiteX2-161" fmla="*/ 1664848 w 1680732"/>
              <a:gd name="connsiteY2-162" fmla="*/ 0 h 1709813"/>
              <a:gd name="connsiteX3-163" fmla="*/ 1274 w 1680732"/>
              <a:gd name="connsiteY3-164" fmla="*/ 1709813 h 1709813"/>
              <a:gd name="connsiteX0-165" fmla="*/ 1274 w 1680732"/>
              <a:gd name="connsiteY0-166" fmla="*/ 1709813 h 1709813"/>
              <a:gd name="connsiteX1-167" fmla="*/ 1680732 w 1680732"/>
              <a:gd name="connsiteY1-168" fmla="*/ 1705942 h 1709813"/>
              <a:gd name="connsiteX2-169" fmla="*/ 1664848 w 1680732"/>
              <a:gd name="connsiteY2-170" fmla="*/ 0 h 1709813"/>
              <a:gd name="connsiteX3-171" fmla="*/ 1274 w 1680732"/>
              <a:gd name="connsiteY3-172" fmla="*/ 1709813 h 1709813"/>
              <a:gd name="connsiteX0-173" fmla="*/ 1497 w 1680955"/>
              <a:gd name="connsiteY0-174" fmla="*/ 1709813 h 1709813"/>
              <a:gd name="connsiteX1-175" fmla="*/ 1680955 w 1680955"/>
              <a:gd name="connsiteY1-176" fmla="*/ 1705942 h 1709813"/>
              <a:gd name="connsiteX2-177" fmla="*/ 1665071 w 1680955"/>
              <a:gd name="connsiteY2-178" fmla="*/ 0 h 1709813"/>
              <a:gd name="connsiteX3-179" fmla="*/ 1497 w 1680955"/>
              <a:gd name="connsiteY3-180" fmla="*/ 1709813 h 1709813"/>
              <a:gd name="connsiteX0-181" fmla="*/ 1308 w 1757770"/>
              <a:gd name="connsiteY0-182" fmla="*/ 1700972 h 1700972"/>
              <a:gd name="connsiteX1-183" fmla="*/ 1680766 w 1757770"/>
              <a:gd name="connsiteY1-184" fmla="*/ 1697101 h 1700972"/>
              <a:gd name="connsiteX2-185" fmla="*/ 1757770 w 1757770"/>
              <a:gd name="connsiteY2-186" fmla="*/ 0 h 1700972"/>
              <a:gd name="connsiteX3-187" fmla="*/ 1308 w 1757770"/>
              <a:gd name="connsiteY3-188" fmla="*/ 1700972 h 1700972"/>
            </a:gdLst>
            <a:ahLst/>
            <a:cxnLst>
              <a:cxn ang="0">
                <a:pos x="connsiteX0-1" y="connsiteY0-2"/>
              </a:cxn>
              <a:cxn ang="0">
                <a:pos x="connsiteX1-3" y="connsiteY1-4"/>
              </a:cxn>
              <a:cxn ang="0">
                <a:pos x="connsiteX2-5" y="connsiteY2-6"/>
              </a:cxn>
              <a:cxn ang="0">
                <a:pos x="connsiteX3-7" y="connsiteY3-8"/>
              </a:cxn>
            </a:cxnLst>
            <a:rect l="l" t="t" r="r" b="b"/>
            <a:pathLst>
              <a:path w="1757770" h="1700972">
                <a:moveTo>
                  <a:pt x="1308" y="1700972"/>
                </a:moveTo>
                <a:lnTo>
                  <a:pt x="1680766" y="1697101"/>
                </a:lnTo>
                <a:lnTo>
                  <a:pt x="1757770" y="0"/>
                </a:lnTo>
                <a:cubicBezTo>
                  <a:pt x="655316" y="194535"/>
                  <a:pt x="-34179" y="837372"/>
                  <a:pt x="1308" y="1700972"/>
                </a:cubicBezTo>
                <a:close/>
              </a:path>
            </a:pathLst>
          </a:custGeom>
          <a:gradFill>
            <a:gsLst>
              <a:gs pos="49000">
                <a:schemeClr val="accent2"/>
              </a:gs>
              <a:gs pos="0">
                <a:schemeClr val="accent2">
                  <a:lumMod val="50000"/>
                </a:schemeClr>
              </a:gs>
              <a:gs pos="100000">
                <a:schemeClr val="accent2">
                  <a:lumMod val="60000"/>
                  <a:lumOff val="40000"/>
                </a:schemeClr>
              </a:gs>
            </a:gsLst>
            <a:lin ang="1080000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80"/>
          </a:p>
        </p:txBody>
      </p:sp>
      <p:sp>
        <p:nvSpPr>
          <p:cNvPr id="30" name="MH_Other_7"/>
          <p:cNvSpPr/>
          <p:nvPr>
            <p:custDataLst>
              <p:tags r:id="rId6"/>
            </p:custDataLst>
          </p:nvPr>
        </p:nvSpPr>
        <p:spPr>
          <a:xfrm rot="21432854" flipH="1">
            <a:off x="4689866" y="1457387"/>
            <a:ext cx="942923" cy="1307235"/>
          </a:xfrm>
          <a:custGeom>
            <a:avLst/>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1" fmla="*/ 22056 w 1279356"/>
              <a:gd name="connsiteY0-2" fmla="*/ 1836420 h 1836420"/>
              <a:gd name="connsiteX1-3" fmla="*/ 1279356 w 1279356"/>
              <a:gd name="connsiteY1-4" fmla="*/ 1714500 h 1836420"/>
              <a:gd name="connsiteX2-5" fmla="*/ 1271736 w 1279356"/>
              <a:gd name="connsiteY2-6" fmla="*/ 0 h 1836420"/>
              <a:gd name="connsiteX3-7" fmla="*/ 921216 w 1279356"/>
              <a:gd name="connsiteY3-8" fmla="*/ 99060 h 1836420"/>
              <a:gd name="connsiteX4-9" fmla="*/ 433536 w 1279356"/>
              <a:gd name="connsiteY4-10" fmla="*/ 457200 h 1836420"/>
              <a:gd name="connsiteX5-11" fmla="*/ 75396 w 1279356"/>
              <a:gd name="connsiteY5-12" fmla="*/ 1005840 h 1836420"/>
              <a:gd name="connsiteX6-13" fmla="*/ 22056 w 1279356"/>
              <a:gd name="connsiteY6-14" fmla="*/ 1836420 h 1836420"/>
              <a:gd name="connsiteX0-15" fmla="*/ 22056 w 1279356"/>
              <a:gd name="connsiteY0-16" fmla="*/ 1836420 h 1836420"/>
              <a:gd name="connsiteX1-17" fmla="*/ 1279356 w 1279356"/>
              <a:gd name="connsiteY1-18" fmla="*/ 1714500 h 1836420"/>
              <a:gd name="connsiteX2-19" fmla="*/ 1271736 w 1279356"/>
              <a:gd name="connsiteY2-20" fmla="*/ 0 h 1836420"/>
              <a:gd name="connsiteX3-21" fmla="*/ 921216 w 1279356"/>
              <a:gd name="connsiteY3-22" fmla="*/ 99060 h 1836420"/>
              <a:gd name="connsiteX4-23" fmla="*/ 75396 w 1279356"/>
              <a:gd name="connsiteY4-24" fmla="*/ 1005840 h 1836420"/>
              <a:gd name="connsiteX5-25" fmla="*/ 22056 w 1279356"/>
              <a:gd name="connsiteY5-26" fmla="*/ 1836420 h 1836420"/>
              <a:gd name="connsiteX0-27" fmla="*/ 0 w 1257300"/>
              <a:gd name="connsiteY0-28" fmla="*/ 1836420 h 1836420"/>
              <a:gd name="connsiteX1-29" fmla="*/ 1257300 w 1257300"/>
              <a:gd name="connsiteY1-30" fmla="*/ 1714500 h 1836420"/>
              <a:gd name="connsiteX2-31" fmla="*/ 1249680 w 1257300"/>
              <a:gd name="connsiteY2-32" fmla="*/ 0 h 1836420"/>
              <a:gd name="connsiteX3-33" fmla="*/ 899160 w 1257300"/>
              <a:gd name="connsiteY3-34" fmla="*/ 99060 h 1836420"/>
              <a:gd name="connsiteX4-35" fmla="*/ 0 w 1257300"/>
              <a:gd name="connsiteY4-36" fmla="*/ 1836420 h 1836420"/>
              <a:gd name="connsiteX0-37" fmla="*/ 0 w 1257300"/>
              <a:gd name="connsiteY0-38" fmla="*/ 1836420 h 1836420"/>
              <a:gd name="connsiteX1-39" fmla="*/ 1257300 w 1257300"/>
              <a:gd name="connsiteY1-40" fmla="*/ 1714500 h 1836420"/>
              <a:gd name="connsiteX2-41" fmla="*/ 1249680 w 1257300"/>
              <a:gd name="connsiteY2-42" fmla="*/ 0 h 1836420"/>
              <a:gd name="connsiteX3-43" fmla="*/ 0 w 1257300"/>
              <a:gd name="connsiteY3-44" fmla="*/ 1836420 h 1836420"/>
              <a:gd name="connsiteX0-45" fmla="*/ 7664 w 1264964"/>
              <a:gd name="connsiteY0-46" fmla="*/ 1836420 h 1836420"/>
              <a:gd name="connsiteX1-47" fmla="*/ 1264964 w 1264964"/>
              <a:gd name="connsiteY1-48" fmla="*/ 1714500 h 1836420"/>
              <a:gd name="connsiteX2-49" fmla="*/ 1257344 w 1264964"/>
              <a:gd name="connsiteY2-50" fmla="*/ 0 h 1836420"/>
              <a:gd name="connsiteX3-51" fmla="*/ 7664 w 1264964"/>
              <a:gd name="connsiteY3-52" fmla="*/ 1836420 h 1836420"/>
              <a:gd name="connsiteX0-53" fmla="*/ 15773 w 1273073"/>
              <a:gd name="connsiteY0-54" fmla="*/ 1836420 h 1836420"/>
              <a:gd name="connsiteX1-55" fmla="*/ 1273073 w 1273073"/>
              <a:gd name="connsiteY1-56" fmla="*/ 1714500 h 1836420"/>
              <a:gd name="connsiteX2-57" fmla="*/ 1265453 w 1273073"/>
              <a:gd name="connsiteY2-58" fmla="*/ 0 h 1836420"/>
              <a:gd name="connsiteX3-59" fmla="*/ 15773 w 1273073"/>
              <a:gd name="connsiteY3-60" fmla="*/ 1836420 h 1836420"/>
              <a:gd name="connsiteX0-61" fmla="*/ 10661 w 1515888"/>
              <a:gd name="connsiteY0-62" fmla="*/ 1870653 h 1870653"/>
              <a:gd name="connsiteX1-63" fmla="*/ 1515888 w 1515888"/>
              <a:gd name="connsiteY1-64" fmla="*/ 1714500 h 1870653"/>
              <a:gd name="connsiteX2-65" fmla="*/ 1508268 w 1515888"/>
              <a:gd name="connsiteY2-66" fmla="*/ 0 h 1870653"/>
              <a:gd name="connsiteX3-67" fmla="*/ 10661 w 1515888"/>
              <a:gd name="connsiteY3-68" fmla="*/ 1870653 h 1870653"/>
              <a:gd name="connsiteX0-69" fmla="*/ 11391 w 1516618"/>
              <a:gd name="connsiteY0-70" fmla="*/ 1870653 h 1870653"/>
              <a:gd name="connsiteX1-71" fmla="*/ 1516618 w 1516618"/>
              <a:gd name="connsiteY1-72" fmla="*/ 1714500 h 1870653"/>
              <a:gd name="connsiteX2-73" fmla="*/ 1508998 w 1516618"/>
              <a:gd name="connsiteY2-74" fmla="*/ 0 h 1870653"/>
              <a:gd name="connsiteX3-75" fmla="*/ 11391 w 1516618"/>
              <a:gd name="connsiteY3-76" fmla="*/ 1870653 h 1870653"/>
              <a:gd name="connsiteX0-77" fmla="*/ 1708 w 1506935"/>
              <a:gd name="connsiteY0-78" fmla="*/ 1870653 h 1870653"/>
              <a:gd name="connsiteX1-79" fmla="*/ 1506935 w 1506935"/>
              <a:gd name="connsiteY1-80" fmla="*/ 1714500 h 1870653"/>
              <a:gd name="connsiteX2-81" fmla="*/ 1499315 w 1506935"/>
              <a:gd name="connsiteY2-82" fmla="*/ 0 h 1870653"/>
              <a:gd name="connsiteX3-83" fmla="*/ 1708 w 1506935"/>
              <a:gd name="connsiteY3-84" fmla="*/ 1870653 h 1870653"/>
              <a:gd name="connsiteX0-85" fmla="*/ 1708 w 1515199"/>
              <a:gd name="connsiteY0-86" fmla="*/ 1870653 h 1870653"/>
              <a:gd name="connsiteX1-87" fmla="*/ 1515199 w 1515199"/>
              <a:gd name="connsiteY1-88" fmla="*/ 1688825 h 1870653"/>
              <a:gd name="connsiteX2-89" fmla="*/ 1499315 w 1515199"/>
              <a:gd name="connsiteY2-90" fmla="*/ 0 h 1870653"/>
              <a:gd name="connsiteX3-91" fmla="*/ 1708 w 1515199"/>
              <a:gd name="connsiteY3-92" fmla="*/ 1870653 h 1870653"/>
              <a:gd name="connsiteX0-93" fmla="*/ 1708 w 1515199"/>
              <a:gd name="connsiteY0-94" fmla="*/ 1887769 h 1887769"/>
              <a:gd name="connsiteX1-95" fmla="*/ 1515199 w 1515199"/>
              <a:gd name="connsiteY1-96" fmla="*/ 1705941 h 1887769"/>
              <a:gd name="connsiteX2-97" fmla="*/ 1499315 w 1515199"/>
              <a:gd name="connsiteY2-98" fmla="*/ 0 h 1887769"/>
              <a:gd name="connsiteX3-99" fmla="*/ 1708 w 1515199"/>
              <a:gd name="connsiteY3-100" fmla="*/ 1887769 h 1887769"/>
              <a:gd name="connsiteX0-101" fmla="*/ 1708 w 1515199"/>
              <a:gd name="connsiteY0-102" fmla="*/ 1887769 h 1887769"/>
              <a:gd name="connsiteX1-103" fmla="*/ 1515199 w 1515199"/>
              <a:gd name="connsiteY1-104" fmla="*/ 1705941 h 1887769"/>
              <a:gd name="connsiteX2-105" fmla="*/ 1499315 w 1515199"/>
              <a:gd name="connsiteY2-106" fmla="*/ 0 h 1887769"/>
              <a:gd name="connsiteX3-107" fmla="*/ 1708 w 1515199"/>
              <a:gd name="connsiteY3-108" fmla="*/ 1887769 h 1887769"/>
              <a:gd name="connsiteX0-109" fmla="*/ 5710 w 1519201"/>
              <a:gd name="connsiteY0-110" fmla="*/ 1887769 h 1887769"/>
              <a:gd name="connsiteX1-111" fmla="*/ 1519201 w 1519201"/>
              <a:gd name="connsiteY1-112" fmla="*/ 1705941 h 1887769"/>
              <a:gd name="connsiteX2-113" fmla="*/ 1503317 w 1519201"/>
              <a:gd name="connsiteY2-114" fmla="*/ 0 h 1887769"/>
              <a:gd name="connsiteX3-115" fmla="*/ 5710 w 1519201"/>
              <a:gd name="connsiteY3-116" fmla="*/ 1887769 h 1887769"/>
              <a:gd name="connsiteX0-117" fmla="*/ 6096 w 1519587"/>
              <a:gd name="connsiteY0-118" fmla="*/ 1887769 h 1887769"/>
              <a:gd name="connsiteX1-119" fmla="*/ 1519587 w 1519587"/>
              <a:gd name="connsiteY1-120" fmla="*/ 1705941 h 1887769"/>
              <a:gd name="connsiteX2-121" fmla="*/ 1503703 w 1519587"/>
              <a:gd name="connsiteY2-122" fmla="*/ 0 h 1887769"/>
              <a:gd name="connsiteX3-123" fmla="*/ 6096 w 1519587"/>
              <a:gd name="connsiteY3-124" fmla="*/ 1887769 h 1887769"/>
              <a:gd name="connsiteX0-125" fmla="*/ 5501 w 1518992"/>
              <a:gd name="connsiteY0-126" fmla="*/ 1887769 h 1887769"/>
              <a:gd name="connsiteX1-127" fmla="*/ 1518992 w 1518992"/>
              <a:gd name="connsiteY1-128" fmla="*/ 1705941 h 1887769"/>
              <a:gd name="connsiteX2-129" fmla="*/ 1503108 w 1518992"/>
              <a:gd name="connsiteY2-130" fmla="*/ 0 h 1887769"/>
              <a:gd name="connsiteX3-131" fmla="*/ 5501 w 1518992"/>
              <a:gd name="connsiteY3-132" fmla="*/ 1887769 h 1887769"/>
              <a:gd name="connsiteX0-133" fmla="*/ 495 w 1513986"/>
              <a:gd name="connsiteY0-134" fmla="*/ 1887769 h 1887769"/>
              <a:gd name="connsiteX1-135" fmla="*/ 1513986 w 1513986"/>
              <a:gd name="connsiteY1-136" fmla="*/ 1705941 h 1887769"/>
              <a:gd name="connsiteX2-137" fmla="*/ 1498102 w 1513986"/>
              <a:gd name="connsiteY2-138" fmla="*/ 0 h 1887769"/>
              <a:gd name="connsiteX3-139" fmla="*/ 495 w 1513986"/>
              <a:gd name="connsiteY3-140" fmla="*/ 1887769 h 1887769"/>
              <a:gd name="connsiteX0-141" fmla="*/ 1636 w 1515127"/>
              <a:gd name="connsiteY0-142" fmla="*/ 1887769 h 1887769"/>
              <a:gd name="connsiteX1-143" fmla="*/ 1515127 w 1515127"/>
              <a:gd name="connsiteY1-144" fmla="*/ 1705941 h 1887769"/>
              <a:gd name="connsiteX2-145" fmla="*/ 1499243 w 1515127"/>
              <a:gd name="connsiteY2-146" fmla="*/ 0 h 1887769"/>
              <a:gd name="connsiteX3-147" fmla="*/ 1636 w 1515127"/>
              <a:gd name="connsiteY3-148" fmla="*/ 1887769 h 1887769"/>
              <a:gd name="connsiteX0-149" fmla="*/ 1549 w 1548097"/>
              <a:gd name="connsiteY0-150" fmla="*/ 1879211 h 1879211"/>
              <a:gd name="connsiteX1-151" fmla="*/ 1548097 w 1548097"/>
              <a:gd name="connsiteY1-152" fmla="*/ 1705941 h 1879211"/>
              <a:gd name="connsiteX2-153" fmla="*/ 1532213 w 1548097"/>
              <a:gd name="connsiteY2-154" fmla="*/ 0 h 1879211"/>
              <a:gd name="connsiteX3-155" fmla="*/ 1549 w 1548097"/>
              <a:gd name="connsiteY3-156" fmla="*/ 1879211 h 1879211"/>
              <a:gd name="connsiteX0-157" fmla="*/ 1549 w 1532213"/>
              <a:gd name="connsiteY0-158" fmla="*/ 1879211 h 1879211"/>
              <a:gd name="connsiteX1-159" fmla="*/ 1532047 w 1532213"/>
              <a:gd name="connsiteY1-160" fmla="*/ 1584603 h 1879211"/>
              <a:gd name="connsiteX2-161" fmla="*/ 1532213 w 1532213"/>
              <a:gd name="connsiteY2-162" fmla="*/ 0 h 1879211"/>
              <a:gd name="connsiteX3-163" fmla="*/ 1549 w 1532213"/>
              <a:gd name="connsiteY3-164" fmla="*/ 1879211 h 1879211"/>
              <a:gd name="connsiteX0-165" fmla="*/ 1593 w 1532091"/>
              <a:gd name="connsiteY0-166" fmla="*/ 1854126 h 1854126"/>
              <a:gd name="connsiteX1-167" fmla="*/ 1532091 w 1532091"/>
              <a:gd name="connsiteY1-168" fmla="*/ 1559518 h 1854126"/>
              <a:gd name="connsiteX2-169" fmla="*/ 1515056 w 1532091"/>
              <a:gd name="connsiteY2-170" fmla="*/ 0 h 1854126"/>
              <a:gd name="connsiteX3-171" fmla="*/ 1593 w 1532091"/>
              <a:gd name="connsiteY3-172" fmla="*/ 1854126 h 1854126"/>
            </a:gdLst>
            <a:ahLst/>
            <a:cxnLst>
              <a:cxn ang="0">
                <a:pos x="connsiteX0-1" y="connsiteY0-2"/>
              </a:cxn>
              <a:cxn ang="0">
                <a:pos x="connsiteX1-3" y="connsiteY1-4"/>
              </a:cxn>
              <a:cxn ang="0">
                <a:pos x="connsiteX2-5" y="connsiteY2-6"/>
              </a:cxn>
              <a:cxn ang="0">
                <a:pos x="connsiteX3-7" y="connsiteY3-8"/>
              </a:cxn>
            </a:cxnLst>
            <a:rect l="l" t="t" r="r" b="b"/>
            <a:pathLst>
              <a:path w="1532091" h="1854126">
                <a:moveTo>
                  <a:pt x="1593" y="1854126"/>
                </a:moveTo>
                <a:lnTo>
                  <a:pt x="1532091" y="1559518"/>
                </a:lnTo>
                <a:cubicBezTo>
                  <a:pt x="1532146" y="1031317"/>
                  <a:pt x="1515001" y="528201"/>
                  <a:pt x="1515056" y="0"/>
                </a:cubicBezTo>
                <a:cubicBezTo>
                  <a:pt x="525063" y="236884"/>
                  <a:pt x="-33894" y="990526"/>
                  <a:pt x="1593" y="1854126"/>
                </a:cubicBezTo>
                <a:close/>
              </a:path>
            </a:pathLst>
          </a:custGeom>
          <a:gradFill>
            <a:gsLst>
              <a:gs pos="0">
                <a:srgbClr val="ECECEC"/>
              </a:gs>
              <a:gs pos="100000">
                <a:srgbClr val="D3D3D3"/>
              </a:gs>
            </a:gsLst>
            <a:lin ang="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Ins="134992" anchor="ctr"/>
          <a:lstStyle/>
          <a:p>
            <a:pPr algn="ctr">
              <a:defRPr/>
            </a:pPr>
            <a:r>
              <a:rPr lang="en-US" altLang="zh-CN" sz="4050" dirty="0">
                <a:solidFill>
                  <a:srgbClr val="757575"/>
                </a:solidFill>
                <a:latin typeface="Mongolian Baiti" panose="03000500000000000000" pitchFamily="66" charset="0"/>
                <a:cs typeface="Mongolian Baiti" panose="03000500000000000000" pitchFamily="66" charset="0"/>
              </a:rPr>
              <a:t>D</a:t>
            </a:r>
            <a:endParaRPr lang="zh-CN" altLang="en-US" sz="4050" dirty="0">
              <a:solidFill>
                <a:srgbClr val="757575"/>
              </a:solidFill>
              <a:latin typeface="Mongolian Baiti" panose="03000500000000000000" pitchFamily="66" charset="0"/>
              <a:cs typeface="Mongolian Baiti" panose="03000500000000000000" pitchFamily="66" charset="0"/>
            </a:endParaRPr>
          </a:p>
        </p:txBody>
      </p:sp>
      <p:sp>
        <p:nvSpPr>
          <p:cNvPr id="46" name="MH_Other_10"/>
          <p:cNvSpPr/>
          <p:nvPr>
            <p:custDataLst>
              <p:tags r:id="rId7"/>
            </p:custDataLst>
          </p:nvPr>
        </p:nvSpPr>
        <p:spPr>
          <a:xfrm>
            <a:off x="3642174" y="2662233"/>
            <a:ext cx="915540" cy="1102458"/>
          </a:xfrm>
          <a:custGeom>
            <a:avLst/>
            <a:gdLst>
              <a:gd name="connsiteX0" fmla="*/ 1219724 w 1219724"/>
              <a:gd name="connsiteY0" fmla="*/ 0 h 1470396"/>
              <a:gd name="connsiteX1" fmla="*/ 1213687 w 1219724"/>
              <a:gd name="connsiteY1" fmla="*/ 1470396 h 1470396"/>
              <a:gd name="connsiteX2" fmla="*/ 0 w 1219724"/>
              <a:gd name="connsiteY2" fmla="*/ 123585 h 1470396"/>
            </a:gdLst>
            <a:ahLst/>
            <a:cxnLst>
              <a:cxn ang="0">
                <a:pos x="connsiteX0" y="connsiteY0"/>
              </a:cxn>
              <a:cxn ang="0">
                <a:pos x="connsiteX1" y="connsiteY1"/>
              </a:cxn>
              <a:cxn ang="0">
                <a:pos x="connsiteX2" y="connsiteY2"/>
              </a:cxn>
            </a:cxnLst>
            <a:rect l="l" t="t" r="r" b="b"/>
            <a:pathLst>
              <a:path w="1219724" h="1470396">
                <a:moveTo>
                  <a:pt x="1219724" y="0"/>
                </a:moveTo>
                <a:lnTo>
                  <a:pt x="1213687" y="1470396"/>
                </a:lnTo>
                <a:cubicBezTo>
                  <a:pt x="496538" y="1229337"/>
                  <a:pt x="61885" y="845814"/>
                  <a:pt x="0" y="123585"/>
                </a:cubicBezTo>
                <a:close/>
              </a:path>
            </a:pathLst>
          </a:custGeom>
          <a:gradFill>
            <a:gsLst>
              <a:gs pos="0">
                <a:srgbClr val="ECECEC"/>
              </a:gs>
              <a:gs pos="100000">
                <a:srgbClr val="D3D3D3"/>
              </a:gs>
            </a:gsLst>
            <a:lin ang="1080000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215988" bIns="134992" anchor="ctr"/>
          <a:lstStyle/>
          <a:p>
            <a:pPr algn="ctr">
              <a:defRPr/>
            </a:pPr>
            <a:r>
              <a:rPr lang="en-US" altLang="zh-CN" sz="4050" dirty="0">
                <a:solidFill>
                  <a:srgbClr val="757575"/>
                </a:solidFill>
                <a:latin typeface="Mongolian Baiti" panose="03000500000000000000" pitchFamily="66" charset="0"/>
                <a:cs typeface="Mongolian Baiti" panose="03000500000000000000" pitchFamily="66" charset="0"/>
              </a:rPr>
              <a:t>B</a:t>
            </a:r>
            <a:endParaRPr lang="zh-CN" altLang="en-US" sz="4050" dirty="0">
              <a:solidFill>
                <a:srgbClr val="757575"/>
              </a:solidFill>
              <a:latin typeface="Mongolian Baiti" panose="03000500000000000000" pitchFamily="66" charset="0"/>
              <a:cs typeface="Mongolian Baiti" panose="03000500000000000000" pitchFamily="66" charset="0"/>
            </a:endParaRPr>
          </a:p>
        </p:txBody>
      </p:sp>
      <p:sp>
        <p:nvSpPr>
          <p:cNvPr id="50" name="MH_Other_11"/>
          <p:cNvSpPr/>
          <p:nvPr>
            <p:custDataLst>
              <p:tags r:id="rId8"/>
            </p:custDataLst>
          </p:nvPr>
        </p:nvSpPr>
        <p:spPr>
          <a:xfrm>
            <a:off x="4689866" y="2662232"/>
            <a:ext cx="925065" cy="1108412"/>
          </a:xfrm>
          <a:custGeom>
            <a:avLst/>
            <a:gdLst>
              <a:gd name="connsiteX0" fmla="*/ 0 w 1233525"/>
              <a:gd name="connsiteY0" fmla="*/ 0 h 1477772"/>
              <a:gd name="connsiteX1" fmla="*/ 1233525 w 1233525"/>
              <a:gd name="connsiteY1" fmla="*/ 108832 h 1477772"/>
              <a:gd name="connsiteX2" fmla="*/ 15554 w 1233525"/>
              <a:gd name="connsiteY2" fmla="*/ 1477772 h 1477772"/>
            </a:gdLst>
            <a:ahLst/>
            <a:cxnLst>
              <a:cxn ang="0">
                <a:pos x="connsiteX0" y="connsiteY0"/>
              </a:cxn>
              <a:cxn ang="0">
                <a:pos x="connsiteX1" y="connsiteY1"/>
              </a:cxn>
              <a:cxn ang="0">
                <a:pos x="connsiteX2" y="connsiteY2"/>
              </a:cxn>
            </a:cxnLst>
            <a:rect l="l" t="t" r="r" b="b"/>
            <a:pathLst>
              <a:path w="1233525" h="1477772">
                <a:moveTo>
                  <a:pt x="0" y="0"/>
                </a:moveTo>
                <a:lnTo>
                  <a:pt x="1233525" y="108832"/>
                </a:lnTo>
                <a:cubicBezTo>
                  <a:pt x="1141958" y="853190"/>
                  <a:pt x="836585" y="1332608"/>
                  <a:pt x="15554" y="1477772"/>
                </a:cubicBezTo>
                <a:close/>
              </a:path>
            </a:pathLst>
          </a:custGeom>
          <a:gradFill>
            <a:gsLst>
              <a:gs pos="0">
                <a:srgbClr val="ECECEC"/>
              </a:gs>
              <a:gs pos="100000">
                <a:srgbClr val="D3D3D3"/>
              </a:gs>
            </a:gsLst>
            <a:lin ang="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Ins="161991" bIns="161991" anchor="ctr"/>
          <a:lstStyle/>
          <a:p>
            <a:pPr algn="ctr">
              <a:defRPr/>
            </a:pPr>
            <a:r>
              <a:rPr lang="en-US" altLang="zh-CN" sz="4050" dirty="0">
                <a:solidFill>
                  <a:srgbClr val="757575"/>
                </a:solidFill>
                <a:latin typeface="Mongolian Baiti" panose="03000500000000000000" pitchFamily="66" charset="0"/>
                <a:cs typeface="Mongolian Baiti" panose="03000500000000000000" pitchFamily="66" charset="0"/>
              </a:rPr>
              <a:t>C</a:t>
            </a:r>
            <a:endParaRPr lang="zh-CN" altLang="en-US" sz="4050" dirty="0">
              <a:solidFill>
                <a:srgbClr val="757575"/>
              </a:solidFill>
              <a:latin typeface="Mongolian Baiti" panose="03000500000000000000" pitchFamily="66" charset="0"/>
              <a:cs typeface="Mongolian Baiti" panose="03000500000000000000" pitchFamily="66" charset="0"/>
            </a:endParaRPr>
          </a:p>
        </p:txBody>
      </p:sp>
      <p:sp>
        <p:nvSpPr>
          <p:cNvPr id="23" name="MH_Other_16"/>
          <p:cNvSpPr/>
          <p:nvPr>
            <p:custDataLst>
              <p:tags r:id="rId9"/>
            </p:custDataLst>
          </p:nvPr>
        </p:nvSpPr>
        <p:spPr>
          <a:xfrm>
            <a:off x="3818376" y="1482389"/>
            <a:ext cx="756005" cy="1186987"/>
          </a:xfrm>
          <a:custGeom>
            <a:avLst/>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1" fmla="*/ 22056 w 1279356"/>
              <a:gd name="connsiteY0-2" fmla="*/ 1836420 h 1836420"/>
              <a:gd name="connsiteX1-3" fmla="*/ 1279356 w 1279356"/>
              <a:gd name="connsiteY1-4" fmla="*/ 1714500 h 1836420"/>
              <a:gd name="connsiteX2-5" fmla="*/ 1271736 w 1279356"/>
              <a:gd name="connsiteY2-6" fmla="*/ 0 h 1836420"/>
              <a:gd name="connsiteX3-7" fmla="*/ 921216 w 1279356"/>
              <a:gd name="connsiteY3-8" fmla="*/ 99060 h 1836420"/>
              <a:gd name="connsiteX4-9" fmla="*/ 433536 w 1279356"/>
              <a:gd name="connsiteY4-10" fmla="*/ 457200 h 1836420"/>
              <a:gd name="connsiteX5-11" fmla="*/ 75396 w 1279356"/>
              <a:gd name="connsiteY5-12" fmla="*/ 1005840 h 1836420"/>
              <a:gd name="connsiteX6-13" fmla="*/ 22056 w 1279356"/>
              <a:gd name="connsiteY6-14" fmla="*/ 1836420 h 1836420"/>
              <a:gd name="connsiteX0-15" fmla="*/ 22056 w 1279356"/>
              <a:gd name="connsiteY0-16" fmla="*/ 1836420 h 1836420"/>
              <a:gd name="connsiteX1-17" fmla="*/ 1279356 w 1279356"/>
              <a:gd name="connsiteY1-18" fmla="*/ 1714500 h 1836420"/>
              <a:gd name="connsiteX2-19" fmla="*/ 1271736 w 1279356"/>
              <a:gd name="connsiteY2-20" fmla="*/ 0 h 1836420"/>
              <a:gd name="connsiteX3-21" fmla="*/ 921216 w 1279356"/>
              <a:gd name="connsiteY3-22" fmla="*/ 99060 h 1836420"/>
              <a:gd name="connsiteX4-23" fmla="*/ 75396 w 1279356"/>
              <a:gd name="connsiteY4-24" fmla="*/ 1005840 h 1836420"/>
              <a:gd name="connsiteX5-25" fmla="*/ 22056 w 1279356"/>
              <a:gd name="connsiteY5-26" fmla="*/ 1836420 h 1836420"/>
              <a:gd name="connsiteX0-27" fmla="*/ 0 w 1257300"/>
              <a:gd name="connsiteY0-28" fmla="*/ 1836420 h 1836420"/>
              <a:gd name="connsiteX1-29" fmla="*/ 1257300 w 1257300"/>
              <a:gd name="connsiteY1-30" fmla="*/ 1714500 h 1836420"/>
              <a:gd name="connsiteX2-31" fmla="*/ 1249680 w 1257300"/>
              <a:gd name="connsiteY2-32" fmla="*/ 0 h 1836420"/>
              <a:gd name="connsiteX3-33" fmla="*/ 899160 w 1257300"/>
              <a:gd name="connsiteY3-34" fmla="*/ 99060 h 1836420"/>
              <a:gd name="connsiteX4-35" fmla="*/ 0 w 1257300"/>
              <a:gd name="connsiteY4-36" fmla="*/ 1836420 h 1836420"/>
              <a:gd name="connsiteX0-37" fmla="*/ 0 w 1257300"/>
              <a:gd name="connsiteY0-38" fmla="*/ 1836420 h 1836420"/>
              <a:gd name="connsiteX1-39" fmla="*/ 1257300 w 1257300"/>
              <a:gd name="connsiteY1-40" fmla="*/ 1714500 h 1836420"/>
              <a:gd name="connsiteX2-41" fmla="*/ 1249680 w 1257300"/>
              <a:gd name="connsiteY2-42" fmla="*/ 0 h 1836420"/>
              <a:gd name="connsiteX3-43" fmla="*/ 0 w 1257300"/>
              <a:gd name="connsiteY3-44" fmla="*/ 1836420 h 1836420"/>
              <a:gd name="connsiteX0-45" fmla="*/ 7664 w 1264964"/>
              <a:gd name="connsiteY0-46" fmla="*/ 1836420 h 1836420"/>
              <a:gd name="connsiteX1-47" fmla="*/ 1264964 w 1264964"/>
              <a:gd name="connsiteY1-48" fmla="*/ 1714500 h 1836420"/>
              <a:gd name="connsiteX2-49" fmla="*/ 1257344 w 1264964"/>
              <a:gd name="connsiteY2-50" fmla="*/ 0 h 1836420"/>
              <a:gd name="connsiteX3-51" fmla="*/ 7664 w 1264964"/>
              <a:gd name="connsiteY3-52" fmla="*/ 1836420 h 1836420"/>
              <a:gd name="connsiteX0-53" fmla="*/ 15773 w 1273073"/>
              <a:gd name="connsiteY0-54" fmla="*/ 1836420 h 1836420"/>
              <a:gd name="connsiteX1-55" fmla="*/ 1273073 w 1273073"/>
              <a:gd name="connsiteY1-56" fmla="*/ 1714500 h 1836420"/>
              <a:gd name="connsiteX2-57" fmla="*/ 1265453 w 1273073"/>
              <a:gd name="connsiteY2-58" fmla="*/ 0 h 1836420"/>
              <a:gd name="connsiteX3-59" fmla="*/ 15773 w 1273073"/>
              <a:gd name="connsiteY3-60" fmla="*/ 1836420 h 1836420"/>
            </a:gdLst>
            <a:ahLst/>
            <a:cxnLst>
              <a:cxn ang="0">
                <a:pos x="connsiteX0-1" y="connsiteY0-2"/>
              </a:cxn>
              <a:cxn ang="0">
                <a:pos x="connsiteX1-3" y="connsiteY1-4"/>
              </a:cxn>
              <a:cxn ang="0">
                <a:pos x="connsiteX2-5" y="connsiteY2-6"/>
              </a:cxn>
              <a:cxn ang="0">
                <a:pos x="connsiteX3-7" y="connsiteY3-8"/>
              </a:cxn>
            </a:cxnLst>
            <a:rect l="l" t="t" r="r" b="b"/>
            <a:pathLst>
              <a:path w="1273073" h="1836420">
                <a:moveTo>
                  <a:pt x="15773" y="1836420"/>
                </a:moveTo>
                <a:lnTo>
                  <a:pt x="1273073" y="1714500"/>
                </a:lnTo>
                <a:lnTo>
                  <a:pt x="1265453" y="0"/>
                </a:lnTo>
                <a:cubicBezTo>
                  <a:pt x="300253" y="254000"/>
                  <a:pt x="-85827" y="972820"/>
                  <a:pt x="15773" y="1836420"/>
                </a:cubicBezTo>
                <a:close/>
              </a:path>
            </a:pathLst>
          </a:custGeom>
          <a:gradFill>
            <a:gsLst>
              <a:gs pos="0">
                <a:srgbClr val="ECECEC"/>
              </a:gs>
              <a:gs pos="100000">
                <a:srgbClr val="D3D3D3"/>
              </a:gs>
            </a:gsLst>
            <a:lin ang="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Ins="134992" anchor="ctr"/>
          <a:lstStyle/>
          <a:p>
            <a:pPr algn="ctr">
              <a:defRPr/>
            </a:pPr>
            <a:r>
              <a:rPr lang="en-US" altLang="zh-CN" sz="4050" dirty="0">
                <a:solidFill>
                  <a:srgbClr val="757575"/>
                </a:solidFill>
                <a:latin typeface="Mongolian Baiti" panose="03000500000000000000" pitchFamily="66" charset="0"/>
                <a:cs typeface="Mongolian Baiti" panose="03000500000000000000" pitchFamily="66" charset="0"/>
              </a:rPr>
              <a:t>A</a:t>
            </a:r>
            <a:endParaRPr lang="zh-CN" altLang="en-US" sz="4050" dirty="0">
              <a:solidFill>
                <a:srgbClr val="757575"/>
              </a:solidFill>
              <a:latin typeface="Mongolian Baiti" panose="03000500000000000000" pitchFamily="66" charset="0"/>
              <a:cs typeface="Mongolian Baiti" panose="03000500000000000000" pitchFamily="66" charset="0"/>
            </a:endParaRPr>
          </a:p>
        </p:txBody>
      </p:sp>
      <p:cxnSp>
        <p:nvCxnSpPr>
          <p:cNvPr id="28" name="MH_Other_9"/>
          <p:cNvCxnSpPr/>
          <p:nvPr>
            <p:custDataLst>
              <p:tags r:id="rId10"/>
            </p:custDataLst>
          </p:nvPr>
        </p:nvCxnSpPr>
        <p:spPr>
          <a:xfrm>
            <a:off x="2064682" y="1750264"/>
            <a:ext cx="1619161" cy="0"/>
          </a:xfrm>
          <a:prstGeom prst="line">
            <a:avLst/>
          </a:prstGeom>
          <a:ln>
            <a:solidFill>
              <a:srgbClr val="C5C5C5"/>
            </a:solidFill>
            <a:prstDash val="dash"/>
          </a:ln>
        </p:spPr>
        <p:style>
          <a:lnRef idx="1">
            <a:schemeClr val="accent1"/>
          </a:lnRef>
          <a:fillRef idx="0">
            <a:schemeClr val="accent1"/>
          </a:fillRef>
          <a:effectRef idx="0">
            <a:schemeClr val="accent1"/>
          </a:effectRef>
          <a:fontRef idx="minor">
            <a:schemeClr val="tx1"/>
          </a:fontRef>
        </p:style>
      </p:cxnSp>
      <p:cxnSp>
        <p:nvCxnSpPr>
          <p:cNvPr id="35" name="MH_Other_10"/>
          <p:cNvCxnSpPr/>
          <p:nvPr>
            <p:custDataLst>
              <p:tags r:id="rId11"/>
            </p:custDataLst>
          </p:nvPr>
        </p:nvCxnSpPr>
        <p:spPr>
          <a:xfrm>
            <a:off x="2064682" y="3508721"/>
            <a:ext cx="1619161" cy="0"/>
          </a:xfrm>
          <a:prstGeom prst="line">
            <a:avLst/>
          </a:prstGeom>
          <a:ln>
            <a:solidFill>
              <a:srgbClr val="C5C5C5"/>
            </a:solidFill>
            <a:prstDash val="dash"/>
          </a:ln>
        </p:spPr>
        <p:style>
          <a:lnRef idx="1">
            <a:schemeClr val="accent1"/>
          </a:lnRef>
          <a:fillRef idx="0">
            <a:schemeClr val="accent1"/>
          </a:fillRef>
          <a:effectRef idx="0">
            <a:schemeClr val="accent1"/>
          </a:effectRef>
          <a:fontRef idx="minor">
            <a:schemeClr val="tx1"/>
          </a:fontRef>
        </p:style>
      </p:cxnSp>
      <p:cxnSp>
        <p:nvCxnSpPr>
          <p:cNvPr id="37" name="MH_Other_11"/>
          <p:cNvCxnSpPr/>
          <p:nvPr>
            <p:custDataLst>
              <p:tags r:id="rId12"/>
            </p:custDataLst>
          </p:nvPr>
        </p:nvCxnSpPr>
        <p:spPr>
          <a:xfrm>
            <a:off x="5501828" y="1740739"/>
            <a:ext cx="1620351" cy="0"/>
          </a:xfrm>
          <a:prstGeom prst="line">
            <a:avLst/>
          </a:prstGeom>
          <a:ln>
            <a:solidFill>
              <a:srgbClr val="C5C5C5"/>
            </a:solidFill>
            <a:prstDash val="dash"/>
          </a:ln>
        </p:spPr>
        <p:style>
          <a:lnRef idx="1">
            <a:schemeClr val="accent1"/>
          </a:lnRef>
          <a:fillRef idx="0">
            <a:schemeClr val="accent1"/>
          </a:fillRef>
          <a:effectRef idx="0">
            <a:schemeClr val="accent1"/>
          </a:effectRef>
          <a:fontRef idx="minor">
            <a:schemeClr val="tx1"/>
          </a:fontRef>
        </p:style>
      </p:cxnSp>
      <p:cxnSp>
        <p:nvCxnSpPr>
          <p:cNvPr id="39" name="MH_Other_12"/>
          <p:cNvCxnSpPr/>
          <p:nvPr>
            <p:custDataLst>
              <p:tags r:id="rId13"/>
            </p:custDataLst>
          </p:nvPr>
        </p:nvCxnSpPr>
        <p:spPr>
          <a:xfrm>
            <a:off x="5501828" y="3499196"/>
            <a:ext cx="1620351" cy="0"/>
          </a:xfrm>
          <a:prstGeom prst="line">
            <a:avLst/>
          </a:prstGeom>
          <a:ln>
            <a:solidFill>
              <a:srgbClr val="C5C5C5"/>
            </a:solidFill>
            <a:prstDash val="dash"/>
          </a:ln>
        </p:spPr>
        <p:style>
          <a:lnRef idx="1">
            <a:schemeClr val="accent1"/>
          </a:lnRef>
          <a:fillRef idx="0">
            <a:schemeClr val="accent1"/>
          </a:fillRef>
          <a:effectRef idx="0">
            <a:schemeClr val="accent1"/>
          </a:effectRef>
          <a:fontRef idx="minor">
            <a:schemeClr val="tx1"/>
          </a:fontRef>
        </p:style>
      </p:cxnSp>
      <p:sp>
        <p:nvSpPr>
          <p:cNvPr id="43" name="MH_SubTitle_4"/>
          <p:cNvSpPr txBox="1">
            <a:spLocks noChangeArrowheads="1"/>
          </p:cNvSpPr>
          <p:nvPr>
            <p:custDataLst>
              <p:tags r:id="rId14"/>
            </p:custDataLst>
          </p:nvPr>
        </p:nvSpPr>
        <p:spPr bwMode="auto">
          <a:xfrm>
            <a:off x="5669697" y="1342814"/>
            <a:ext cx="1579873" cy="31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2500" lnSpcReduction="10000"/>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30000"/>
              </a:lnSpc>
              <a:defRPr/>
            </a:pPr>
            <a:r>
              <a:rPr lang="en-US" altLang="zh-CN" sz="1280" b="1">
                <a:latin typeface="+mn-lt"/>
                <a:ea typeface="+mn-ea"/>
                <a:cs typeface="Arial" panose="020B0604020202020204" pitchFamily="34" charset="0"/>
              </a:rPr>
              <a:t>LOREM</a:t>
            </a:r>
          </a:p>
        </p:txBody>
      </p:sp>
      <p:sp>
        <p:nvSpPr>
          <p:cNvPr id="44" name="MH_SubTitle_3"/>
          <p:cNvSpPr txBox="1">
            <a:spLocks noChangeArrowheads="1"/>
          </p:cNvSpPr>
          <p:nvPr>
            <p:custDataLst>
              <p:tags r:id="rId15"/>
            </p:custDataLst>
          </p:nvPr>
        </p:nvSpPr>
        <p:spPr bwMode="auto">
          <a:xfrm>
            <a:off x="5647077" y="3100080"/>
            <a:ext cx="1579872" cy="31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2500" lnSpcReduction="10000"/>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30000"/>
              </a:lnSpc>
              <a:defRPr/>
            </a:pPr>
            <a:r>
              <a:rPr lang="en-US" altLang="zh-CN" sz="1280" b="1">
                <a:latin typeface="+mn-lt"/>
                <a:ea typeface="+mn-ea"/>
                <a:cs typeface="Arial" panose="020B0604020202020204" pitchFamily="34" charset="0"/>
              </a:rPr>
              <a:t>LOREM</a:t>
            </a:r>
          </a:p>
        </p:txBody>
      </p:sp>
      <p:sp>
        <p:nvSpPr>
          <p:cNvPr id="45" name="MH_Text_1"/>
          <p:cNvSpPr txBox="1">
            <a:spLocks noChangeArrowheads="1"/>
          </p:cNvSpPr>
          <p:nvPr>
            <p:custDataLst>
              <p:tags r:id="rId16"/>
            </p:custDataLst>
          </p:nvPr>
        </p:nvSpPr>
        <p:spPr bwMode="auto">
          <a:xfrm>
            <a:off x="2008726" y="1856620"/>
            <a:ext cx="1587016" cy="67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defRPr/>
            </a:pPr>
            <a:r>
              <a:rPr lang="zh-CN" altLang="en-US" sz="855" dirty="0">
                <a:solidFill>
                  <a:srgbClr val="000000">
                    <a:lumMod val="50000"/>
                    <a:lumOff val="50000"/>
                  </a:srgbClr>
                </a:solidFill>
              </a:rPr>
              <a:t>此部分内容作为文字排版占位显示 （建议使用主题字体）</a:t>
            </a:r>
          </a:p>
        </p:txBody>
      </p:sp>
      <p:sp>
        <p:nvSpPr>
          <p:cNvPr id="47" name="MH_SubTitle_2"/>
          <p:cNvSpPr txBox="1">
            <a:spLocks noChangeArrowheads="1"/>
          </p:cNvSpPr>
          <p:nvPr>
            <p:custDataLst>
              <p:tags r:id="rId17"/>
            </p:custDataLst>
          </p:nvPr>
        </p:nvSpPr>
        <p:spPr bwMode="auto">
          <a:xfrm>
            <a:off x="2018250" y="3109604"/>
            <a:ext cx="1587016" cy="31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2500" lnSpcReduction="10000"/>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eaLnBrk="1" hangingPunct="1">
              <a:lnSpc>
                <a:spcPct val="130000"/>
              </a:lnSpc>
              <a:defRPr/>
            </a:pPr>
            <a:r>
              <a:rPr lang="en-US" altLang="zh-CN" sz="1280" b="1">
                <a:latin typeface="+mn-lt"/>
                <a:ea typeface="+mn-ea"/>
                <a:cs typeface="Arial" panose="020B0604020202020204" pitchFamily="34" charset="0"/>
              </a:rPr>
              <a:t>LOREM</a:t>
            </a:r>
          </a:p>
        </p:txBody>
      </p:sp>
      <p:sp>
        <p:nvSpPr>
          <p:cNvPr id="48" name="MH_SubTitle_1"/>
          <p:cNvSpPr txBox="1">
            <a:spLocks noChangeArrowheads="1"/>
          </p:cNvSpPr>
          <p:nvPr>
            <p:custDataLst>
              <p:tags r:id="rId18"/>
            </p:custDataLst>
          </p:nvPr>
        </p:nvSpPr>
        <p:spPr bwMode="auto">
          <a:xfrm>
            <a:off x="2008726" y="1352339"/>
            <a:ext cx="1587016" cy="31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2500" lnSpcReduction="10000"/>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eaLnBrk="1" hangingPunct="1">
              <a:lnSpc>
                <a:spcPct val="130000"/>
              </a:lnSpc>
              <a:defRPr/>
            </a:pPr>
            <a:r>
              <a:rPr lang="en-US" altLang="zh-CN" sz="1280" b="1">
                <a:latin typeface="+mn-lt"/>
                <a:ea typeface="+mn-ea"/>
                <a:cs typeface="Arial" panose="020B0604020202020204" pitchFamily="34" charset="0"/>
              </a:rPr>
              <a:t>LOREM</a:t>
            </a:r>
          </a:p>
        </p:txBody>
      </p:sp>
      <p:sp>
        <p:nvSpPr>
          <p:cNvPr id="49" name="MH_Text_3"/>
          <p:cNvSpPr txBox="1">
            <a:spLocks noChangeArrowheads="1"/>
          </p:cNvSpPr>
          <p:nvPr>
            <p:custDataLst>
              <p:tags r:id="rId19"/>
            </p:custDataLst>
          </p:nvPr>
        </p:nvSpPr>
        <p:spPr bwMode="auto">
          <a:xfrm>
            <a:off x="5689937" y="1845905"/>
            <a:ext cx="1579872" cy="67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lvl="0">
              <a:lnSpc>
                <a:spcPct val="130000"/>
              </a:lnSpc>
              <a:defRPr/>
            </a:pPr>
            <a:r>
              <a:rPr lang="zh-CN" altLang="en-US" sz="855" dirty="0">
                <a:solidFill>
                  <a:srgbClr val="000000">
                    <a:lumMod val="50000"/>
                    <a:lumOff val="50000"/>
                  </a:srgbClr>
                </a:solidFill>
                <a:latin typeface="Calibri" panose="020F0502020204030204" pitchFamily="34" charset="0"/>
              </a:rPr>
              <a:t>此部分内容作为文字排版占位显示 （建议使用主题字体）</a:t>
            </a:r>
          </a:p>
        </p:txBody>
      </p:sp>
      <p:sp>
        <p:nvSpPr>
          <p:cNvPr id="52" name="MH_Text_4"/>
          <p:cNvSpPr txBox="1">
            <a:spLocks noChangeArrowheads="1"/>
          </p:cNvSpPr>
          <p:nvPr>
            <p:custDataLst>
              <p:tags r:id="rId20"/>
            </p:custDataLst>
          </p:nvPr>
        </p:nvSpPr>
        <p:spPr bwMode="auto">
          <a:xfrm>
            <a:off x="5647077" y="3604362"/>
            <a:ext cx="1579872" cy="67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lvl="0">
              <a:lnSpc>
                <a:spcPct val="130000"/>
              </a:lnSpc>
              <a:defRPr/>
            </a:pPr>
            <a:r>
              <a:rPr lang="zh-CN" altLang="en-US" sz="855" dirty="0">
                <a:solidFill>
                  <a:srgbClr val="000000">
                    <a:lumMod val="50000"/>
                    <a:lumOff val="50000"/>
                  </a:srgbClr>
                </a:solidFill>
                <a:latin typeface="Calibri" panose="020F0502020204030204" pitchFamily="34" charset="0"/>
              </a:rPr>
              <a:t>此部分内容作为文字排版占位显示 （建议使用主题字体）</a:t>
            </a:r>
          </a:p>
        </p:txBody>
      </p:sp>
      <p:sp>
        <p:nvSpPr>
          <p:cNvPr id="53" name="MH_Text_2"/>
          <p:cNvSpPr txBox="1">
            <a:spLocks noChangeArrowheads="1"/>
          </p:cNvSpPr>
          <p:nvPr>
            <p:custDataLst>
              <p:tags r:id="rId21"/>
            </p:custDataLst>
          </p:nvPr>
        </p:nvSpPr>
        <p:spPr bwMode="auto">
          <a:xfrm>
            <a:off x="2018250" y="3613886"/>
            <a:ext cx="1587016" cy="69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lvl="0">
              <a:lnSpc>
                <a:spcPct val="130000"/>
              </a:lnSpc>
              <a:defRPr/>
            </a:pPr>
            <a:r>
              <a:rPr lang="zh-CN" altLang="en-US" sz="855" dirty="0">
                <a:solidFill>
                  <a:srgbClr val="000000">
                    <a:lumMod val="50000"/>
                    <a:lumOff val="50000"/>
                  </a:srgbClr>
                </a:solidFill>
                <a:latin typeface="Calibri" panose="020F0502020204030204" pitchFamily="34" charset="0"/>
              </a:rPr>
              <a:t>此部分内容作为文字排版占位显示 （建议使用主题字体）</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right)">
                                      <p:cBhvr>
                                        <p:cTn id="31" dur="500"/>
                                        <p:tgtEl>
                                          <p:spTgt spid="23"/>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right)">
                                      <p:cBhvr>
                                        <p:cTn id="34" dur="500"/>
                                        <p:tgtEl>
                                          <p:spTgt spid="4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par>
                          <p:cTn id="38" fill="hold">
                            <p:stCondLst>
                              <p:cond delay="1000"/>
                            </p:stCondLst>
                            <p:childTnLst>
                              <p:par>
                                <p:cTn id="39" presetID="49" presetClass="entr" presetSubtype="0" decel="10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 calcmode="lin" valueType="num">
                                      <p:cBhvr>
                                        <p:cTn id="43" dur="500" fill="hold"/>
                                        <p:tgtEl>
                                          <p:spTgt spid="37"/>
                                        </p:tgtEl>
                                        <p:attrNameLst>
                                          <p:attrName>style.rotation</p:attrName>
                                        </p:attrNameLst>
                                      </p:cBhvr>
                                      <p:tavLst>
                                        <p:tav tm="0">
                                          <p:val>
                                            <p:fltVal val="360"/>
                                          </p:val>
                                        </p:tav>
                                        <p:tav tm="100000">
                                          <p:val>
                                            <p:fltVal val="0"/>
                                          </p:val>
                                        </p:tav>
                                      </p:tavLst>
                                    </p:anim>
                                    <p:animEffect transition="in" filter="fade">
                                      <p:cBhvr>
                                        <p:cTn id="44" dur="500"/>
                                        <p:tgtEl>
                                          <p:spTgt spid="37"/>
                                        </p:tgtEl>
                                      </p:cBhvr>
                                    </p:animEffect>
                                  </p:childTnLst>
                                </p:cTn>
                              </p:par>
                              <p:par>
                                <p:cTn id="45" presetID="49" presetClass="entr" presetSubtype="0" decel="10000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 calcmode="lin" valueType="num">
                                      <p:cBhvr>
                                        <p:cTn id="49" dur="500" fill="hold"/>
                                        <p:tgtEl>
                                          <p:spTgt spid="28"/>
                                        </p:tgtEl>
                                        <p:attrNameLst>
                                          <p:attrName>style.rotation</p:attrName>
                                        </p:attrNameLst>
                                      </p:cBhvr>
                                      <p:tavLst>
                                        <p:tav tm="0">
                                          <p:val>
                                            <p:fltVal val="360"/>
                                          </p:val>
                                        </p:tav>
                                        <p:tav tm="100000">
                                          <p:val>
                                            <p:fltVal val="0"/>
                                          </p:val>
                                        </p:tav>
                                      </p:tavLst>
                                    </p:anim>
                                    <p:animEffect transition="in" filter="fade">
                                      <p:cBhvr>
                                        <p:cTn id="50" dur="500"/>
                                        <p:tgtEl>
                                          <p:spTgt spid="28"/>
                                        </p:tgtEl>
                                      </p:cBhvr>
                                    </p:animEffect>
                                  </p:childTnLst>
                                </p:cTn>
                              </p:par>
                              <p:par>
                                <p:cTn id="51" presetID="49" presetClass="entr" presetSubtype="0" decel="10000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 calcmode="lin" valueType="num">
                                      <p:cBhvr>
                                        <p:cTn id="55" dur="500" fill="hold"/>
                                        <p:tgtEl>
                                          <p:spTgt spid="35"/>
                                        </p:tgtEl>
                                        <p:attrNameLst>
                                          <p:attrName>style.rotation</p:attrName>
                                        </p:attrNameLst>
                                      </p:cBhvr>
                                      <p:tavLst>
                                        <p:tav tm="0">
                                          <p:val>
                                            <p:fltVal val="360"/>
                                          </p:val>
                                        </p:tav>
                                        <p:tav tm="100000">
                                          <p:val>
                                            <p:fltVal val="0"/>
                                          </p:val>
                                        </p:tav>
                                      </p:tavLst>
                                    </p:anim>
                                    <p:animEffect transition="in" filter="fade">
                                      <p:cBhvr>
                                        <p:cTn id="56" dur="500"/>
                                        <p:tgtEl>
                                          <p:spTgt spid="35"/>
                                        </p:tgtEl>
                                      </p:cBhvr>
                                    </p:animEffect>
                                  </p:childTnLst>
                                </p:cTn>
                              </p:par>
                              <p:par>
                                <p:cTn id="57" presetID="49" presetClass="entr" presetSubtype="0" decel="10000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anim calcmode="lin" valueType="num">
                                      <p:cBhvr>
                                        <p:cTn id="61" dur="500" fill="hold"/>
                                        <p:tgtEl>
                                          <p:spTgt spid="39"/>
                                        </p:tgtEl>
                                        <p:attrNameLst>
                                          <p:attrName>style.rotation</p:attrName>
                                        </p:attrNameLst>
                                      </p:cBhvr>
                                      <p:tavLst>
                                        <p:tav tm="0">
                                          <p:val>
                                            <p:fltVal val="360"/>
                                          </p:val>
                                        </p:tav>
                                        <p:tav tm="100000">
                                          <p:val>
                                            <p:fltVal val="0"/>
                                          </p:val>
                                        </p:tav>
                                      </p:tavLst>
                                    </p:anim>
                                    <p:animEffect transition="in" filter="fade">
                                      <p:cBhvr>
                                        <p:cTn id="62" dur="500"/>
                                        <p:tgtEl>
                                          <p:spTgt spid="39"/>
                                        </p:tgtEl>
                                      </p:cBhvr>
                                    </p:animEffect>
                                  </p:childTnLst>
                                </p:cTn>
                              </p:par>
                            </p:childTnLst>
                          </p:cTn>
                        </p:par>
                        <p:par>
                          <p:cTn id="63" fill="hold">
                            <p:stCondLst>
                              <p:cond delay="1500"/>
                            </p:stCondLst>
                            <p:childTnLst>
                              <p:par>
                                <p:cTn id="64" presetID="42" presetClass="entr" presetSubtype="0"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anim calcmode="lin" valueType="num">
                                      <p:cBhvr>
                                        <p:cTn id="67" dur="500" fill="hold"/>
                                        <p:tgtEl>
                                          <p:spTgt spid="48"/>
                                        </p:tgtEl>
                                        <p:attrNameLst>
                                          <p:attrName>ppt_x</p:attrName>
                                        </p:attrNameLst>
                                      </p:cBhvr>
                                      <p:tavLst>
                                        <p:tav tm="0">
                                          <p:val>
                                            <p:strVal val="#ppt_x"/>
                                          </p:val>
                                        </p:tav>
                                        <p:tav tm="100000">
                                          <p:val>
                                            <p:strVal val="#ppt_x"/>
                                          </p:val>
                                        </p:tav>
                                      </p:tavLst>
                                    </p:anim>
                                    <p:anim calcmode="lin" valueType="num">
                                      <p:cBhvr>
                                        <p:cTn id="68" dur="500" fill="hold"/>
                                        <p:tgtEl>
                                          <p:spTgt spid="4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anim calcmode="lin" valueType="num">
                                      <p:cBhvr>
                                        <p:cTn id="72" dur="500" fill="hold"/>
                                        <p:tgtEl>
                                          <p:spTgt spid="43"/>
                                        </p:tgtEl>
                                        <p:attrNameLst>
                                          <p:attrName>ppt_x</p:attrName>
                                        </p:attrNameLst>
                                      </p:cBhvr>
                                      <p:tavLst>
                                        <p:tav tm="0">
                                          <p:val>
                                            <p:strVal val="#ppt_x"/>
                                          </p:val>
                                        </p:tav>
                                        <p:tav tm="100000">
                                          <p:val>
                                            <p:strVal val="#ppt_x"/>
                                          </p:val>
                                        </p:tav>
                                      </p:tavLst>
                                    </p:anim>
                                    <p:anim calcmode="lin" valueType="num">
                                      <p:cBhvr>
                                        <p:cTn id="73" dur="500" fill="hold"/>
                                        <p:tgtEl>
                                          <p:spTgt spid="4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500"/>
                                        <p:tgtEl>
                                          <p:spTgt spid="44"/>
                                        </p:tgtEl>
                                      </p:cBhvr>
                                    </p:animEffect>
                                    <p:anim calcmode="lin" valueType="num">
                                      <p:cBhvr>
                                        <p:cTn id="77" dur="500" fill="hold"/>
                                        <p:tgtEl>
                                          <p:spTgt spid="44"/>
                                        </p:tgtEl>
                                        <p:attrNameLst>
                                          <p:attrName>ppt_x</p:attrName>
                                        </p:attrNameLst>
                                      </p:cBhvr>
                                      <p:tavLst>
                                        <p:tav tm="0">
                                          <p:val>
                                            <p:strVal val="#ppt_x"/>
                                          </p:val>
                                        </p:tav>
                                        <p:tav tm="100000">
                                          <p:val>
                                            <p:strVal val="#ppt_x"/>
                                          </p:val>
                                        </p:tav>
                                      </p:tavLst>
                                    </p:anim>
                                    <p:anim calcmode="lin" valueType="num">
                                      <p:cBhvr>
                                        <p:cTn id="78" dur="500" fill="hold"/>
                                        <p:tgtEl>
                                          <p:spTgt spid="4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anim calcmode="lin" valueType="num">
                                      <p:cBhvr>
                                        <p:cTn id="82" dur="500" fill="hold"/>
                                        <p:tgtEl>
                                          <p:spTgt spid="47"/>
                                        </p:tgtEl>
                                        <p:attrNameLst>
                                          <p:attrName>ppt_x</p:attrName>
                                        </p:attrNameLst>
                                      </p:cBhvr>
                                      <p:tavLst>
                                        <p:tav tm="0">
                                          <p:val>
                                            <p:strVal val="#ppt_x"/>
                                          </p:val>
                                        </p:tav>
                                        <p:tav tm="100000">
                                          <p:val>
                                            <p:strVal val="#ppt_x"/>
                                          </p:val>
                                        </p:tav>
                                      </p:tavLst>
                                    </p:anim>
                                    <p:anim calcmode="lin" valueType="num">
                                      <p:cBhvr>
                                        <p:cTn id="83" dur="500" fill="hold"/>
                                        <p:tgtEl>
                                          <p:spTgt spid="47"/>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fade">
                                      <p:cBhvr>
                                        <p:cTn id="86" dur="500"/>
                                        <p:tgtEl>
                                          <p:spTgt spid="53"/>
                                        </p:tgtEl>
                                      </p:cBhvr>
                                    </p:animEffect>
                                    <p:anim calcmode="lin" valueType="num">
                                      <p:cBhvr>
                                        <p:cTn id="87" dur="500" fill="hold"/>
                                        <p:tgtEl>
                                          <p:spTgt spid="53"/>
                                        </p:tgtEl>
                                        <p:attrNameLst>
                                          <p:attrName>ppt_x</p:attrName>
                                        </p:attrNameLst>
                                      </p:cBhvr>
                                      <p:tavLst>
                                        <p:tav tm="0">
                                          <p:val>
                                            <p:strVal val="#ppt_x"/>
                                          </p:val>
                                        </p:tav>
                                        <p:tav tm="100000">
                                          <p:val>
                                            <p:strVal val="#ppt_x"/>
                                          </p:val>
                                        </p:tav>
                                      </p:tavLst>
                                    </p:anim>
                                    <p:anim calcmode="lin" valueType="num">
                                      <p:cBhvr>
                                        <p:cTn id="88" dur="500" fill="hold"/>
                                        <p:tgtEl>
                                          <p:spTgt spid="53"/>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anim calcmode="lin" valueType="num">
                                      <p:cBhvr>
                                        <p:cTn id="92" dur="500" fill="hold"/>
                                        <p:tgtEl>
                                          <p:spTgt spid="52"/>
                                        </p:tgtEl>
                                        <p:attrNameLst>
                                          <p:attrName>ppt_x</p:attrName>
                                        </p:attrNameLst>
                                      </p:cBhvr>
                                      <p:tavLst>
                                        <p:tav tm="0">
                                          <p:val>
                                            <p:strVal val="#ppt_x"/>
                                          </p:val>
                                        </p:tav>
                                        <p:tav tm="100000">
                                          <p:val>
                                            <p:strVal val="#ppt_x"/>
                                          </p:val>
                                        </p:tav>
                                      </p:tavLst>
                                    </p:anim>
                                    <p:anim calcmode="lin" valueType="num">
                                      <p:cBhvr>
                                        <p:cTn id="93" dur="500" fill="hold"/>
                                        <p:tgtEl>
                                          <p:spTgt spid="52"/>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500"/>
                                        <p:tgtEl>
                                          <p:spTgt spid="49"/>
                                        </p:tgtEl>
                                      </p:cBhvr>
                                    </p:animEffect>
                                    <p:anim calcmode="lin" valueType="num">
                                      <p:cBhvr>
                                        <p:cTn id="97" dur="500" fill="hold"/>
                                        <p:tgtEl>
                                          <p:spTgt spid="49"/>
                                        </p:tgtEl>
                                        <p:attrNameLst>
                                          <p:attrName>ppt_x</p:attrName>
                                        </p:attrNameLst>
                                      </p:cBhvr>
                                      <p:tavLst>
                                        <p:tav tm="0">
                                          <p:val>
                                            <p:strVal val="#ppt_x"/>
                                          </p:val>
                                        </p:tav>
                                        <p:tav tm="100000">
                                          <p:val>
                                            <p:strVal val="#ppt_x"/>
                                          </p:val>
                                        </p:tav>
                                      </p:tavLst>
                                    </p:anim>
                                    <p:anim calcmode="lin" valueType="num">
                                      <p:cBhvr>
                                        <p:cTn id="98" dur="500" fill="hold"/>
                                        <p:tgtEl>
                                          <p:spTgt spid="4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500"/>
                                        <p:tgtEl>
                                          <p:spTgt spid="45"/>
                                        </p:tgtEl>
                                      </p:cBhvr>
                                    </p:animEffect>
                                    <p:anim calcmode="lin" valueType="num">
                                      <p:cBhvr>
                                        <p:cTn id="102" dur="500" fill="hold"/>
                                        <p:tgtEl>
                                          <p:spTgt spid="45"/>
                                        </p:tgtEl>
                                        <p:attrNameLst>
                                          <p:attrName>ppt_x</p:attrName>
                                        </p:attrNameLst>
                                      </p:cBhvr>
                                      <p:tavLst>
                                        <p:tav tm="0">
                                          <p:val>
                                            <p:strVal val="#ppt_x"/>
                                          </p:val>
                                        </p:tav>
                                        <p:tav tm="100000">
                                          <p:val>
                                            <p:strVal val="#ppt_x"/>
                                          </p:val>
                                        </p:tav>
                                      </p:tavLst>
                                    </p:anim>
                                    <p:anim calcmode="lin" valueType="num">
                                      <p:cBhvr>
                                        <p:cTn id="103"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4" grpId="0" animBg="1"/>
      <p:bldP spid="31" grpId="0" animBg="1"/>
      <p:bldP spid="32" grpId="0" animBg="1"/>
      <p:bldP spid="30" grpId="0" animBg="1"/>
      <p:bldP spid="46" grpId="0" animBg="1"/>
      <p:bldP spid="50" grpId="0" animBg="1"/>
      <p:bldP spid="23" grpId="0" animBg="1"/>
      <p:bldP spid="43" grpId="0"/>
      <p:bldP spid="44" grpId="0"/>
      <p:bldP spid="45" grpId="0"/>
      <p:bldP spid="47" grpId="0"/>
      <p:bldP spid="48" grpId="0"/>
      <p:bldP spid="49"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33" y="141"/>
            <a:ext cx="5181316" cy="5154103"/>
          </a:xfrm>
          <a:custGeom>
            <a:avLst/>
            <a:gdLst>
              <a:gd name="connsiteX0" fmla="*/ 0 w 5109029"/>
              <a:gd name="connsiteY0" fmla="*/ 0 h 6858000"/>
              <a:gd name="connsiteX1" fmla="*/ 5109029 w 5109029"/>
              <a:gd name="connsiteY1" fmla="*/ 0 h 6858000"/>
              <a:gd name="connsiteX2" fmla="*/ 5109029 w 5109029"/>
              <a:gd name="connsiteY2" fmla="*/ 6858000 h 6858000"/>
              <a:gd name="connsiteX3" fmla="*/ 0 w 5109029"/>
              <a:gd name="connsiteY3" fmla="*/ 6858000 h 6858000"/>
              <a:gd name="connsiteX4" fmla="*/ 0 w 5109029"/>
              <a:gd name="connsiteY4" fmla="*/ 0 h 6858000"/>
              <a:gd name="connsiteX0-1" fmla="*/ 1799771 w 6908800"/>
              <a:gd name="connsiteY0-2" fmla="*/ 0 h 6872514"/>
              <a:gd name="connsiteX1-3" fmla="*/ 6908800 w 6908800"/>
              <a:gd name="connsiteY1-4" fmla="*/ 0 h 6872514"/>
              <a:gd name="connsiteX2-5" fmla="*/ 6908800 w 6908800"/>
              <a:gd name="connsiteY2-6" fmla="*/ 6858000 h 6872514"/>
              <a:gd name="connsiteX3-7" fmla="*/ 0 w 6908800"/>
              <a:gd name="connsiteY3-8" fmla="*/ 6872514 h 6872514"/>
              <a:gd name="connsiteX4-9" fmla="*/ 1799771 w 6908800"/>
              <a:gd name="connsiteY4-10" fmla="*/ 0 h 6872514"/>
              <a:gd name="connsiteX0-11" fmla="*/ 2394857 w 6908800"/>
              <a:gd name="connsiteY0-12" fmla="*/ 14514 h 6872514"/>
              <a:gd name="connsiteX1-13" fmla="*/ 6908800 w 6908800"/>
              <a:gd name="connsiteY1-14" fmla="*/ 0 h 6872514"/>
              <a:gd name="connsiteX2-15" fmla="*/ 6908800 w 6908800"/>
              <a:gd name="connsiteY2-16" fmla="*/ 6858000 h 6872514"/>
              <a:gd name="connsiteX3-17" fmla="*/ 0 w 6908800"/>
              <a:gd name="connsiteY3-18" fmla="*/ 6872514 h 6872514"/>
              <a:gd name="connsiteX4-19" fmla="*/ 2394857 w 6908800"/>
              <a:gd name="connsiteY4-20" fmla="*/ 14514 h 6872514"/>
              <a:gd name="connsiteX0-21" fmla="*/ 2801257 w 6908800"/>
              <a:gd name="connsiteY0-22" fmla="*/ 0 h 6872514"/>
              <a:gd name="connsiteX1-23" fmla="*/ 6908800 w 6908800"/>
              <a:gd name="connsiteY1-24" fmla="*/ 0 h 6872514"/>
              <a:gd name="connsiteX2-25" fmla="*/ 6908800 w 6908800"/>
              <a:gd name="connsiteY2-26" fmla="*/ 6858000 h 6872514"/>
              <a:gd name="connsiteX3-27" fmla="*/ 0 w 6908800"/>
              <a:gd name="connsiteY3-28" fmla="*/ 6872514 h 6872514"/>
              <a:gd name="connsiteX4-29" fmla="*/ 2801257 w 6908800"/>
              <a:gd name="connsiteY4-30" fmla="*/ 0 h 68725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08800" h="6872514">
                <a:moveTo>
                  <a:pt x="2801257" y="0"/>
                </a:moveTo>
                <a:lnTo>
                  <a:pt x="6908800" y="0"/>
                </a:lnTo>
                <a:lnTo>
                  <a:pt x="6908800" y="6858000"/>
                </a:lnTo>
                <a:lnTo>
                  <a:pt x="0" y="6872514"/>
                </a:lnTo>
                <a:lnTo>
                  <a:pt x="2801257" y="0"/>
                </a:lnTo>
                <a:close/>
              </a:path>
            </a:pathLst>
          </a:cu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cxnSp>
        <p:nvCxnSpPr>
          <p:cNvPr id="5" name="直接连接符 4"/>
          <p:cNvCxnSpPr/>
          <p:nvPr/>
        </p:nvCxnSpPr>
        <p:spPr>
          <a:xfrm flipH="1">
            <a:off x="4049514" y="2264245"/>
            <a:ext cx="1458606" cy="3515893"/>
          </a:xfrm>
          <a:prstGeom prst="line">
            <a:avLst/>
          </a:prstGeom>
          <a:ln w="9525">
            <a:solidFill>
              <a:schemeClr val="bg1">
                <a:lumMod val="65000"/>
                <a:alpha val="76000"/>
              </a:schemeClr>
            </a:solidFill>
          </a:ln>
        </p:spPr>
        <p:style>
          <a:lnRef idx="1">
            <a:schemeClr val="accent1"/>
          </a:lnRef>
          <a:fillRef idx="0">
            <a:schemeClr val="accent1"/>
          </a:fillRef>
          <a:effectRef idx="0">
            <a:schemeClr val="accent1"/>
          </a:effectRef>
          <a:fontRef idx="minor">
            <a:schemeClr val="tx1"/>
          </a:fontRef>
        </p:style>
      </p:cxnSp>
      <p:grpSp>
        <p:nvGrpSpPr>
          <p:cNvPr id="3" name="组合 117"/>
          <p:cNvGrpSpPr/>
          <p:nvPr/>
        </p:nvGrpSpPr>
        <p:grpSpPr>
          <a:xfrm>
            <a:off x="671906" y="791697"/>
            <a:ext cx="3334067" cy="2924725"/>
            <a:chOff x="895590" y="981996"/>
            <a:chExt cx="4445667" cy="3899847"/>
          </a:xfrm>
        </p:grpSpPr>
        <p:grpSp>
          <p:nvGrpSpPr>
            <p:cNvPr id="4" name="组合 38"/>
            <p:cNvGrpSpPr/>
            <p:nvPr/>
          </p:nvGrpSpPr>
          <p:grpSpPr>
            <a:xfrm>
              <a:off x="3325343" y="981996"/>
              <a:ext cx="1112117" cy="1112117"/>
              <a:chOff x="3904735" y="1906853"/>
              <a:chExt cx="1112117" cy="1112117"/>
            </a:xfrm>
          </p:grpSpPr>
          <p:sp>
            <p:nvSpPr>
              <p:cNvPr id="8" name="椭圆 7"/>
              <p:cNvSpPr/>
              <p:nvPr/>
            </p:nvSpPr>
            <p:spPr>
              <a:xfrm>
                <a:off x="3904735" y="1906853"/>
                <a:ext cx="1112117" cy="11121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8"/>
              <p:cNvGrpSpPr>
                <a:grpSpLocks noChangeAspect="1"/>
              </p:cNvGrpSpPr>
              <p:nvPr/>
            </p:nvGrpSpPr>
            <p:grpSpPr bwMode="auto">
              <a:xfrm>
                <a:off x="4291933" y="2017366"/>
                <a:ext cx="355772" cy="693394"/>
                <a:chOff x="3693" y="1958"/>
                <a:chExt cx="294" cy="573"/>
              </a:xfrm>
            </p:grpSpPr>
            <p:sp>
              <p:nvSpPr>
                <p:cNvPr id="26" name="AutoShape 7"/>
                <p:cNvSpPr>
                  <a:spLocks noChangeAspect="1" noChangeArrowheads="1" noTextEdit="1"/>
                </p:cNvSpPr>
                <p:nvPr/>
              </p:nvSpPr>
              <p:spPr bwMode="auto">
                <a:xfrm>
                  <a:off x="3695" y="1958"/>
                  <a:ext cx="29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9"/>
                <p:cNvSpPr/>
                <p:nvPr/>
              </p:nvSpPr>
              <p:spPr bwMode="auto">
                <a:xfrm>
                  <a:off x="3693" y="2127"/>
                  <a:ext cx="294" cy="404"/>
                </a:xfrm>
                <a:custGeom>
                  <a:avLst/>
                  <a:gdLst>
                    <a:gd name="T0" fmla="*/ 0 w 122"/>
                    <a:gd name="T1" fmla="*/ 21 h 168"/>
                    <a:gd name="T2" fmla="*/ 61 w 122"/>
                    <a:gd name="T3" fmla="*/ 0 h 168"/>
                    <a:gd name="T4" fmla="*/ 122 w 122"/>
                    <a:gd name="T5" fmla="*/ 21 h 168"/>
                    <a:gd name="T6" fmla="*/ 122 w 122"/>
                    <a:gd name="T7" fmla="*/ 107 h 168"/>
                    <a:gd name="T8" fmla="*/ 61 w 122"/>
                    <a:gd name="T9" fmla="*/ 168 h 168"/>
                    <a:gd name="T10" fmla="*/ 0 w 122"/>
                    <a:gd name="T11" fmla="*/ 107 h 168"/>
                    <a:gd name="T12" fmla="*/ 0 w 122"/>
                    <a:gd name="T13" fmla="*/ 21 h 168"/>
                  </a:gdLst>
                  <a:ahLst/>
                  <a:cxnLst>
                    <a:cxn ang="0">
                      <a:pos x="T0" y="T1"/>
                    </a:cxn>
                    <a:cxn ang="0">
                      <a:pos x="T2" y="T3"/>
                    </a:cxn>
                    <a:cxn ang="0">
                      <a:pos x="T4" y="T5"/>
                    </a:cxn>
                    <a:cxn ang="0">
                      <a:pos x="T6" y="T7"/>
                    </a:cxn>
                    <a:cxn ang="0">
                      <a:pos x="T8" y="T9"/>
                    </a:cxn>
                    <a:cxn ang="0">
                      <a:pos x="T10" y="T11"/>
                    </a:cxn>
                    <a:cxn ang="0">
                      <a:pos x="T12" y="T13"/>
                    </a:cxn>
                  </a:cxnLst>
                  <a:rect l="0" t="0" r="r" b="b"/>
                  <a:pathLst>
                    <a:path w="122" h="168">
                      <a:moveTo>
                        <a:pt x="0" y="21"/>
                      </a:moveTo>
                      <a:cubicBezTo>
                        <a:pt x="53" y="21"/>
                        <a:pt x="61" y="0"/>
                        <a:pt x="61" y="0"/>
                      </a:cubicBezTo>
                      <a:cubicBezTo>
                        <a:pt x="61" y="0"/>
                        <a:pt x="69" y="21"/>
                        <a:pt x="122" y="21"/>
                      </a:cubicBezTo>
                      <a:cubicBezTo>
                        <a:pt x="122" y="107"/>
                        <a:pt x="122" y="107"/>
                        <a:pt x="122" y="107"/>
                      </a:cubicBezTo>
                      <a:cubicBezTo>
                        <a:pt x="122" y="141"/>
                        <a:pt x="61" y="168"/>
                        <a:pt x="61" y="168"/>
                      </a:cubicBezTo>
                      <a:cubicBezTo>
                        <a:pt x="61" y="168"/>
                        <a:pt x="0" y="141"/>
                        <a:pt x="0" y="107"/>
                      </a:cubicBezTo>
                      <a:lnTo>
                        <a:pt x="0" y="2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 name="组合 91"/>
            <p:cNvGrpSpPr/>
            <p:nvPr/>
          </p:nvGrpSpPr>
          <p:grpSpPr>
            <a:xfrm>
              <a:off x="1610909" y="1426102"/>
              <a:ext cx="754673" cy="754673"/>
              <a:chOff x="3929866" y="4726093"/>
              <a:chExt cx="754673" cy="754673"/>
            </a:xfrm>
          </p:grpSpPr>
          <p:sp>
            <p:nvSpPr>
              <p:cNvPr id="12" name="椭圆 11"/>
              <p:cNvSpPr/>
              <p:nvPr/>
            </p:nvSpPr>
            <p:spPr>
              <a:xfrm>
                <a:off x="3929866" y="4726093"/>
                <a:ext cx="754673" cy="7546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84"/>
              <p:cNvGrpSpPr/>
              <p:nvPr/>
            </p:nvGrpSpPr>
            <p:grpSpPr>
              <a:xfrm>
                <a:off x="4118670" y="4832773"/>
                <a:ext cx="375998" cy="361666"/>
                <a:chOff x="5741988" y="3090863"/>
                <a:chExt cx="708025" cy="681038"/>
              </a:xfrm>
            </p:grpSpPr>
            <p:sp>
              <p:nvSpPr>
                <p:cNvPr id="45" name="AutoShape 20"/>
                <p:cNvSpPr>
                  <a:spLocks noChangeAspect="1" noChangeArrowheads="1" noTextEdit="1"/>
                </p:cNvSpPr>
                <p:nvPr/>
              </p:nvSpPr>
              <p:spPr bwMode="auto">
                <a:xfrm>
                  <a:off x="5741988" y="3090863"/>
                  <a:ext cx="7080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35"/>
                <p:cNvSpPr>
                  <a:spLocks noEditPoints="1"/>
                </p:cNvSpPr>
                <p:nvPr/>
              </p:nvSpPr>
              <p:spPr bwMode="auto">
                <a:xfrm>
                  <a:off x="5745163" y="3403601"/>
                  <a:ext cx="350838" cy="290513"/>
                </a:xfrm>
                <a:custGeom>
                  <a:avLst/>
                  <a:gdLst>
                    <a:gd name="T0" fmla="*/ 89 w 92"/>
                    <a:gd name="T1" fmla="*/ 66 h 76"/>
                    <a:gd name="T2" fmla="*/ 85 w 92"/>
                    <a:gd name="T3" fmla="*/ 61 h 76"/>
                    <a:gd name="T4" fmla="*/ 82 w 92"/>
                    <a:gd name="T5" fmla="*/ 61 h 76"/>
                    <a:gd name="T6" fmla="*/ 79 w 92"/>
                    <a:gd name="T7" fmla="*/ 55 h 76"/>
                    <a:gd name="T8" fmla="*/ 69 w 92"/>
                    <a:gd name="T9" fmla="*/ 55 h 76"/>
                    <a:gd name="T10" fmla="*/ 69 w 92"/>
                    <a:gd name="T11" fmla="*/ 52 h 76"/>
                    <a:gd name="T12" fmla="*/ 75 w 92"/>
                    <a:gd name="T13" fmla="*/ 52 h 76"/>
                    <a:gd name="T14" fmla="*/ 80 w 92"/>
                    <a:gd name="T15" fmla="*/ 48 h 76"/>
                    <a:gd name="T16" fmla="*/ 80 w 92"/>
                    <a:gd name="T17" fmla="*/ 4 h 76"/>
                    <a:gd name="T18" fmla="*/ 75 w 92"/>
                    <a:gd name="T19" fmla="*/ 0 h 76"/>
                    <a:gd name="T20" fmla="*/ 17 w 92"/>
                    <a:gd name="T21" fmla="*/ 0 h 76"/>
                    <a:gd name="T22" fmla="*/ 12 w 92"/>
                    <a:gd name="T23" fmla="*/ 4 h 76"/>
                    <a:gd name="T24" fmla="*/ 12 w 92"/>
                    <a:gd name="T25" fmla="*/ 48 h 76"/>
                    <a:gd name="T26" fmla="*/ 17 w 92"/>
                    <a:gd name="T27" fmla="*/ 52 h 76"/>
                    <a:gd name="T28" fmla="*/ 23 w 92"/>
                    <a:gd name="T29" fmla="*/ 52 h 76"/>
                    <a:gd name="T30" fmla="*/ 23 w 92"/>
                    <a:gd name="T31" fmla="*/ 55 h 76"/>
                    <a:gd name="T32" fmla="*/ 13 w 92"/>
                    <a:gd name="T33" fmla="*/ 55 h 76"/>
                    <a:gd name="T34" fmla="*/ 10 w 92"/>
                    <a:gd name="T35" fmla="*/ 61 h 76"/>
                    <a:gd name="T36" fmla="*/ 7 w 92"/>
                    <a:gd name="T37" fmla="*/ 61 h 76"/>
                    <a:gd name="T38" fmla="*/ 3 w 92"/>
                    <a:gd name="T39" fmla="*/ 66 h 76"/>
                    <a:gd name="T40" fmla="*/ 0 w 92"/>
                    <a:gd name="T41" fmla="*/ 72 h 76"/>
                    <a:gd name="T42" fmla="*/ 4 w 92"/>
                    <a:gd name="T43" fmla="*/ 76 h 76"/>
                    <a:gd name="T44" fmla="*/ 88 w 92"/>
                    <a:gd name="T45" fmla="*/ 76 h 76"/>
                    <a:gd name="T46" fmla="*/ 92 w 92"/>
                    <a:gd name="T47" fmla="*/ 72 h 76"/>
                    <a:gd name="T48" fmla="*/ 89 w 92"/>
                    <a:gd name="T49" fmla="*/ 66 h 76"/>
                    <a:gd name="T50" fmla="*/ 17 w 92"/>
                    <a:gd name="T51" fmla="*/ 49 h 76"/>
                    <a:gd name="T52" fmla="*/ 15 w 92"/>
                    <a:gd name="T53" fmla="*/ 48 h 76"/>
                    <a:gd name="T54" fmla="*/ 15 w 92"/>
                    <a:gd name="T55" fmla="*/ 4 h 76"/>
                    <a:gd name="T56" fmla="*/ 17 w 92"/>
                    <a:gd name="T57" fmla="*/ 2 h 76"/>
                    <a:gd name="T58" fmla="*/ 75 w 92"/>
                    <a:gd name="T59" fmla="*/ 2 h 76"/>
                    <a:gd name="T60" fmla="*/ 77 w 92"/>
                    <a:gd name="T61" fmla="*/ 4 h 76"/>
                    <a:gd name="T62" fmla="*/ 77 w 92"/>
                    <a:gd name="T63" fmla="*/ 48 h 76"/>
                    <a:gd name="T64" fmla="*/ 75 w 92"/>
                    <a:gd name="T65" fmla="*/ 49 h 76"/>
                    <a:gd name="T66" fmla="*/ 17 w 92"/>
                    <a:gd name="T67" fmla="*/ 49 h 76"/>
                    <a:gd name="T68" fmla="*/ 77 w 92"/>
                    <a:gd name="T69" fmla="*/ 58 h 76"/>
                    <a:gd name="T70" fmla="*/ 80 w 92"/>
                    <a:gd name="T71" fmla="*/ 64 h 76"/>
                    <a:gd name="T72" fmla="*/ 85 w 92"/>
                    <a:gd name="T73" fmla="*/ 64 h 76"/>
                    <a:gd name="T74" fmla="*/ 87 w 92"/>
                    <a:gd name="T75" fmla="*/ 66 h 76"/>
                    <a:gd name="T76" fmla="*/ 87 w 92"/>
                    <a:gd name="T77" fmla="*/ 66 h 76"/>
                    <a:gd name="T78" fmla="*/ 90 w 92"/>
                    <a:gd name="T79" fmla="*/ 72 h 76"/>
                    <a:gd name="T80" fmla="*/ 88 w 92"/>
                    <a:gd name="T81" fmla="*/ 74 h 76"/>
                    <a:gd name="T82" fmla="*/ 4 w 92"/>
                    <a:gd name="T83" fmla="*/ 74 h 76"/>
                    <a:gd name="T84" fmla="*/ 2 w 92"/>
                    <a:gd name="T85" fmla="*/ 72 h 76"/>
                    <a:gd name="T86" fmla="*/ 5 w 92"/>
                    <a:gd name="T87" fmla="*/ 66 h 76"/>
                    <a:gd name="T88" fmla="*/ 5 w 92"/>
                    <a:gd name="T89" fmla="*/ 66 h 76"/>
                    <a:gd name="T90" fmla="*/ 7 w 92"/>
                    <a:gd name="T91" fmla="*/ 64 h 76"/>
                    <a:gd name="T92" fmla="*/ 12 w 92"/>
                    <a:gd name="T93" fmla="*/ 64 h 76"/>
                    <a:gd name="T94" fmla="*/ 15 w 92"/>
                    <a:gd name="T95" fmla="*/ 58 h 76"/>
                    <a:gd name="T96" fmla="*/ 26 w 92"/>
                    <a:gd name="T97" fmla="*/ 58 h 76"/>
                    <a:gd name="T98" fmla="*/ 26 w 92"/>
                    <a:gd name="T99" fmla="*/ 54 h 76"/>
                    <a:gd name="T100" fmla="*/ 66 w 92"/>
                    <a:gd name="T101"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76">
                      <a:moveTo>
                        <a:pt x="89" y="66"/>
                      </a:moveTo>
                      <a:cubicBezTo>
                        <a:pt x="89" y="63"/>
                        <a:pt x="88" y="61"/>
                        <a:pt x="85" y="61"/>
                      </a:cubicBezTo>
                      <a:cubicBezTo>
                        <a:pt x="82" y="61"/>
                        <a:pt x="82" y="61"/>
                        <a:pt x="82" y="61"/>
                      </a:cubicBezTo>
                      <a:cubicBezTo>
                        <a:pt x="79" y="55"/>
                        <a:pt x="79" y="55"/>
                        <a:pt x="79" y="55"/>
                      </a:cubicBezTo>
                      <a:cubicBezTo>
                        <a:pt x="69" y="55"/>
                        <a:pt x="69" y="55"/>
                        <a:pt x="69" y="55"/>
                      </a:cubicBezTo>
                      <a:cubicBezTo>
                        <a:pt x="69" y="52"/>
                        <a:pt x="69" y="52"/>
                        <a:pt x="69" y="52"/>
                      </a:cubicBezTo>
                      <a:cubicBezTo>
                        <a:pt x="75" y="52"/>
                        <a:pt x="75" y="52"/>
                        <a:pt x="75" y="52"/>
                      </a:cubicBezTo>
                      <a:cubicBezTo>
                        <a:pt x="78" y="52"/>
                        <a:pt x="80" y="50"/>
                        <a:pt x="80" y="48"/>
                      </a:cubicBezTo>
                      <a:cubicBezTo>
                        <a:pt x="80" y="4"/>
                        <a:pt x="80" y="4"/>
                        <a:pt x="80" y="4"/>
                      </a:cubicBezTo>
                      <a:cubicBezTo>
                        <a:pt x="80" y="2"/>
                        <a:pt x="78" y="0"/>
                        <a:pt x="75" y="0"/>
                      </a:cubicBezTo>
                      <a:cubicBezTo>
                        <a:pt x="17" y="0"/>
                        <a:pt x="17" y="0"/>
                        <a:pt x="17" y="0"/>
                      </a:cubicBezTo>
                      <a:cubicBezTo>
                        <a:pt x="14" y="0"/>
                        <a:pt x="12" y="2"/>
                        <a:pt x="12" y="4"/>
                      </a:cubicBezTo>
                      <a:cubicBezTo>
                        <a:pt x="12" y="48"/>
                        <a:pt x="12" y="48"/>
                        <a:pt x="12" y="48"/>
                      </a:cubicBezTo>
                      <a:cubicBezTo>
                        <a:pt x="12" y="50"/>
                        <a:pt x="14" y="52"/>
                        <a:pt x="17" y="52"/>
                      </a:cubicBezTo>
                      <a:cubicBezTo>
                        <a:pt x="23" y="52"/>
                        <a:pt x="23" y="52"/>
                        <a:pt x="23" y="52"/>
                      </a:cubicBezTo>
                      <a:cubicBezTo>
                        <a:pt x="23" y="55"/>
                        <a:pt x="23" y="55"/>
                        <a:pt x="23" y="55"/>
                      </a:cubicBezTo>
                      <a:cubicBezTo>
                        <a:pt x="13" y="55"/>
                        <a:pt x="13" y="55"/>
                        <a:pt x="13" y="55"/>
                      </a:cubicBezTo>
                      <a:cubicBezTo>
                        <a:pt x="10" y="61"/>
                        <a:pt x="10" y="61"/>
                        <a:pt x="10" y="61"/>
                      </a:cubicBezTo>
                      <a:cubicBezTo>
                        <a:pt x="7" y="61"/>
                        <a:pt x="7" y="61"/>
                        <a:pt x="7" y="61"/>
                      </a:cubicBezTo>
                      <a:cubicBezTo>
                        <a:pt x="4" y="61"/>
                        <a:pt x="3" y="63"/>
                        <a:pt x="3" y="66"/>
                      </a:cubicBezTo>
                      <a:cubicBezTo>
                        <a:pt x="0" y="72"/>
                        <a:pt x="0" y="72"/>
                        <a:pt x="0" y="72"/>
                      </a:cubicBezTo>
                      <a:cubicBezTo>
                        <a:pt x="0" y="75"/>
                        <a:pt x="1" y="76"/>
                        <a:pt x="4" y="76"/>
                      </a:cubicBezTo>
                      <a:cubicBezTo>
                        <a:pt x="88" y="76"/>
                        <a:pt x="88" y="76"/>
                        <a:pt x="88" y="76"/>
                      </a:cubicBezTo>
                      <a:cubicBezTo>
                        <a:pt x="91" y="76"/>
                        <a:pt x="92" y="75"/>
                        <a:pt x="92" y="72"/>
                      </a:cubicBezTo>
                      <a:lnTo>
                        <a:pt x="89" y="66"/>
                      </a:lnTo>
                      <a:close/>
                      <a:moveTo>
                        <a:pt x="17" y="49"/>
                      </a:moveTo>
                      <a:cubicBezTo>
                        <a:pt x="15" y="49"/>
                        <a:pt x="15" y="49"/>
                        <a:pt x="15" y="48"/>
                      </a:cubicBezTo>
                      <a:cubicBezTo>
                        <a:pt x="15" y="4"/>
                        <a:pt x="15" y="4"/>
                        <a:pt x="15" y="4"/>
                      </a:cubicBezTo>
                      <a:cubicBezTo>
                        <a:pt x="15" y="3"/>
                        <a:pt x="15" y="2"/>
                        <a:pt x="17" y="2"/>
                      </a:cubicBezTo>
                      <a:cubicBezTo>
                        <a:pt x="75" y="2"/>
                        <a:pt x="75" y="2"/>
                        <a:pt x="75" y="2"/>
                      </a:cubicBezTo>
                      <a:cubicBezTo>
                        <a:pt x="77" y="2"/>
                        <a:pt x="77" y="3"/>
                        <a:pt x="77" y="4"/>
                      </a:cubicBezTo>
                      <a:cubicBezTo>
                        <a:pt x="77" y="48"/>
                        <a:pt x="77" y="48"/>
                        <a:pt x="77" y="48"/>
                      </a:cubicBezTo>
                      <a:cubicBezTo>
                        <a:pt x="77" y="49"/>
                        <a:pt x="77" y="49"/>
                        <a:pt x="75" y="49"/>
                      </a:cubicBezTo>
                      <a:lnTo>
                        <a:pt x="17" y="49"/>
                      </a:lnTo>
                      <a:close/>
                      <a:moveTo>
                        <a:pt x="77" y="58"/>
                      </a:moveTo>
                      <a:cubicBezTo>
                        <a:pt x="78" y="59"/>
                        <a:pt x="80" y="64"/>
                        <a:pt x="80" y="64"/>
                      </a:cubicBezTo>
                      <a:cubicBezTo>
                        <a:pt x="85" y="64"/>
                        <a:pt x="85" y="64"/>
                        <a:pt x="85" y="64"/>
                      </a:cubicBezTo>
                      <a:cubicBezTo>
                        <a:pt x="86" y="64"/>
                        <a:pt x="87" y="65"/>
                        <a:pt x="87" y="66"/>
                      </a:cubicBezTo>
                      <a:cubicBezTo>
                        <a:pt x="87" y="66"/>
                        <a:pt x="87" y="66"/>
                        <a:pt x="87" y="66"/>
                      </a:cubicBezTo>
                      <a:cubicBezTo>
                        <a:pt x="87" y="66"/>
                        <a:pt x="89" y="71"/>
                        <a:pt x="90" y="72"/>
                      </a:cubicBezTo>
                      <a:cubicBezTo>
                        <a:pt x="90" y="73"/>
                        <a:pt x="89" y="74"/>
                        <a:pt x="88" y="74"/>
                      </a:cubicBezTo>
                      <a:cubicBezTo>
                        <a:pt x="4" y="74"/>
                        <a:pt x="4" y="74"/>
                        <a:pt x="4" y="74"/>
                      </a:cubicBezTo>
                      <a:cubicBezTo>
                        <a:pt x="3" y="74"/>
                        <a:pt x="2" y="73"/>
                        <a:pt x="2" y="72"/>
                      </a:cubicBezTo>
                      <a:cubicBezTo>
                        <a:pt x="3" y="71"/>
                        <a:pt x="5" y="66"/>
                        <a:pt x="5" y="66"/>
                      </a:cubicBezTo>
                      <a:cubicBezTo>
                        <a:pt x="5" y="66"/>
                        <a:pt x="5" y="66"/>
                        <a:pt x="5" y="66"/>
                      </a:cubicBezTo>
                      <a:cubicBezTo>
                        <a:pt x="5" y="65"/>
                        <a:pt x="6" y="64"/>
                        <a:pt x="7" y="64"/>
                      </a:cubicBezTo>
                      <a:cubicBezTo>
                        <a:pt x="12" y="64"/>
                        <a:pt x="12" y="64"/>
                        <a:pt x="12" y="64"/>
                      </a:cubicBezTo>
                      <a:cubicBezTo>
                        <a:pt x="12" y="64"/>
                        <a:pt x="14" y="59"/>
                        <a:pt x="15" y="58"/>
                      </a:cubicBezTo>
                      <a:cubicBezTo>
                        <a:pt x="17" y="58"/>
                        <a:pt x="26" y="58"/>
                        <a:pt x="26" y="58"/>
                      </a:cubicBezTo>
                      <a:cubicBezTo>
                        <a:pt x="26" y="58"/>
                        <a:pt x="26" y="54"/>
                        <a:pt x="26" y="54"/>
                      </a:cubicBezTo>
                      <a:cubicBezTo>
                        <a:pt x="30" y="54"/>
                        <a:pt x="62" y="54"/>
                        <a:pt x="66" y="54"/>
                      </a:cubicBezTo>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83"/>
                <p:cNvGrpSpPr/>
                <p:nvPr/>
              </p:nvGrpSpPr>
              <p:grpSpPr>
                <a:xfrm>
                  <a:off x="5791201" y="3090863"/>
                  <a:ext cx="655637" cy="681038"/>
                  <a:chOff x="5791201" y="3090863"/>
                  <a:chExt cx="655637" cy="681038"/>
                </a:xfrm>
              </p:grpSpPr>
              <p:sp>
                <p:nvSpPr>
                  <p:cNvPr id="46" name="Freeform 22"/>
                  <p:cNvSpPr/>
                  <p:nvPr/>
                </p:nvSpPr>
                <p:spPr bwMode="auto">
                  <a:xfrm>
                    <a:off x="6008688" y="3113088"/>
                    <a:ext cx="212725" cy="157163"/>
                  </a:xfrm>
                  <a:custGeom>
                    <a:avLst/>
                    <a:gdLst>
                      <a:gd name="T0" fmla="*/ 51 w 56"/>
                      <a:gd name="T1" fmla="*/ 0 h 41"/>
                      <a:gd name="T2" fmla="*/ 4 w 56"/>
                      <a:gd name="T3" fmla="*/ 0 h 41"/>
                      <a:gd name="T4" fmla="*/ 0 w 56"/>
                      <a:gd name="T5" fmla="*/ 5 h 41"/>
                      <a:gd name="T6" fmla="*/ 0 w 56"/>
                      <a:gd name="T7" fmla="*/ 36 h 41"/>
                      <a:gd name="T8" fmla="*/ 4 w 56"/>
                      <a:gd name="T9" fmla="*/ 41 h 41"/>
                      <a:gd name="T10" fmla="*/ 51 w 56"/>
                      <a:gd name="T11" fmla="*/ 41 h 41"/>
                      <a:gd name="T12" fmla="*/ 56 w 56"/>
                      <a:gd name="T13" fmla="*/ 36 h 41"/>
                      <a:gd name="T14" fmla="*/ 56 w 56"/>
                      <a:gd name="T15" fmla="*/ 5 h 41"/>
                      <a:gd name="T16" fmla="*/ 51 w 56"/>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1">
                        <a:moveTo>
                          <a:pt x="51" y="0"/>
                        </a:moveTo>
                        <a:cubicBezTo>
                          <a:pt x="4" y="0"/>
                          <a:pt x="4" y="0"/>
                          <a:pt x="4" y="0"/>
                        </a:cubicBezTo>
                        <a:cubicBezTo>
                          <a:pt x="2" y="0"/>
                          <a:pt x="0" y="2"/>
                          <a:pt x="0" y="5"/>
                        </a:cubicBezTo>
                        <a:cubicBezTo>
                          <a:pt x="0" y="36"/>
                          <a:pt x="0" y="36"/>
                          <a:pt x="0" y="36"/>
                        </a:cubicBezTo>
                        <a:cubicBezTo>
                          <a:pt x="0" y="39"/>
                          <a:pt x="2" y="41"/>
                          <a:pt x="4" y="41"/>
                        </a:cubicBezTo>
                        <a:cubicBezTo>
                          <a:pt x="51" y="41"/>
                          <a:pt x="51" y="41"/>
                          <a:pt x="51" y="41"/>
                        </a:cubicBezTo>
                        <a:cubicBezTo>
                          <a:pt x="54" y="41"/>
                          <a:pt x="56" y="39"/>
                          <a:pt x="56" y="36"/>
                        </a:cubicBezTo>
                        <a:cubicBezTo>
                          <a:pt x="56" y="5"/>
                          <a:pt x="56" y="5"/>
                          <a:pt x="56" y="5"/>
                        </a:cubicBezTo>
                        <a:cubicBezTo>
                          <a:pt x="56" y="2"/>
                          <a:pt x="54" y="0"/>
                          <a:pt x="51" y="0"/>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23"/>
                  <p:cNvSpPr/>
                  <p:nvPr/>
                </p:nvSpPr>
                <p:spPr bwMode="auto">
                  <a:xfrm>
                    <a:off x="5984876" y="3351213"/>
                    <a:ext cx="31750" cy="11113"/>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24"/>
                  <p:cNvSpPr/>
                  <p:nvPr/>
                </p:nvSpPr>
                <p:spPr bwMode="auto">
                  <a:xfrm>
                    <a:off x="6030913" y="3351213"/>
                    <a:ext cx="30163" cy="11113"/>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25"/>
                  <p:cNvSpPr/>
                  <p:nvPr/>
                </p:nvSpPr>
                <p:spPr bwMode="auto">
                  <a:xfrm>
                    <a:off x="6076951" y="3351213"/>
                    <a:ext cx="30163" cy="11113"/>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26"/>
                  <p:cNvSpPr/>
                  <p:nvPr/>
                </p:nvSpPr>
                <p:spPr bwMode="auto">
                  <a:xfrm>
                    <a:off x="6122988" y="3351213"/>
                    <a:ext cx="30163" cy="11113"/>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27"/>
                  <p:cNvSpPr/>
                  <p:nvPr/>
                </p:nvSpPr>
                <p:spPr bwMode="auto">
                  <a:xfrm>
                    <a:off x="6169026" y="3351213"/>
                    <a:ext cx="30163" cy="11113"/>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28"/>
                  <p:cNvSpPr/>
                  <p:nvPr/>
                </p:nvSpPr>
                <p:spPr bwMode="auto">
                  <a:xfrm>
                    <a:off x="6213476" y="3351213"/>
                    <a:ext cx="30163" cy="11113"/>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29"/>
                  <p:cNvSpPr/>
                  <p:nvPr/>
                </p:nvSpPr>
                <p:spPr bwMode="auto">
                  <a:xfrm>
                    <a:off x="6008688" y="3335338"/>
                    <a:ext cx="30163" cy="7938"/>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30"/>
                  <p:cNvSpPr/>
                  <p:nvPr/>
                </p:nvSpPr>
                <p:spPr bwMode="auto">
                  <a:xfrm>
                    <a:off x="6054726" y="3335338"/>
                    <a:ext cx="30163" cy="7938"/>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31"/>
                  <p:cNvSpPr/>
                  <p:nvPr/>
                </p:nvSpPr>
                <p:spPr bwMode="auto">
                  <a:xfrm>
                    <a:off x="6099176" y="3335338"/>
                    <a:ext cx="31750"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32"/>
                  <p:cNvSpPr/>
                  <p:nvPr/>
                </p:nvSpPr>
                <p:spPr bwMode="auto">
                  <a:xfrm>
                    <a:off x="6145213" y="3335338"/>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33"/>
                  <p:cNvSpPr/>
                  <p:nvPr/>
                </p:nvSpPr>
                <p:spPr bwMode="auto">
                  <a:xfrm>
                    <a:off x="6191251" y="3335338"/>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34"/>
                  <p:cNvSpPr/>
                  <p:nvPr/>
                </p:nvSpPr>
                <p:spPr bwMode="auto">
                  <a:xfrm>
                    <a:off x="5815013" y="3427413"/>
                    <a:ext cx="212725" cy="152400"/>
                  </a:xfrm>
                  <a:custGeom>
                    <a:avLst/>
                    <a:gdLst>
                      <a:gd name="T0" fmla="*/ 52 w 56"/>
                      <a:gd name="T1" fmla="*/ 0 h 40"/>
                      <a:gd name="T2" fmla="*/ 4 w 56"/>
                      <a:gd name="T3" fmla="*/ 0 h 40"/>
                      <a:gd name="T4" fmla="*/ 0 w 56"/>
                      <a:gd name="T5" fmla="*/ 4 h 40"/>
                      <a:gd name="T6" fmla="*/ 0 w 56"/>
                      <a:gd name="T7" fmla="*/ 36 h 40"/>
                      <a:gd name="T8" fmla="*/ 4 w 56"/>
                      <a:gd name="T9" fmla="*/ 40 h 40"/>
                      <a:gd name="T10" fmla="*/ 52 w 56"/>
                      <a:gd name="T11" fmla="*/ 40 h 40"/>
                      <a:gd name="T12" fmla="*/ 56 w 56"/>
                      <a:gd name="T13" fmla="*/ 36 h 40"/>
                      <a:gd name="T14" fmla="*/ 56 w 56"/>
                      <a:gd name="T15" fmla="*/ 4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4"/>
                        </a:cubicBezTo>
                        <a:cubicBezTo>
                          <a:pt x="0" y="36"/>
                          <a:pt x="0" y="36"/>
                          <a:pt x="0" y="36"/>
                        </a:cubicBezTo>
                        <a:cubicBezTo>
                          <a:pt x="0" y="38"/>
                          <a:pt x="2" y="40"/>
                          <a:pt x="4" y="40"/>
                        </a:cubicBezTo>
                        <a:cubicBezTo>
                          <a:pt x="52" y="40"/>
                          <a:pt x="52" y="40"/>
                          <a:pt x="52" y="40"/>
                        </a:cubicBezTo>
                        <a:cubicBezTo>
                          <a:pt x="54" y="40"/>
                          <a:pt x="56" y="38"/>
                          <a:pt x="56" y="36"/>
                        </a:cubicBezTo>
                        <a:cubicBezTo>
                          <a:pt x="56" y="4"/>
                          <a:pt x="56" y="4"/>
                          <a:pt x="56" y="4"/>
                        </a:cubicBezTo>
                        <a:cubicBezTo>
                          <a:pt x="56" y="2"/>
                          <a:pt x="54" y="0"/>
                          <a:pt x="52" y="0"/>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36"/>
                  <p:cNvSpPr/>
                  <p:nvPr/>
                </p:nvSpPr>
                <p:spPr bwMode="auto">
                  <a:xfrm>
                    <a:off x="5791201"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37"/>
                  <p:cNvSpPr/>
                  <p:nvPr/>
                </p:nvSpPr>
                <p:spPr bwMode="auto">
                  <a:xfrm>
                    <a:off x="5837238"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38"/>
                  <p:cNvSpPr/>
                  <p:nvPr/>
                </p:nvSpPr>
                <p:spPr bwMode="auto">
                  <a:xfrm>
                    <a:off x="5883276"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39"/>
                  <p:cNvSpPr/>
                  <p:nvPr/>
                </p:nvSpPr>
                <p:spPr bwMode="auto">
                  <a:xfrm>
                    <a:off x="5929313"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40"/>
                  <p:cNvSpPr/>
                  <p:nvPr/>
                </p:nvSpPr>
                <p:spPr bwMode="auto">
                  <a:xfrm>
                    <a:off x="5973763"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41"/>
                  <p:cNvSpPr/>
                  <p:nvPr/>
                </p:nvSpPr>
                <p:spPr bwMode="auto">
                  <a:xfrm>
                    <a:off x="6019801"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42"/>
                  <p:cNvSpPr/>
                  <p:nvPr/>
                </p:nvSpPr>
                <p:spPr bwMode="auto">
                  <a:xfrm>
                    <a:off x="5815013" y="3644901"/>
                    <a:ext cx="30163"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43"/>
                  <p:cNvSpPr/>
                  <p:nvPr/>
                </p:nvSpPr>
                <p:spPr bwMode="auto">
                  <a:xfrm>
                    <a:off x="5859463" y="3644901"/>
                    <a:ext cx="31750"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44"/>
                  <p:cNvSpPr/>
                  <p:nvPr/>
                </p:nvSpPr>
                <p:spPr bwMode="auto">
                  <a:xfrm>
                    <a:off x="5905501" y="3644901"/>
                    <a:ext cx="30163"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45"/>
                  <p:cNvSpPr/>
                  <p:nvPr/>
                </p:nvSpPr>
                <p:spPr bwMode="auto">
                  <a:xfrm>
                    <a:off x="5951538" y="3644901"/>
                    <a:ext cx="30163"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46"/>
                  <p:cNvSpPr/>
                  <p:nvPr/>
                </p:nvSpPr>
                <p:spPr bwMode="auto">
                  <a:xfrm>
                    <a:off x="5997576" y="3644901"/>
                    <a:ext cx="30163"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47"/>
                  <p:cNvSpPr/>
                  <p:nvPr/>
                </p:nvSpPr>
                <p:spPr bwMode="auto">
                  <a:xfrm>
                    <a:off x="6164263" y="3500438"/>
                    <a:ext cx="212725" cy="152400"/>
                  </a:xfrm>
                  <a:custGeom>
                    <a:avLst/>
                    <a:gdLst>
                      <a:gd name="T0" fmla="*/ 52 w 56"/>
                      <a:gd name="T1" fmla="*/ 0 h 40"/>
                      <a:gd name="T2" fmla="*/ 4 w 56"/>
                      <a:gd name="T3" fmla="*/ 0 h 40"/>
                      <a:gd name="T4" fmla="*/ 0 w 56"/>
                      <a:gd name="T5" fmla="*/ 5 h 40"/>
                      <a:gd name="T6" fmla="*/ 0 w 56"/>
                      <a:gd name="T7" fmla="*/ 36 h 40"/>
                      <a:gd name="T8" fmla="*/ 4 w 56"/>
                      <a:gd name="T9" fmla="*/ 40 h 40"/>
                      <a:gd name="T10" fmla="*/ 52 w 56"/>
                      <a:gd name="T11" fmla="*/ 40 h 40"/>
                      <a:gd name="T12" fmla="*/ 56 w 56"/>
                      <a:gd name="T13" fmla="*/ 36 h 40"/>
                      <a:gd name="T14" fmla="*/ 56 w 56"/>
                      <a:gd name="T15" fmla="*/ 5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5"/>
                        </a:cubicBezTo>
                        <a:cubicBezTo>
                          <a:pt x="0" y="36"/>
                          <a:pt x="0" y="36"/>
                          <a:pt x="0" y="36"/>
                        </a:cubicBezTo>
                        <a:cubicBezTo>
                          <a:pt x="0" y="38"/>
                          <a:pt x="2" y="40"/>
                          <a:pt x="4" y="40"/>
                        </a:cubicBezTo>
                        <a:cubicBezTo>
                          <a:pt x="52" y="40"/>
                          <a:pt x="52" y="40"/>
                          <a:pt x="52" y="40"/>
                        </a:cubicBezTo>
                        <a:cubicBezTo>
                          <a:pt x="54" y="40"/>
                          <a:pt x="56" y="38"/>
                          <a:pt x="56" y="36"/>
                        </a:cubicBezTo>
                        <a:cubicBezTo>
                          <a:pt x="56" y="5"/>
                          <a:pt x="56" y="5"/>
                          <a:pt x="56" y="5"/>
                        </a:cubicBezTo>
                        <a:cubicBezTo>
                          <a:pt x="56" y="2"/>
                          <a:pt x="54" y="0"/>
                          <a:pt x="52" y="0"/>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48"/>
                  <p:cNvSpPr>
                    <a:spLocks noEditPoints="1"/>
                  </p:cNvSpPr>
                  <p:nvPr/>
                </p:nvSpPr>
                <p:spPr bwMode="auto">
                  <a:xfrm>
                    <a:off x="5935663" y="3090863"/>
                    <a:ext cx="511175" cy="681038"/>
                  </a:xfrm>
                  <a:custGeom>
                    <a:avLst/>
                    <a:gdLst>
                      <a:gd name="T0" fmla="*/ 127 w 134"/>
                      <a:gd name="T1" fmla="*/ 163 h 178"/>
                      <a:gd name="T2" fmla="*/ 121 w 134"/>
                      <a:gd name="T3" fmla="*/ 156 h 178"/>
                      <a:gd name="T4" fmla="*/ 111 w 134"/>
                      <a:gd name="T5" fmla="*/ 153 h 178"/>
                      <a:gd name="T6" fmla="*/ 122 w 134"/>
                      <a:gd name="T7" fmla="*/ 149 h 178"/>
                      <a:gd name="T8" fmla="*/ 117 w 134"/>
                      <a:gd name="T9" fmla="*/ 101 h 178"/>
                      <a:gd name="T10" fmla="*/ 54 w 134"/>
                      <a:gd name="T11" fmla="*/ 105 h 178"/>
                      <a:gd name="T12" fmla="*/ 46 w 134"/>
                      <a:gd name="T13" fmla="*/ 112 h 178"/>
                      <a:gd name="T14" fmla="*/ 89 w 134"/>
                      <a:gd name="T15" fmla="*/ 77 h 178"/>
                      <a:gd name="T16" fmla="*/ 90 w 134"/>
                      <a:gd name="T17" fmla="*/ 66 h 178"/>
                      <a:gd name="T18" fmla="*/ 83 w 134"/>
                      <a:gd name="T19" fmla="*/ 62 h 178"/>
                      <a:gd name="T20" fmla="*/ 70 w 134"/>
                      <a:gd name="T21" fmla="*/ 55 h 178"/>
                      <a:gd name="T22" fmla="*/ 76 w 134"/>
                      <a:gd name="T23" fmla="*/ 53 h 178"/>
                      <a:gd name="T24" fmla="*/ 81 w 134"/>
                      <a:gd name="T25" fmla="*/ 4 h 178"/>
                      <a:gd name="T26" fmla="*/ 17 w 134"/>
                      <a:gd name="T27" fmla="*/ 0 h 178"/>
                      <a:gd name="T28" fmla="*/ 13 w 134"/>
                      <a:gd name="T29" fmla="*/ 49 h 178"/>
                      <a:gd name="T30" fmla="*/ 24 w 134"/>
                      <a:gd name="T31" fmla="*/ 53 h 178"/>
                      <a:gd name="T32" fmla="*/ 14 w 134"/>
                      <a:gd name="T33" fmla="*/ 55 h 178"/>
                      <a:gd name="T34" fmla="*/ 8 w 134"/>
                      <a:gd name="T35" fmla="*/ 62 h 178"/>
                      <a:gd name="T36" fmla="*/ 0 w 134"/>
                      <a:gd name="T37" fmla="*/ 73 h 178"/>
                      <a:gd name="T38" fmla="*/ 41 w 134"/>
                      <a:gd name="T39" fmla="*/ 77 h 178"/>
                      <a:gd name="T40" fmla="*/ 30 w 134"/>
                      <a:gd name="T41" fmla="*/ 112 h 178"/>
                      <a:gd name="T42" fmla="*/ 54 w 134"/>
                      <a:gd name="T43" fmla="*/ 116 h 178"/>
                      <a:gd name="T44" fmla="*/ 59 w 134"/>
                      <a:gd name="T45" fmla="*/ 153 h 178"/>
                      <a:gd name="T46" fmla="*/ 65 w 134"/>
                      <a:gd name="T47" fmla="*/ 156 h 178"/>
                      <a:gd name="T48" fmla="*/ 52 w 134"/>
                      <a:gd name="T49" fmla="*/ 163 h 178"/>
                      <a:gd name="T50" fmla="*/ 45 w 134"/>
                      <a:gd name="T51" fmla="*/ 167 h 178"/>
                      <a:gd name="T52" fmla="*/ 46 w 134"/>
                      <a:gd name="T53" fmla="*/ 178 h 178"/>
                      <a:gd name="T54" fmla="*/ 134 w 134"/>
                      <a:gd name="T55" fmla="*/ 173 h 178"/>
                      <a:gd name="T56" fmla="*/ 17 w 134"/>
                      <a:gd name="T57" fmla="*/ 50 h 178"/>
                      <a:gd name="T58" fmla="*/ 15 w 134"/>
                      <a:gd name="T59" fmla="*/ 4 h 178"/>
                      <a:gd name="T60" fmla="*/ 76 w 134"/>
                      <a:gd name="T61" fmla="*/ 3 h 178"/>
                      <a:gd name="T62" fmla="*/ 78 w 134"/>
                      <a:gd name="T63" fmla="*/ 49 h 178"/>
                      <a:gd name="T64" fmla="*/ 17 w 134"/>
                      <a:gd name="T65" fmla="*/ 50 h 178"/>
                      <a:gd name="T66" fmla="*/ 6 w 134"/>
                      <a:gd name="T67" fmla="*/ 67 h 178"/>
                      <a:gd name="T68" fmla="*/ 8 w 134"/>
                      <a:gd name="T69" fmla="*/ 64 h 178"/>
                      <a:gd name="T70" fmla="*/ 15 w 134"/>
                      <a:gd name="T71" fmla="*/ 58 h 178"/>
                      <a:gd name="T72" fmla="*/ 26 w 134"/>
                      <a:gd name="T73" fmla="*/ 54 h 178"/>
                      <a:gd name="T74" fmla="*/ 67 w 134"/>
                      <a:gd name="T75" fmla="*/ 58 h 178"/>
                      <a:gd name="T76" fmla="*/ 81 w 134"/>
                      <a:gd name="T77" fmla="*/ 64 h 178"/>
                      <a:gd name="T78" fmla="*/ 88 w 134"/>
                      <a:gd name="T79" fmla="*/ 66 h 178"/>
                      <a:gd name="T80" fmla="*/ 91 w 134"/>
                      <a:gd name="T81" fmla="*/ 73 h 178"/>
                      <a:gd name="T82" fmla="*/ 5 w 134"/>
                      <a:gd name="T83" fmla="*/ 74 h 178"/>
                      <a:gd name="T84" fmla="*/ 59 w 134"/>
                      <a:gd name="T85" fmla="*/ 151 h 178"/>
                      <a:gd name="T86" fmla="*/ 57 w 134"/>
                      <a:gd name="T87" fmla="*/ 105 h 178"/>
                      <a:gd name="T88" fmla="*/ 117 w 134"/>
                      <a:gd name="T89" fmla="*/ 104 h 178"/>
                      <a:gd name="T90" fmla="*/ 119 w 134"/>
                      <a:gd name="T91" fmla="*/ 149 h 178"/>
                      <a:gd name="T92" fmla="*/ 59 w 134"/>
                      <a:gd name="T93" fmla="*/ 151 h 178"/>
                      <a:gd name="T94" fmla="*/ 46 w 134"/>
                      <a:gd name="T95" fmla="*/ 175 h 178"/>
                      <a:gd name="T96" fmla="*/ 47 w 134"/>
                      <a:gd name="T97" fmla="*/ 167 h 178"/>
                      <a:gd name="T98" fmla="*/ 49 w 134"/>
                      <a:gd name="T99" fmla="*/ 165 h 178"/>
                      <a:gd name="T100" fmla="*/ 57 w 134"/>
                      <a:gd name="T101" fmla="*/ 159 h 178"/>
                      <a:gd name="T102" fmla="*/ 68 w 134"/>
                      <a:gd name="T103" fmla="*/ 155 h 178"/>
                      <a:gd name="T104" fmla="*/ 108 w 134"/>
                      <a:gd name="T105" fmla="*/ 159 h 178"/>
                      <a:gd name="T106" fmla="*/ 122 w 134"/>
                      <a:gd name="T107" fmla="*/ 165 h 178"/>
                      <a:gd name="T108" fmla="*/ 129 w 134"/>
                      <a:gd name="T109" fmla="*/ 167 h 178"/>
                      <a:gd name="T110" fmla="*/ 132 w 134"/>
                      <a:gd name="T111"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4" h="178">
                        <a:moveTo>
                          <a:pt x="131" y="167"/>
                        </a:moveTo>
                        <a:cubicBezTo>
                          <a:pt x="131" y="165"/>
                          <a:pt x="130" y="163"/>
                          <a:pt x="127" y="163"/>
                        </a:cubicBezTo>
                        <a:cubicBezTo>
                          <a:pt x="124" y="163"/>
                          <a:pt x="124" y="163"/>
                          <a:pt x="124" y="163"/>
                        </a:cubicBezTo>
                        <a:cubicBezTo>
                          <a:pt x="121" y="156"/>
                          <a:pt x="121" y="156"/>
                          <a:pt x="121" y="156"/>
                        </a:cubicBezTo>
                        <a:cubicBezTo>
                          <a:pt x="111" y="156"/>
                          <a:pt x="111" y="156"/>
                          <a:pt x="111" y="156"/>
                        </a:cubicBezTo>
                        <a:cubicBezTo>
                          <a:pt x="111" y="153"/>
                          <a:pt x="111" y="153"/>
                          <a:pt x="111" y="153"/>
                        </a:cubicBezTo>
                        <a:cubicBezTo>
                          <a:pt x="117" y="153"/>
                          <a:pt x="117" y="153"/>
                          <a:pt x="117" y="153"/>
                        </a:cubicBezTo>
                        <a:cubicBezTo>
                          <a:pt x="120" y="153"/>
                          <a:pt x="122" y="152"/>
                          <a:pt x="122" y="149"/>
                        </a:cubicBezTo>
                        <a:cubicBezTo>
                          <a:pt x="122" y="105"/>
                          <a:pt x="122" y="105"/>
                          <a:pt x="122" y="105"/>
                        </a:cubicBezTo>
                        <a:cubicBezTo>
                          <a:pt x="122" y="103"/>
                          <a:pt x="120" y="101"/>
                          <a:pt x="117" y="101"/>
                        </a:cubicBezTo>
                        <a:cubicBezTo>
                          <a:pt x="59" y="101"/>
                          <a:pt x="59" y="101"/>
                          <a:pt x="59" y="101"/>
                        </a:cubicBezTo>
                        <a:cubicBezTo>
                          <a:pt x="56" y="101"/>
                          <a:pt x="54" y="103"/>
                          <a:pt x="54" y="105"/>
                        </a:cubicBezTo>
                        <a:cubicBezTo>
                          <a:pt x="54" y="112"/>
                          <a:pt x="54" y="112"/>
                          <a:pt x="54" y="112"/>
                        </a:cubicBezTo>
                        <a:cubicBezTo>
                          <a:pt x="46" y="112"/>
                          <a:pt x="46" y="112"/>
                          <a:pt x="46" y="112"/>
                        </a:cubicBezTo>
                        <a:cubicBezTo>
                          <a:pt x="46" y="77"/>
                          <a:pt x="46" y="77"/>
                          <a:pt x="46" y="77"/>
                        </a:cubicBezTo>
                        <a:cubicBezTo>
                          <a:pt x="89" y="77"/>
                          <a:pt x="89" y="77"/>
                          <a:pt x="89" y="77"/>
                        </a:cubicBezTo>
                        <a:cubicBezTo>
                          <a:pt x="91" y="77"/>
                          <a:pt x="93" y="75"/>
                          <a:pt x="93" y="73"/>
                        </a:cubicBezTo>
                        <a:cubicBezTo>
                          <a:pt x="90" y="66"/>
                          <a:pt x="90" y="66"/>
                          <a:pt x="90" y="66"/>
                        </a:cubicBezTo>
                        <a:cubicBezTo>
                          <a:pt x="90" y="64"/>
                          <a:pt x="88" y="62"/>
                          <a:pt x="86" y="62"/>
                        </a:cubicBezTo>
                        <a:cubicBezTo>
                          <a:pt x="83" y="62"/>
                          <a:pt x="83" y="62"/>
                          <a:pt x="83" y="62"/>
                        </a:cubicBezTo>
                        <a:cubicBezTo>
                          <a:pt x="80" y="55"/>
                          <a:pt x="80" y="55"/>
                          <a:pt x="80" y="55"/>
                        </a:cubicBezTo>
                        <a:cubicBezTo>
                          <a:pt x="70" y="55"/>
                          <a:pt x="70" y="55"/>
                          <a:pt x="70" y="55"/>
                        </a:cubicBezTo>
                        <a:cubicBezTo>
                          <a:pt x="70" y="53"/>
                          <a:pt x="70" y="53"/>
                          <a:pt x="70" y="53"/>
                        </a:cubicBezTo>
                        <a:cubicBezTo>
                          <a:pt x="76" y="53"/>
                          <a:pt x="76" y="53"/>
                          <a:pt x="76" y="53"/>
                        </a:cubicBezTo>
                        <a:cubicBezTo>
                          <a:pt x="79" y="53"/>
                          <a:pt x="81" y="51"/>
                          <a:pt x="81" y="49"/>
                        </a:cubicBezTo>
                        <a:cubicBezTo>
                          <a:pt x="81" y="4"/>
                          <a:pt x="81" y="4"/>
                          <a:pt x="81" y="4"/>
                        </a:cubicBezTo>
                        <a:cubicBezTo>
                          <a:pt x="81" y="2"/>
                          <a:pt x="79" y="0"/>
                          <a:pt x="76" y="0"/>
                        </a:cubicBezTo>
                        <a:cubicBezTo>
                          <a:pt x="17" y="0"/>
                          <a:pt x="17" y="0"/>
                          <a:pt x="17" y="0"/>
                        </a:cubicBezTo>
                        <a:cubicBezTo>
                          <a:pt x="15" y="0"/>
                          <a:pt x="13" y="2"/>
                          <a:pt x="13" y="4"/>
                        </a:cubicBezTo>
                        <a:cubicBezTo>
                          <a:pt x="13" y="49"/>
                          <a:pt x="13" y="49"/>
                          <a:pt x="13" y="49"/>
                        </a:cubicBezTo>
                        <a:cubicBezTo>
                          <a:pt x="13" y="51"/>
                          <a:pt x="15" y="53"/>
                          <a:pt x="17" y="53"/>
                        </a:cubicBezTo>
                        <a:cubicBezTo>
                          <a:pt x="24" y="53"/>
                          <a:pt x="24" y="53"/>
                          <a:pt x="24" y="53"/>
                        </a:cubicBezTo>
                        <a:cubicBezTo>
                          <a:pt x="24" y="55"/>
                          <a:pt x="24" y="55"/>
                          <a:pt x="24" y="55"/>
                        </a:cubicBezTo>
                        <a:cubicBezTo>
                          <a:pt x="14" y="55"/>
                          <a:pt x="14" y="55"/>
                          <a:pt x="14" y="55"/>
                        </a:cubicBezTo>
                        <a:cubicBezTo>
                          <a:pt x="11" y="62"/>
                          <a:pt x="11" y="62"/>
                          <a:pt x="11" y="62"/>
                        </a:cubicBezTo>
                        <a:cubicBezTo>
                          <a:pt x="8" y="62"/>
                          <a:pt x="8" y="62"/>
                          <a:pt x="8" y="62"/>
                        </a:cubicBezTo>
                        <a:cubicBezTo>
                          <a:pt x="5" y="62"/>
                          <a:pt x="3" y="64"/>
                          <a:pt x="3" y="66"/>
                        </a:cubicBezTo>
                        <a:cubicBezTo>
                          <a:pt x="0" y="73"/>
                          <a:pt x="0" y="73"/>
                          <a:pt x="0" y="73"/>
                        </a:cubicBezTo>
                        <a:cubicBezTo>
                          <a:pt x="0" y="75"/>
                          <a:pt x="2" y="77"/>
                          <a:pt x="5" y="77"/>
                        </a:cubicBezTo>
                        <a:cubicBezTo>
                          <a:pt x="41" y="77"/>
                          <a:pt x="41" y="77"/>
                          <a:pt x="41" y="77"/>
                        </a:cubicBezTo>
                        <a:cubicBezTo>
                          <a:pt x="41" y="112"/>
                          <a:pt x="41" y="112"/>
                          <a:pt x="41" y="112"/>
                        </a:cubicBezTo>
                        <a:cubicBezTo>
                          <a:pt x="30" y="112"/>
                          <a:pt x="30" y="112"/>
                          <a:pt x="30" y="112"/>
                        </a:cubicBezTo>
                        <a:cubicBezTo>
                          <a:pt x="30" y="116"/>
                          <a:pt x="30" y="116"/>
                          <a:pt x="30" y="116"/>
                        </a:cubicBezTo>
                        <a:cubicBezTo>
                          <a:pt x="54" y="116"/>
                          <a:pt x="54" y="116"/>
                          <a:pt x="54" y="116"/>
                        </a:cubicBezTo>
                        <a:cubicBezTo>
                          <a:pt x="54" y="149"/>
                          <a:pt x="54" y="149"/>
                          <a:pt x="54" y="149"/>
                        </a:cubicBezTo>
                        <a:cubicBezTo>
                          <a:pt x="54" y="152"/>
                          <a:pt x="56" y="153"/>
                          <a:pt x="59" y="153"/>
                        </a:cubicBezTo>
                        <a:cubicBezTo>
                          <a:pt x="65" y="153"/>
                          <a:pt x="65" y="153"/>
                          <a:pt x="65" y="153"/>
                        </a:cubicBezTo>
                        <a:cubicBezTo>
                          <a:pt x="65" y="156"/>
                          <a:pt x="65" y="156"/>
                          <a:pt x="65" y="156"/>
                        </a:cubicBezTo>
                        <a:cubicBezTo>
                          <a:pt x="55" y="156"/>
                          <a:pt x="55" y="156"/>
                          <a:pt x="55" y="156"/>
                        </a:cubicBezTo>
                        <a:cubicBezTo>
                          <a:pt x="52" y="163"/>
                          <a:pt x="52" y="163"/>
                          <a:pt x="52" y="163"/>
                        </a:cubicBezTo>
                        <a:cubicBezTo>
                          <a:pt x="49" y="163"/>
                          <a:pt x="49" y="163"/>
                          <a:pt x="49" y="163"/>
                        </a:cubicBezTo>
                        <a:cubicBezTo>
                          <a:pt x="46" y="163"/>
                          <a:pt x="45" y="165"/>
                          <a:pt x="45" y="167"/>
                        </a:cubicBezTo>
                        <a:cubicBezTo>
                          <a:pt x="42" y="173"/>
                          <a:pt x="42" y="173"/>
                          <a:pt x="42" y="173"/>
                        </a:cubicBezTo>
                        <a:cubicBezTo>
                          <a:pt x="42" y="176"/>
                          <a:pt x="43" y="178"/>
                          <a:pt x="46" y="178"/>
                        </a:cubicBezTo>
                        <a:cubicBezTo>
                          <a:pt x="130" y="178"/>
                          <a:pt x="130" y="178"/>
                          <a:pt x="130" y="178"/>
                        </a:cubicBezTo>
                        <a:cubicBezTo>
                          <a:pt x="133" y="178"/>
                          <a:pt x="134" y="176"/>
                          <a:pt x="134" y="173"/>
                        </a:cubicBezTo>
                        <a:lnTo>
                          <a:pt x="131" y="167"/>
                        </a:lnTo>
                        <a:close/>
                        <a:moveTo>
                          <a:pt x="17" y="50"/>
                        </a:moveTo>
                        <a:cubicBezTo>
                          <a:pt x="16" y="50"/>
                          <a:pt x="15" y="49"/>
                          <a:pt x="15" y="49"/>
                        </a:cubicBezTo>
                        <a:cubicBezTo>
                          <a:pt x="15" y="4"/>
                          <a:pt x="15" y="4"/>
                          <a:pt x="15" y="4"/>
                        </a:cubicBezTo>
                        <a:cubicBezTo>
                          <a:pt x="15" y="3"/>
                          <a:pt x="16" y="3"/>
                          <a:pt x="17" y="3"/>
                        </a:cubicBezTo>
                        <a:cubicBezTo>
                          <a:pt x="76" y="3"/>
                          <a:pt x="76" y="3"/>
                          <a:pt x="76" y="3"/>
                        </a:cubicBezTo>
                        <a:cubicBezTo>
                          <a:pt x="77" y="3"/>
                          <a:pt x="78" y="3"/>
                          <a:pt x="78" y="4"/>
                        </a:cubicBezTo>
                        <a:cubicBezTo>
                          <a:pt x="78" y="49"/>
                          <a:pt x="78" y="49"/>
                          <a:pt x="78" y="49"/>
                        </a:cubicBezTo>
                        <a:cubicBezTo>
                          <a:pt x="78" y="49"/>
                          <a:pt x="77" y="50"/>
                          <a:pt x="76" y="50"/>
                        </a:cubicBezTo>
                        <a:lnTo>
                          <a:pt x="17" y="50"/>
                        </a:lnTo>
                        <a:close/>
                        <a:moveTo>
                          <a:pt x="3" y="73"/>
                        </a:moveTo>
                        <a:cubicBezTo>
                          <a:pt x="3" y="72"/>
                          <a:pt x="6" y="67"/>
                          <a:pt x="6" y="67"/>
                        </a:cubicBezTo>
                        <a:cubicBezTo>
                          <a:pt x="6" y="66"/>
                          <a:pt x="6" y="66"/>
                          <a:pt x="6" y="66"/>
                        </a:cubicBezTo>
                        <a:cubicBezTo>
                          <a:pt x="6" y="65"/>
                          <a:pt x="7" y="64"/>
                          <a:pt x="8" y="64"/>
                        </a:cubicBezTo>
                        <a:cubicBezTo>
                          <a:pt x="12" y="64"/>
                          <a:pt x="12" y="64"/>
                          <a:pt x="12" y="64"/>
                        </a:cubicBezTo>
                        <a:cubicBezTo>
                          <a:pt x="12" y="64"/>
                          <a:pt x="15" y="60"/>
                          <a:pt x="15" y="58"/>
                        </a:cubicBezTo>
                        <a:cubicBezTo>
                          <a:pt x="18" y="58"/>
                          <a:pt x="26" y="58"/>
                          <a:pt x="26" y="58"/>
                        </a:cubicBezTo>
                        <a:cubicBezTo>
                          <a:pt x="26" y="58"/>
                          <a:pt x="26" y="55"/>
                          <a:pt x="26" y="54"/>
                        </a:cubicBezTo>
                        <a:cubicBezTo>
                          <a:pt x="31" y="54"/>
                          <a:pt x="63" y="54"/>
                          <a:pt x="67" y="54"/>
                        </a:cubicBezTo>
                        <a:cubicBezTo>
                          <a:pt x="67" y="55"/>
                          <a:pt x="67" y="58"/>
                          <a:pt x="67" y="58"/>
                        </a:cubicBezTo>
                        <a:cubicBezTo>
                          <a:pt x="67" y="58"/>
                          <a:pt x="76" y="58"/>
                          <a:pt x="78" y="58"/>
                        </a:cubicBezTo>
                        <a:cubicBezTo>
                          <a:pt x="79" y="60"/>
                          <a:pt x="81" y="64"/>
                          <a:pt x="81" y="64"/>
                        </a:cubicBezTo>
                        <a:cubicBezTo>
                          <a:pt x="86" y="64"/>
                          <a:pt x="86" y="64"/>
                          <a:pt x="86" y="64"/>
                        </a:cubicBezTo>
                        <a:cubicBezTo>
                          <a:pt x="87" y="64"/>
                          <a:pt x="88" y="65"/>
                          <a:pt x="88" y="66"/>
                        </a:cubicBezTo>
                        <a:cubicBezTo>
                          <a:pt x="88" y="67"/>
                          <a:pt x="88" y="67"/>
                          <a:pt x="88" y="67"/>
                        </a:cubicBezTo>
                        <a:cubicBezTo>
                          <a:pt x="88" y="67"/>
                          <a:pt x="90" y="72"/>
                          <a:pt x="91" y="73"/>
                        </a:cubicBezTo>
                        <a:cubicBezTo>
                          <a:pt x="90" y="74"/>
                          <a:pt x="90" y="74"/>
                          <a:pt x="89" y="74"/>
                        </a:cubicBezTo>
                        <a:cubicBezTo>
                          <a:pt x="5" y="74"/>
                          <a:pt x="5" y="74"/>
                          <a:pt x="5" y="74"/>
                        </a:cubicBezTo>
                        <a:cubicBezTo>
                          <a:pt x="4" y="74"/>
                          <a:pt x="3" y="74"/>
                          <a:pt x="3" y="73"/>
                        </a:cubicBezTo>
                        <a:close/>
                        <a:moveTo>
                          <a:pt x="59" y="151"/>
                        </a:moveTo>
                        <a:cubicBezTo>
                          <a:pt x="57" y="151"/>
                          <a:pt x="57" y="150"/>
                          <a:pt x="57" y="149"/>
                        </a:cubicBezTo>
                        <a:cubicBezTo>
                          <a:pt x="57" y="105"/>
                          <a:pt x="57" y="105"/>
                          <a:pt x="57" y="105"/>
                        </a:cubicBezTo>
                        <a:cubicBezTo>
                          <a:pt x="57" y="104"/>
                          <a:pt x="57" y="104"/>
                          <a:pt x="59" y="104"/>
                        </a:cubicBezTo>
                        <a:cubicBezTo>
                          <a:pt x="117" y="104"/>
                          <a:pt x="117" y="104"/>
                          <a:pt x="117" y="104"/>
                        </a:cubicBezTo>
                        <a:cubicBezTo>
                          <a:pt x="119" y="104"/>
                          <a:pt x="119" y="104"/>
                          <a:pt x="119" y="105"/>
                        </a:cubicBezTo>
                        <a:cubicBezTo>
                          <a:pt x="119" y="149"/>
                          <a:pt x="119" y="149"/>
                          <a:pt x="119" y="149"/>
                        </a:cubicBezTo>
                        <a:cubicBezTo>
                          <a:pt x="119" y="150"/>
                          <a:pt x="119" y="151"/>
                          <a:pt x="117" y="151"/>
                        </a:cubicBezTo>
                        <a:lnTo>
                          <a:pt x="59" y="151"/>
                        </a:lnTo>
                        <a:close/>
                        <a:moveTo>
                          <a:pt x="130" y="175"/>
                        </a:moveTo>
                        <a:cubicBezTo>
                          <a:pt x="46" y="175"/>
                          <a:pt x="46" y="175"/>
                          <a:pt x="46" y="175"/>
                        </a:cubicBezTo>
                        <a:cubicBezTo>
                          <a:pt x="45" y="175"/>
                          <a:pt x="44" y="175"/>
                          <a:pt x="44" y="174"/>
                        </a:cubicBezTo>
                        <a:cubicBezTo>
                          <a:pt x="45" y="173"/>
                          <a:pt x="47" y="167"/>
                          <a:pt x="47" y="167"/>
                        </a:cubicBezTo>
                        <a:cubicBezTo>
                          <a:pt x="47" y="167"/>
                          <a:pt x="47" y="167"/>
                          <a:pt x="47" y="167"/>
                        </a:cubicBezTo>
                        <a:cubicBezTo>
                          <a:pt x="47" y="166"/>
                          <a:pt x="48" y="165"/>
                          <a:pt x="49" y="165"/>
                        </a:cubicBezTo>
                        <a:cubicBezTo>
                          <a:pt x="54" y="165"/>
                          <a:pt x="54" y="165"/>
                          <a:pt x="54" y="165"/>
                        </a:cubicBezTo>
                        <a:cubicBezTo>
                          <a:pt x="54" y="165"/>
                          <a:pt x="56" y="161"/>
                          <a:pt x="57" y="159"/>
                        </a:cubicBezTo>
                        <a:cubicBezTo>
                          <a:pt x="59" y="159"/>
                          <a:pt x="68" y="159"/>
                          <a:pt x="68" y="159"/>
                        </a:cubicBezTo>
                        <a:cubicBezTo>
                          <a:pt x="68" y="159"/>
                          <a:pt x="68" y="155"/>
                          <a:pt x="68" y="155"/>
                        </a:cubicBezTo>
                        <a:cubicBezTo>
                          <a:pt x="72" y="155"/>
                          <a:pt x="104" y="155"/>
                          <a:pt x="108" y="155"/>
                        </a:cubicBezTo>
                        <a:cubicBezTo>
                          <a:pt x="108" y="155"/>
                          <a:pt x="108" y="159"/>
                          <a:pt x="108" y="159"/>
                        </a:cubicBezTo>
                        <a:cubicBezTo>
                          <a:pt x="108" y="159"/>
                          <a:pt x="117" y="159"/>
                          <a:pt x="119" y="159"/>
                        </a:cubicBezTo>
                        <a:cubicBezTo>
                          <a:pt x="120" y="161"/>
                          <a:pt x="122" y="165"/>
                          <a:pt x="122" y="165"/>
                        </a:cubicBezTo>
                        <a:cubicBezTo>
                          <a:pt x="127" y="165"/>
                          <a:pt x="127" y="165"/>
                          <a:pt x="127" y="165"/>
                        </a:cubicBezTo>
                        <a:cubicBezTo>
                          <a:pt x="128" y="165"/>
                          <a:pt x="129" y="166"/>
                          <a:pt x="129" y="167"/>
                        </a:cubicBezTo>
                        <a:cubicBezTo>
                          <a:pt x="129" y="167"/>
                          <a:pt x="129" y="167"/>
                          <a:pt x="129" y="167"/>
                        </a:cubicBezTo>
                        <a:cubicBezTo>
                          <a:pt x="129" y="167"/>
                          <a:pt x="131" y="173"/>
                          <a:pt x="132" y="174"/>
                        </a:cubicBezTo>
                        <a:cubicBezTo>
                          <a:pt x="132" y="175"/>
                          <a:pt x="131" y="175"/>
                          <a:pt x="130" y="175"/>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49"/>
                  <p:cNvSpPr/>
                  <p:nvPr/>
                </p:nvSpPr>
                <p:spPr bwMode="auto">
                  <a:xfrm>
                    <a:off x="6142038"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50"/>
                  <p:cNvSpPr/>
                  <p:nvPr/>
                </p:nvSpPr>
                <p:spPr bwMode="auto">
                  <a:xfrm>
                    <a:off x="6188076"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51"/>
                  <p:cNvSpPr/>
                  <p:nvPr/>
                </p:nvSpPr>
                <p:spPr bwMode="auto">
                  <a:xfrm>
                    <a:off x="6232526"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52"/>
                  <p:cNvSpPr/>
                  <p:nvPr/>
                </p:nvSpPr>
                <p:spPr bwMode="auto">
                  <a:xfrm>
                    <a:off x="6278563"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53"/>
                  <p:cNvSpPr/>
                  <p:nvPr/>
                </p:nvSpPr>
                <p:spPr bwMode="auto">
                  <a:xfrm>
                    <a:off x="6324601"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54"/>
                  <p:cNvSpPr/>
                  <p:nvPr/>
                </p:nvSpPr>
                <p:spPr bwMode="auto">
                  <a:xfrm>
                    <a:off x="6370638"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55"/>
                  <p:cNvSpPr/>
                  <p:nvPr/>
                </p:nvSpPr>
                <p:spPr bwMode="auto">
                  <a:xfrm>
                    <a:off x="6164263" y="3721101"/>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56"/>
                  <p:cNvSpPr/>
                  <p:nvPr/>
                </p:nvSpPr>
                <p:spPr bwMode="auto">
                  <a:xfrm>
                    <a:off x="6210301" y="3721101"/>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57"/>
                  <p:cNvSpPr/>
                  <p:nvPr/>
                </p:nvSpPr>
                <p:spPr bwMode="auto">
                  <a:xfrm>
                    <a:off x="6256338" y="3721101"/>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58"/>
                  <p:cNvSpPr/>
                  <p:nvPr/>
                </p:nvSpPr>
                <p:spPr bwMode="auto">
                  <a:xfrm>
                    <a:off x="6300788" y="3721101"/>
                    <a:ext cx="31750"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59"/>
                  <p:cNvSpPr/>
                  <p:nvPr/>
                </p:nvSpPr>
                <p:spPr bwMode="auto">
                  <a:xfrm>
                    <a:off x="6346826" y="3721101"/>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16" name="组合 37"/>
            <p:cNvGrpSpPr/>
            <p:nvPr/>
          </p:nvGrpSpPr>
          <p:grpSpPr>
            <a:xfrm>
              <a:off x="3430103" y="3734259"/>
              <a:ext cx="940001" cy="940001"/>
              <a:chOff x="4048703" y="3786091"/>
              <a:chExt cx="940001" cy="940001"/>
            </a:xfrm>
          </p:grpSpPr>
          <p:sp>
            <p:nvSpPr>
              <p:cNvPr id="17" name="椭圆 16"/>
              <p:cNvSpPr/>
              <p:nvPr/>
            </p:nvSpPr>
            <p:spPr>
              <a:xfrm>
                <a:off x="4048703" y="3786091"/>
                <a:ext cx="940001" cy="9400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8"/>
              <p:cNvSpPr/>
              <p:nvPr/>
            </p:nvSpPr>
            <p:spPr bwMode="auto">
              <a:xfrm>
                <a:off x="4327758" y="4029452"/>
                <a:ext cx="381890" cy="365445"/>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22"/>
            <p:cNvGrpSpPr/>
            <p:nvPr/>
          </p:nvGrpSpPr>
          <p:grpSpPr>
            <a:xfrm>
              <a:off x="2161100" y="1977800"/>
              <a:ext cx="1655673" cy="1655673"/>
              <a:chOff x="1693338" y="1856194"/>
              <a:chExt cx="1655673" cy="1655673"/>
            </a:xfrm>
          </p:grpSpPr>
          <p:sp>
            <p:nvSpPr>
              <p:cNvPr id="6" name="椭圆 5"/>
              <p:cNvSpPr/>
              <p:nvPr/>
            </p:nvSpPr>
            <p:spPr>
              <a:xfrm>
                <a:off x="1693338" y="1856194"/>
                <a:ext cx="1655673" cy="16556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5"/>
              <p:cNvSpPr>
                <a:spLocks noEditPoints="1"/>
              </p:cNvSpPr>
              <p:nvPr/>
            </p:nvSpPr>
            <p:spPr bwMode="auto">
              <a:xfrm>
                <a:off x="2038466" y="2262125"/>
                <a:ext cx="965415" cy="862840"/>
              </a:xfrm>
              <a:custGeom>
                <a:avLst/>
                <a:gdLst>
                  <a:gd name="T0" fmla="*/ 200 w 200"/>
                  <a:gd name="T1" fmla="*/ 62 h 178"/>
                  <a:gd name="T2" fmla="*/ 176 w 200"/>
                  <a:gd name="T3" fmla="*/ 39 h 178"/>
                  <a:gd name="T4" fmla="*/ 171 w 200"/>
                  <a:gd name="T5" fmla="*/ 39 h 178"/>
                  <a:gd name="T6" fmla="*/ 171 w 200"/>
                  <a:gd name="T7" fmla="*/ 38 h 178"/>
                  <a:gd name="T8" fmla="*/ 135 w 200"/>
                  <a:gd name="T9" fmla="*/ 3 h 178"/>
                  <a:gd name="T10" fmla="*/ 106 w 200"/>
                  <a:gd name="T11" fmla="*/ 16 h 178"/>
                  <a:gd name="T12" fmla="*/ 70 w 200"/>
                  <a:gd name="T13" fmla="*/ 0 h 178"/>
                  <a:gd name="T14" fmla="*/ 24 w 200"/>
                  <a:gd name="T15" fmla="*/ 45 h 178"/>
                  <a:gd name="T16" fmla="*/ 26 w 200"/>
                  <a:gd name="T17" fmla="*/ 59 h 178"/>
                  <a:gd name="T18" fmla="*/ 0 w 200"/>
                  <a:gd name="T19" fmla="*/ 89 h 178"/>
                  <a:gd name="T20" fmla="*/ 31 w 200"/>
                  <a:gd name="T21" fmla="*/ 119 h 178"/>
                  <a:gd name="T22" fmla="*/ 43 w 200"/>
                  <a:gd name="T23" fmla="*/ 117 h 178"/>
                  <a:gd name="T24" fmla="*/ 60 w 200"/>
                  <a:gd name="T25" fmla="*/ 133 h 178"/>
                  <a:gd name="T26" fmla="*/ 61 w 200"/>
                  <a:gd name="T27" fmla="*/ 133 h 178"/>
                  <a:gd name="T28" fmla="*/ 73 w 200"/>
                  <a:gd name="T29" fmla="*/ 143 h 178"/>
                  <a:gd name="T30" fmla="*/ 84 w 200"/>
                  <a:gd name="T31" fmla="*/ 131 h 178"/>
                  <a:gd name="T32" fmla="*/ 77 w 200"/>
                  <a:gd name="T33" fmla="*/ 122 h 178"/>
                  <a:gd name="T34" fmla="*/ 78 w 200"/>
                  <a:gd name="T35" fmla="*/ 116 h 178"/>
                  <a:gd name="T36" fmla="*/ 78 w 200"/>
                  <a:gd name="T37" fmla="*/ 115 h 178"/>
                  <a:gd name="T38" fmla="*/ 88 w 200"/>
                  <a:gd name="T39" fmla="*/ 117 h 178"/>
                  <a:gd name="T40" fmla="*/ 92 w 200"/>
                  <a:gd name="T41" fmla="*/ 117 h 178"/>
                  <a:gd name="T42" fmla="*/ 97 w 200"/>
                  <a:gd name="T43" fmla="*/ 131 h 178"/>
                  <a:gd name="T44" fmla="*/ 89 w 200"/>
                  <a:gd name="T45" fmla="*/ 141 h 178"/>
                  <a:gd name="T46" fmla="*/ 99 w 200"/>
                  <a:gd name="T47" fmla="*/ 151 h 178"/>
                  <a:gd name="T48" fmla="*/ 109 w 200"/>
                  <a:gd name="T49" fmla="*/ 140 h 178"/>
                  <a:gd name="T50" fmla="*/ 109 w 200"/>
                  <a:gd name="T51" fmla="*/ 139 h 178"/>
                  <a:gd name="T52" fmla="*/ 117 w 200"/>
                  <a:gd name="T53" fmla="*/ 140 h 178"/>
                  <a:gd name="T54" fmla="*/ 142 w 200"/>
                  <a:gd name="T55" fmla="*/ 116 h 178"/>
                  <a:gd name="T56" fmla="*/ 152 w 200"/>
                  <a:gd name="T57" fmla="*/ 117 h 178"/>
                  <a:gd name="T58" fmla="*/ 177 w 200"/>
                  <a:gd name="T59" fmla="*/ 93 h 178"/>
                  <a:gd name="T60" fmla="*/ 175 w 200"/>
                  <a:gd name="T61" fmla="*/ 84 h 178"/>
                  <a:gd name="T62" fmla="*/ 176 w 200"/>
                  <a:gd name="T63" fmla="*/ 84 h 178"/>
                  <a:gd name="T64" fmla="*/ 200 w 200"/>
                  <a:gd name="T65" fmla="*/ 62 h 178"/>
                  <a:gd name="T66" fmla="*/ 117 w 200"/>
                  <a:gd name="T67" fmla="*/ 147 h 178"/>
                  <a:gd name="T68" fmla="*/ 120 w 200"/>
                  <a:gd name="T69" fmla="*/ 145 h 178"/>
                  <a:gd name="T70" fmla="*/ 117 w 200"/>
                  <a:gd name="T71" fmla="*/ 143 h 178"/>
                  <a:gd name="T72" fmla="*/ 114 w 200"/>
                  <a:gd name="T73" fmla="*/ 145 h 178"/>
                  <a:gd name="T74" fmla="*/ 117 w 200"/>
                  <a:gd name="T75" fmla="*/ 147 h 178"/>
                  <a:gd name="T76" fmla="*/ 116 w 200"/>
                  <a:gd name="T77" fmla="*/ 168 h 178"/>
                  <a:gd name="T78" fmla="*/ 111 w 200"/>
                  <a:gd name="T79" fmla="*/ 173 h 178"/>
                  <a:gd name="T80" fmla="*/ 117 w 200"/>
                  <a:gd name="T81" fmla="*/ 178 h 178"/>
                  <a:gd name="T82" fmla="*/ 122 w 200"/>
                  <a:gd name="T83" fmla="*/ 173 h 178"/>
                  <a:gd name="T84" fmla="*/ 116 w 200"/>
                  <a:gd name="T85" fmla="*/ 168 h 178"/>
                  <a:gd name="T86" fmla="*/ 116 w 200"/>
                  <a:gd name="T87" fmla="*/ 155 h 178"/>
                  <a:gd name="T88" fmla="*/ 111 w 200"/>
                  <a:gd name="T89" fmla="*/ 150 h 178"/>
                  <a:gd name="T90" fmla="*/ 106 w 200"/>
                  <a:gd name="T91" fmla="*/ 155 h 178"/>
                  <a:gd name="T92" fmla="*/ 111 w 200"/>
                  <a:gd name="T93" fmla="*/ 160 h 178"/>
                  <a:gd name="T94" fmla="*/ 116 w 200"/>
                  <a:gd name="T95" fmla="*/ 155 h 178"/>
                  <a:gd name="T96" fmla="*/ 97 w 200"/>
                  <a:gd name="T97" fmla="*/ 156 h 178"/>
                  <a:gd name="T98" fmla="*/ 89 w 200"/>
                  <a:gd name="T99" fmla="*/ 164 h 178"/>
                  <a:gd name="T100" fmla="*/ 98 w 200"/>
                  <a:gd name="T101" fmla="*/ 172 h 178"/>
                  <a:gd name="T102" fmla="*/ 106 w 200"/>
                  <a:gd name="T103" fmla="*/ 163 h 178"/>
                  <a:gd name="T104" fmla="*/ 97 w 200"/>
                  <a:gd name="T105"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178">
                    <a:moveTo>
                      <a:pt x="200" y="62"/>
                    </a:moveTo>
                    <a:cubicBezTo>
                      <a:pt x="200" y="49"/>
                      <a:pt x="189" y="39"/>
                      <a:pt x="176" y="39"/>
                    </a:cubicBezTo>
                    <a:cubicBezTo>
                      <a:pt x="174" y="39"/>
                      <a:pt x="172" y="39"/>
                      <a:pt x="171" y="39"/>
                    </a:cubicBezTo>
                    <a:cubicBezTo>
                      <a:pt x="171" y="39"/>
                      <a:pt x="171" y="38"/>
                      <a:pt x="171" y="38"/>
                    </a:cubicBezTo>
                    <a:cubicBezTo>
                      <a:pt x="171" y="18"/>
                      <a:pt x="155" y="3"/>
                      <a:pt x="135" y="3"/>
                    </a:cubicBezTo>
                    <a:cubicBezTo>
                      <a:pt x="123" y="3"/>
                      <a:pt x="113" y="8"/>
                      <a:pt x="106" y="16"/>
                    </a:cubicBezTo>
                    <a:cubicBezTo>
                      <a:pt x="98" y="6"/>
                      <a:pt x="85" y="0"/>
                      <a:pt x="70" y="0"/>
                    </a:cubicBezTo>
                    <a:cubicBezTo>
                      <a:pt x="45" y="0"/>
                      <a:pt x="24" y="20"/>
                      <a:pt x="24" y="45"/>
                    </a:cubicBezTo>
                    <a:cubicBezTo>
                      <a:pt x="24" y="50"/>
                      <a:pt x="25" y="55"/>
                      <a:pt x="26" y="59"/>
                    </a:cubicBezTo>
                    <a:cubicBezTo>
                      <a:pt x="11" y="62"/>
                      <a:pt x="0" y="74"/>
                      <a:pt x="0" y="89"/>
                    </a:cubicBezTo>
                    <a:cubicBezTo>
                      <a:pt x="0" y="106"/>
                      <a:pt x="14" y="119"/>
                      <a:pt x="31" y="119"/>
                    </a:cubicBezTo>
                    <a:cubicBezTo>
                      <a:pt x="36" y="119"/>
                      <a:pt x="39" y="119"/>
                      <a:pt x="43" y="117"/>
                    </a:cubicBezTo>
                    <a:cubicBezTo>
                      <a:pt x="44" y="126"/>
                      <a:pt x="51" y="133"/>
                      <a:pt x="60" y="133"/>
                    </a:cubicBezTo>
                    <a:cubicBezTo>
                      <a:pt x="61" y="133"/>
                      <a:pt x="61" y="133"/>
                      <a:pt x="61" y="133"/>
                    </a:cubicBezTo>
                    <a:cubicBezTo>
                      <a:pt x="62" y="138"/>
                      <a:pt x="67" y="143"/>
                      <a:pt x="73" y="143"/>
                    </a:cubicBezTo>
                    <a:cubicBezTo>
                      <a:pt x="79" y="143"/>
                      <a:pt x="84" y="137"/>
                      <a:pt x="84" y="131"/>
                    </a:cubicBezTo>
                    <a:cubicBezTo>
                      <a:pt x="84" y="127"/>
                      <a:pt x="81" y="123"/>
                      <a:pt x="77" y="122"/>
                    </a:cubicBezTo>
                    <a:cubicBezTo>
                      <a:pt x="78" y="120"/>
                      <a:pt x="78" y="118"/>
                      <a:pt x="78" y="116"/>
                    </a:cubicBezTo>
                    <a:cubicBezTo>
                      <a:pt x="78" y="115"/>
                      <a:pt x="78" y="115"/>
                      <a:pt x="78" y="115"/>
                    </a:cubicBezTo>
                    <a:cubicBezTo>
                      <a:pt x="81" y="116"/>
                      <a:pt x="84" y="117"/>
                      <a:pt x="88" y="117"/>
                    </a:cubicBezTo>
                    <a:cubicBezTo>
                      <a:pt x="89" y="117"/>
                      <a:pt x="90" y="117"/>
                      <a:pt x="92" y="117"/>
                    </a:cubicBezTo>
                    <a:cubicBezTo>
                      <a:pt x="92" y="122"/>
                      <a:pt x="94" y="127"/>
                      <a:pt x="97" y="131"/>
                    </a:cubicBezTo>
                    <a:cubicBezTo>
                      <a:pt x="92" y="132"/>
                      <a:pt x="88" y="136"/>
                      <a:pt x="89" y="141"/>
                    </a:cubicBezTo>
                    <a:cubicBezTo>
                      <a:pt x="89" y="146"/>
                      <a:pt x="93" y="151"/>
                      <a:pt x="99" y="151"/>
                    </a:cubicBezTo>
                    <a:cubicBezTo>
                      <a:pt x="105" y="150"/>
                      <a:pt x="109" y="146"/>
                      <a:pt x="109" y="140"/>
                    </a:cubicBezTo>
                    <a:cubicBezTo>
                      <a:pt x="109" y="140"/>
                      <a:pt x="109" y="139"/>
                      <a:pt x="109" y="139"/>
                    </a:cubicBezTo>
                    <a:cubicBezTo>
                      <a:pt x="111" y="140"/>
                      <a:pt x="114" y="140"/>
                      <a:pt x="117" y="140"/>
                    </a:cubicBezTo>
                    <a:cubicBezTo>
                      <a:pt x="131" y="140"/>
                      <a:pt x="142" y="129"/>
                      <a:pt x="142" y="116"/>
                    </a:cubicBezTo>
                    <a:cubicBezTo>
                      <a:pt x="145" y="117"/>
                      <a:pt x="148" y="117"/>
                      <a:pt x="152" y="117"/>
                    </a:cubicBezTo>
                    <a:cubicBezTo>
                      <a:pt x="166" y="117"/>
                      <a:pt x="177" y="106"/>
                      <a:pt x="177" y="93"/>
                    </a:cubicBezTo>
                    <a:cubicBezTo>
                      <a:pt x="177" y="90"/>
                      <a:pt x="176" y="87"/>
                      <a:pt x="175" y="84"/>
                    </a:cubicBezTo>
                    <a:cubicBezTo>
                      <a:pt x="176" y="84"/>
                      <a:pt x="176" y="84"/>
                      <a:pt x="176" y="84"/>
                    </a:cubicBezTo>
                    <a:cubicBezTo>
                      <a:pt x="189" y="84"/>
                      <a:pt x="200" y="74"/>
                      <a:pt x="200" y="62"/>
                    </a:cubicBezTo>
                    <a:close/>
                    <a:moveTo>
                      <a:pt x="117" y="147"/>
                    </a:moveTo>
                    <a:cubicBezTo>
                      <a:pt x="119" y="147"/>
                      <a:pt x="120" y="146"/>
                      <a:pt x="120" y="145"/>
                    </a:cubicBezTo>
                    <a:cubicBezTo>
                      <a:pt x="120" y="144"/>
                      <a:pt x="118" y="142"/>
                      <a:pt x="117" y="143"/>
                    </a:cubicBezTo>
                    <a:cubicBezTo>
                      <a:pt x="116" y="143"/>
                      <a:pt x="114" y="144"/>
                      <a:pt x="114" y="145"/>
                    </a:cubicBezTo>
                    <a:cubicBezTo>
                      <a:pt x="115" y="146"/>
                      <a:pt x="116" y="148"/>
                      <a:pt x="117" y="147"/>
                    </a:cubicBezTo>
                    <a:close/>
                    <a:moveTo>
                      <a:pt x="116" y="168"/>
                    </a:moveTo>
                    <a:cubicBezTo>
                      <a:pt x="113" y="168"/>
                      <a:pt x="111" y="170"/>
                      <a:pt x="111" y="173"/>
                    </a:cubicBezTo>
                    <a:cubicBezTo>
                      <a:pt x="111" y="176"/>
                      <a:pt x="114" y="178"/>
                      <a:pt x="117" y="178"/>
                    </a:cubicBezTo>
                    <a:cubicBezTo>
                      <a:pt x="120" y="178"/>
                      <a:pt x="122" y="175"/>
                      <a:pt x="122" y="173"/>
                    </a:cubicBezTo>
                    <a:cubicBezTo>
                      <a:pt x="122" y="170"/>
                      <a:pt x="119" y="167"/>
                      <a:pt x="116" y="168"/>
                    </a:cubicBezTo>
                    <a:close/>
                    <a:moveTo>
                      <a:pt x="116" y="155"/>
                    </a:moveTo>
                    <a:cubicBezTo>
                      <a:pt x="116" y="152"/>
                      <a:pt x="114" y="150"/>
                      <a:pt x="111" y="150"/>
                    </a:cubicBezTo>
                    <a:cubicBezTo>
                      <a:pt x="108" y="150"/>
                      <a:pt x="106" y="152"/>
                      <a:pt x="106" y="155"/>
                    </a:cubicBezTo>
                    <a:cubicBezTo>
                      <a:pt x="106" y="158"/>
                      <a:pt x="108" y="161"/>
                      <a:pt x="111" y="160"/>
                    </a:cubicBezTo>
                    <a:cubicBezTo>
                      <a:pt x="114" y="160"/>
                      <a:pt x="117" y="158"/>
                      <a:pt x="116" y="155"/>
                    </a:cubicBezTo>
                    <a:close/>
                    <a:moveTo>
                      <a:pt x="97" y="156"/>
                    </a:moveTo>
                    <a:cubicBezTo>
                      <a:pt x="92" y="156"/>
                      <a:pt x="89" y="159"/>
                      <a:pt x="89" y="164"/>
                    </a:cubicBezTo>
                    <a:cubicBezTo>
                      <a:pt x="89" y="168"/>
                      <a:pt x="93" y="172"/>
                      <a:pt x="98" y="172"/>
                    </a:cubicBezTo>
                    <a:cubicBezTo>
                      <a:pt x="102" y="172"/>
                      <a:pt x="106" y="168"/>
                      <a:pt x="106" y="163"/>
                    </a:cubicBezTo>
                    <a:cubicBezTo>
                      <a:pt x="106" y="159"/>
                      <a:pt x="102" y="155"/>
                      <a:pt x="97" y="156"/>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39"/>
            <p:cNvGrpSpPr/>
            <p:nvPr/>
          </p:nvGrpSpPr>
          <p:grpSpPr>
            <a:xfrm>
              <a:off x="4344596" y="2481320"/>
              <a:ext cx="996661" cy="996661"/>
              <a:chOff x="5323937" y="1118720"/>
              <a:chExt cx="996661" cy="996661"/>
            </a:xfrm>
          </p:grpSpPr>
          <p:sp>
            <p:nvSpPr>
              <p:cNvPr id="14" name="椭圆 13"/>
              <p:cNvSpPr/>
              <p:nvPr/>
            </p:nvSpPr>
            <p:spPr>
              <a:xfrm>
                <a:off x="5323937" y="1118720"/>
                <a:ext cx="996661" cy="9966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32"/>
              <p:cNvGrpSpPr/>
              <p:nvPr/>
            </p:nvGrpSpPr>
            <p:grpSpPr>
              <a:xfrm>
                <a:off x="5585865" y="1348310"/>
                <a:ext cx="499202" cy="469980"/>
                <a:chOff x="5772150" y="3287231"/>
                <a:chExt cx="650876" cy="612775"/>
              </a:xfrm>
            </p:grpSpPr>
            <p:sp>
              <p:nvSpPr>
                <p:cNvPr id="31" name="Freeform 13"/>
                <p:cNvSpPr>
                  <a:spLocks noEditPoints="1"/>
                </p:cNvSpPr>
                <p:nvPr/>
              </p:nvSpPr>
              <p:spPr bwMode="auto">
                <a:xfrm>
                  <a:off x="5772150" y="3360256"/>
                  <a:ext cx="536576" cy="539750"/>
                </a:xfrm>
                <a:custGeom>
                  <a:avLst/>
                  <a:gdLst>
                    <a:gd name="T0" fmla="*/ 0 w 140"/>
                    <a:gd name="T1" fmla="*/ 115 h 141"/>
                    <a:gd name="T2" fmla="*/ 25 w 140"/>
                    <a:gd name="T3" fmla="*/ 130 h 141"/>
                    <a:gd name="T4" fmla="*/ 10 w 140"/>
                    <a:gd name="T5" fmla="*/ 60 h 141"/>
                    <a:gd name="T6" fmla="*/ 0 w 140"/>
                    <a:gd name="T7" fmla="*/ 81 h 141"/>
                    <a:gd name="T8" fmla="*/ 10 w 140"/>
                    <a:gd name="T9" fmla="*/ 60 h 141"/>
                    <a:gd name="T10" fmla="*/ 10 w 140"/>
                    <a:gd name="T11" fmla="*/ 26 h 141"/>
                    <a:gd name="T12" fmla="*/ 25 w 140"/>
                    <a:gd name="T13" fmla="*/ 0 h 141"/>
                    <a:gd name="T14" fmla="*/ 10 w 140"/>
                    <a:gd name="T15" fmla="*/ 87 h 141"/>
                    <a:gd name="T16" fmla="*/ 0 w 140"/>
                    <a:gd name="T17" fmla="*/ 108 h 141"/>
                    <a:gd name="T18" fmla="*/ 10 w 140"/>
                    <a:gd name="T19" fmla="*/ 87 h 141"/>
                    <a:gd name="T20" fmla="*/ 0 w 140"/>
                    <a:gd name="T21" fmla="*/ 33 h 141"/>
                    <a:gd name="T22" fmla="*/ 10 w 140"/>
                    <a:gd name="T23" fmla="*/ 54 h 141"/>
                    <a:gd name="T24" fmla="*/ 140 w 140"/>
                    <a:gd name="T25" fmla="*/ 42 h 141"/>
                    <a:gd name="T26" fmla="*/ 140 w 140"/>
                    <a:gd name="T27" fmla="*/ 54 h 141"/>
                    <a:gd name="T28" fmla="*/ 107 w 140"/>
                    <a:gd name="T29" fmla="*/ 9 h 141"/>
                    <a:gd name="T30" fmla="*/ 87 w 140"/>
                    <a:gd name="T31" fmla="*/ 0 h 141"/>
                    <a:gd name="T32" fmla="*/ 105 w 140"/>
                    <a:gd name="T33" fmla="*/ 10 h 141"/>
                    <a:gd name="T34" fmla="*/ 32 w 140"/>
                    <a:gd name="T35" fmla="*/ 141 h 141"/>
                    <a:gd name="T36" fmla="*/ 53 w 140"/>
                    <a:gd name="T37" fmla="*/ 131 h 141"/>
                    <a:gd name="T38" fmla="*/ 32 w 140"/>
                    <a:gd name="T39" fmla="*/ 141 h 141"/>
                    <a:gd name="T40" fmla="*/ 140 w 140"/>
                    <a:gd name="T41" fmla="*/ 108 h 141"/>
                    <a:gd name="T42" fmla="*/ 130 w 140"/>
                    <a:gd name="T43" fmla="*/ 87 h 141"/>
                    <a:gd name="T44" fmla="*/ 115 w 140"/>
                    <a:gd name="T45" fmla="*/ 130 h 141"/>
                    <a:gd name="T46" fmla="*/ 140 w 140"/>
                    <a:gd name="T47" fmla="*/ 115 h 141"/>
                    <a:gd name="T48" fmla="*/ 115 w 140"/>
                    <a:gd name="T49" fmla="*/ 130 h 141"/>
                    <a:gd name="T50" fmla="*/ 130 w 140"/>
                    <a:gd name="T51" fmla="*/ 81 h 141"/>
                    <a:gd name="T52" fmla="*/ 140 w 140"/>
                    <a:gd name="T53" fmla="*/ 60 h 141"/>
                    <a:gd name="T54" fmla="*/ 32 w 140"/>
                    <a:gd name="T55" fmla="*/ 10 h 141"/>
                    <a:gd name="T56" fmla="*/ 53 w 140"/>
                    <a:gd name="T57" fmla="*/ 0 h 141"/>
                    <a:gd name="T58" fmla="*/ 32 w 140"/>
                    <a:gd name="T59" fmla="*/ 10 h 141"/>
                    <a:gd name="T60" fmla="*/ 80 w 140"/>
                    <a:gd name="T61" fmla="*/ 10 h 141"/>
                    <a:gd name="T62" fmla="*/ 60 w 140"/>
                    <a:gd name="T63" fmla="*/ 0 h 141"/>
                    <a:gd name="T64" fmla="*/ 60 w 140"/>
                    <a:gd name="T65" fmla="*/ 141 h 141"/>
                    <a:gd name="T66" fmla="*/ 80 w 140"/>
                    <a:gd name="T67" fmla="*/ 131 h 141"/>
                    <a:gd name="T68" fmla="*/ 60 w 140"/>
                    <a:gd name="T69" fmla="*/ 141 h 141"/>
                    <a:gd name="T70" fmla="*/ 107 w 140"/>
                    <a:gd name="T71" fmla="*/ 141 h 141"/>
                    <a:gd name="T72" fmla="*/ 87 w 140"/>
                    <a:gd name="T73" fmla="*/ 13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41">
                      <a:moveTo>
                        <a:pt x="10" y="115"/>
                      </a:moveTo>
                      <a:cubicBezTo>
                        <a:pt x="0" y="115"/>
                        <a:pt x="0" y="115"/>
                        <a:pt x="0" y="115"/>
                      </a:cubicBezTo>
                      <a:cubicBezTo>
                        <a:pt x="0" y="129"/>
                        <a:pt x="11" y="140"/>
                        <a:pt x="25" y="140"/>
                      </a:cubicBezTo>
                      <a:cubicBezTo>
                        <a:pt x="25" y="130"/>
                        <a:pt x="25" y="130"/>
                        <a:pt x="25" y="130"/>
                      </a:cubicBezTo>
                      <a:cubicBezTo>
                        <a:pt x="17" y="130"/>
                        <a:pt x="10" y="124"/>
                        <a:pt x="10" y="115"/>
                      </a:cubicBezTo>
                      <a:close/>
                      <a:moveTo>
                        <a:pt x="10" y="60"/>
                      </a:moveTo>
                      <a:cubicBezTo>
                        <a:pt x="0" y="60"/>
                        <a:pt x="0" y="60"/>
                        <a:pt x="0" y="60"/>
                      </a:cubicBezTo>
                      <a:cubicBezTo>
                        <a:pt x="0" y="81"/>
                        <a:pt x="0" y="81"/>
                        <a:pt x="0" y="81"/>
                      </a:cubicBezTo>
                      <a:cubicBezTo>
                        <a:pt x="10" y="81"/>
                        <a:pt x="10" y="81"/>
                        <a:pt x="10" y="81"/>
                      </a:cubicBezTo>
                      <a:lnTo>
                        <a:pt x="10" y="60"/>
                      </a:lnTo>
                      <a:close/>
                      <a:moveTo>
                        <a:pt x="0" y="26"/>
                      </a:moveTo>
                      <a:cubicBezTo>
                        <a:pt x="10" y="26"/>
                        <a:pt x="10" y="26"/>
                        <a:pt x="10" y="26"/>
                      </a:cubicBezTo>
                      <a:cubicBezTo>
                        <a:pt x="10" y="17"/>
                        <a:pt x="17" y="10"/>
                        <a:pt x="25" y="10"/>
                      </a:cubicBezTo>
                      <a:cubicBezTo>
                        <a:pt x="25" y="0"/>
                        <a:pt x="25" y="0"/>
                        <a:pt x="25" y="0"/>
                      </a:cubicBezTo>
                      <a:cubicBezTo>
                        <a:pt x="11" y="0"/>
                        <a:pt x="0" y="12"/>
                        <a:pt x="0" y="26"/>
                      </a:cubicBezTo>
                      <a:close/>
                      <a:moveTo>
                        <a:pt x="10" y="87"/>
                      </a:moveTo>
                      <a:cubicBezTo>
                        <a:pt x="0" y="87"/>
                        <a:pt x="0" y="87"/>
                        <a:pt x="0" y="87"/>
                      </a:cubicBezTo>
                      <a:cubicBezTo>
                        <a:pt x="0" y="108"/>
                        <a:pt x="0" y="108"/>
                        <a:pt x="0" y="108"/>
                      </a:cubicBezTo>
                      <a:cubicBezTo>
                        <a:pt x="10" y="108"/>
                        <a:pt x="10" y="108"/>
                        <a:pt x="10" y="108"/>
                      </a:cubicBezTo>
                      <a:lnTo>
                        <a:pt x="10" y="87"/>
                      </a:lnTo>
                      <a:close/>
                      <a:moveTo>
                        <a:pt x="10" y="33"/>
                      </a:moveTo>
                      <a:cubicBezTo>
                        <a:pt x="0" y="33"/>
                        <a:pt x="0" y="33"/>
                        <a:pt x="0" y="33"/>
                      </a:cubicBezTo>
                      <a:cubicBezTo>
                        <a:pt x="0" y="54"/>
                        <a:pt x="0" y="54"/>
                        <a:pt x="0" y="54"/>
                      </a:cubicBezTo>
                      <a:cubicBezTo>
                        <a:pt x="10" y="54"/>
                        <a:pt x="10" y="54"/>
                        <a:pt x="10" y="54"/>
                      </a:cubicBezTo>
                      <a:lnTo>
                        <a:pt x="10" y="33"/>
                      </a:lnTo>
                      <a:close/>
                      <a:moveTo>
                        <a:pt x="140" y="42"/>
                      </a:moveTo>
                      <a:cubicBezTo>
                        <a:pt x="137" y="46"/>
                        <a:pt x="135" y="50"/>
                        <a:pt x="132" y="54"/>
                      </a:cubicBezTo>
                      <a:cubicBezTo>
                        <a:pt x="140" y="54"/>
                        <a:pt x="140" y="54"/>
                        <a:pt x="140" y="54"/>
                      </a:cubicBezTo>
                      <a:lnTo>
                        <a:pt x="140" y="42"/>
                      </a:lnTo>
                      <a:close/>
                      <a:moveTo>
                        <a:pt x="107" y="9"/>
                      </a:moveTo>
                      <a:cubicBezTo>
                        <a:pt x="107" y="0"/>
                        <a:pt x="107" y="0"/>
                        <a:pt x="107" y="0"/>
                      </a:cubicBezTo>
                      <a:cubicBezTo>
                        <a:pt x="87" y="0"/>
                        <a:pt x="87" y="0"/>
                        <a:pt x="87" y="0"/>
                      </a:cubicBezTo>
                      <a:cubicBezTo>
                        <a:pt x="87" y="10"/>
                        <a:pt x="87" y="10"/>
                        <a:pt x="87" y="10"/>
                      </a:cubicBezTo>
                      <a:cubicBezTo>
                        <a:pt x="105" y="10"/>
                        <a:pt x="105" y="10"/>
                        <a:pt x="105" y="10"/>
                      </a:cubicBezTo>
                      <a:cubicBezTo>
                        <a:pt x="106" y="10"/>
                        <a:pt x="106" y="9"/>
                        <a:pt x="107" y="9"/>
                      </a:cubicBezTo>
                      <a:close/>
                      <a:moveTo>
                        <a:pt x="32" y="141"/>
                      </a:moveTo>
                      <a:cubicBezTo>
                        <a:pt x="53" y="141"/>
                        <a:pt x="53" y="141"/>
                        <a:pt x="53" y="141"/>
                      </a:cubicBezTo>
                      <a:cubicBezTo>
                        <a:pt x="53" y="131"/>
                        <a:pt x="53" y="131"/>
                        <a:pt x="53" y="131"/>
                      </a:cubicBezTo>
                      <a:cubicBezTo>
                        <a:pt x="32" y="131"/>
                        <a:pt x="32" y="131"/>
                        <a:pt x="32" y="131"/>
                      </a:cubicBezTo>
                      <a:lnTo>
                        <a:pt x="32" y="141"/>
                      </a:lnTo>
                      <a:close/>
                      <a:moveTo>
                        <a:pt x="130" y="108"/>
                      </a:moveTo>
                      <a:cubicBezTo>
                        <a:pt x="140" y="108"/>
                        <a:pt x="140" y="108"/>
                        <a:pt x="140" y="108"/>
                      </a:cubicBezTo>
                      <a:cubicBezTo>
                        <a:pt x="140" y="87"/>
                        <a:pt x="140" y="87"/>
                        <a:pt x="140" y="87"/>
                      </a:cubicBezTo>
                      <a:cubicBezTo>
                        <a:pt x="130" y="87"/>
                        <a:pt x="130" y="87"/>
                        <a:pt x="130" y="87"/>
                      </a:cubicBezTo>
                      <a:lnTo>
                        <a:pt x="130" y="108"/>
                      </a:lnTo>
                      <a:close/>
                      <a:moveTo>
                        <a:pt x="115" y="130"/>
                      </a:moveTo>
                      <a:cubicBezTo>
                        <a:pt x="115" y="140"/>
                        <a:pt x="115" y="140"/>
                        <a:pt x="115" y="140"/>
                      </a:cubicBezTo>
                      <a:cubicBezTo>
                        <a:pt x="129" y="140"/>
                        <a:pt x="140" y="129"/>
                        <a:pt x="140" y="115"/>
                      </a:cubicBezTo>
                      <a:cubicBezTo>
                        <a:pt x="130" y="115"/>
                        <a:pt x="130" y="115"/>
                        <a:pt x="130" y="115"/>
                      </a:cubicBezTo>
                      <a:cubicBezTo>
                        <a:pt x="130" y="124"/>
                        <a:pt x="123" y="130"/>
                        <a:pt x="115" y="130"/>
                      </a:cubicBezTo>
                      <a:close/>
                      <a:moveTo>
                        <a:pt x="130" y="60"/>
                      </a:moveTo>
                      <a:cubicBezTo>
                        <a:pt x="130" y="81"/>
                        <a:pt x="130" y="81"/>
                        <a:pt x="130" y="81"/>
                      </a:cubicBezTo>
                      <a:cubicBezTo>
                        <a:pt x="140" y="81"/>
                        <a:pt x="140" y="81"/>
                        <a:pt x="140" y="81"/>
                      </a:cubicBezTo>
                      <a:cubicBezTo>
                        <a:pt x="140" y="60"/>
                        <a:pt x="140" y="60"/>
                        <a:pt x="140" y="60"/>
                      </a:cubicBezTo>
                      <a:lnTo>
                        <a:pt x="130" y="60"/>
                      </a:lnTo>
                      <a:close/>
                      <a:moveTo>
                        <a:pt x="32" y="10"/>
                      </a:moveTo>
                      <a:cubicBezTo>
                        <a:pt x="53" y="10"/>
                        <a:pt x="53" y="10"/>
                        <a:pt x="53" y="10"/>
                      </a:cubicBezTo>
                      <a:cubicBezTo>
                        <a:pt x="53" y="0"/>
                        <a:pt x="53" y="0"/>
                        <a:pt x="53" y="0"/>
                      </a:cubicBezTo>
                      <a:cubicBezTo>
                        <a:pt x="32" y="0"/>
                        <a:pt x="32" y="0"/>
                        <a:pt x="32" y="0"/>
                      </a:cubicBezTo>
                      <a:lnTo>
                        <a:pt x="32" y="10"/>
                      </a:lnTo>
                      <a:close/>
                      <a:moveTo>
                        <a:pt x="60" y="10"/>
                      </a:moveTo>
                      <a:cubicBezTo>
                        <a:pt x="80" y="10"/>
                        <a:pt x="80" y="10"/>
                        <a:pt x="80" y="10"/>
                      </a:cubicBezTo>
                      <a:cubicBezTo>
                        <a:pt x="80" y="0"/>
                        <a:pt x="80" y="0"/>
                        <a:pt x="80" y="0"/>
                      </a:cubicBezTo>
                      <a:cubicBezTo>
                        <a:pt x="60" y="0"/>
                        <a:pt x="60" y="0"/>
                        <a:pt x="60" y="0"/>
                      </a:cubicBezTo>
                      <a:lnTo>
                        <a:pt x="60" y="10"/>
                      </a:lnTo>
                      <a:close/>
                      <a:moveTo>
                        <a:pt x="60" y="141"/>
                      </a:moveTo>
                      <a:cubicBezTo>
                        <a:pt x="80" y="141"/>
                        <a:pt x="80" y="141"/>
                        <a:pt x="80" y="141"/>
                      </a:cubicBezTo>
                      <a:cubicBezTo>
                        <a:pt x="80" y="131"/>
                        <a:pt x="80" y="131"/>
                        <a:pt x="80" y="131"/>
                      </a:cubicBezTo>
                      <a:cubicBezTo>
                        <a:pt x="60" y="131"/>
                        <a:pt x="60" y="131"/>
                        <a:pt x="60" y="131"/>
                      </a:cubicBezTo>
                      <a:lnTo>
                        <a:pt x="60" y="141"/>
                      </a:lnTo>
                      <a:close/>
                      <a:moveTo>
                        <a:pt x="87" y="141"/>
                      </a:moveTo>
                      <a:cubicBezTo>
                        <a:pt x="107" y="141"/>
                        <a:pt x="107" y="141"/>
                        <a:pt x="107" y="141"/>
                      </a:cubicBezTo>
                      <a:cubicBezTo>
                        <a:pt x="107" y="131"/>
                        <a:pt x="107" y="131"/>
                        <a:pt x="107" y="131"/>
                      </a:cubicBezTo>
                      <a:cubicBezTo>
                        <a:pt x="87" y="131"/>
                        <a:pt x="87" y="131"/>
                        <a:pt x="87" y="131"/>
                      </a:cubicBezTo>
                      <a:lnTo>
                        <a:pt x="87" y="141"/>
                      </a:ln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4"/>
                <p:cNvSpPr/>
                <p:nvPr/>
              </p:nvSpPr>
              <p:spPr bwMode="auto">
                <a:xfrm>
                  <a:off x="5834062" y="3287231"/>
                  <a:ext cx="588964" cy="509588"/>
                </a:xfrm>
                <a:custGeom>
                  <a:avLst/>
                  <a:gdLst>
                    <a:gd name="T0" fmla="*/ 150 w 154"/>
                    <a:gd name="T1" fmla="*/ 0 h 133"/>
                    <a:gd name="T2" fmla="*/ 54 w 154"/>
                    <a:gd name="T3" fmla="*/ 84 h 133"/>
                    <a:gd name="T4" fmla="*/ 17 w 154"/>
                    <a:gd name="T5" fmla="*/ 54 h 133"/>
                    <a:gd name="T6" fmla="*/ 0 w 154"/>
                    <a:gd name="T7" fmla="*/ 68 h 133"/>
                    <a:gd name="T8" fmla="*/ 65 w 154"/>
                    <a:gd name="T9" fmla="*/ 133 h 133"/>
                    <a:gd name="T10" fmla="*/ 154 w 154"/>
                    <a:gd name="T11" fmla="*/ 9 h 133"/>
                    <a:gd name="T12" fmla="*/ 150 w 15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4" h="133">
                      <a:moveTo>
                        <a:pt x="150" y="0"/>
                      </a:moveTo>
                      <a:cubicBezTo>
                        <a:pt x="104" y="29"/>
                        <a:pt x="69" y="65"/>
                        <a:pt x="54" y="84"/>
                      </a:cubicBezTo>
                      <a:cubicBezTo>
                        <a:pt x="17" y="54"/>
                        <a:pt x="17" y="54"/>
                        <a:pt x="17" y="54"/>
                      </a:cubicBezTo>
                      <a:cubicBezTo>
                        <a:pt x="0" y="68"/>
                        <a:pt x="0" y="68"/>
                        <a:pt x="0" y="68"/>
                      </a:cubicBezTo>
                      <a:cubicBezTo>
                        <a:pt x="65" y="133"/>
                        <a:pt x="65" y="133"/>
                        <a:pt x="65" y="133"/>
                      </a:cubicBezTo>
                      <a:cubicBezTo>
                        <a:pt x="76" y="105"/>
                        <a:pt x="111" y="49"/>
                        <a:pt x="154" y="9"/>
                      </a:cubicBezTo>
                      <a:lnTo>
                        <a:pt x="150" y="0"/>
                      </a:ln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 name="组合 90"/>
            <p:cNvGrpSpPr/>
            <p:nvPr/>
          </p:nvGrpSpPr>
          <p:grpSpPr>
            <a:xfrm>
              <a:off x="895590" y="2685493"/>
              <a:ext cx="940001" cy="940001"/>
              <a:chOff x="2406714" y="3912247"/>
              <a:chExt cx="940001" cy="940001"/>
            </a:xfrm>
          </p:grpSpPr>
          <p:sp>
            <p:nvSpPr>
              <p:cNvPr id="15" name="椭圆 14"/>
              <p:cNvSpPr/>
              <p:nvPr/>
            </p:nvSpPr>
            <p:spPr>
              <a:xfrm>
                <a:off x="2406714" y="3912247"/>
                <a:ext cx="940001" cy="9400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grpSp>
            <p:nvGrpSpPr>
              <p:cNvPr id="23" name="Group 62"/>
              <p:cNvGrpSpPr>
                <a:grpSpLocks noChangeAspect="1"/>
              </p:cNvGrpSpPr>
              <p:nvPr/>
            </p:nvGrpSpPr>
            <p:grpSpPr bwMode="auto">
              <a:xfrm>
                <a:off x="2702986" y="4007759"/>
                <a:ext cx="375973" cy="562002"/>
                <a:chOff x="3647" y="1954"/>
                <a:chExt cx="384" cy="574"/>
              </a:xfrm>
            </p:grpSpPr>
            <p:sp>
              <p:nvSpPr>
                <p:cNvPr id="88" name="AutoShape 61"/>
                <p:cNvSpPr>
                  <a:spLocks noChangeAspect="1" noChangeArrowheads="1" noTextEdit="1"/>
                </p:cNvSpPr>
                <p:nvPr/>
              </p:nvSpPr>
              <p:spPr bwMode="auto">
                <a:xfrm>
                  <a:off x="3649" y="1954"/>
                  <a:ext cx="38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89" name="Freeform 63"/>
                <p:cNvSpPr/>
                <p:nvPr/>
              </p:nvSpPr>
              <p:spPr bwMode="auto">
                <a:xfrm>
                  <a:off x="3779" y="2118"/>
                  <a:ext cx="252" cy="285"/>
                </a:xfrm>
                <a:custGeom>
                  <a:avLst/>
                  <a:gdLst>
                    <a:gd name="T0" fmla="*/ 32 w 105"/>
                    <a:gd name="T1" fmla="*/ 118 h 118"/>
                    <a:gd name="T2" fmla="*/ 1 w 105"/>
                    <a:gd name="T3" fmla="*/ 105 h 118"/>
                    <a:gd name="T4" fmla="*/ 1 w 105"/>
                    <a:gd name="T5" fmla="*/ 105 h 118"/>
                    <a:gd name="T6" fmla="*/ 0 w 105"/>
                    <a:gd name="T7" fmla="*/ 104 h 118"/>
                    <a:gd name="T8" fmla="*/ 19 w 105"/>
                    <a:gd name="T9" fmla="*/ 85 h 118"/>
                    <a:gd name="T10" fmla="*/ 20 w 105"/>
                    <a:gd name="T11" fmla="*/ 86 h 118"/>
                    <a:gd name="T12" fmla="*/ 32 w 105"/>
                    <a:gd name="T13" fmla="*/ 91 h 118"/>
                    <a:gd name="T14" fmla="*/ 32 w 105"/>
                    <a:gd name="T15" fmla="*/ 91 h 118"/>
                    <a:gd name="T16" fmla="*/ 43 w 105"/>
                    <a:gd name="T17" fmla="*/ 86 h 118"/>
                    <a:gd name="T18" fmla="*/ 43 w 105"/>
                    <a:gd name="T19" fmla="*/ 86 h 118"/>
                    <a:gd name="T20" fmla="*/ 74 w 105"/>
                    <a:gd name="T21" fmla="*/ 56 h 118"/>
                    <a:gd name="T22" fmla="*/ 79 w 105"/>
                    <a:gd name="T23" fmla="*/ 44 h 118"/>
                    <a:gd name="T24" fmla="*/ 79 w 105"/>
                    <a:gd name="T25" fmla="*/ 44 h 118"/>
                    <a:gd name="T26" fmla="*/ 74 w 105"/>
                    <a:gd name="T27" fmla="*/ 33 h 118"/>
                    <a:gd name="T28" fmla="*/ 74 w 105"/>
                    <a:gd name="T29" fmla="*/ 33 h 118"/>
                    <a:gd name="T30" fmla="*/ 73 w 105"/>
                    <a:gd name="T31" fmla="*/ 31 h 118"/>
                    <a:gd name="T32" fmla="*/ 61 w 105"/>
                    <a:gd name="T33" fmla="*/ 27 h 118"/>
                    <a:gd name="T34" fmla="*/ 61 w 105"/>
                    <a:gd name="T35" fmla="*/ 27 h 118"/>
                    <a:gd name="T36" fmla="*/ 49 w 105"/>
                    <a:gd name="T37" fmla="*/ 31 h 118"/>
                    <a:gd name="T38" fmla="*/ 49 w 105"/>
                    <a:gd name="T39" fmla="*/ 31 h 118"/>
                    <a:gd name="T40" fmla="*/ 37 w 105"/>
                    <a:gd name="T41" fmla="*/ 44 h 118"/>
                    <a:gd name="T42" fmla="*/ 18 w 105"/>
                    <a:gd name="T43" fmla="*/ 44 h 118"/>
                    <a:gd name="T44" fmla="*/ 18 w 105"/>
                    <a:gd name="T45" fmla="*/ 44 h 118"/>
                    <a:gd name="T46" fmla="*/ 18 w 105"/>
                    <a:gd name="T47" fmla="*/ 25 h 118"/>
                    <a:gd name="T48" fmla="*/ 18 w 105"/>
                    <a:gd name="T49" fmla="*/ 25 h 118"/>
                    <a:gd name="T50" fmla="*/ 31 w 105"/>
                    <a:gd name="T51" fmla="*/ 13 h 118"/>
                    <a:gd name="T52" fmla="*/ 61 w 105"/>
                    <a:gd name="T53" fmla="*/ 0 h 118"/>
                    <a:gd name="T54" fmla="*/ 61 w 105"/>
                    <a:gd name="T55" fmla="*/ 0 h 118"/>
                    <a:gd name="T56" fmla="*/ 91 w 105"/>
                    <a:gd name="T57" fmla="*/ 13 h 118"/>
                    <a:gd name="T58" fmla="*/ 91 w 105"/>
                    <a:gd name="T59" fmla="*/ 13 h 118"/>
                    <a:gd name="T60" fmla="*/ 93 w 105"/>
                    <a:gd name="T61" fmla="*/ 14 h 118"/>
                    <a:gd name="T62" fmla="*/ 105 w 105"/>
                    <a:gd name="T63" fmla="*/ 44 h 118"/>
                    <a:gd name="T64" fmla="*/ 105 w 105"/>
                    <a:gd name="T65" fmla="*/ 44 h 118"/>
                    <a:gd name="T66" fmla="*/ 93 w 105"/>
                    <a:gd name="T67" fmla="*/ 74 h 118"/>
                    <a:gd name="T68" fmla="*/ 93 w 105"/>
                    <a:gd name="T69" fmla="*/ 74 h 118"/>
                    <a:gd name="T70" fmla="*/ 62 w 105"/>
                    <a:gd name="T71" fmla="*/ 105 h 118"/>
                    <a:gd name="T72" fmla="*/ 32 w 105"/>
                    <a:gd name="T73" fmla="*/ 118 h 118"/>
                    <a:gd name="T74" fmla="*/ 32 w 105"/>
                    <a:gd name="T75" fmla="*/ 118 h 118"/>
                    <a:gd name="T76" fmla="*/ 32 w 105"/>
                    <a:gd name="T7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 h="118">
                      <a:moveTo>
                        <a:pt x="32" y="118"/>
                      </a:moveTo>
                      <a:cubicBezTo>
                        <a:pt x="21" y="118"/>
                        <a:pt x="10" y="113"/>
                        <a:pt x="1" y="105"/>
                      </a:cubicBezTo>
                      <a:cubicBezTo>
                        <a:pt x="1" y="105"/>
                        <a:pt x="1" y="105"/>
                        <a:pt x="1" y="105"/>
                      </a:cubicBezTo>
                      <a:cubicBezTo>
                        <a:pt x="0" y="104"/>
                        <a:pt x="0" y="104"/>
                        <a:pt x="0" y="104"/>
                      </a:cubicBezTo>
                      <a:cubicBezTo>
                        <a:pt x="19" y="85"/>
                        <a:pt x="19" y="85"/>
                        <a:pt x="19" y="85"/>
                      </a:cubicBezTo>
                      <a:cubicBezTo>
                        <a:pt x="20" y="86"/>
                        <a:pt x="20" y="86"/>
                        <a:pt x="20" y="86"/>
                      </a:cubicBezTo>
                      <a:cubicBezTo>
                        <a:pt x="23" y="90"/>
                        <a:pt x="27" y="91"/>
                        <a:pt x="32" y="91"/>
                      </a:cubicBezTo>
                      <a:cubicBezTo>
                        <a:pt x="32" y="91"/>
                        <a:pt x="32" y="91"/>
                        <a:pt x="32" y="91"/>
                      </a:cubicBezTo>
                      <a:cubicBezTo>
                        <a:pt x="36" y="91"/>
                        <a:pt x="40" y="90"/>
                        <a:pt x="43" y="86"/>
                      </a:cubicBezTo>
                      <a:cubicBezTo>
                        <a:pt x="43" y="86"/>
                        <a:pt x="43" y="86"/>
                        <a:pt x="43" y="86"/>
                      </a:cubicBezTo>
                      <a:cubicBezTo>
                        <a:pt x="74" y="56"/>
                        <a:pt x="74" y="56"/>
                        <a:pt x="74" y="56"/>
                      </a:cubicBezTo>
                      <a:cubicBezTo>
                        <a:pt x="77" y="53"/>
                        <a:pt x="79" y="48"/>
                        <a:pt x="79" y="44"/>
                      </a:cubicBezTo>
                      <a:cubicBezTo>
                        <a:pt x="79" y="44"/>
                        <a:pt x="79" y="44"/>
                        <a:pt x="79" y="44"/>
                      </a:cubicBezTo>
                      <a:cubicBezTo>
                        <a:pt x="79" y="40"/>
                        <a:pt x="77" y="36"/>
                        <a:pt x="74" y="33"/>
                      </a:cubicBezTo>
                      <a:cubicBezTo>
                        <a:pt x="74" y="33"/>
                        <a:pt x="74" y="33"/>
                        <a:pt x="74" y="33"/>
                      </a:cubicBezTo>
                      <a:cubicBezTo>
                        <a:pt x="73" y="31"/>
                        <a:pt x="73" y="31"/>
                        <a:pt x="73" y="31"/>
                      </a:cubicBezTo>
                      <a:cubicBezTo>
                        <a:pt x="69" y="28"/>
                        <a:pt x="65" y="27"/>
                        <a:pt x="61" y="27"/>
                      </a:cubicBezTo>
                      <a:cubicBezTo>
                        <a:pt x="61" y="27"/>
                        <a:pt x="61" y="27"/>
                        <a:pt x="61" y="27"/>
                      </a:cubicBezTo>
                      <a:cubicBezTo>
                        <a:pt x="57" y="27"/>
                        <a:pt x="53" y="28"/>
                        <a:pt x="49" y="31"/>
                      </a:cubicBezTo>
                      <a:cubicBezTo>
                        <a:pt x="49" y="31"/>
                        <a:pt x="49" y="31"/>
                        <a:pt x="49" y="31"/>
                      </a:cubicBezTo>
                      <a:cubicBezTo>
                        <a:pt x="37" y="44"/>
                        <a:pt x="37" y="44"/>
                        <a:pt x="37" y="44"/>
                      </a:cubicBezTo>
                      <a:cubicBezTo>
                        <a:pt x="32" y="49"/>
                        <a:pt x="23" y="49"/>
                        <a:pt x="18" y="44"/>
                      </a:cubicBezTo>
                      <a:cubicBezTo>
                        <a:pt x="18" y="44"/>
                        <a:pt x="18" y="44"/>
                        <a:pt x="18" y="44"/>
                      </a:cubicBezTo>
                      <a:cubicBezTo>
                        <a:pt x="13" y="39"/>
                        <a:pt x="13" y="30"/>
                        <a:pt x="18" y="25"/>
                      </a:cubicBezTo>
                      <a:cubicBezTo>
                        <a:pt x="18" y="25"/>
                        <a:pt x="18" y="25"/>
                        <a:pt x="18" y="25"/>
                      </a:cubicBezTo>
                      <a:cubicBezTo>
                        <a:pt x="31" y="13"/>
                        <a:pt x="31" y="13"/>
                        <a:pt x="31" y="13"/>
                      </a:cubicBezTo>
                      <a:cubicBezTo>
                        <a:pt x="39" y="4"/>
                        <a:pt x="50" y="0"/>
                        <a:pt x="61" y="0"/>
                      </a:cubicBezTo>
                      <a:cubicBezTo>
                        <a:pt x="61" y="0"/>
                        <a:pt x="61" y="0"/>
                        <a:pt x="61" y="0"/>
                      </a:cubicBezTo>
                      <a:cubicBezTo>
                        <a:pt x="72" y="0"/>
                        <a:pt x="83" y="4"/>
                        <a:pt x="91" y="13"/>
                      </a:cubicBezTo>
                      <a:cubicBezTo>
                        <a:pt x="91" y="13"/>
                        <a:pt x="91" y="13"/>
                        <a:pt x="91" y="13"/>
                      </a:cubicBezTo>
                      <a:cubicBezTo>
                        <a:pt x="93" y="14"/>
                        <a:pt x="93" y="14"/>
                        <a:pt x="93" y="14"/>
                      </a:cubicBezTo>
                      <a:cubicBezTo>
                        <a:pt x="101" y="22"/>
                        <a:pt x="105" y="33"/>
                        <a:pt x="105" y="44"/>
                      </a:cubicBezTo>
                      <a:cubicBezTo>
                        <a:pt x="105" y="44"/>
                        <a:pt x="105" y="44"/>
                        <a:pt x="105" y="44"/>
                      </a:cubicBezTo>
                      <a:cubicBezTo>
                        <a:pt x="105" y="55"/>
                        <a:pt x="101" y="66"/>
                        <a:pt x="93" y="74"/>
                      </a:cubicBezTo>
                      <a:cubicBezTo>
                        <a:pt x="93" y="74"/>
                        <a:pt x="93" y="74"/>
                        <a:pt x="93" y="74"/>
                      </a:cubicBezTo>
                      <a:cubicBezTo>
                        <a:pt x="62" y="105"/>
                        <a:pt x="62" y="105"/>
                        <a:pt x="62" y="105"/>
                      </a:cubicBezTo>
                      <a:cubicBezTo>
                        <a:pt x="54" y="114"/>
                        <a:pt x="42" y="118"/>
                        <a:pt x="32" y="118"/>
                      </a:cubicBezTo>
                      <a:cubicBezTo>
                        <a:pt x="32" y="118"/>
                        <a:pt x="32" y="118"/>
                        <a:pt x="32" y="118"/>
                      </a:cubicBezTo>
                      <a:cubicBezTo>
                        <a:pt x="32" y="118"/>
                        <a:pt x="32" y="118"/>
                        <a:pt x="32"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64"/>
                <p:cNvSpPr/>
                <p:nvPr/>
              </p:nvSpPr>
              <p:spPr bwMode="auto">
                <a:xfrm>
                  <a:off x="3647" y="2244"/>
                  <a:ext cx="252" cy="284"/>
                </a:xfrm>
                <a:custGeom>
                  <a:avLst/>
                  <a:gdLst>
                    <a:gd name="T0" fmla="*/ 44 w 105"/>
                    <a:gd name="T1" fmla="*/ 118 h 118"/>
                    <a:gd name="T2" fmla="*/ 14 w 105"/>
                    <a:gd name="T3" fmla="*/ 105 h 118"/>
                    <a:gd name="T4" fmla="*/ 14 w 105"/>
                    <a:gd name="T5" fmla="*/ 105 h 118"/>
                    <a:gd name="T6" fmla="*/ 12 w 105"/>
                    <a:gd name="T7" fmla="*/ 104 h 118"/>
                    <a:gd name="T8" fmla="*/ 0 w 105"/>
                    <a:gd name="T9" fmla="*/ 74 h 118"/>
                    <a:gd name="T10" fmla="*/ 0 w 105"/>
                    <a:gd name="T11" fmla="*/ 74 h 118"/>
                    <a:gd name="T12" fmla="*/ 12 w 105"/>
                    <a:gd name="T13" fmla="*/ 44 h 118"/>
                    <a:gd name="T14" fmla="*/ 12 w 105"/>
                    <a:gd name="T15" fmla="*/ 44 h 118"/>
                    <a:gd name="T16" fmla="*/ 43 w 105"/>
                    <a:gd name="T17" fmla="*/ 13 h 118"/>
                    <a:gd name="T18" fmla="*/ 73 w 105"/>
                    <a:gd name="T19" fmla="*/ 0 h 118"/>
                    <a:gd name="T20" fmla="*/ 73 w 105"/>
                    <a:gd name="T21" fmla="*/ 0 h 118"/>
                    <a:gd name="T22" fmla="*/ 98 w 105"/>
                    <a:gd name="T23" fmla="*/ 8 h 118"/>
                    <a:gd name="T24" fmla="*/ 98 w 105"/>
                    <a:gd name="T25" fmla="*/ 8 h 118"/>
                    <a:gd name="T26" fmla="*/ 101 w 105"/>
                    <a:gd name="T27" fmla="*/ 10 h 118"/>
                    <a:gd name="T28" fmla="*/ 101 w 105"/>
                    <a:gd name="T29" fmla="*/ 10 h 118"/>
                    <a:gd name="T30" fmla="*/ 104 w 105"/>
                    <a:gd name="T31" fmla="*/ 13 h 118"/>
                    <a:gd name="T32" fmla="*/ 105 w 105"/>
                    <a:gd name="T33" fmla="*/ 14 h 118"/>
                    <a:gd name="T34" fmla="*/ 105 w 105"/>
                    <a:gd name="T35" fmla="*/ 14 h 118"/>
                    <a:gd name="T36" fmla="*/ 105 w 105"/>
                    <a:gd name="T37" fmla="*/ 14 h 118"/>
                    <a:gd name="T38" fmla="*/ 86 w 105"/>
                    <a:gd name="T39" fmla="*/ 33 h 118"/>
                    <a:gd name="T40" fmla="*/ 86 w 105"/>
                    <a:gd name="T41" fmla="*/ 33 h 118"/>
                    <a:gd name="T42" fmla="*/ 85 w 105"/>
                    <a:gd name="T43" fmla="*/ 32 h 118"/>
                    <a:gd name="T44" fmla="*/ 73 w 105"/>
                    <a:gd name="T45" fmla="*/ 27 h 118"/>
                    <a:gd name="T46" fmla="*/ 73 w 105"/>
                    <a:gd name="T47" fmla="*/ 27 h 118"/>
                    <a:gd name="T48" fmla="*/ 62 w 105"/>
                    <a:gd name="T49" fmla="*/ 32 h 118"/>
                    <a:gd name="T50" fmla="*/ 62 w 105"/>
                    <a:gd name="T51" fmla="*/ 32 h 118"/>
                    <a:gd name="T52" fmla="*/ 31 w 105"/>
                    <a:gd name="T53" fmla="*/ 62 h 118"/>
                    <a:gd name="T54" fmla="*/ 26 w 105"/>
                    <a:gd name="T55" fmla="*/ 74 h 118"/>
                    <a:gd name="T56" fmla="*/ 26 w 105"/>
                    <a:gd name="T57" fmla="*/ 74 h 118"/>
                    <a:gd name="T58" fmla="*/ 31 w 105"/>
                    <a:gd name="T59" fmla="*/ 85 h 118"/>
                    <a:gd name="T60" fmla="*/ 31 w 105"/>
                    <a:gd name="T61" fmla="*/ 85 h 118"/>
                    <a:gd name="T62" fmla="*/ 32 w 105"/>
                    <a:gd name="T63" fmla="*/ 87 h 118"/>
                    <a:gd name="T64" fmla="*/ 44 w 105"/>
                    <a:gd name="T65" fmla="*/ 91 h 118"/>
                    <a:gd name="T66" fmla="*/ 44 w 105"/>
                    <a:gd name="T67" fmla="*/ 91 h 118"/>
                    <a:gd name="T68" fmla="*/ 56 w 105"/>
                    <a:gd name="T69" fmla="*/ 87 h 118"/>
                    <a:gd name="T70" fmla="*/ 56 w 105"/>
                    <a:gd name="T71" fmla="*/ 87 h 118"/>
                    <a:gd name="T72" fmla="*/ 69 w 105"/>
                    <a:gd name="T73" fmla="*/ 73 h 118"/>
                    <a:gd name="T74" fmla="*/ 87 w 105"/>
                    <a:gd name="T75" fmla="*/ 73 h 118"/>
                    <a:gd name="T76" fmla="*/ 87 w 105"/>
                    <a:gd name="T77" fmla="*/ 73 h 118"/>
                    <a:gd name="T78" fmla="*/ 87 w 105"/>
                    <a:gd name="T79" fmla="*/ 92 h 118"/>
                    <a:gd name="T80" fmla="*/ 87 w 105"/>
                    <a:gd name="T81" fmla="*/ 92 h 118"/>
                    <a:gd name="T82" fmla="*/ 74 w 105"/>
                    <a:gd name="T83" fmla="*/ 105 h 118"/>
                    <a:gd name="T84" fmla="*/ 44 w 105"/>
                    <a:gd name="T85" fmla="*/ 118 h 118"/>
                    <a:gd name="T86" fmla="*/ 44 w 105"/>
                    <a:gd name="T87" fmla="*/ 118 h 118"/>
                    <a:gd name="T88" fmla="*/ 44 w 105"/>
                    <a:gd name="T8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18">
                      <a:moveTo>
                        <a:pt x="44" y="118"/>
                      </a:moveTo>
                      <a:cubicBezTo>
                        <a:pt x="33" y="118"/>
                        <a:pt x="22" y="114"/>
                        <a:pt x="14" y="105"/>
                      </a:cubicBezTo>
                      <a:cubicBezTo>
                        <a:pt x="14" y="105"/>
                        <a:pt x="14" y="105"/>
                        <a:pt x="14" y="105"/>
                      </a:cubicBezTo>
                      <a:cubicBezTo>
                        <a:pt x="12" y="104"/>
                        <a:pt x="12" y="104"/>
                        <a:pt x="12" y="104"/>
                      </a:cubicBezTo>
                      <a:cubicBezTo>
                        <a:pt x="4" y="96"/>
                        <a:pt x="0" y="85"/>
                        <a:pt x="0" y="74"/>
                      </a:cubicBezTo>
                      <a:cubicBezTo>
                        <a:pt x="0" y="74"/>
                        <a:pt x="0" y="74"/>
                        <a:pt x="0" y="74"/>
                      </a:cubicBezTo>
                      <a:cubicBezTo>
                        <a:pt x="0" y="63"/>
                        <a:pt x="4" y="52"/>
                        <a:pt x="12" y="44"/>
                      </a:cubicBezTo>
                      <a:cubicBezTo>
                        <a:pt x="12" y="44"/>
                        <a:pt x="12" y="44"/>
                        <a:pt x="12" y="44"/>
                      </a:cubicBezTo>
                      <a:cubicBezTo>
                        <a:pt x="43" y="13"/>
                        <a:pt x="43" y="13"/>
                        <a:pt x="43" y="13"/>
                      </a:cubicBezTo>
                      <a:cubicBezTo>
                        <a:pt x="51" y="5"/>
                        <a:pt x="62" y="0"/>
                        <a:pt x="73" y="0"/>
                      </a:cubicBezTo>
                      <a:cubicBezTo>
                        <a:pt x="73" y="0"/>
                        <a:pt x="73" y="0"/>
                        <a:pt x="73" y="0"/>
                      </a:cubicBezTo>
                      <a:cubicBezTo>
                        <a:pt x="82" y="0"/>
                        <a:pt x="91" y="3"/>
                        <a:pt x="98" y="8"/>
                      </a:cubicBezTo>
                      <a:cubicBezTo>
                        <a:pt x="98" y="8"/>
                        <a:pt x="98" y="8"/>
                        <a:pt x="98" y="8"/>
                      </a:cubicBezTo>
                      <a:cubicBezTo>
                        <a:pt x="99" y="9"/>
                        <a:pt x="100" y="9"/>
                        <a:pt x="101" y="10"/>
                      </a:cubicBezTo>
                      <a:cubicBezTo>
                        <a:pt x="101" y="10"/>
                        <a:pt x="101" y="10"/>
                        <a:pt x="101" y="10"/>
                      </a:cubicBezTo>
                      <a:cubicBezTo>
                        <a:pt x="104" y="13"/>
                        <a:pt x="104" y="13"/>
                        <a:pt x="104" y="13"/>
                      </a:cubicBezTo>
                      <a:cubicBezTo>
                        <a:pt x="105" y="14"/>
                        <a:pt x="105" y="14"/>
                        <a:pt x="105" y="14"/>
                      </a:cubicBezTo>
                      <a:cubicBezTo>
                        <a:pt x="105" y="14"/>
                        <a:pt x="105" y="14"/>
                        <a:pt x="105" y="14"/>
                      </a:cubicBezTo>
                      <a:cubicBezTo>
                        <a:pt x="105" y="14"/>
                        <a:pt x="105" y="14"/>
                        <a:pt x="105" y="14"/>
                      </a:cubicBezTo>
                      <a:cubicBezTo>
                        <a:pt x="86" y="33"/>
                        <a:pt x="86" y="33"/>
                        <a:pt x="86" y="33"/>
                      </a:cubicBezTo>
                      <a:cubicBezTo>
                        <a:pt x="86" y="33"/>
                        <a:pt x="86" y="33"/>
                        <a:pt x="86" y="33"/>
                      </a:cubicBezTo>
                      <a:cubicBezTo>
                        <a:pt x="85" y="32"/>
                        <a:pt x="85" y="32"/>
                        <a:pt x="85" y="32"/>
                      </a:cubicBezTo>
                      <a:cubicBezTo>
                        <a:pt x="82" y="28"/>
                        <a:pt x="78" y="27"/>
                        <a:pt x="73" y="27"/>
                      </a:cubicBezTo>
                      <a:cubicBezTo>
                        <a:pt x="73" y="27"/>
                        <a:pt x="73" y="27"/>
                        <a:pt x="73" y="27"/>
                      </a:cubicBezTo>
                      <a:cubicBezTo>
                        <a:pt x="69" y="27"/>
                        <a:pt x="65" y="28"/>
                        <a:pt x="62" y="32"/>
                      </a:cubicBezTo>
                      <a:cubicBezTo>
                        <a:pt x="62" y="32"/>
                        <a:pt x="62" y="32"/>
                        <a:pt x="62" y="32"/>
                      </a:cubicBezTo>
                      <a:cubicBezTo>
                        <a:pt x="31" y="62"/>
                        <a:pt x="31" y="62"/>
                        <a:pt x="31" y="62"/>
                      </a:cubicBezTo>
                      <a:cubicBezTo>
                        <a:pt x="28" y="65"/>
                        <a:pt x="26" y="70"/>
                        <a:pt x="26" y="74"/>
                      </a:cubicBezTo>
                      <a:cubicBezTo>
                        <a:pt x="26" y="74"/>
                        <a:pt x="26" y="74"/>
                        <a:pt x="26" y="74"/>
                      </a:cubicBezTo>
                      <a:cubicBezTo>
                        <a:pt x="26" y="78"/>
                        <a:pt x="28" y="82"/>
                        <a:pt x="31" y="85"/>
                      </a:cubicBezTo>
                      <a:cubicBezTo>
                        <a:pt x="31" y="85"/>
                        <a:pt x="31" y="85"/>
                        <a:pt x="31" y="85"/>
                      </a:cubicBezTo>
                      <a:cubicBezTo>
                        <a:pt x="32" y="87"/>
                        <a:pt x="32" y="87"/>
                        <a:pt x="32" y="87"/>
                      </a:cubicBezTo>
                      <a:cubicBezTo>
                        <a:pt x="36" y="90"/>
                        <a:pt x="40" y="91"/>
                        <a:pt x="44" y="91"/>
                      </a:cubicBezTo>
                      <a:cubicBezTo>
                        <a:pt x="44" y="91"/>
                        <a:pt x="44" y="91"/>
                        <a:pt x="44" y="91"/>
                      </a:cubicBezTo>
                      <a:cubicBezTo>
                        <a:pt x="48" y="91"/>
                        <a:pt x="52" y="90"/>
                        <a:pt x="56" y="87"/>
                      </a:cubicBezTo>
                      <a:cubicBezTo>
                        <a:pt x="56" y="87"/>
                        <a:pt x="56" y="87"/>
                        <a:pt x="56" y="87"/>
                      </a:cubicBezTo>
                      <a:cubicBezTo>
                        <a:pt x="69" y="73"/>
                        <a:pt x="69" y="73"/>
                        <a:pt x="69" y="73"/>
                      </a:cubicBezTo>
                      <a:cubicBezTo>
                        <a:pt x="74" y="68"/>
                        <a:pt x="82" y="68"/>
                        <a:pt x="87" y="73"/>
                      </a:cubicBezTo>
                      <a:cubicBezTo>
                        <a:pt x="87" y="73"/>
                        <a:pt x="87" y="73"/>
                        <a:pt x="87" y="73"/>
                      </a:cubicBezTo>
                      <a:cubicBezTo>
                        <a:pt x="93" y="79"/>
                        <a:pt x="93" y="87"/>
                        <a:pt x="87" y="92"/>
                      </a:cubicBezTo>
                      <a:cubicBezTo>
                        <a:pt x="87" y="92"/>
                        <a:pt x="87" y="92"/>
                        <a:pt x="87" y="92"/>
                      </a:cubicBezTo>
                      <a:cubicBezTo>
                        <a:pt x="74" y="105"/>
                        <a:pt x="74" y="105"/>
                        <a:pt x="74" y="105"/>
                      </a:cubicBezTo>
                      <a:cubicBezTo>
                        <a:pt x="66" y="114"/>
                        <a:pt x="55" y="118"/>
                        <a:pt x="44" y="118"/>
                      </a:cubicBezTo>
                      <a:cubicBezTo>
                        <a:pt x="44" y="118"/>
                        <a:pt x="44" y="118"/>
                        <a:pt x="44" y="118"/>
                      </a:cubicBezTo>
                      <a:cubicBezTo>
                        <a:pt x="44" y="118"/>
                        <a:pt x="44" y="118"/>
                        <a:pt x="44"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94" name="椭圆 93"/>
            <p:cNvSpPr/>
            <p:nvPr/>
          </p:nvSpPr>
          <p:spPr>
            <a:xfrm>
              <a:off x="1760548" y="3734259"/>
              <a:ext cx="1147584" cy="11475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grpSp>
          <p:nvGrpSpPr>
            <p:cNvPr id="24" name="组合 114"/>
            <p:cNvGrpSpPr/>
            <p:nvPr/>
          </p:nvGrpSpPr>
          <p:grpSpPr>
            <a:xfrm>
              <a:off x="2092387" y="3886119"/>
              <a:ext cx="492532" cy="473497"/>
              <a:chOff x="5768975" y="3114675"/>
              <a:chExt cx="657225" cy="631825"/>
            </a:xfrm>
          </p:grpSpPr>
          <p:sp>
            <p:nvSpPr>
              <p:cNvPr id="99" name="Freeform 68"/>
              <p:cNvSpPr/>
              <p:nvPr/>
            </p:nvSpPr>
            <p:spPr bwMode="auto">
              <a:xfrm>
                <a:off x="5768975" y="3114675"/>
                <a:ext cx="657225" cy="174625"/>
              </a:xfrm>
              <a:custGeom>
                <a:avLst/>
                <a:gdLst>
                  <a:gd name="T0" fmla="*/ 207 w 414"/>
                  <a:gd name="T1" fmla="*/ 0 h 110"/>
                  <a:gd name="T2" fmla="*/ 311 w 414"/>
                  <a:gd name="T3" fmla="*/ 55 h 110"/>
                  <a:gd name="T4" fmla="*/ 414 w 414"/>
                  <a:gd name="T5" fmla="*/ 110 h 110"/>
                  <a:gd name="T6" fmla="*/ 207 w 414"/>
                  <a:gd name="T7" fmla="*/ 110 h 110"/>
                  <a:gd name="T8" fmla="*/ 0 w 414"/>
                  <a:gd name="T9" fmla="*/ 110 h 110"/>
                  <a:gd name="T10" fmla="*/ 103 w 414"/>
                  <a:gd name="T11" fmla="*/ 55 h 110"/>
                  <a:gd name="T12" fmla="*/ 207 w 414"/>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414" h="110">
                    <a:moveTo>
                      <a:pt x="207" y="0"/>
                    </a:moveTo>
                    <a:lnTo>
                      <a:pt x="311" y="55"/>
                    </a:lnTo>
                    <a:lnTo>
                      <a:pt x="414" y="110"/>
                    </a:lnTo>
                    <a:lnTo>
                      <a:pt x="207" y="110"/>
                    </a:lnTo>
                    <a:lnTo>
                      <a:pt x="0" y="110"/>
                    </a:lnTo>
                    <a:lnTo>
                      <a:pt x="103" y="55"/>
                    </a:lnTo>
                    <a:lnTo>
                      <a:pt x="207" y="0"/>
                    </a:ln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69"/>
              <p:cNvSpPr/>
              <p:nvPr/>
            </p:nvSpPr>
            <p:spPr bwMode="auto">
              <a:xfrm>
                <a:off x="5848350" y="3313113"/>
                <a:ext cx="65088" cy="334963"/>
              </a:xfrm>
              <a:custGeom>
                <a:avLst/>
                <a:gdLst>
                  <a:gd name="T0" fmla="*/ 17 w 17"/>
                  <a:gd name="T1" fmla="*/ 84 h 88"/>
                  <a:gd name="T2" fmla="*/ 14 w 17"/>
                  <a:gd name="T3" fmla="*/ 88 h 88"/>
                  <a:gd name="T4" fmla="*/ 3 w 17"/>
                  <a:gd name="T5" fmla="*/ 88 h 88"/>
                  <a:gd name="T6" fmla="*/ 0 w 17"/>
                  <a:gd name="T7" fmla="*/ 84 h 88"/>
                  <a:gd name="T8" fmla="*/ 0 w 17"/>
                  <a:gd name="T9" fmla="*/ 4 h 88"/>
                  <a:gd name="T10" fmla="*/ 3 w 17"/>
                  <a:gd name="T11" fmla="*/ 0 h 88"/>
                  <a:gd name="T12" fmla="*/ 14 w 17"/>
                  <a:gd name="T13" fmla="*/ 0 h 88"/>
                  <a:gd name="T14" fmla="*/ 17 w 17"/>
                  <a:gd name="T15" fmla="*/ 4 h 88"/>
                  <a:gd name="T16" fmla="*/ 17 w 17"/>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8">
                    <a:moveTo>
                      <a:pt x="17" y="84"/>
                    </a:moveTo>
                    <a:cubicBezTo>
                      <a:pt x="17" y="86"/>
                      <a:pt x="16" y="88"/>
                      <a:pt x="14" y="88"/>
                    </a:cubicBezTo>
                    <a:cubicBezTo>
                      <a:pt x="3" y="88"/>
                      <a:pt x="3" y="88"/>
                      <a:pt x="3" y="88"/>
                    </a:cubicBezTo>
                    <a:cubicBezTo>
                      <a:pt x="2" y="88"/>
                      <a:pt x="0" y="86"/>
                      <a:pt x="0" y="84"/>
                    </a:cubicBezTo>
                    <a:cubicBezTo>
                      <a:pt x="0" y="4"/>
                      <a:pt x="0" y="4"/>
                      <a:pt x="0" y="4"/>
                    </a:cubicBezTo>
                    <a:cubicBezTo>
                      <a:pt x="0" y="2"/>
                      <a:pt x="2" y="0"/>
                      <a:pt x="3" y="0"/>
                    </a:cubicBezTo>
                    <a:cubicBezTo>
                      <a:pt x="14" y="0"/>
                      <a:pt x="14" y="0"/>
                      <a:pt x="14" y="0"/>
                    </a:cubicBezTo>
                    <a:cubicBezTo>
                      <a:pt x="16" y="0"/>
                      <a:pt x="17" y="2"/>
                      <a:pt x="17" y="4"/>
                    </a:cubicBezTo>
                    <a:lnTo>
                      <a:pt x="17" y="84"/>
                    </a:ln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70"/>
              <p:cNvSpPr/>
              <p:nvPr/>
            </p:nvSpPr>
            <p:spPr bwMode="auto">
              <a:xfrm>
                <a:off x="5818188" y="3302000"/>
                <a:ext cx="127000" cy="33338"/>
              </a:xfrm>
              <a:custGeom>
                <a:avLst/>
                <a:gdLst>
                  <a:gd name="T0" fmla="*/ 33 w 33"/>
                  <a:gd name="T1" fmla="*/ 7 h 9"/>
                  <a:gd name="T2" fmla="*/ 31 w 33"/>
                  <a:gd name="T3" fmla="*/ 9 h 9"/>
                  <a:gd name="T4" fmla="*/ 2 w 33"/>
                  <a:gd name="T5" fmla="*/ 9 h 9"/>
                  <a:gd name="T6" fmla="*/ 0 w 33"/>
                  <a:gd name="T7" fmla="*/ 7 h 9"/>
                  <a:gd name="T8" fmla="*/ 0 w 33"/>
                  <a:gd name="T9" fmla="*/ 3 h 9"/>
                  <a:gd name="T10" fmla="*/ 2 w 33"/>
                  <a:gd name="T11" fmla="*/ 0 h 9"/>
                  <a:gd name="T12" fmla="*/ 31 w 33"/>
                  <a:gd name="T13" fmla="*/ 0 h 9"/>
                  <a:gd name="T14" fmla="*/ 33 w 33"/>
                  <a:gd name="T15" fmla="*/ 3 h 9"/>
                  <a:gd name="T16" fmla="*/ 33 w 3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9">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102" name="Oval 71"/>
              <p:cNvSpPr>
                <a:spLocks noChangeArrowheads="1"/>
              </p:cNvSpPr>
              <p:nvPr/>
            </p:nvSpPr>
            <p:spPr bwMode="auto">
              <a:xfrm>
                <a:off x="5799138" y="3302000"/>
                <a:ext cx="57150" cy="60325"/>
              </a:xfrm>
              <a:prstGeom prst="ellipse">
                <a:avLst/>
              </a:pr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103" name="Oval 72"/>
              <p:cNvSpPr>
                <a:spLocks noChangeArrowheads="1"/>
              </p:cNvSpPr>
              <p:nvPr/>
            </p:nvSpPr>
            <p:spPr bwMode="auto">
              <a:xfrm>
                <a:off x="5907088" y="3302000"/>
                <a:ext cx="57150" cy="60325"/>
              </a:xfrm>
              <a:prstGeom prst="ellipse">
                <a:avLst/>
              </a:pr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73"/>
              <p:cNvSpPr/>
              <p:nvPr/>
            </p:nvSpPr>
            <p:spPr bwMode="auto">
              <a:xfrm>
                <a:off x="6062663" y="3313113"/>
                <a:ext cx="69850" cy="334963"/>
              </a:xfrm>
              <a:custGeom>
                <a:avLst/>
                <a:gdLst>
                  <a:gd name="T0" fmla="*/ 18 w 18"/>
                  <a:gd name="T1" fmla="*/ 84 h 88"/>
                  <a:gd name="T2" fmla="*/ 14 w 18"/>
                  <a:gd name="T3" fmla="*/ 88 h 88"/>
                  <a:gd name="T4" fmla="*/ 4 w 18"/>
                  <a:gd name="T5" fmla="*/ 88 h 88"/>
                  <a:gd name="T6" fmla="*/ 0 w 18"/>
                  <a:gd name="T7" fmla="*/ 84 h 88"/>
                  <a:gd name="T8" fmla="*/ 0 w 18"/>
                  <a:gd name="T9" fmla="*/ 4 h 88"/>
                  <a:gd name="T10" fmla="*/ 4 w 18"/>
                  <a:gd name="T11" fmla="*/ 0 h 88"/>
                  <a:gd name="T12" fmla="*/ 14 w 18"/>
                  <a:gd name="T13" fmla="*/ 0 h 88"/>
                  <a:gd name="T14" fmla="*/ 18 w 18"/>
                  <a:gd name="T15" fmla="*/ 4 h 88"/>
                  <a:gd name="T16" fmla="*/ 18 w 18"/>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88">
                    <a:moveTo>
                      <a:pt x="18" y="84"/>
                    </a:moveTo>
                    <a:cubicBezTo>
                      <a:pt x="18" y="86"/>
                      <a:pt x="16" y="88"/>
                      <a:pt x="14" y="88"/>
                    </a:cubicBezTo>
                    <a:cubicBezTo>
                      <a:pt x="4" y="88"/>
                      <a:pt x="4" y="88"/>
                      <a:pt x="4" y="88"/>
                    </a:cubicBezTo>
                    <a:cubicBezTo>
                      <a:pt x="2" y="88"/>
                      <a:pt x="0" y="86"/>
                      <a:pt x="0" y="84"/>
                    </a:cubicBezTo>
                    <a:cubicBezTo>
                      <a:pt x="0" y="4"/>
                      <a:pt x="0" y="4"/>
                      <a:pt x="0" y="4"/>
                    </a:cubicBezTo>
                    <a:cubicBezTo>
                      <a:pt x="0" y="2"/>
                      <a:pt x="2" y="0"/>
                      <a:pt x="4" y="0"/>
                    </a:cubicBezTo>
                    <a:cubicBezTo>
                      <a:pt x="14" y="0"/>
                      <a:pt x="14" y="0"/>
                      <a:pt x="14" y="0"/>
                    </a:cubicBezTo>
                    <a:cubicBezTo>
                      <a:pt x="16" y="0"/>
                      <a:pt x="18" y="2"/>
                      <a:pt x="18" y="4"/>
                    </a:cubicBezTo>
                    <a:lnTo>
                      <a:pt x="18" y="84"/>
                    </a:ln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74"/>
              <p:cNvSpPr/>
              <p:nvPr/>
            </p:nvSpPr>
            <p:spPr bwMode="auto">
              <a:xfrm>
                <a:off x="6037263" y="3302000"/>
                <a:ext cx="122238" cy="33338"/>
              </a:xfrm>
              <a:custGeom>
                <a:avLst/>
                <a:gdLst>
                  <a:gd name="T0" fmla="*/ 32 w 32"/>
                  <a:gd name="T1" fmla="*/ 7 h 9"/>
                  <a:gd name="T2" fmla="*/ 30 w 32"/>
                  <a:gd name="T3" fmla="*/ 9 h 9"/>
                  <a:gd name="T4" fmla="*/ 2 w 32"/>
                  <a:gd name="T5" fmla="*/ 9 h 9"/>
                  <a:gd name="T6" fmla="*/ 0 w 32"/>
                  <a:gd name="T7" fmla="*/ 7 h 9"/>
                  <a:gd name="T8" fmla="*/ 0 w 32"/>
                  <a:gd name="T9" fmla="*/ 3 h 9"/>
                  <a:gd name="T10" fmla="*/ 2 w 32"/>
                  <a:gd name="T11" fmla="*/ 0 h 9"/>
                  <a:gd name="T12" fmla="*/ 30 w 32"/>
                  <a:gd name="T13" fmla="*/ 0 h 9"/>
                  <a:gd name="T14" fmla="*/ 32 w 32"/>
                  <a:gd name="T15" fmla="*/ 3 h 9"/>
                  <a:gd name="T16" fmla="*/ 32 w 32"/>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9">
                    <a:moveTo>
                      <a:pt x="32" y="7"/>
                    </a:moveTo>
                    <a:cubicBezTo>
                      <a:pt x="32" y="8"/>
                      <a:pt x="31" y="9"/>
                      <a:pt x="30" y="9"/>
                    </a:cubicBezTo>
                    <a:cubicBezTo>
                      <a:pt x="2" y="9"/>
                      <a:pt x="2" y="9"/>
                      <a:pt x="2" y="9"/>
                    </a:cubicBezTo>
                    <a:cubicBezTo>
                      <a:pt x="1" y="9"/>
                      <a:pt x="0" y="8"/>
                      <a:pt x="0" y="7"/>
                    </a:cubicBezTo>
                    <a:cubicBezTo>
                      <a:pt x="0" y="3"/>
                      <a:pt x="0" y="3"/>
                      <a:pt x="0" y="3"/>
                    </a:cubicBezTo>
                    <a:cubicBezTo>
                      <a:pt x="0" y="1"/>
                      <a:pt x="1" y="0"/>
                      <a:pt x="2" y="0"/>
                    </a:cubicBezTo>
                    <a:cubicBezTo>
                      <a:pt x="30" y="0"/>
                      <a:pt x="30" y="0"/>
                      <a:pt x="30" y="0"/>
                    </a:cubicBezTo>
                    <a:cubicBezTo>
                      <a:pt x="31" y="0"/>
                      <a:pt x="32" y="1"/>
                      <a:pt x="32" y="3"/>
                    </a:cubicBezTo>
                    <a:lnTo>
                      <a:pt x="32" y="7"/>
                    </a:ln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106" name="Oval 75"/>
              <p:cNvSpPr>
                <a:spLocks noChangeArrowheads="1"/>
              </p:cNvSpPr>
              <p:nvPr/>
            </p:nvSpPr>
            <p:spPr bwMode="auto">
              <a:xfrm>
                <a:off x="6016625" y="3302000"/>
                <a:ext cx="53975" cy="60325"/>
              </a:xfrm>
              <a:prstGeom prst="ellipse">
                <a:avLst/>
              </a:pr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107" name="Oval 76"/>
              <p:cNvSpPr>
                <a:spLocks noChangeArrowheads="1"/>
              </p:cNvSpPr>
              <p:nvPr/>
            </p:nvSpPr>
            <p:spPr bwMode="auto">
              <a:xfrm>
                <a:off x="6124575" y="3302000"/>
                <a:ext cx="53975" cy="60325"/>
              </a:xfrm>
              <a:prstGeom prst="ellipse">
                <a:avLst/>
              </a:pr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77"/>
              <p:cNvSpPr/>
              <p:nvPr/>
            </p:nvSpPr>
            <p:spPr bwMode="auto">
              <a:xfrm>
                <a:off x="6281738" y="3313113"/>
                <a:ext cx="65088" cy="334963"/>
              </a:xfrm>
              <a:custGeom>
                <a:avLst/>
                <a:gdLst>
                  <a:gd name="T0" fmla="*/ 17 w 17"/>
                  <a:gd name="T1" fmla="*/ 84 h 88"/>
                  <a:gd name="T2" fmla="*/ 14 w 17"/>
                  <a:gd name="T3" fmla="*/ 88 h 88"/>
                  <a:gd name="T4" fmla="*/ 3 w 17"/>
                  <a:gd name="T5" fmla="*/ 88 h 88"/>
                  <a:gd name="T6" fmla="*/ 0 w 17"/>
                  <a:gd name="T7" fmla="*/ 84 h 88"/>
                  <a:gd name="T8" fmla="*/ 0 w 17"/>
                  <a:gd name="T9" fmla="*/ 4 h 88"/>
                  <a:gd name="T10" fmla="*/ 3 w 17"/>
                  <a:gd name="T11" fmla="*/ 0 h 88"/>
                  <a:gd name="T12" fmla="*/ 14 w 17"/>
                  <a:gd name="T13" fmla="*/ 0 h 88"/>
                  <a:gd name="T14" fmla="*/ 17 w 17"/>
                  <a:gd name="T15" fmla="*/ 4 h 88"/>
                  <a:gd name="T16" fmla="*/ 17 w 17"/>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8">
                    <a:moveTo>
                      <a:pt x="17" y="84"/>
                    </a:moveTo>
                    <a:cubicBezTo>
                      <a:pt x="17" y="86"/>
                      <a:pt x="15" y="88"/>
                      <a:pt x="14" y="88"/>
                    </a:cubicBezTo>
                    <a:cubicBezTo>
                      <a:pt x="3" y="88"/>
                      <a:pt x="3" y="88"/>
                      <a:pt x="3" y="88"/>
                    </a:cubicBezTo>
                    <a:cubicBezTo>
                      <a:pt x="1" y="88"/>
                      <a:pt x="0" y="86"/>
                      <a:pt x="0" y="84"/>
                    </a:cubicBezTo>
                    <a:cubicBezTo>
                      <a:pt x="0" y="4"/>
                      <a:pt x="0" y="4"/>
                      <a:pt x="0" y="4"/>
                    </a:cubicBezTo>
                    <a:cubicBezTo>
                      <a:pt x="0" y="2"/>
                      <a:pt x="1" y="0"/>
                      <a:pt x="3" y="0"/>
                    </a:cubicBezTo>
                    <a:cubicBezTo>
                      <a:pt x="14" y="0"/>
                      <a:pt x="14" y="0"/>
                      <a:pt x="14" y="0"/>
                    </a:cubicBezTo>
                    <a:cubicBezTo>
                      <a:pt x="15" y="0"/>
                      <a:pt x="17" y="2"/>
                      <a:pt x="17" y="4"/>
                    </a:cubicBezTo>
                    <a:lnTo>
                      <a:pt x="17" y="84"/>
                    </a:ln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78"/>
              <p:cNvSpPr/>
              <p:nvPr/>
            </p:nvSpPr>
            <p:spPr bwMode="auto">
              <a:xfrm>
                <a:off x="6249988" y="3302000"/>
                <a:ext cx="127000" cy="33338"/>
              </a:xfrm>
              <a:custGeom>
                <a:avLst/>
                <a:gdLst>
                  <a:gd name="T0" fmla="*/ 33 w 33"/>
                  <a:gd name="T1" fmla="*/ 7 h 9"/>
                  <a:gd name="T2" fmla="*/ 31 w 33"/>
                  <a:gd name="T3" fmla="*/ 9 h 9"/>
                  <a:gd name="T4" fmla="*/ 2 w 33"/>
                  <a:gd name="T5" fmla="*/ 9 h 9"/>
                  <a:gd name="T6" fmla="*/ 0 w 33"/>
                  <a:gd name="T7" fmla="*/ 7 h 9"/>
                  <a:gd name="T8" fmla="*/ 0 w 33"/>
                  <a:gd name="T9" fmla="*/ 3 h 9"/>
                  <a:gd name="T10" fmla="*/ 2 w 33"/>
                  <a:gd name="T11" fmla="*/ 0 h 9"/>
                  <a:gd name="T12" fmla="*/ 31 w 33"/>
                  <a:gd name="T13" fmla="*/ 0 h 9"/>
                  <a:gd name="T14" fmla="*/ 33 w 33"/>
                  <a:gd name="T15" fmla="*/ 3 h 9"/>
                  <a:gd name="T16" fmla="*/ 33 w 3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9">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110" name="Oval 79"/>
              <p:cNvSpPr>
                <a:spLocks noChangeArrowheads="1"/>
              </p:cNvSpPr>
              <p:nvPr/>
            </p:nvSpPr>
            <p:spPr bwMode="auto">
              <a:xfrm>
                <a:off x="6230938" y="3302000"/>
                <a:ext cx="58738" cy="60325"/>
              </a:xfrm>
              <a:prstGeom prst="ellipse">
                <a:avLst/>
              </a:pr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111" name="Oval 80"/>
              <p:cNvSpPr>
                <a:spLocks noChangeArrowheads="1"/>
              </p:cNvSpPr>
              <p:nvPr/>
            </p:nvSpPr>
            <p:spPr bwMode="auto">
              <a:xfrm>
                <a:off x="6338888" y="3302000"/>
                <a:ext cx="57150" cy="60325"/>
              </a:xfrm>
              <a:prstGeom prst="ellipse">
                <a:avLst/>
              </a:pr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81"/>
              <p:cNvSpPr/>
              <p:nvPr/>
            </p:nvSpPr>
            <p:spPr bwMode="auto">
              <a:xfrm>
                <a:off x="5834063" y="3663950"/>
                <a:ext cx="527050" cy="22225"/>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82"/>
              <p:cNvSpPr/>
              <p:nvPr/>
            </p:nvSpPr>
            <p:spPr bwMode="auto">
              <a:xfrm>
                <a:off x="5834063" y="3694113"/>
                <a:ext cx="527050" cy="22225"/>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83"/>
              <p:cNvSpPr/>
              <p:nvPr/>
            </p:nvSpPr>
            <p:spPr bwMode="auto">
              <a:xfrm>
                <a:off x="5834063" y="3724275"/>
                <a:ext cx="527050" cy="22225"/>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4"/>
                      <a:pt x="137" y="6"/>
                      <a:pt x="135" y="6"/>
                    </a:cubicBezTo>
                    <a:cubicBezTo>
                      <a:pt x="3" y="6"/>
                      <a:pt x="3" y="6"/>
                      <a:pt x="3" y="6"/>
                    </a:cubicBezTo>
                    <a:cubicBezTo>
                      <a:pt x="1" y="6"/>
                      <a:pt x="0" y="4"/>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p:spPr>
            <p:txBody>
              <a:bodyPr vert="horz" wrap="square" lIns="68576" tIns="34288" rIns="68576" bIns="34288" numCol="1" anchor="t" anchorCtr="0" compatLnSpc="1"/>
              <a:lstStyle/>
              <a:p>
                <a:pP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16" name="TextBox 39"/>
          <p:cNvSpPr txBox="1"/>
          <p:nvPr/>
        </p:nvSpPr>
        <p:spPr>
          <a:xfrm>
            <a:off x="833550" y="4014733"/>
            <a:ext cx="2662696" cy="716350"/>
          </a:xfrm>
          <a:prstGeom prst="rect">
            <a:avLst/>
          </a:prstGeom>
          <a:noFill/>
        </p:spPr>
        <p:txBody>
          <a:bodyPr wrap="square" rtlCol="0">
            <a:spAutoFit/>
          </a:bodyPr>
          <a:lstStyle/>
          <a:p>
            <a:pPr>
              <a:lnSpc>
                <a:spcPct val="150000"/>
              </a:lnSpc>
            </a:pPr>
            <a:r>
              <a:rPr lang="zh-CN" alt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wipe(up)">
                                      <p:cBhvr>
                                        <p:cTn id="2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email"/>
          <a:srcRect/>
          <a:stretch>
            <a:fillRect/>
          </a:stretch>
        </p:blipFill>
        <p:spPr>
          <a:xfrm>
            <a:off x="0" y="0"/>
            <a:ext cx="9144000" cy="5143500"/>
          </a:xfrm>
          <a:prstGeom prst="rect">
            <a:avLst/>
          </a:prstGeom>
        </p:spPr>
      </p:pic>
      <p:sp>
        <p:nvSpPr>
          <p:cNvPr id="5" name="MH_Entry_1"/>
          <p:cNvSpPr/>
          <p:nvPr>
            <p:custDataLst>
              <p:tags r:id="rId1"/>
            </p:custDataLst>
          </p:nvPr>
        </p:nvSpPr>
        <p:spPr>
          <a:xfrm>
            <a:off x="827584" y="1851670"/>
            <a:ext cx="2016224" cy="634424"/>
          </a:xfrm>
          <a:prstGeom prst="roundRect">
            <a:avLst>
              <a:gd name="adj" fmla="val 2026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zh-CN" altLang="en-US" sz="3000" spc="150" dirty="0">
                <a:solidFill>
                  <a:schemeClr val="bg1"/>
                </a:solidFill>
                <a:latin typeface="微软雅黑" panose="020B0503020204020204" pitchFamily="34" charset="-122"/>
                <a:ea typeface="微软雅黑" panose="020B0503020204020204" pitchFamily="34" charset="-122"/>
              </a:rPr>
              <a:t>输入标题</a:t>
            </a:r>
          </a:p>
        </p:txBody>
      </p:sp>
      <p:sp>
        <p:nvSpPr>
          <p:cNvPr id="6" name="矩形 5"/>
          <p:cNvSpPr/>
          <p:nvPr/>
        </p:nvSpPr>
        <p:spPr>
          <a:xfrm>
            <a:off x="827584" y="2600933"/>
            <a:ext cx="3582380" cy="729721"/>
          </a:xfrm>
          <a:prstGeom prst="rect">
            <a:avLst/>
          </a:prstGeom>
        </p:spPr>
        <p:txBody>
          <a:bodyPr/>
          <a:lstStyle/>
          <a:p>
            <a:pPr algn="just">
              <a:lnSpc>
                <a:spcPct val="130000"/>
              </a:lnSpc>
              <a:spcBef>
                <a:spcPts val="450"/>
              </a:spcBef>
              <a:spcAft>
                <a:spcPts val="450"/>
              </a:spcAft>
              <a:buClr>
                <a:srgbClr val="00B050"/>
              </a:buClr>
              <a:buSzPct val="80000"/>
              <a:defRPr/>
            </a:pPr>
            <a:r>
              <a:rPr lang="zh-CN" altLang="en-US" sz="1200" dirty="0">
                <a:solidFill>
                  <a:schemeClr val="bg1"/>
                </a:solidFill>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a:t>
            </a:r>
          </a:p>
          <a:p>
            <a:pPr algn="just">
              <a:lnSpc>
                <a:spcPct val="130000"/>
              </a:lnSpc>
              <a:spcBef>
                <a:spcPts val="450"/>
              </a:spcBef>
              <a:spcAft>
                <a:spcPts val="450"/>
              </a:spcAft>
              <a:buClr>
                <a:srgbClr val="00B050"/>
              </a:buClr>
              <a:buSzPct val="80000"/>
              <a:defRPr/>
            </a:pP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30000"/>
              </a:lnSpc>
              <a:spcBef>
                <a:spcPts val="450"/>
              </a:spcBef>
              <a:spcAft>
                <a:spcPts val="450"/>
              </a:spcAft>
              <a:buClr>
                <a:srgbClr val="00B050"/>
              </a:buClr>
              <a:buSzPct val="80000"/>
              <a:defRPr/>
            </a:pP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30000"/>
              </a:lnSpc>
              <a:spcBef>
                <a:spcPts val="450"/>
              </a:spcBef>
              <a:spcAft>
                <a:spcPts val="450"/>
              </a:spcAft>
              <a:buClr>
                <a:srgbClr val="00B050"/>
              </a:buClr>
              <a:buSzPct val="80000"/>
              <a:defRPr/>
            </a:pP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30000"/>
              </a:lnSpc>
              <a:spcBef>
                <a:spcPts val="450"/>
              </a:spcBef>
              <a:spcAft>
                <a:spcPts val="450"/>
              </a:spcAft>
              <a:buClr>
                <a:srgbClr val="00B050"/>
              </a:buClr>
              <a:buSzPct val="80000"/>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539353" y="2112723"/>
            <a:ext cx="1615366" cy="2841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75" tIns="34287" rIns="68575" bIns="34287" anchor="ctr"/>
          <a:lstStyle/>
          <a:p>
            <a:pPr algn="ctr"/>
            <a:r>
              <a:rPr lang="en-US" sz="1210" dirty="0"/>
              <a:t>6</a:t>
            </a:r>
            <a:r>
              <a:rPr lang="zh-CN" altLang="en-US" sz="1210" dirty="0"/>
              <a:t>月</a:t>
            </a:r>
          </a:p>
        </p:txBody>
      </p:sp>
      <p:sp>
        <p:nvSpPr>
          <p:cNvPr id="38" name="矩形 37"/>
          <p:cNvSpPr/>
          <p:nvPr/>
        </p:nvSpPr>
        <p:spPr>
          <a:xfrm>
            <a:off x="2154719" y="2112723"/>
            <a:ext cx="1615366" cy="28419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68575" tIns="34287" rIns="68575" bIns="34287" anchor="ctr"/>
          <a:lstStyle/>
          <a:p>
            <a:pPr algn="ctr"/>
            <a:r>
              <a:rPr lang="en-US" sz="1210" dirty="0"/>
              <a:t>7</a:t>
            </a:r>
            <a:r>
              <a:rPr lang="zh-CN" altLang="en-US" sz="1210" dirty="0"/>
              <a:t>月</a:t>
            </a:r>
          </a:p>
        </p:txBody>
      </p:sp>
      <p:sp>
        <p:nvSpPr>
          <p:cNvPr id="39" name="矩形 38"/>
          <p:cNvSpPr/>
          <p:nvPr/>
        </p:nvSpPr>
        <p:spPr>
          <a:xfrm>
            <a:off x="3758547" y="2112723"/>
            <a:ext cx="1615366" cy="2841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75" tIns="34287" rIns="68575" bIns="34287" anchor="ctr"/>
          <a:lstStyle/>
          <a:p>
            <a:pPr algn="ctr"/>
            <a:r>
              <a:rPr lang="en-US" sz="1210" dirty="0"/>
              <a:t>8</a:t>
            </a:r>
            <a:r>
              <a:rPr lang="zh-CN" altLang="en-US" sz="1210" dirty="0"/>
              <a:t>月</a:t>
            </a:r>
          </a:p>
        </p:txBody>
      </p:sp>
      <p:sp>
        <p:nvSpPr>
          <p:cNvPr id="40" name="矩形 39"/>
          <p:cNvSpPr/>
          <p:nvPr/>
        </p:nvSpPr>
        <p:spPr>
          <a:xfrm>
            <a:off x="5373913" y="2112723"/>
            <a:ext cx="1615366" cy="28419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68575" tIns="34287" rIns="68575" bIns="34287" anchor="ctr"/>
          <a:lstStyle/>
          <a:p>
            <a:pPr algn="ctr"/>
            <a:r>
              <a:rPr lang="en-US" sz="1210" dirty="0"/>
              <a:t>9</a:t>
            </a:r>
            <a:r>
              <a:rPr lang="zh-CN" altLang="en-US" sz="1210" dirty="0"/>
              <a:t>月</a:t>
            </a:r>
          </a:p>
        </p:txBody>
      </p:sp>
      <p:sp>
        <p:nvSpPr>
          <p:cNvPr id="41" name="箭头: 五边形 40"/>
          <p:cNvSpPr/>
          <p:nvPr/>
        </p:nvSpPr>
        <p:spPr>
          <a:xfrm>
            <a:off x="6989279" y="2112723"/>
            <a:ext cx="1615366" cy="284190"/>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75" tIns="34287" rIns="68575" bIns="34287" anchor="ctr"/>
          <a:lstStyle/>
          <a:p>
            <a:pPr algn="ctr"/>
            <a:r>
              <a:rPr lang="en-US" sz="1210" dirty="0"/>
              <a:t>10</a:t>
            </a:r>
            <a:r>
              <a:rPr lang="zh-CN" altLang="en-US" sz="1210" dirty="0"/>
              <a:t>月</a:t>
            </a:r>
          </a:p>
        </p:txBody>
      </p:sp>
      <p:sp>
        <p:nvSpPr>
          <p:cNvPr id="42" name="椭圆 41"/>
          <p:cNvSpPr/>
          <p:nvPr/>
        </p:nvSpPr>
        <p:spPr bwMode="gray">
          <a:xfrm>
            <a:off x="882517" y="2352257"/>
            <a:ext cx="80768" cy="78766"/>
          </a:xfrm>
          <a:prstGeom prst="ellipse">
            <a:avLst/>
          </a:prstGeom>
          <a:solidFill>
            <a:schemeClr val="accent1"/>
          </a:solidFill>
          <a:ln w="12700" algn="ctr">
            <a:solidFill>
              <a:schemeClr val="bg1"/>
            </a:solidFill>
            <a:round/>
          </a:ln>
          <a:effectLst/>
        </p:spPr>
        <p:txBody>
          <a:bodyPr lIns="68575" tIns="34287" rIns="68575" bIns="34287" anchor="ctr"/>
          <a:lstStyle/>
          <a:p>
            <a:pPr algn="ctr"/>
            <a:endParaRPr sz="1280"/>
          </a:p>
        </p:txBody>
      </p:sp>
      <p:sp>
        <p:nvSpPr>
          <p:cNvPr id="43" name="椭圆 42"/>
          <p:cNvSpPr/>
          <p:nvPr/>
        </p:nvSpPr>
        <p:spPr bwMode="gray">
          <a:xfrm>
            <a:off x="2340988" y="2352257"/>
            <a:ext cx="80768" cy="78766"/>
          </a:xfrm>
          <a:prstGeom prst="ellipse">
            <a:avLst/>
          </a:prstGeom>
          <a:solidFill>
            <a:schemeClr val="accent3"/>
          </a:solidFill>
          <a:ln w="12700" algn="ctr">
            <a:solidFill>
              <a:schemeClr val="bg1"/>
            </a:solidFill>
            <a:round/>
          </a:ln>
          <a:effectLst/>
        </p:spPr>
        <p:txBody>
          <a:bodyPr lIns="68575" tIns="34287" rIns="68575" bIns="34287" anchor="ctr"/>
          <a:lstStyle/>
          <a:p>
            <a:pPr algn="ctr"/>
            <a:endParaRPr sz="1280"/>
          </a:p>
        </p:txBody>
      </p:sp>
      <p:sp>
        <p:nvSpPr>
          <p:cNvPr id="44" name="椭圆 43"/>
          <p:cNvSpPr/>
          <p:nvPr/>
        </p:nvSpPr>
        <p:spPr bwMode="gray">
          <a:xfrm>
            <a:off x="3873827" y="2352257"/>
            <a:ext cx="80768" cy="78766"/>
          </a:xfrm>
          <a:prstGeom prst="ellipse">
            <a:avLst/>
          </a:prstGeom>
          <a:solidFill>
            <a:schemeClr val="accent1"/>
          </a:solidFill>
          <a:ln w="12700" algn="ctr">
            <a:solidFill>
              <a:schemeClr val="bg1"/>
            </a:solidFill>
            <a:round/>
          </a:ln>
          <a:effectLst/>
        </p:spPr>
        <p:txBody>
          <a:bodyPr lIns="68575" tIns="34287" rIns="68575" bIns="34287" anchor="ctr"/>
          <a:lstStyle/>
          <a:p>
            <a:pPr algn="ctr"/>
            <a:endParaRPr sz="1280"/>
          </a:p>
        </p:txBody>
      </p:sp>
      <p:sp>
        <p:nvSpPr>
          <p:cNvPr id="45" name="椭圆 44"/>
          <p:cNvSpPr/>
          <p:nvPr/>
        </p:nvSpPr>
        <p:spPr bwMode="gray">
          <a:xfrm>
            <a:off x="4759949" y="2352257"/>
            <a:ext cx="80768" cy="78766"/>
          </a:xfrm>
          <a:prstGeom prst="ellipse">
            <a:avLst/>
          </a:prstGeom>
          <a:solidFill>
            <a:schemeClr val="accent1"/>
          </a:solidFill>
          <a:ln w="12700" algn="ctr">
            <a:solidFill>
              <a:schemeClr val="bg1"/>
            </a:solidFill>
            <a:round/>
          </a:ln>
          <a:effectLst/>
        </p:spPr>
        <p:txBody>
          <a:bodyPr lIns="68575" tIns="34287" rIns="68575" bIns="34287" anchor="ctr"/>
          <a:lstStyle/>
          <a:p>
            <a:pPr algn="ctr"/>
            <a:endParaRPr sz="1280"/>
          </a:p>
        </p:txBody>
      </p:sp>
      <p:sp>
        <p:nvSpPr>
          <p:cNvPr id="46" name="椭圆 45"/>
          <p:cNvSpPr/>
          <p:nvPr/>
        </p:nvSpPr>
        <p:spPr bwMode="gray">
          <a:xfrm>
            <a:off x="5136759" y="2352257"/>
            <a:ext cx="80768" cy="78766"/>
          </a:xfrm>
          <a:prstGeom prst="ellipse">
            <a:avLst/>
          </a:prstGeom>
          <a:solidFill>
            <a:schemeClr val="accent1"/>
          </a:solidFill>
          <a:ln w="12700" algn="ctr">
            <a:solidFill>
              <a:schemeClr val="bg1"/>
            </a:solidFill>
            <a:round/>
          </a:ln>
          <a:effectLst/>
        </p:spPr>
        <p:txBody>
          <a:bodyPr lIns="68575" tIns="34287" rIns="68575" bIns="34287" anchor="ctr"/>
          <a:lstStyle/>
          <a:p>
            <a:pPr algn="ctr"/>
            <a:endParaRPr sz="1280"/>
          </a:p>
        </p:txBody>
      </p:sp>
      <p:sp>
        <p:nvSpPr>
          <p:cNvPr id="47" name="椭圆 46"/>
          <p:cNvSpPr/>
          <p:nvPr/>
        </p:nvSpPr>
        <p:spPr bwMode="gray">
          <a:xfrm>
            <a:off x="3327246" y="2352257"/>
            <a:ext cx="80768" cy="78766"/>
          </a:xfrm>
          <a:prstGeom prst="ellipse">
            <a:avLst/>
          </a:prstGeom>
          <a:solidFill>
            <a:schemeClr val="accent3"/>
          </a:solidFill>
          <a:ln w="12700" algn="ctr">
            <a:solidFill>
              <a:schemeClr val="bg1"/>
            </a:solidFill>
            <a:round/>
          </a:ln>
          <a:effectLst/>
        </p:spPr>
        <p:txBody>
          <a:bodyPr lIns="68575" tIns="34287" rIns="68575" bIns="34287" anchor="ctr"/>
          <a:lstStyle/>
          <a:p>
            <a:pPr algn="ctr"/>
            <a:endParaRPr sz="1280"/>
          </a:p>
        </p:txBody>
      </p:sp>
      <p:sp>
        <p:nvSpPr>
          <p:cNvPr id="48" name="椭圆 47"/>
          <p:cNvSpPr/>
          <p:nvPr/>
        </p:nvSpPr>
        <p:spPr bwMode="gray">
          <a:xfrm>
            <a:off x="6060147" y="2352257"/>
            <a:ext cx="80768" cy="78766"/>
          </a:xfrm>
          <a:prstGeom prst="ellipse">
            <a:avLst/>
          </a:prstGeom>
          <a:solidFill>
            <a:schemeClr val="accent3"/>
          </a:solidFill>
          <a:ln w="12700" algn="ctr">
            <a:solidFill>
              <a:schemeClr val="bg1"/>
            </a:solidFill>
            <a:round/>
          </a:ln>
          <a:effectLst/>
        </p:spPr>
        <p:txBody>
          <a:bodyPr lIns="68575" tIns="34287" rIns="68575" bIns="34287" anchor="ctr"/>
          <a:lstStyle/>
          <a:p>
            <a:pPr algn="ctr"/>
            <a:endParaRPr sz="1280"/>
          </a:p>
        </p:txBody>
      </p:sp>
      <p:sp>
        <p:nvSpPr>
          <p:cNvPr id="49" name="椭圆 48"/>
          <p:cNvSpPr/>
          <p:nvPr/>
        </p:nvSpPr>
        <p:spPr bwMode="gray">
          <a:xfrm>
            <a:off x="6260284" y="2352257"/>
            <a:ext cx="80768" cy="78766"/>
          </a:xfrm>
          <a:prstGeom prst="ellipse">
            <a:avLst/>
          </a:prstGeom>
          <a:solidFill>
            <a:schemeClr val="accent3"/>
          </a:solidFill>
          <a:ln w="12700" algn="ctr">
            <a:solidFill>
              <a:schemeClr val="bg1"/>
            </a:solidFill>
            <a:round/>
          </a:ln>
          <a:effectLst/>
        </p:spPr>
        <p:txBody>
          <a:bodyPr lIns="68575" tIns="34287" rIns="68575" bIns="34287" anchor="ctr"/>
          <a:lstStyle/>
          <a:p>
            <a:pPr algn="ctr"/>
            <a:endParaRPr sz="1280"/>
          </a:p>
        </p:txBody>
      </p:sp>
      <p:sp>
        <p:nvSpPr>
          <p:cNvPr id="50" name="椭圆 49"/>
          <p:cNvSpPr/>
          <p:nvPr/>
        </p:nvSpPr>
        <p:spPr bwMode="gray">
          <a:xfrm>
            <a:off x="6461802" y="2352257"/>
            <a:ext cx="80768" cy="78766"/>
          </a:xfrm>
          <a:prstGeom prst="ellipse">
            <a:avLst/>
          </a:prstGeom>
          <a:solidFill>
            <a:schemeClr val="accent3"/>
          </a:solidFill>
          <a:ln w="12700" algn="ctr">
            <a:solidFill>
              <a:schemeClr val="bg1"/>
            </a:solidFill>
            <a:round/>
          </a:ln>
          <a:effectLst/>
        </p:spPr>
        <p:txBody>
          <a:bodyPr lIns="68575" tIns="34287" rIns="68575" bIns="34287" anchor="ctr"/>
          <a:lstStyle/>
          <a:p>
            <a:pPr algn="ctr"/>
            <a:endParaRPr sz="1280"/>
          </a:p>
        </p:txBody>
      </p:sp>
      <p:sp>
        <p:nvSpPr>
          <p:cNvPr id="51" name="直接连接符 50"/>
          <p:cNvSpPr/>
          <p:nvPr/>
        </p:nvSpPr>
        <p:spPr bwMode="gray">
          <a:xfrm flipV="1">
            <a:off x="6502185" y="2402097"/>
            <a:ext cx="0" cy="183263"/>
          </a:xfrm>
          <a:prstGeom prst="line">
            <a:avLst/>
          </a:prstGeom>
          <a:noFill/>
          <a:ln w="19050">
            <a:solidFill>
              <a:schemeClr val="accent3"/>
            </a:solidFill>
            <a:round/>
          </a:ln>
          <a:effectLst/>
        </p:spPr>
        <p:txBody>
          <a:bodyPr lIns="68575" tIns="34287" rIns="68575" bIns="34287" anchor="ctr"/>
          <a:lstStyle/>
          <a:p>
            <a:pPr algn="ctr"/>
            <a:endParaRPr sz="1705">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直接连接符 51"/>
          <p:cNvSpPr/>
          <p:nvPr/>
        </p:nvSpPr>
        <p:spPr bwMode="gray">
          <a:xfrm flipV="1">
            <a:off x="6300668" y="2402097"/>
            <a:ext cx="0" cy="623094"/>
          </a:xfrm>
          <a:prstGeom prst="line">
            <a:avLst/>
          </a:prstGeom>
          <a:noFill/>
          <a:ln w="19050">
            <a:solidFill>
              <a:schemeClr val="accent3"/>
            </a:solidFill>
            <a:round/>
          </a:ln>
          <a:effectLst/>
        </p:spPr>
        <p:txBody>
          <a:bodyPr lIns="68575" tIns="34287" rIns="68575" bIns="34287" anchor="ctr"/>
          <a:lstStyle/>
          <a:p>
            <a:pPr algn="ctr"/>
            <a:endParaRPr sz="1705">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直接连接符 52"/>
          <p:cNvSpPr/>
          <p:nvPr/>
        </p:nvSpPr>
        <p:spPr bwMode="gray">
          <a:xfrm flipV="1">
            <a:off x="6100531" y="2402097"/>
            <a:ext cx="0" cy="1172883"/>
          </a:xfrm>
          <a:prstGeom prst="line">
            <a:avLst/>
          </a:prstGeom>
          <a:noFill/>
          <a:ln w="19050">
            <a:solidFill>
              <a:schemeClr val="accent3"/>
            </a:solidFill>
            <a:round/>
          </a:ln>
          <a:effectLst/>
        </p:spPr>
        <p:txBody>
          <a:bodyPr lIns="68575" tIns="34287" rIns="68575" bIns="34287" anchor="ctr"/>
          <a:lstStyle/>
          <a:p>
            <a:pPr algn="ctr"/>
            <a:endParaRPr sz="1705">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直接连接符 53"/>
          <p:cNvSpPr/>
          <p:nvPr/>
        </p:nvSpPr>
        <p:spPr bwMode="gray">
          <a:xfrm flipV="1">
            <a:off x="3367630" y="2402097"/>
            <a:ext cx="0" cy="1172883"/>
          </a:xfrm>
          <a:prstGeom prst="line">
            <a:avLst/>
          </a:prstGeom>
          <a:noFill/>
          <a:ln w="19050">
            <a:solidFill>
              <a:schemeClr val="accent3"/>
            </a:solidFill>
            <a:round/>
          </a:ln>
          <a:effectLst/>
        </p:spPr>
        <p:txBody>
          <a:bodyPr lIns="68575" tIns="34287" rIns="68575" bIns="34287" anchor="ctr"/>
          <a:lstStyle/>
          <a:p>
            <a:pPr algn="ctr"/>
            <a:endParaRPr sz="1705">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直接连接符 54"/>
          <p:cNvSpPr/>
          <p:nvPr/>
        </p:nvSpPr>
        <p:spPr bwMode="gray">
          <a:xfrm flipV="1">
            <a:off x="2381371" y="2402097"/>
            <a:ext cx="0" cy="183263"/>
          </a:xfrm>
          <a:prstGeom prst="line">
            <a:avLst/>
          </a:prstGeom>
          <a:noFill/>
          <a:ln w="19050">
            <a:solidFill>
              <a:schemeClr val="accent3"/>
            </a:solidFill>
            <a:round/>
          </a:ln>
          <a:effectLst/>
        </p:spPr>
        <p:txBody>
          <a:bodyPr lIns="68575" tIns="34287" rIns="68575" bIns="34287" anchor="ctr"/>
          <a:lstStyle/>
          <a:p>
            <a:pPr algn="ctr"/>
            <a:endParaRPr sz="1705">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直接连接符 55"/>
          <p:cNvSpPr/>
          <p:nvPr/>
        </p:nvSpPr>
        <p:spPr bwMode="gray">
          <a:xfrm flipV="1">
            <a:off x="5177143" y="2419415"/>
            <a:ext cx="0" cy="176017"/>
          </a:xfrm>
          <a:prstGeom prst="line">
            <a:avLst/>
          </a:prstGeom>
          <a:noFill/>
          <a:ln w="19050">
            <a:solidFill>
              <a:schemeClr val="accent1"/>
            </a:solidFill>
            <a:round/>
          </a:ln>
          <a:effectLst/>
        </p:spPr>
        <p:txBody>
          <a:bodyPr lIns="68575" tIns="34287" rIns="68575" bIns="34287" anchor="ctr"/>
          <a:lstStyle/>
          <a:p>
            <a:pPr algn="ctr"/>
            <a:endParaRPr sz="1705">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直接连接符 56"/>
          <p:cNvSpPr/>
          <p:nvPr/>
        </p:nvSpPr>
        <p:spPr bwMode="gray">
          <a:xfrm flipV="1">
            <a:off x="4800332" y="2419415"/>
            <a:ext cx="0" cy="1126507"/>
          </a:xfrm>
          <a:prstGeom prst="line">
            <a:avLst/>
          </a:prstGeom>
          <a:noFill/>
          <a:ln w="19050">
            <a:solidFill>
              <a:schemeClr val="accent1"/>
            </a:solidFill>
            <a:round/>
          </a:ln>
          <a:effectLst/>
        </p:spPr>
        <p:txBody>
          <a:bodyPr lIns="68575" tIns="34287" rIns="68575" bIns="34287" anchor="ctr"/>
          <a:lstStyle/>
          <a:p>
            <a:pPr algn="ctr"/>
            <a:endParaRPr sz="1705">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直接连接符 57"/>
          <p:cNvSpPr/>
          <p:nvPr/>
        </p:nvSpPr>
        <p:spPr bwMode="gray">
          <a:xfrm flipV="1">
            <a:off x="3914211" y="2419415"/>
            <a:ext cx="0" cy="176017"/>
          </a:xfrm>
          <a:prstGeom prst="line">
            <a:avLst/>
          </a:prstGeom>
          <a:noFill/>
          <a:ln w="19050">
            <a:solidFill>
              <a:schemeClr val="accent1"/>
            </a:solidFill>
            <a:round/>
          </a:ln>
          <a:effectLst/>
        </p:spPr>
        <p:txBody>
          <a:bodyPr lIns="68575" tIns="34287" rIns="68575" bIns="34287" anchor="ctr"/>
          <a:lstStyle/>
          <a:p>
            <a:pPr algn="ctr"/>
            <a:endParaRPr sz="1705">
              <a:solidFill>
                <a:schemeClr val="bg1">
                  <a:lumMod val="50000"/>
                </a:schemeClr>
              </a:solidFill>
              <a:latin typeface="微软雅黑" panose="020B0503020204020204" pitchFamily="34" charset="-122"/>
              <a:ea typeface="微软雅黑" panose="020B0503020204020204" pitchFamily="34" charset="-122"/>
            </a:endParaRPr>
          </a:p>
        </p:txBody>
      </p:sp>
      <p:sp>
        <p:nvSpPr>
          <p:cNvPr id="59" name="直接连接符 58"/>
          <p:cNvSpPr/>
          <p:nvPr/>
        </p:nvSpPr>
        <p:spPr bwMode="gray">
          <a:xfrm flipV="1">
            <a:off x="922901" y="2419415"/>
            <a:ext cx="0" cy="176017"/>
          </a:xfrm>
          <a:prstGeom prst="line">
            <a:avLst/>
          </a:prstGeom>
          <a:noFill/>
          <a:ln w="19050">
            <a:solidFill>
              <a:schemeClr val="accent1"/>
            </a:solidFill>
            <a:round/>
          </a:ln>
          <a:effectLst/>
        </p:spPr>
        <p:txBody>
          <a:bodyPr lIns="68575" tIns="34287" rIns="68575" bIns="34287" anchor="ctr"/>
          <a:lstStyle/>
          <a:p>
            <a:pPr algn="ctr"/>
            <a:endParaRPr sz="1705">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文本框 24"/>
          <p:cNvSpPr txBox="1"/>
          <p:nvPr/>
        </p:nvSpPr>
        <p:spPr>
          <a:xfrm>
            <a:off x="894808" y="2613480"/>
            <a:ext cx="1049988" cy="388156"/>
          </a:xfrm>
          <a:prstGeom prst="rect">
            <a:avLst/>
          </a:prstGeom>
          <a:noFill/>
        </p:spPr>
        <p:txBody>
          <a:bodyPr wrap="square" lIns="0" tIns="0" rIns="0" bIns="0">
            <a:noAutofit/>
          </a:bodyPr>
          <a:lstStyle/>
          <a:p>
            <a:pPr defTabSz="322580">
              <a:spcBef>
                <a:spcPts val="450"/>
              </a:spcBef>
              <a:buSzPct val="100000"/>
            </a:pPr>
            <a:r>
              <a:rPr lang="zh-CN" altLang="en-US" sz="1140" dirty="0">
                <a:solidFill>
                  <a:schemeClr val="bg1">
                    <a:lumMod val="50000"/>
                  </a:schemeClr>
                </a:solidFill>
                <a:latin typeface="微软雅黑" panose="020B0503020204020204" pitchFamily="34" charset="-122"/>
                <a:ea typeface="微软雅黑" panose="020B0503020204020204" pitchFamily="34" charset="-122"/>
              </a:rPr>
              <a:t>关键词</a:t>
            </a:r>
          </a:p>
          <a:p>
            <a:pPr defTabSz="322580">
              <a:spcBef>
                <a:spcPts val="450"/>
              </a:spcBef>
              <a:buSzPct val="100000"/>
            </a:pPr>
            <a:r>
              <a:rPr lang="zh-CN" altLang="en-US" sz="1140" dirty="0">
                <a:solidFill>
                  <a:schemeClr val="bg1">
                    <a:lumMod val="50000"/>
                  </a:schemeClr>
                </a:solidFill>
                <a:latin typeface="微软雅黑" panose="020B0503020204020204" pitchFamily="34" charset="-122"/>
                <a:ea typeface="微软雅黑" panose="020B0503020204020204" pitchFamily="34" charset="-122"/>
              </a:rPr>
              <a:t>添加文本内容</a:t>
            </a:r>
          </a:p>
        </p:txBody>
      </p:sp>
      <p:sp>
        <p:nvSpPr>
          <p:cNvPr id="61" name="文本框 25"/>
          <p:cNvSpPr txBox="1"/>
          <p:nvPr/>
        </p:nvSpPr>
        <p:spPr>
          <a:xfrm>
            <a:off x="2360641" y="2613480"/>
            <a:ext cx="1049988" cy="388156"/>
          </a:xfrm>
          <a:prstGeom prst="rect">
            <a:avLst/>
          </a:prstGeom>
          <a:noFill/>
        </p:spPr>
        <p:txBody>
          <a:bodyPr wrap="square" lIns="0" tIns="0" rIns="0" bIns="0">
            <a:noAutofit/>
          </a:bodyPr>
          <a:lstStyle/>
          <a:p>
            <a:pPr defTabSz="322580">
              <a:spcBef>
                <a:spcPts val="450"/>
              </a:spcBef>
              <a:buSzPct val="100000"/>
            </a:pPr>
            <a:r>
              <a:rPr lang="zh-CN" altLang="en-US" sz="1140" dirty="0">
                <a:solidFill>
                  <a:schemeClr val="bg1">
                    <a:lumMod val="50000"/>
                  </a:schemeClr>
                </a:solidFill>
                <a:latin typeface="微软雅黑" panose="020B0503020204020204" pitchFamily="34" charset="-122"/>
                <a:ea typeface="微软雅黑" panose="020B0503020204020204" pitchFamily="34" charset="-122"/>
              </a:rPr>
              <a:t>关键词</a:t>
            </a:r>
          </a:p>
          <a:p>
            <a:pPr defTabSz="322580">
              <a:spcBef>
                <a:spcPts val="450"/>
              </a:spcBef>
              <a:buSzPct val="100000"/>
            </a:pPr>
            <a:r>
              <a:rPr lang="zh-CN" altLang="en-US" sz="1140" dirty="0">
                <a:solidFill>
                  <a:schemeClr val="bg1">
                    <a:lumMod val="50000"/>
                  </a:schemeClr>
                </a:solidFill>
                <a:latin typeface="微软雅黑" panose="020B0503020204020204" pitchFamily="34" charset="-122"/>
                <a:ea typeface="微软雅黑" panose="020B0503020204020204" pitchFamily="34" charset="-122"/>
              </a:rPr>
              <a:t>添加文本内容</a:t>
            </a:r>
          </a:p>
        </p:txBody>
      </p:sp>
      <p:sp>
        <p:nvSpPr>
          <p:cNvPr id="62" name="文本框 26"/>
          <p:cNvSpPr txBox="1"/>
          <p:nvPr/>
        </p:nvSpPr>
        <p:spPr>
          <a:xfrm>
            <a:off x="3875603" y="2613480"/>
            <a:ext cx="1049988" cy="388156"/>
          </a:xfrm>
          <a:prstGeom prst="rect">
            <a:avLst/>
          </a:prstGeom>
          <a:noFill/>
        </p:spPr>
        <p:txBody>
          <a:bodyPr wrap="square" lIns="0" tIns="0" rIns="0" bIns="0">
            <a:noAutofit/>
          </a:bodyPr>
          <a:lstStyle/>
          <a:p>
            <a:pPr defTabSz="322580">
              <a:spcBef>
                <a:spcPts val="450"/>
              </a:spcBef>
              <a:buSzPct val="100000"/>
            </a:pPr>
            <a:r>
              <a:rPr lang="zh-CN" altLang="en-US" sz="1140" dirty="0">
                <a:solidFill>
                  <a:schemeClr val="bg1">
                    <a:lumMod val="50000"/>
                  </a:schemeClr>
                </a:solidFill>
                <a:latin typeface="微软雅黑" panose="020B0503020204020204" pitchFamily="34" charset="-122"/>
                <a:ea typeface="微软雅黑" panose="020B0503020204020204" pitchFamily="34" charset="-122"/>
              </a:rPr>
              <a:t>关键词</a:t>
            </a:r>
          </a:p>
          <a:p>
            <a:pPr defTabSz="322580">
              <a:spcBef>
                <a:spcPts val="450"/>
              </a:spcBef>
              <a:buSzPct val="100000"/>
            </a:pPr>
            <a:r>
              <a:rPr lang="zh-CN" altLang="en-US" sz="1140" dirty="0">
                <a:solidFill>
                  <a:schemeClr val="bg1">
                    <a:lumMod val="50000"/>
                  </a:schemeClr>
                </a:solidFill>
                <a:latin typeface="微软雅黑" panose="020B0503020204020204" pitchFamily="34" charset="-122"/>
                <a:ea typeface="微软雅黑" panose="020B0503020204020204" pitchFamily="34" charset="-122"/>
              </a:rPr>
              <a:t>添加文本内容</a:t>
            </a:r>
          </a:p>
        </p:txBody>
      </p:sp>
      <p:sp>
        <p:nvSpPr>
          <p:cNvPr id="63" name="文本框 27"/>
          <p:cNvSpPr txBox="1"/>
          <p:nvPr/>
        </p:nvSpPr>
        <p:spPr>
          <a:xfrm>
            <a:off x="5147686" y="2613480"/>
            <a:ext cx="1049988" cy="388156"/>
          </a:xfrm>
          <a:prstGeom prst="rect">
            <a:avLst/>
          </a:prstGeom>
          <a:noFill/>
        </p:spPr>
        <p:txBody>
          <a:bodyPr wrap="square" lIns="0" tIns="0" rIns="0" bIns="0">
            <a:noAutofit/>
          </a:bodyPr>
          <a:lstStyle/>
          <a:p>
            <a:pPr defTabSz="322580">
              <a:spcBef>
                <a:spcPts val="450"/>
              </a:spcBef>
              <a:buSzPct val="100000"/>
            </a:pPr>
            <a:r>
              <a:rPr lang="zh-CN" altLang="en-US" sz="1140" dirty="0">
                <a:solidFill>
                  <a:schemeClr val="bg1">
                    <a:lumMod val="50000"/>
                  </a:schemeClr>
                </a:solidFill>
                <a:latin typeface="微软雅黑" panose="020B0503020204020204" pitchFamily="34" charset="-122"/>
                <a:ea typeface="微软雅黑" panose="020B0503020204020204" pitchFamily="34" charset="-122"/>
              </a:rPr>
              <a:t>关键词</a:t>
            </a:r>
          </a:p>
          <a:p>
            <a:pPr defTabSz="322580">
              <a:spcBef>
                <a:spcPts val="450"/>
              </a:spcBef>
              <a:buSzPct val="100000"/>
            </a:pPr>
            <a:r>
              <a:rPr lang="zh-CN" altLang="en-US" sz="1140" dirty="0">
                <a:solidFill>
                  <a:schemeClr val="bg1">
                    <a:lumMod val="50000"/>
                  </a:schemeClr>
                </a:solidFill>
                <a:latin typeface="微软雅黑" panose="020B0503020204020204" pitchFamily="34" charset="-122"/>
                <a:ea typeface="微软雅黑" panose="020B0503020204020204" pitchFamily="34" charset="-122"/>
              </a:rPr>
              <a:t>添加文本内容</a:t>
            </a:r>
          </a:p>
        </p:txBody>
      </p:sp>
      <p:sp>
        <p:nvSpPr>
          <p:cNvPr id="64" name="文本框 28"/>
          <p:cNvSpPr txBox="1"/>
          <p:nvPr/>
        </p:nvSpPr>
        <p:spPr>
          <a:xfrm>
            <a:off x="6489285" y="2613480"/>
            <a:ext cx="1049988" cy="388156"/>
          </a:xfrm>
          <a:prstGeom prst="rect">
            <a:avLst/>
          </a:prstGeom>
          <a:noFill/>
        </p:spPr>
        <p:txBody>
          <a:bodyPr wrap="square" lIns="0" tIns="0" rIns="0" bIns="0">
            <a:noAutofit/>
          </a:bodyPr>
          <a:lstStyle/>
          <a:p>
            <a:pPr defTabSz="322580">
              <a:spcBef>
                <a:spcPts val="450"/>
              </a:spcBef>
              <a:buSzPct val="100000"/>
            </a:pPr>
            <a:r>
              <a:rPr lang="zh-CN" altLang="en-US" sz="1140" dirty="0">
                <a:solidFill>
                  <a:schemeClr val="bg1">
                    <a:lumMod val="50000"/>
                  </a:schemeClr>
                </a:solidFill>
                <a:latin typeface="微软雅黑" panose="020B0503020204020204" pitchFamily="34" charset="-122"/>
                <a:ea typeface="微软雅黑" panose="020B0503020204020204" pitchFamily="34" charset="-122"/>
              </a:rPr>
              <a:t>关键词</a:t>
            </a:r>
          </a:p>
          <a:p>
            <a:pPr defTabSz="322580">
              <a:spcBef>
                <a:spcPts val="450"/>
              </a:spcBef>
              <a:buSzPct val="100000"/>
            </a:pPr>
            <a:r>
              <a:rPr lang="zh-CN" altLang="en-US" sz="1140" dirty="0">
                <a:solidFill>
                  <a:schemeClr val="bg1">
                    <a:lumMod val="50000"/>
                  </a:schemeClr>
                </a:solidFill>
                <a:latin typeface="微软雅黑" panose="020B0503020204020204" pitchFamily="34" charset="-122"/>
                <a:ea typeface="微软雅黑" panose="020B0503020204020204" pitchFamily="34" charset="-122"/>
              </a:rPr>
              <a:t>添加文本内容</a:t>
            </a:r>
          </a:p>
        </p:txBody>
      </p:sp>
      <p:sp>
        <p:nvSpPr>
          <p:cNvPr id="65" name="文本框 29"/>
          <p:cNvSpPr txBox="1"/>
          <p:nvPr/>
        </p:nvSpPr>
        <p:spPr>
          <a:xfrm>
            <a:off x="3329860" y="3608865"/>
            <a:ext cx="1049988" cy="388156"/>
          </a:xfrm>
          <a:prstGeom prst="rect">
            <a:avLst/>
          </a:prstGeom>
          <a:noFill/>
        </p:spPr>
        <p:txBody>
          <a:bodyPr wrap="square" lIns="0" tIns="0" rIns="0" bIns="0">
            <a:noAutofit/>
          </a:bodyPr>
          <a:lstStyle/>
          <a:p>
            <a:pPr defTabSz="322580">
              <a:spcBef>
                <a:spcPts val="450"/>
              </a:spcBef>
              <a:buSzPct val="100000"/>
            </a:pPr>
            <a:r>
              <a:rPr lang="zh-CN" altLang="en-US" sz="1140" dirty="0">
                <a:solidFill>
                  <a:schemeClr val="bg1">
                    <a:lumMod val="50000"/>
                  </a:schemeClr>
                </a:solidFill>
                <a:latin typeface="微软雅黑" panose="020B0503020204020204" pitchFamily="34" charset="-122"/>
                <a:ea typeface="微软雅黑" panose="020B0503020204020204" pitchFamily="34" charset="-122"/>
              </a:rPr>
              <a:t>关键词</a:t>
            </a:r>
          </a:p>
          <a:p>
            <a:pPr defTabSz="322580">
              <a:spcBef>
                <a:spcPts val="450"/>
              </a:spcBef>
              <a:buSzPct val="100000"/>
            </a:pPr>
            <a:r>
              <a:rPr lang="zh-CN" altLang="en-US" sz="1140" dirty="0">
                <a:solidFill>
                  <a:schemeClr val="bg1">
                    <a:lumMod val="50000"/>
                  </a:schemeClr>
                </a:solidFill>
                <a:latin typeface="微软雅黑" panose="020B0503020204020204" pitchFamily="34" charset="-122"/>
                <a:ea typeface="微软雅黑" panose="020B0503020204020204" pitchFamily="34" charset="-122"/>
              </a:rPr>
              <a:t>添加文本内容</a:t>
            </a:r>
          </a:p>
        </p:txBody>
      </p:sp>
      <p:sp>
        <p:nvSpPr>
          <p:cNvPr id="66" name="文本框 30"/>
          <p:cNvSpPr txBox="1"/>
          <p:nvPr/>
        </p:nvSpPr>
        <p:spPr>
          <a:xfrm>
            <a:off x="4777599" y="3608865"/>
            <a:ext cx="1049988" cy="388156"/>
          </a:xfrm>
          <a:prstGeom prst="rect">
            <a:avLst/>
          </a:prstGeom>
          <a:noFill/>
        </p:spPr>
        <p:txBody>
          <a:bodyPr wrap="square" lIns="0" tIns="0" rIns="0" bIns="0">
            <a:noAutofit/>
          </a:bodyPr>
          <a:lstStyle/>
          <a:p>
            <a:pPr defTabSz="322580">
              <a:spcBef>
                <a:spcPts val="450"/>
              </a:spcBef>
              <a:buSzPct val="100000"/>
            </a:pPr>
            <a:r>
              <a:rPr lang="zh-CN" altLang="en-US" sz="1140" dirty="0">
                <a:solidFill>
                  <a:schemeClr val="bg1">
                    <a:lumMod val="50000"/>
                  </a:schemeClr>
                </a:solidFill>
                <a:latin typeface="微软雅黑" panose="020B0503020204020204" pitchFamily="34" charset="-122"/>
                <a:ea typeface="微软雅黑" panose="020B0503020204020204" pitchFamily="34" charset="-122"/>
              </a:rPr>
              <a:t>关键词</a:t>
            </a:r>
          </a:p>
          <a:p>
            <a:pPr defTabSz="322580">
              <a:spcBef>
                <a:spcPts val="450"/>
              </a:spcBef>
              <a:buSzPct val="100000"/>
            </a:pPr>
            <a:r>
              <a:rPr lang="zh-CN" altLang="en-US" sz="1140" dirty="0">
                <a:solidFill>
                  <a:schemeClr val="bg1">
                    <a:lumMod val="50000"/>
                  </a:schemeClr>
                </a:solidFill>
                <a:latin typeface="微软雅黑" panose="020B0503020204020204" pitchFamily="34" charset="-122"/>
                <a:ea typeface="微软雅黑" panose="020B0503020204020204" pitchFamily="34" charset="-122"/>
              </a:rPr>
              <a:t>添加文本内容</a:t>
            </a:r>
          </a:p>
        </p:txBody>
      </p:sp>
      <p:sp>
        <p:nvSpPr>
          <p:cNvPr id="67" name="文本框 31"/>
          <p:cNvSpPr txBox="1"/>
          <p:nvPr/>
        </p:nvSpPr>
        <p:spPr>
          <a:xfrm>
            <a:off x="6078671" y="3608865"/>
            <a:ext cx="1049988" cy="388156"/>
          </a:xfrm>
          <a:prstGeom prst="rect">
            <a:avLst/>
          </a:prstGeom>
          <a:noFill/>
        </p:spPr>
        <p:txBody>
          <a:bodyPr wrap="square" lIns="0" tIns="0" rIns="0" bIns="0">
            <a:noAutofit/>
          </a:bodyPr>
          <a:lstStyle/>
          <a:p>
            <a:pPr defTabSz="322580">
              <a:spcBef>
                <a:spcPts val="450"/>
              </a:spcBef>
              <a:buSzPct val="100000"/>
            </a:pPr>
            <a:r>
              <a:rPr lang="zh-CN" altLang="en-US" sz="1140" dirty="0">
                <a:solidFill>
                  <a:schemeClr val="bg1">
                    <a:lumMod val="50000"/>
                  </a:schemeClr>
                </a:solidFill>
                <a:latin typeface="微软雅黑" panose="020B0503020204020204" pitchFamily="34" charset="-122"/>
                <a:ea typeface="微软雅黑" panose="020B0503020204020204" pitchFamily="34" charset="-122"/>
              </a:rPr>
              <a:t>关键词</a:t>
            </a:r>
          </a:p>
          <a:p>
            <a:pPr defTabSz="322580">
              <a:spcBef>
                <a:spcPts val="450"/>
              </a:spcBef>
              <a:buSzPct val="100000"/>
            </a:pPr>
            <a:r>
              <a:rPr lang="zh-CN" altLang="en-US" sz="1140" dirty="0">
                <a:solidFill>
                  <a:schemeClr val="bg1">
                    <a:lumMod val="50000"/>
                  </a:schemeClr>
                </a:solidFill>
                <a:latin typeface="微软雅黑" panose="020B0503020204020204" pitchFamily="34" charset="-122"/>
                <a:ea typeface="微软雅黑" panose="020B0503020204020204" pitchFamily="34" charset="-122"/>
              </a:rPr>
              <a:t>添加文本内容</a:t>
            </a:r>
          </a:p>
        </p:txBody>
      </p:sp>
      <p:sp>
        <p:nvSpPr>
          <p:cNvPr id="68" name="文本框 32"/>
          <p:cNvSpPr txBox="1"/>
          <p:nvPr/>
        </p:nvSpPr>
        <p:spPr>
          <a:xfrm>
            <a:off x="6286360" y="3048408"/>
            <a:ext cx="1049988" cy="392036"/>
          </a:xfrm>
          <a:prstGeom prst="rect">
            <a:avLst/>
          </a:prstGeom>
          <a:noFill/>
        </p:spPr>
        <p:txBody>
          <a:bodyPr wrap="square" lIns="0" tIns="0" rIns="0" bIns="0">
            <a:noAutofit/>
          </a:bodyPr>
          <a:lstStyle/>
          <a:p>
            <a:pPr defTabSz="322580">
              <a:spcBef>
                <a:spcPts val="450"/>
              </a:spcBef>
              <a:buSzPct val="100000"/>
            </a:pPr>
            <a:r>
              <a:rPr lang="zh-CN" altLang="en-US" sz="1140" dirty="0">
                <a:solidFill>
                  <a:schemeClr val="bg1">
                    <a:lumMod val="50000"/>
                  </a:schemeClr>
                </a:solidFill>
                <a:latin typeface="微软雅黑" panose="020B0503020204020204" pitchFamily="34" charset="-122"/>
                <a:ea typeface="微软雅黑" panose="020B0503020204020204" pitchFamily="34" charset="-122"/>
              </a:rPr>
              <a:t>关键词</a:t>
            </a:r>
          </a:p>
          <a:p>
            <a:pPr defTabSz="322580">
              <a:spcBef>
                <a:spcPts val="450"/>
              </a:spcBef>
              <a:buSzPct val="100000"/>
            </a:pPr>
            <a:r>
              <a:rPr lang="zh-CN" altLang="en-US" sz="1140" dirty="0">
                <a:solidFill>
                  <a:schemeClr val="bg1">
                    <a:lumMod val="50000"/>
                  </a:schemeClr>
                </a:solidFill>
                <a:latin typeface="微软雅黑" panose="020B0503020204020204" pitchFamily="34" charset="-122"/>
                <a:ea typeface="微软雅黑" panose="020B0503020204020204" pitchFamily="34" charset="-122"/>
              </a:rPr>
              <a:t>添加文本内容</a:t>
            </a:r>
          </a:p>
        </p:txBody>
      </p:sp>
      <p:sp>
        <p:nvSpPr>
          <p:cNvPr id="31" name="任意多边形: 形状 30"/>
          <p:cNvSpPr/>
          <p:nvPr/>
        </p:nvSpPr>
        <p:spPr>
          <a:xfrm>
            <a:off x="1150583" y="1504217"/>
            <a:ext cx="392906" cy="390994"/>
          </a:xfrm>
          <a:custGeom>
            <a:avLst/>
            <a:gdLst>
              <a:gd name="connsiteX0" fmla="*/ 21907 w 330201"/>
              <a:gd name="connsiteY0" fmla="*/ 269875 h 328613"/>
              <a:gd name="connsiteX1" fmla="*/ 87630 w 330201"/>
              <a:gd name="connsiteY1" fmla="*/ 269875 h 328613"/>
              <a:gd name="connsiteX2" fmla="*/ 96651 w 330201"/>
              <a:gd name="connsiteY2" fmla="*/ 272486 h 328613"/>
              <a:gd name="connsiteX3" fmla="*/ 109538 w 330201"/>
              <a:gd name="connsiteY3" fmla="*/ 286844 h 328613"/>
              <a:gd name="connsiteX4" fmla="*/ 131445 w 330201"/>
              <a:gd name="connsiteY4" fmla="*/ 269875 h 328613"/>
              <a:gd name="connsiteX5" fmla="*/ 197168 w 330201"/>
              <a:gd name="connsiteY5" fmla="*/ 269875 h 328613"/>
              <a:gd name="connsiteX6" fmla="*/ 206188 w 330201"/>
              <a:gd name="connsiteY6" fmla="*/ 272486 h 328613"/>
              <a:gd name="connsiteX7" fmla="*/ 219075 w 330201"/>
              <a:gd name="connsiteY7" fmla="*/ 286844 h 328613"/>
              <a:gd name="connsiteX8" fmla="*/ 240983 w 330201"/>
              <a:gd name="connsiteY8" fmla="*/ 269875 h 328613"/>
              <a:gd name="connsiteX9" fmla="*/ 306706 w 330201"/>
              <a:gd name="connsiteY9" fmla="*/ 269875 h 328613"/>
              <a:gd name="connsiteX10" fmla="*/ 328613 w 330201"/>
              <a:gd name="connsiteY10" fmla="*/ 293370 h 328613"/>
              <a:gd name="connsiteX11" fmla="*/ 328613 w 330201"/>
              <a:gd name="connsiteY11" fmla="*/ 328613 h 328613"/>
              <a:gd name="connsiteX12" fmla="*/ 0 w 330201"/>
              <a:gd name="connsiteY12" fmla="*/ 328613 h 328613"/>
              <a:gd name="connsiteX13" fmla="*/ 0 w 330201"/>
              <a:gd name="connsiteY13" fmla="*/ 293370 h 328613"/>
              <a:gd name="connsiteX14" fmla="*/ 21907 w 330201"/>
              <a:gd name="connsiteY14" fmla="*/ 269875 h 328613"/>
              <a:gd name="connsiteX15" fmla="*/ 209550 w 330201"/>
              <a:gd name="connsiteY15" fmla="*/ 204788 h 328613"/>
              <a:gd name="connsiteX16" fmla="*/ 230188 w 330201"/>
              <a:gd name="connsiteY16" fmla="*/ 204788 h 328613"/>
              <a:gd name="connsiteX17" fmla="*/ 225028 w 330201"/>
              <a:gd name="connsiteY17" fmla="*/ 225706 h 328613"/>
              <a:gd name="connsiteX18" fmla="*/ 225028 w 330201"/>
              <a:gd name="connsiteY18" fmla="*/ 227013 h 328613"/>
              <a:gd name="connsiteX19" fmla="*/ 213420 w 330201"/>
              <a:gd name="connsiteY19" fmla="*/ 227013 h 328613"/>
              <a:gd name="connsiteX20" fmla="*/ 213420 w 330201"/>
              <a:gd name="connsiteY20" fmla="*/ 225706 h 328613"/>
              <a:gd name="connsiteX21" fmla="*/ 209550 w 330201"/>
              <a:gd name="connsiteY21" fmla="*/ 204788 h 328613"/>
              <a:gd name="connsiteX22" fmla="*/ 98425 w 330201"/>
              <a:gd name="connsiteY22" fmla="*/ 204788 h 328613"/>
              <a:gd name="connsiteX23" fmla="*/ 119063 w 330201"/>
              <a:gd name="connsiteY23" fmla="*/ 204788 h 328613"/>
              <a:gd name="connsiteX24" fmla="*/ 115193 w 330201"/>
              <a:gd name="connsiteY24" fmla="*/ 225706 h 328613"/>
              <a:gd name="connsiteX25" fmla="*/ 115193 w 330201"/>
              <a:gd name="connsiteY25" fmla="*/ 227013 h 328613"/>
              <a:gd name="connsiteX26" fmla="*/ 103584 w 330201"/>
              <a:gd name="connsiteY26" fmla="*/ 227013 h 328613"/>
              <a:gd name="connsiteX27" fmla="*/ 103584 w 330201"/>
              <a:gd name="connsiteY27" fmla="*/ 225706 h 328613"/>
              <a:gd name="connsiteX28" fmla="*/ 98425 w 330201"/>
              <a:gd name="connsiteY28" fmla="*/ 204788 h 328613"/>
              <a:gd name="connsiteX29" fmla="*/ 274638 w 330201"/>
              <a:gd name="connsiteY29" fmla="*/ 193675 h 328613"/>
              <a:gd name="connsiteX30" fmla="*/ 306388 w 330201"/>
              <a:gd name="connsiteY30" fmla="*/ 225425 h 328613"/>
              <a:gd name="connsiteX31" fmla="*/ 274638 w 330201"/>
              <a:gd name="connsiteY31" fmla="*/ 257175 h 328613"/>
              <a:gd name="connsiteX32" fmla="*/ 242888 w 330201"/>
              <a:gd name="connsiteY32" fmla="*/ 225425 h 328613"/>
              <a:gd name="connsiteX33" fmla="*/ 274638 w 330201"/>
              <a:gd name="connsiteY33" fmla="*/ 193675 h 328613"/>
              <a:gd name="connsiteX34" fmla="*/ 164307 w 330201"/>
              <a:gd name="connsiteY34" fmla="*/ 193675 h 328613"/>
              <a:gd name="connsiteX35" fmla="*/ 195264 w 330201"/>
              <a:gd name="connsiteY35" fmla="*/ 225425 h 328613"/>
              <a:gd name="connsiteX36" fmla="*/ 164307 w 330201"/>
              <a:gd name="connsiteY36" fmla="*/ 257175 h 328613"/>
              <a:gd name="connsiteX37" fmla="*/ 133350 w 330201"/>
              <a:gd name="connsiteY37" fmla="*/ 225425 h 328613"/>
              <a:gd name="connsiteX38" fmla="*/ 164307 w 330201"/>
              <a:gd name="connsiteY38" fmla="*/ 193675 h 328613"/>
              <a:gd name="connsiteX39" fmla="*/ 53975 w 330201"/>
              <a:gd name="connsiteY39" fmla="*/ 193675 h 328613"/>
              <a:gd name="connsiteX40" fmla="*/ 85725 w 330201"/>
              <a:gd name="connsiteY40" fmla="*/ 225425 h 328613"/>
              <a:gd name="connsiteX41" fmla="*/ 53975 w 330201"/>
              <a:gd name="connsiteY41" fmla="*/ 257175 h 328613"/>
              <a:gd name="connsiteX42" fmla="*/ 22225 w 330201"/>
              <a:gd name="connsiteY42" fmla="*/ 225425 h 328613"/>
              <a:gd name="connsiteX43" fmla="*/ 53975 w 330201"/>
              <a:gd name="connsiteY43" fmla="*/ 193675 h 328613"/>
              <a:gd name="connsiteX44" fmla="*/ 155575 w 330201"/>
              <a:gd name="connsiteY44" fmla="*/ 80963 h 328613"/>
              <a:gd name="connsiteX45" fmla="*/ 168275 w 330201"/>
              <a:gd name="connsiteY45" fmla="*/ 80963 h 328613"/>
              <a:gd name="connsiteX46" fmla="*/ 168275 w 330201"/>
              <a:gd name="connsiteY46" fmla="*/ 107950 h 328613"/>
              <a:gd name="connsiteX47" fmla="*/ 195263 w 330201"/>
              <a:gd name="connsiteY47" fmla="*/ 107950 h 328613"/>
              <a:gd name="connsiteX48" fmla="*/ 195263 w 330201"/>
              <a:gd name="connsiteY48" fmla="*/ 119063 h 328613"/>
              <a:gd name="connsiteX49" fmla="*/ 168275 w 330201"/>
              <a:gd name="connsiteY49" fmla="*/ 119063 h 328613"/>
              <a:gd name="connsiteX50" fmla="*/ 168275 w 330201"/>
              <a:gd name="connsiteY50" fmla="*/ 147638 h 328613"/>
              <a:gd name="connsiteX51" fmla="*/ 155575 w 330201"/>
              <a:gd name="connsiteY51" fmla="*/ 147638 h 328613"/>
              <a:gd name="connsiteX52" fmla="*/ 155575 w 330201"/>
              <a:gd name="connsiteY52" fmla="*/ 119063 h 328613"/>
              <a:gd name="connsiteX53" fmla="*/ 130175 w 330201"/>
              <a:gd name="connsiteY53" fmla="*/ 119063 h 328613"/>
              <a:gd name="connsiteX54" fmla="*/ 130175 w 330201"/>
              <a:gd name="connsiteY54" fmla="*/ 107950 h 328613"/>
              <a:gd name="connsiteX55" fmla="*/ 155575 w 330201"/>
              <a:gd name="connsiteY55" fmla="*/ 107950 h 328613"/>
              <a:gd name="connsiteX56" fmla="*/ 104775 w 330201"/>
              <a:gd name="connsiteY56" fmla="*/ 66675 h 328613"/>
              <a:gd name="connsiteX57" fmla="*/ 119063 w 330201"/>
              <a:gd name="connsiteY57" fmla="*/ 66675 h 328613"/>
              <a:gd name="connsiteX58" fmla="*/ 119063 w 330201"/>
              <a:gd name="connsiteY58" fmla="*/ 147638 h 328613"/>
              <a:gd name="connsiteX59" fmla="*/ 101600 w 330201"/>
              <a:gd name="connsiteY59" fmla="*/ 147638 h 328613"/>
              <a:gd name="connsiteX60" fmla="*/ 101600 w 330201"/>
              <a:gd name="connsiteY60" fmla="*/ 84137 h 328613"/>
              <a:gd name="connsiteX61" fmla="*/ 100013 w 330201"/>
              <a:gd name="connsiteY61" fmla="*/ 84137 h 328613"/>
              <a:gd name="connsiteX62" fmla="*/ 84137 w 330201"/>
              <a:gd name="connsiteY62" fmla="*/ 90487 h 328613"/>
              <a:gd name="connsiteX63" fmla="*/ 84137 w 330201"/>
              <a:gd name="connsiteY63" fmla="*/ 80962 h 328613"/>
              <a:gd name="connsiteX64" fmla="*/ 82550 w 330201"/>
              <a:gd name="connsiteY64" fmla="*/ 76200 h 328613"/>
              <a:gd name="connsiteX65" fmla="*/ 222539 w 330201"/>
              <a:gd name="connsiteY65" fmla="*/ 63500 h 328613"/>
              <a:gd name="connsiteX66" fmla="*/ 251114 w 330201"/>
              <a:gd name="connsiteY66" fmla="*/ 89793 h 328613"/>
              <a:gd name="connsiteX67" fmla="*/ 229033 w 330201"/>
              <a:gd name="connsiteY67" fmla="*/ 125289 h 328613"/>
              <a:gd name="connsiteX68" fmla="*/ 221240 w 330201"/>
              <a:gd name="connsiteY68" fmla="*/ 131862 h 328613"/>
              <a:gd name="connsiteX69" fmla="*/ 252413 w 330201"/>
              <a:gd name="connsiteY69" fmla="*/ 131862 h 328613"/>
              <a:gd name="connsiteX70" fmla="*/ 252413 w 330201"/>
              <a:gd name="connsiteY70" fmla="*/ 147638 h 328613"/>
              <a:gd name="connsiteX71" fmla="*/ 195263 w 330201"/>
              <a:gd name="connsiteY71" fmla="*/ 147638 h 328613"/>
              <a:gd name="connsiteX72" fmla="*/ 195263 w 330201"/>
              <a:gd name="connsiteY72" fmla="*/ 135806 h 328613"/>
              <a:gd name="connsiteX73" fmla="*/ 205654 w 330201"/>
              <a:gd name="connsiteY73" fmla="*/ 126603 h 328613"/>
              <a:gd name="connsiteX74" fmla="*/ 231631 w 330201"/>
              <a:gd name="connsiteY74" fmla="*/ 91108 h 328613"/>
              <a:gd name="connsiteX75" fmla="*/ 218642 w 330201"/>
              <a:gd name="connsiteY75" fmla="*/ 79276 h 328613"/>
              <a:gd name="connsiteX76" fmla="*/ 201757 w 330201"/>
              <a:gd name="connsiteY76" fmla="*/ 85849 h 328613"/>
              <a:gd name="connsiteX77" fmla="*/ 200458 w 330201"/>
              <a:gd name="connsiteY77" fmla="*/ 85849 h 328613"/>
              <a:gd name="connsiteX78" fmla="*/ 195263 w 330201"/>
              <a:gd name="connsiteY78" fmla="*/ 72702 h 328613"/>
              <a:gd name="connsiteX79" fmla="*/ 222539 w 330201"/>
              <a:gd name="connsiteY79" fmla="*/ 63500 h 328613"/>
              <a:gd name="connsiteX80" fmla="*/ 22740 w 330201"/>
              <a:gd name="connsiteY80" fmla="*/ 0 h 328613"/>
              <a:gd name="connsiteX81" fmla="*/ 318574 w 330201"/>
              <a:gd name="connsiteY81" fmla="*/ 0 h 328613"/>
              <a:gd name="connsiteX82" fmla="*/ 330201 w 330201"/>
              <a:gd name="connsiteY82" fmla="*/ 11608 h 328613"/>
              <a:gd name="connsiteX83" fmla="*/ 330201 w 330201"/>
              <a:gd name="connsiteY83" fmla="*/ 215405 h 328613"/>
              <a:gd name="connsiteX84" fmla="*/ 322450 w 330201"/>
              <a:gd name="connsiteY84" fmla="*/ 227013 h 328613"/>
              <a:gd name="connsiteX85" fmla="*/ 322450 w 330201"/>
              <a:gd name="connsiteY85" fmla="*/ 225723 h 328613"/>
              <a:gd name="connsiteX86" fmla="*/ 306948 w 330201"/>
              <a:gd name="connsiteY86" fmla="*/ 188317 h 328613"/>
              <a:gd name="connsiteX87" fmla="*/ 306948 w 330201"/>
              <a:gd name="connsiteY87" fmla="*/ 21927 h 328613"/>
              <a:gd name="connsiteX88" fmla="*/ 34366 w 330201"/>
              <a:gd name="connsiteY88" fmla="*/ 21927 h 328613"/>
              <a:gd name="connsiteX89" fmla="*/ 34366 w 330201"/>
              <a:gd name="connsiteY89" fmla="*/ 180578 h 328613"/>
              <a:gd name="connsiteX90" fmla="*/ 11113 w 330201"/>
              <a:gd name="connsiteY90" fmla="*/ 202506 h 328613"/>
              <a:gd name="connsiteX91" fmla="*/ 11113 w 330201"/>
              <a:gd name="connsiteY91" fmla="*/ 11608 h 328613"/>
              <a:gd name="connsiteX92" fmla="*/ 22740 w 330201"/>
              <a:gd name="connsiteY92"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30201" h="328613">
                <a:moveTo>
                  <a:pt x="21907" y="269875"/>
                </a:moveTo>
                <a:cubicBezTo>
                  <a:pt x="21907" y="269875"/>
                  <a:pt x="21907" y="269875"/>
                  <a:pt x="87630" y="269875"/>
                </a:cubicBezTo>
                <a:cubicBezTo>
                  <a:pt x="91496" y="269875"/>
                  <a:pt x="94073" y="271181"/>
                  <a:pt x="96651" y="272486"/>
                </a:cubicBezTo>
                <a:cubicBezTo>
                  <a:pt x="103094" y="275096"/>
                  <a:pt x="108249" y="280318"/>
                  <a:pt x="109538" y="286844"/>
                </a:cubicBezTo>
                <a:cubicBezTo>
                  <a:pt x="112115" y="277707"/>
                  <a:pt x="121136" y="269875"/>
                  <a:pt x="131445" y="269875"/>
                </a:cubicBezTo>
                <a:cubicBezTo>
                  <a:pt x="131445" y="269875"/>
                  <a:pt x="131445" y="269875"/>
                  <a:pt x="197168" y="269875"/>
                </a:cubicBezTo>
                <a:cubicBezTo>
                  <a:pt x="201034" y="269875"/>
                  <a:pt x="203611" y="271181"/>
                  <a:pt x="206188" y="272486"/>
                </a:cubicBezTo>
                <a:cubicBezTo>
                  <a:pt x="212632" y="275096"/>
                  <a:pt x="216498" y="280318"/>
                  <a:pt x="219075" y="286844"/>
                </a:cubicBezTo>
                <a:cubicBezTo>
                  <a:pt x="221653" y="277707"/>
                  <a:pt x="230673" y="269875"/>
                  <a:pt x="240983" y="269875"/>
                </a:cubicBezTo>
                <a:cubicBezTo>
                  <a:pt x="240983" y="269875"/>
                  <a:pt x="240983" y="269875"/>
                  <a:pt x="306706" y="269875"/>
                </a:cubicBezTo>
                <a:cubicBezTo>
                  <a:pt x="319592" y="269875"/>
                  <a:pt x="328613" y="280318"/>
                  <a:pt x="328613" y="293370"/>
                </a:cubicBezTo>
                <a:cubicBezTo>
                  <a:pt x="328613" y="293370"/>
                  <a:pt x="328613" y="293370"/>
                  <a:pt x="328613" y="328613"/>
                </a:cubicBezTo>
                <a:cubicBezTo>
                  <a:pt x="328613" y="328613"/>
                  <a:pt x="328613" y="328613"/>
                  <a:pt x="0" y="328613"/>
                </a:cubicBezTo>
                <a:cubicBezTo>
                  <a:pt x="0" y="328613"/>
                  <a:pt x="0" y="328613"/>
                  <a:pt x="0" y="293370"/>
                </a:cubicBezTo>
                <a:cubicBezTo>
                  <a:pt x="0" y="280318"/>
                  <a:pt x="9021" y="269875"/>
                  <a:pt x="21907" y="269875"/>
                </a:cubicBezTo>
                <a:close/>
                <a:moveTo>
                  <a:pt x="209550" y="204788"/>
                </a:moveTo>
                <a:lnTo>
                  <a:pt x="230188" y="204788"/>
                </a:lnTo>
                <a:cubicBezTo>
                  <a:pt x="227608" y="211325"/>
                  <a:pt x="225028" y="217862"/>
                  <a:pt x="225028" y="225706"/>
                </a:cubicBezTo>
                <a:cubicBezTo>
                  <a:pt x="225028" y="225706"/>
                  <a:pt x="225028" y="227013"/>
                  <a:pt x="225028" y="227013"/>
                </a:cubicBezTo>
                <a:cubicBezTo>
                  <a:pt x="225028" y="227013"/>
                  <a:pt x="225028" y="227013"/>
                  <a:pt x="213420" y="227013"/>
                </a:cubicBezTo>
                <a:cubicBezTo>
                  <a:pt x="213420" y="227013"/>
                  <a:pt x="213420" y="225706"/>
                  <a:pt x="213420" y="225706"/>
                </a:cubicBezTo>
                <a:cubicBezTo>
                  <a:pt x="213420" y="217862"/>
                  <a:pt x="212130" y="211325"/>
                  <a:pt x="209550" y="204788"/>
                </a:cubicBezTo>
                <a:close/>
                <a:moveTo>
                  <a:pt x="98425" y="204788"/>
                </a:moveTo>
                <a:lnTo>
                  <a:pt x="119063" y="204788"/>
                </a:lnTo>
                <a:cubicBezTo>
                  <a:pt x="116483" y="211325"/>
                  <a:pt x="115193" y="217862"/>
                  <a:pt x="115193" y="225706"/>
                </a:cubicBezTo>
                <a:cubicBezTo>
                  <a:pt x="115193" y="225706"/>
                  <a:pt x="115193" y="227013"/>
                  <a:pt x="115193" y="227013"/>
                </a:cubicBezTo>
                <a:cubicBezTo>
                  <a:pt x="115193" y="227013"/>
                  <a:pt x="115193" y="227013"/>
                  <a:pt x="103584" y="227013"/>
                </a:cubicBezTo>
                <a:cubicBezTo>
                  <a:pt x="103584" y="227013"/>
                  <a:pt x="103584" y="225706"/>
                  <a:pt x="103584" y="225706"/>
                </a:cubicBezTo>
                <a:cubicBezTo>
                  <a:pt x="103584" y="217862"/>
                  <a:pt x="101005" y="211325"/>
                  <a:pt x="98425" y="204788"/>
                </a:cubicBezTo>
                <a:close/>
                <a:moveTo>
                  <a:pt x="274638" y="193675"/>
                </a:moveTo>
                <a:cubicBezTo>
                  <a:pt x="292173" y="193675"/>
                  <a:pt x="306388" y="207890"/>
                  <a:pt x="306388" y="225425"/>
                </a:cubicBezTo>
                <a:cubicBezTo>
                  <a:pt x="306388" y="242960"/>
                  <a:pt x="292173" y="257175"/>
                  <a:pt x="274638" y="257175"/>
                </a:cubicBezTo>
                <a:cubicBezTo>
                  <a:pt x="257103" y="257175"/>
                  <a:pt x="242888" y="242960"/>
                  <a:pt x="242888" y="225425"/>
                </a:cubicBezTo>
                <a:cubicBezTo>
                  <a:pt x="242888" y="207890"/>
                  <a:pt x="257103" y="193675"/>
                  <a:pt x="274638" y="193675"/>
                </a:cubicBezTo>
                <a:close/>
                <a:moveTo>
                  <a:pt x="164307" y="193675"/>
                </a:moveTo>
                <a:cubicBezTo>
                  <a:pt x="181404" y="193675"/>
                  <a:pt x="195264" y="207890"/>
                  <a:pt x="195264" y="225425"/>
                </a:cubicBezTo>
                <a:cubicBezTo>
                  <a:pt x="195264" y="242960"/>
                  <a:pt x="181404" y="257175"/>
                  <a:pt x="164307" y="257175"/>
                </a:cubicBezTo>
                <a:cubicBezTo>
                  <a:pt x="147210" y="257175"/>
                  <a:pt x="133350" y="242960"/>
                  <a:pt x="133350" y="225425"/>
                </a:cubicBezTo>
                <a:cubicBezTo>
                  <a:pt x="133350" y="207890"/>
                  <a:pt x="147210" y="193675"/>
                  <a:pt x="164307" y="193675"/>
                </a:cubicBezTo>
                <a:close/>
                <a:moveTo>
                  <a:pt x="53975" y="193675"/>
                </a:moveTo>
                <a:cubicBezTo>
                  <a:pt x="71510" y="193675"/>
                  <a:pt x="85725" y="207890"/>
                  <a:pt x="85725" y="225425"/>
                </a:cubicBezTo>
                <a:cubicBezTo>
                  <a:pt x="85725" y="242960"/>
                  <a:pt x="71510" y="257175"/>
                  <a:pt x="53975" y="257175"/>
                </a:cubicBezTo>
                <a:cubicBezTo>
                  <a:pt x="36440" y="257175"/>
                  <a:pt x="22225" y="242960"/>
                  <a:pt x="22225" y="225425"/>
                </a:cubicBezTo>
                <a:cubicBezTo>
                  <a:pt x="22225" y="207890"/>
                  <a:pt x="36440" y="193675"/>
                  <a:pt x="53975" y="193675"/>
                </a:cubicBezTo>
                <a:close/>
                <a:moveTo>
                  <a:pt x="155575" y="80963"/>
                </a:moveTo>
                <a:lnTo>
                  <a:pt x="168275" y="80963"/>
                </a:lnTo>
                <a:lnTo>
                  <a:pt x="168275" y="107950"/>
                </a:lnTo>
                <a:lnTo>
                  <a:pt x="195263" y="107950"/>
                </a:lnTo>
                <a:lnTo>
                  <a:pt x="195263" y="119063"/>
                </a:lnTo>
                <a:lnTo>
                  <a:pt x="168275" y="119063"/>
                </a:lnTo>
                <a:lnTo>
                  <a:pt x="168275" y="147638"/>
                </a:lnTo>
                <a:lnTo>
                  <a:pt x="155575" y="147638"/>
                </a:lnTo>
                <a:lnTo>
                  <a:pt x="155575" y="119063"/>
                </a:lnTo>
                <a:lnTo>
                  <a:pt x="130175" y="119063"/>
                </a:lnTo>
                <a:lnTo>
                  <a:pt x="130175" y="107950"/>
                </a:lnTo>
                <a:lnTo>
                  <a:pt x="155575" y="107950"/>
                </a:lnTo>
                <a:close/>
                <a:moveTo>
                  <a:pt x="104775" y="66675"/>
                </a:moveTo>
                <a:lnTo>
                  <a:pt x="119063" y="66675"/>
                </a:lnTo>
                <a:lnTo>
                  <a:pt x="119063" y="147638"/>
                </a:lnTo>
                <a:lnTo>
                  <a:pt x="101600" y="147638"/>
                </a:lnTo>
                <a:lnTo>
                  <a:pt x="101600" y="84137"/>
                </a:lnTo>
                <a:lnTo>
                  <a:pt x="100013" y="84137"/>
                </a:lnTo>
                <a:lnTo>
                  <a:pt x="84137" y="90487"/>
                </a:lnTo>
                <a:lnTo>
                  <a:pt x="84137" y="80962"/>
                </a:lnTo>
                <a:lnTo>
                  <a:pt x="82550" y="76200"/>
                </a:lnTo>
                <a:close/>
                <a:moveTo>
                  <a:pt x="222539" y="63500"/>
                </a:moveTo>
                <a:cubicBezTo>
                  <a:pt x="240723" y="63500"/>
                  <a:pt x="251114" y="75332"/>
                  <a:pt x="251114" y="89793"/>
                </a:cubicBezTo>
                <a:cubicBezTo>
                  <a:pt x="251114" y="102939"/>
                  <a:pt x="240723" y="114771"/>
                  <a:pt x="229033" y="125289"/>
                </a:cubicBezTo>
                <a:cubicBezTo>
                  <a:pt x="229033" y="125289"/>
                  <a:pt x="229033" y="125289"/>
                  <a:pt x="221240" y="131862"/>
                </a:cubicBezTo>
                <a:cubicBezTo>
                  <a:pt x="221240" y="131862"/>
                  <a:pt x="221240" y="131862"/>
                  <a:pt x="252413" y="131862"/>
                </a:cubicBezTo>
                <a:cubicBezTo>
                  <a:pt x="252413" y="131862"/>
                  <a:pt x="252413" y="131862"/>
                  <a:pt x="252413" y="147638"/>
                </a:cubicBezTo>
                <a:cubicBezTo>
                  <a:pt x="252413" y="147638"/>
                  <a:pt x="252413" y="147638"/>
                  <a:pt x="195263" y="147638"/>
                </a:cubicBezTo>
                <a:cubicBezTo>
                  <a:pt x="195263" y="147638"/>
                  <a:pt x="195263" y="147638"/>
                  <a:pt x="195263" y="135806"/>
                </a:cubicBezTo>
                <a:cubicBezTo>
                  <a:pt x="195263" y="135806"/>
                  <a:pt x="195263" y="135806"/>
                  <a:pt x="205654" y="126603"/>
                </a:cubicBezTo>
                <a:cubicBezTo>
                  <a:pt x="222539" y="110827"/>
                  <a:pt x="231631" y="101625"/>
                  <a:pt x="231631" y="91108"/>
                </a:cubicBezTo>
                <a:cubicBezTo>
                  <a:pt x="231631" y="84534"/>
                  <a:pt x="227735" y="79276"/>
                  <a:pt x="218642" y="79276"/>
                </a:cubicBezTo>
                <a:cubicBezTo>
                  <a:pt x="210849" y="79276"/>
                  <a:pt x="205654" y="83220"/>
                  <a:pt x="201757" y="85849"/>
                </a:cubicBezTo>
                <a:cubicBezTo>
                  <a:pt x="201757" y="85849"/>
                  <a:pt x="201757" y="85849"/>
                  <a:pt x="200458" y="85849"/>
                </a:cubicBezTo>
                <a:cubicBezTo>
                  <a:pt x="200458" y="85849"/>
                  <a:pt x="200458" y="85849"/>
                  <a:pt x="195263" y="72702"/>
                </a:cubicBezTo>
                <a:cubicBezTo>
                  <a:pt x="201757" y="67444"/>
                  <a:pt x="210849" y="63500"/>
                  <a:pt x="222539" y="63500"/>
                </a:cubicBezTo>
                <a:close/>
                <a:moveTo>
                  <a:pt x="22740" y="0"/>
                </a:moveTo>
                <a:cubicBezTo>
                  <a:pt x="22740" y="0"/>
                  <a:pt x="22740" y="0"/>
                  <a:pt x="318574" y="0"/>
                </a:cubicBezTo>
                <a:cubicBezTo>
                  <a:pt x="325034" y="0"/>
                  <a:pt x="330201" y="5159"/>
                  <a:pt x="330201" y="11608"/>
                </a:cubicBezTo>
                <a:cubicBezTo>
                  <a:pt x="330201" y="11608"/>
                  <a:pt x="330201" y="11608"/>
                  <a:pt x="330201" y="215405"/>
                </a:cubicBezTo>
                <a:cubicBezTo>
                  <a:pt x="330201" y="220564"/>
                  <a:pt x="327617" y="224434"/>
                  <a:pt x="322450" y="227013"/>
                </a:cubicBezTo>
                <a:cubicBezTo>
                  <a:pt x="322450" y="225723"/>
                  <a:pt x="322450" y="225723"/>
                  <a:pt x="322450" y="225723"/>
                </a:cubicBezTo>
                <a:cubicBezTo>
                  <a:pt x="322450" y="210245"/>
                  <a:pt x="315991" y="197347"/>
                  <a:pt x="306948" y="188317"/>
                </a:cubicBezTo>
                <a:cubicBezTo>
                  <a:pt x="306948" y="188317"/>
                  <a:pt x="306948" y="188317"/>
                  <a:pt x="306948" y="21927"/>
                </a:cubicBezTo>
                <a:cubicBezTo>
                  <a:pt x="306948" y="21927"/>
                  <a:pt x="306948" y="21927"/>
                  <a:pt x="34366" y="21927"/>
                </a:cubicBezTo>
                <a:cubicBezTo>
                  <a:pt x="34366" y="21927"/>
                  <a:pt x="34366" y="21927"/>
                  <a:pt x="34366" y="180578"/>
                </a:cubicBezTo>
                <a:cubicBezTo>
                  <a:pt x="24031" y="185738"/>
                  <a:pt x="16280" y="193477"/>
                  <a:pt x="11113" y="202506"/>
                </a:cubicBezTo>
                <a:cubicBezTo>
                  <a:pt x="11113" y="202506"/>
                  <a:pt x="11113" y="202506"/>
                  <a:pt x="11113" y="11608"/>
                </a:cubicBezTo>
                <a:cubicBezTo>
                  <a:pt x="11113" y="5159"/>
                  <a:pt x="16280" y="0"/>
                  <a:pt x="227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anchor="ctr"/>
          <a:lstStyle/>
          <a:p>
            <a:pPr algn="ctr"/>
            <a:endParaRPr sz="1280"/>
          </a:p>
        </p:txBody>
      </p:sp>
      <p:sp>
        <p:nvSpPr>
          <p:cNvPr id="32" name="任意多边形: 形状 31"/>
          <p:cNvSpPr/>
          <p:nvPr/>
        </p:nvSpPr>
        <p:spPr>
          <a:xfrm>
            <a:off x="2765948" y="1504217"/>
            <a:ext cx="392906" cy="390994"/>
          </a:xfrm>
          <a:custGeom>
            <a:avLst/>
            <a:gdLst>
              <a:gd name="connsiteX0" fmla="*/ 21907 w 330201"/>
              <a:gd name="connsiteY0" fmla="*/ 269875 h 328613"/>
              <a:gd name="connsiteX1" fmla="*/ 87630 w 330201"/>
              <a:gd name="connsiteY1" fmla="*/ 269875 h 328613"/>
              <a:gd name="connsiteX2" fmla="*/ 96651 w 330201"/>
              <a:gd name="connsiteY2" fmla="*/ 272486 h 328613"/>
              <a:gd name="connsiteX3" fmla="*/ 109538 w 330201"/>
              <a:gd name="connsiteY3" fmla="*/ 286844 h 328613"/>
              <a:gd name="connsiteX4" fmla="*/ 131445 w 330201"/>
              <a:gd name="connsiteY4" fmla="*/ 269875 h 328613"/>
              <a:gd name="connsiteX5" fmla="*/ 197168 w 330201"/>
              <a:gd name="connsiteY5" fmla="*/ 269875 h 328613"/>
              <a:gd name="connsiteX6" fmla="*/ 206188 w 330201"/>
              <a:gd name="connsiteY6" fmla="*/ 272486 h 328613"/>
              <a:gd name="connsiteX7" fmla="*/ 219075 w 330201"/>
              <a:gd name="connsiteY7" fmla="*/ 286844 h 328613"/>
              <a:gd name="connsiteX8" fmla="*/ 240983 w 330201"/>
              <a:gd name="connsiteY8" fmla="*/ 269875 h 328613"/>
              <a:gd name="connsiteX9" fmla="*/ 306706 w 330201"/>
              <a:gd name="connsiteY9" fmla="*/ 269875 h 328613"/>
              <a:gd name="connsiteX10" fmla="*/ 328613 w 330201"/>
              <a:gd name="connsiteY10" fmla="*/ 293370 h 328613"/>
              <a:gd name="connsiteX11" fmla="*/ 328613 w 330201"/>
              <a:gd name="connsiteY11" fmla="*/ 328613 h 328613"/>
              <a:gd name="connsiteX12" fmla="*/ 0 w 330201"/>
              <a:gd name="connsiteY12" fmla="*/ 328613 h 328613"/>
              <a:gd name="connsiteX13" fmla="*/ 0 w 330201"/>
              <a:gd name="connsiteY13" fmla="*/ 293370 h 328613"/>
              <a:gd name="connsiteX14" fmla="*/ 21907 w 330201"/>
              <a:gd name="connsiteY14" fmla="*/ 269875 h 328613"/>
              <a:gd name="connsiteX15" fmla="*/ 209550 w 330201"/>
              <a:gd name="connsiteY15" fmla="*/ 204788 h 328613"/>
              <a:gd name="connsiteX16" fmla="*/ 230188 w 330201"/>
              <a:gd name="connsiteY16" fmla="*/ 204788 h 328613"/>
              <a:gd name="connsiteX17" fmla="*/ 225028 w 330201"/>
              <a:gd name="connsiteY17" fmla="*/ 225706 h 328613"/>
              <a:gd name="connsiteX18" fmla="*/ 225028 w 330201"/>
              <a:gd name="connsiteY18" fmla="*/ 227013 h 328613"/>
              <a:gd name="connsiteX19" fmla="*/ 213420 w 330201"/>
              <a:gd name="connsiteY19" fmla="*/ 227013 h 328613"/>
              <a:gd name="connsiteX20" fmla="*/ 213420 w 330201"/>
              <a:gd name="connsiteY20" fmla="*/ 225706 h 328613"/>
              <a:gd name="connsiteX21" fmla="*/ 209550 w 330201"/>
              <a:gd name="connsiteY21" fmla="*/ 204788 h 328613"/>
              <a:gd name="connsiteX22" fmla="*/ 98425 w 330201"/>
              <a:gd name="connsiteY22" fmla="*/ 204788 h 328613"/>
              <a:gd name="connsiteX23" fmla="*/ 119063 w 330201"/>
              <a:gd name="connsiteY23" fmla="*/ 204788 h 328613"/>
              <a:gd name="connsiteX24" fmla="*/ 115193 w 330201"/>
              <a:gd name="connsiteY24" fmla="*/ 225706 h 328613"/>
              <a:gd name="connsiteX25" fmla="*/ 115193 w 330201"/>
              <a:gd name="connsiteY25" fmla="*/ 227013 h 328613"/>
              <a:gd name="connsiteX26" fmla="*/ 103584 w 330201"/>
              <a:gd name="connsiteY26" fmla="*/ 227013 h 328613"/>
              <a:gd name="connsiteX27" fmla="*/ 103584 w 330201"/>
              <a:gd name="connsiteY27" fmla="*/ 225706 h 328613"/>
              <a:gd name="connsiteX28" fmla="*/ 98425 w 330201"/>
              <a:gd name="connsiteY28" fmla="*/ 204788 h 328613"/>
              <a:gd name="connsiteX29" fmla="*/ 274638 w 330201"/>
              <a:gd name="connsiteY29" fmla="*/ 193675 h 328613"/>
              <a:gd name="connsiteX30" fmla="*/ 306388 w 330201"/>
              <a:gd name="connsiteY30" fmla="*/ 225425 h 328613"/>
              <a:gd name="connsiteX31" fmla="*/ 274638 w 330201"/>
              <a:gd name="connsiteY31" fmla="*/ 257175 h 328613"/>
              <a:gd name="connsiteX32" fmla="*/ 242888 w 330201"/>
              <a:gd name="connsiteY32" fmla="*/ 225425 h 328613"/>
              <a:gd name="connsiteX33" fmla="*/ 274638 w 330201"/>
              <a:gd name="connsiteY33" fmla="*/ 193675 h 328613"/>
              <a:gd name="connsiteX34" fmla="*/ 164307 w 330201"/>
              <a:gd name="connsiteY34" fmla="*/ 193675 h 328613"/>
              <a:gd name="connsiteX35" fmla="*/ 195264 w 330201"/>
              <a:gd name="connsiteY35" fmla="*/ 225425 h 328613"/>
              <a:gd name="connsiteX36" fmla="*/ 164307 w 330201"/>
              <a:gd name="connsiteY36" fmla="*/ 257175 h 328613"/>
              <a:gd name="connsiteX37" fmla="*/ 133350 w 330201"/>
              <a:gd name="connsiteY37" fmla="*/ 225425 h 328613"/>
              <a:gd name="connsiteX38" fmla="*/ 164307 w 330201"/>
              <a:gd name="connsiteY38" fmla="*/ 193675 h 328613"/>
              <a:gd name="connsiteX39" fmla="*/ 53975 w 330201"/>
              <a:gd name="connsiteY39" fmla="*/ 193675 h 328613"/>
              <a:gd name="connsiteX40" fmla="*/ 85725 w 330201"/>
              <a:gd name="connsiteY40" fmla="*/ 225425 h 328613"/>
              <a:gd name="connsiteX41" fmla="*/ 53975 w 330201"/>
              <a:gd name="connsiteY41" fmla="*/ 257175 h 328613"/>
              <a:gd name="connsiteX42" fmla="*/ 22225 w 330201"/>
              <a:gd name="connsiteY42" fmla="*/ 225425 h 328613"/>
              <a:gd name="connsiteX43" fmla="*/ 53975 w 330201"/>
              <a:gd name="connsiteY43" fmla="*/ 193675 h 328613"/>
              <a:gd name="connsiteX44" fmla="*/ 155575 w 330201"/>
              <a:gd name="connsiteY44" fmla="*/ 80963 h 328613"/>
              <a:gd name="connsiteX45" fmla="*/ 168275 w 330201"/>
              <a:gd name="connsiteY45" fmla="*/ 80963 h 328613"/>
              <a:gd name="connsiteX46" fmla="*/ 168275 w 330201"/>
              <a:gd name="connsiteY46" fmla="*/ 107950 h 328613"/>
              <a:gd name="connsiteX47" fmla="*/ 195263 w 330201"/>
              <a:gd name="connsiteY47" fmla="*/ 107950 h 328613"/>
              <a:gd name="connsiteX48" fmla="*/ 195263 w 330201"/>
              <a:gd name="connsiteY48" fmla="*/ 119063 h 328613"/>
              <a:gd name="connsiteX49" fmla="*/ 168275 w 330201"/>
              <a:gd name="connsiteY49" fmla="*/ 119063 h 328613"/>
              <a:gd name="connsiteX50" fmla="*/ 168275 w 330201"/>
              <a:gd name="connsiteY50" fmla="*/ 147638 h 328613"/>
              <a:gd name="connsiteX51" fmla="*/ 155575 w 330201"/>
              <a:gd name="connsiteY51" fmla="*/ 147638 h 328613"/>
              <a:gd name="connsiteX52" fmla="*/ 155575 w 330201"/>
              <a:gd name="connsiteY52" fmla="*/ 119063 h 328613"/>
              <a:gd name="connsiteX53" fmla="*/ 130175 w 330201"/>
              <a:gd name="connsiteY53" fmla="*/ 119063 h 328613"/>
              <a:gd name="connsiteX54" fmla="*/ 130175 w 330201"/>
              <a:gd name="connsiteY54" fmla="*/ 107950 h 328613"/>
              <a:gd name="connsiteX55" fmla="*/ 155575 w 330201"/>
              <a:gd name="connsiteY55" fmla="*/ 107950 h 328613"/>
              <a:gd name="connsiteX56" fmla="*/ 104775 w 330201"/>
              <a:gd name="connsiteY56" fmla="*/ 66675 h 328613"/>
              <a:gd name="connsiteX57" fmla="*/ 119063 w 330201"/>
              <a:gd name="connsiteY57" fmla="*/ 66675 h 328613"/>
              <a:gd name="connsiteX58" fmla="*/ 119063 w 330201"/>
              <a:gd name="connsiteY58" fmla="*/ 147638 h 328613"/>
              <a:gd name="connsiteX59" fmla="*/ 101600 w 330201"/>
              <a:gd name="connsiteY59" fmla="*/ 147638 h 328613"/>
              <a:gd name="connsiteX60" fmla="*/ 101600 w 330201"/>
              <a:gd name="connsiteY60" fmla="*/ 84137 h 328613"/>
              <a:gd name="connsiteX61" fmla="*/ 100013 w 330201"/>
              <a:gd name="connsiteY61" fmla="*/ 84137 h 328613"/>
              <a:gd name="connsiteX62" fmla="*/ 84137 w 330201"/>
              <a:gd name="connsiteY62" fmla="*/ 90487 h 328613"/>
              <a:gd name="connsiteX63" fmla="*/ 84137 w 330201"/>
              <a:gd name="connsiteY63" fmla="*/ 80962 h 328613"/>
              <a:gd name="connsiteX64" fmla="*/ 82550 w 330201"/>
              <a:gd name="connsiteY64" fmla="*/ 76200 h 328613"/>
              <a:gd name="connsiteX65" fmla="*/ 222539 w 330201"/>
              <a:gd name="connsiteY65" fmla="*/ 63500 h 328613"/>
              <a:gd name="connsiteX66" fmla="*/ 251114 w 330201"/>
              <a:gd name="connsiteY66" fmla="*/ 89793 h 328613"/>
              <a:gd name="connsiteX67" fmla="*/ 229033 w 330201"/>
              <a:gd name="connsiteY67" fmla="*/ 125289 h 328613"/>
              <a:gd name="connsiteX68" fmla="*/ 221240 w 330201"/>
              <a:gd name="connsiteY68" fmla="*/ 131862 h 328613"/>
              <a:gd name="connsiteX69" fmla="*/ 252413 w 330201"/>
              <a:gd name="connsiteY69" fmla="*/ 131862 h 328613"/>
              <a:gd name="connsiteX70" fmla="*/ 252413 w 330201"/>
              <a:gd name="connsiteY70" fmla="*/ 147638 h 328613"/>
              <a:gd name="connsiteX71" fmla="*/ 195263 w 330201"/>
              <a:gd name="connsiteY71" fmla="*/ 147638 h 328613"/>
              <a:gd name="connsiteX72" fmla="*/ 195263 w 330201"/>
              <a:gd name="connsiteY72" fmla="*/ 135806 h 328613"/>
              <a:gd name="connsiteX73" fmla="*/ 205654 w 330201"/>
              <a:gd name="connsiteY73" fmla="*/ 126603 h 328613"/>
              <a:gd name="connsiteX74" fmla="*/ 231631 w 330201"/>
              <a:gd name="connsiteY74" fmla="*/ 91108 h 328613"/>
              <a:gd name="connsiteX75" fmla="*/ 218642 w 330201"/>
              <a:gd name="connsiteY75" fmla="*/ 79276 h 328613"/>
              <a:gd name="connsiteX76" fmla="*/ 201757 w 330201"/>
              <a:gd name="connsiteY76" fmla="*/ 85849 h 328613"/>
              <a:gd name="connsiteX77" fmla="*/ 200458 w 330201"/>
              <a:gd name="connsiteY77" fmla="*/ 85849 h 328613"/>
              <a:gd name="connsiteX78" fmla="*/ 195263 w 330201"/>
              <a:gd name="connsiteY78" fmla="*/ 72702 h 328613"/>
              <a:gd name="connsiteX79" fmla="*/ 222539 w 330201"/>
              <a:gd name="connsiteY79" fmla="*/ 63500 h 328613"/>
              <a:gd name="connsiteX80" fmla="*/ 22740 w 330201"/>
              <a:gd name="connsiteY80" fmla="*/ 0 h 328613"/>
              <a:gd name="connsiteX81" fmla="*/ 318574 w 330201"/>
              <a:gd name="connsiteY81" fmla="*/ 0 h 328613"/>
              <a:gd name="connsiteX82" fmla="*/ 330201 w 330201"/>
              <a:gd name="connsiteY82" fmla="*/ 11608 h 328613"/>
              <a:gd name="connsiteX83" fmla="*/ 330201 w 330201"/>
              <a:gd name="connsiteY83" fmla="*/ 215405 h 328613"/>
              <a:gd name="connsiteX84" fmla="*/ 322450 w 330201"/>
              <a:gd name="connsiteY84" fmla="*/ 227013 h 328613"/>
              <a:gd name="connsiteX85" fmla="*/ 322450 w 330201"/>
              <a:gd name="connsiteY85" fmla="*/ 225723 h 328613"/>
              <a:gd name="connsiteX86" fmla="*/ 306948 w 330201"/>
              <a:gd name="connsiteY86" fmla="*/ 188317 h 328613"/>
              <a:gd name="connsiteX87" fmla="*/ 306948 w 330201"/>
              <a:gd name="connsiteY87" fmla="*/ 21927 h 328613"/>
              <a:gd name="connsiteX88" fmla="*/ 34366 w 330201"/>
              <a:gd name="connsiteY88" fmla="*/ 21927 h 328613"/>
              <a:gd name="connsiteX89" fmla="*/ 34366 w 330201"/>
              <a:gd name="connsiteY89" fmla="*/ 180578 h 328613"/>
              <a:gd name="connsiteX90" fmla="*/ 11113 w 330201"/>
              <a:gd name="connsiteY90" fmla="*/ 202506 h 328613"/>
              <a:gd name="connsiteX91" fmla="*/ 11113 w 330201"/>
              <a:gd name="connsiteY91" fmla="*/ 11608 h 328613"/>
              <a:gd name="connsiteX92" fmla="*/ 22740 w 330201"/>
              <a:gd name="connsiteY92"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30201" h="328613">
                <a:moveTo>
                  <a:pt x="21907" y="269875"/>
                </a:moveTo>
                <a:cubicBezTo>
                  <a:pt x="21907" y="269875"/>
                  <a:pt x="21907" y="269875"/>
                  <a:pt x="87630" y="269875"/>
                </a:cubicBezTo>
                <a:cubicBezTo>
                  <a:pt x="91496" y="269875"/>
                  <a:pt x="94073" y="271181"/>
                  <a:pt x="96651" y="272486"/>
                </a:cubicBezTo>
                <a:cubicBezTo>
                  <a:pt x="103094" y="275096"/>
                  <a:pt x="108249" y="280318"/>
                  <a:pt x="109538" y="286844"/>
                </a:cubicBezTo>
                <a:cubicBezTo>
                  <a:pt x="112115" y="277707"/>
                  <a:pt x="121136" y="269875"/>
                  <a:pt x="131445" y="269875"/>
                </a:cubicBezTo>
                <a:cubicBezTo>
                  <a:pt x="131445" y="269875"/>
                  <a:pt x="131445" y="269875"/>
                  <a:pt x="197168" y="269875"/>
                </a:cubicBezTo>
                <a:cubicBezTo>
                  <a:pt x="201034" y="269875"/>
                  <a:pt x="203611" y="271181"/>
                  <a:pt x="206188" y="272486"/>
                </a:cubicBezTo>
                <a:cubicBezTo>
                  <a:pt x="212632" y="275096"/>
                  <a:pt x="216498" y="280318"/>
                  <a:pt x="219075" y="286844"/>
                </a:cubicBezTo>
                <a:cubicBezTo>
                  <a:pt x="221653" y="277707"/>
                  <a:pt x="230673" y="269875"/>
                  <a:pt x="240983" y="269875"/>
                </a:cubicBezTo>
                <a:cubicBezTo>
                  <a:pt x="240983" y="269875"/>
                  <a:pt x="240983" y="269875"/>
                  <a:pt x="306706" y="269875"/>
                </a:cubicBezTo>
                <a:cubicBezTo>
                  <a:pt x="319592" y="269875"/>
                  <a:pt x="328613" y="280318"/>
                  <a:pt x="328613" y="293370"/>
                </a:cubicBezTo>
                <a:cubicBezTo>
                  <a:pt x="328613" y="293370"/>
                  <a:pt x="328613" y="293370"/>
                  <a:pt x="328613" y="328613"/>
                </a:cubicBezTo>
                <a:cubicBezTo>
                  <a:pt x="328613" y="328613"/>
                  <a:pt x="328613" y="328613"/>
                  <a:pt x="0" y="328613"/>
                </a:cubicBezTo>
                <a:cubicBezTo>
                  <a:pt x="0" y="328613"/>
                  <a:pt x="0" y="328613"/>
                  <a:pt x="0" y="293370"/>
                </a:cubicBezTo>
                <a:cubicBezTo>
                  <a:pt x="0" y="280318"/>
                  <a:pt x="9021" y="269875"/>
                  <a:pt x="21907" y="269875"/>
                </a:cubicBezTo>
                <a:close/>
                <a:moveTo>
                  <a:pt x="209550" y="204788"/>
                </a:moveTo>
                <a:lnTo>
                  <a:pt x="230188" y="204788"/>
                </a:lnTo>
                <a:cubicBezTo>
                  <a:pt x="227608" y="211325"/>
                  <a:pt x="225028" y="217862"/>
                  <a:pt x="225028" y="225706"/>
                </a:cubicBezTo>
                <a:cubicBezTo>
                  <a:pt x="225028" y="225706"/>
                  <a:pt x="225028" y="227013"/>
                  <a:pt x="225028" y="227013"/>
                </a:cubicBezTo>
                <a:cubicBezTo>
                  <a:pt x="225028" y="227013"/>
                  <a:pt x="225028" y="227013"/>
                  <a:pt x="213420" y="227013"/>
                </a:cubicBezTo>
                <a:cubicBezTo>
                  <a:pt x="213420" y="227013"/>
                  <a:pt x="213420" y="225706"/>
                  <a:pt x="213420" y="225706"/>
                </a:cubicBezTo>
                <a:cubicBezTo>
                  <a:pt x="213420" y="217862"/>
                  <a:pt x="212130" y="211325"/>
                  <a:pt x="209550" y="204788"/>
                </a:cubicBezTo>
                <a:close/>
                <a:moveTo>
                  <a:pt x="98425" y="204788"/>
                </a:moveTo>
                <a:lnTo>
                  <a:pt x="119063" y="204788"/>
                </a:lnTo>
                <a:cubicBezTo>
                  <a:pt x="116483" y="211325"/>
                  <a:pt x="115193" y="217862"/>
                  <a:pt x="115193" y="225706"/>
                </a:cubicBezTo>
                <a:cubicBezTo>
                  <a:pt x="115193" y="225706"/>
                  <a:pt x="115193" y="227013"/>
                  <a:pt x="115193" y="227013"/>
                </a:cubicBezTo>
                <a:cubicBezTo>
                  <a:pt x="115193" y="227013"/>
                  <a:pt x="115193" y="227013"/>
                  <a:pt x="103584" y="227013"/>
                </a:cubicBezTo>
                <a:cubicBezTo>
                  <a:pt x="103584" y="227013"/>
                  <a:pt x="103584" y="225706"/>
                  <a:pt x="103584" y="225706"/>
                </a:cubicBezTo>
                <a:cubicBezTo>
                  <a:pt x="103584" y="217862"/>
                  <a:pt x="101005" y="211325"/>
                  <a:pt x="98425" y="204788"/>
                </a:cubicBezTo>
                <a:close/>
                <a:moveTo>
                  <a:pt x="274638" y="193675"/>
                </a:moveTo>
                <a:cubicBezTo>
                  <a:pt x="292173" y="193675"/>
                  <a:pt x="306388" y="207890"/>
                  <a:pt x="306388" y="225425"/>
                </a:cubicBezTo>
                <a:cubicBezTo>
                  <a:pt x="306388" y="242960"/>
                  <a:pt x="292173" y="257175"/>
                  <a:pt x="274638" y="257175"/>
                </a:cubicBezTo>
                <a:cubicBezTo>
                  <a:pt x="257103" y="257175"/>
                  <a:pt x="242888" y="242960"/>
                  <a:pt x="242888" y="225425"/>
                </a:cubicBezTo>
                <a:cubicBezTo>
                  <a:pt x="242888" y="207890"/>
                  <a:pt x="257103" y="193675"/>
                  <a:pt x="274638" y="193675"/>
                </a:cubicBezTo>
                <a:close/>
                <a:moveTo>
                  <a:pt x="164307" y="193675"/>
                </a:moveTo>
                <a:cubicBezTo>
                  <a:pt x="181404" y="193675"/>
                  <a:pt x="195264" y="207890"/>
                  <a:pt x="195264" y="225425"/>
                </a:cubicBezTo>
                <a:cubicBezTo>
                  <a:pt x="195264" y="242960"/>
                  <a:pt x="181404" y="257175"/>
                  <a:pt x="164307" y="257175"/>
                </a:cubicBezTo>
                <a:cubicBezTo>
                  <a:pt x="147210" y="257175"/>
                  <a:pt x="133350" y="242960"/>
                  <a:pt x="133350" y="225425"/>
                </a:cubicBezTo>
                <a:cubicBezTo>
                  <a:pt x="133350" y="207890"/>
                  <a:pt x="147210" y="193675"/>
                  <a:pt x="164307" y="193675"/>
                </a:cubicBezTo>
                <a:close/>
                <a:moveTo>
                  <a:pt x="53975" y="193675"/>
                </a:moveTo>
                <a:cubicBezTo>
                  <a:pt x="71510" y="193675"/>
                  <a:pt x="85725" y="207890"/>
                  <a:pt x="85725" y="225425"/>
                </a:cubicBezTo>
                <a:cubicBezTo>
                  <a:pt x="85725" y="242960"/>
                  <a:pt x="71510" y="257175"/>
                  <a:pt x="53975" y="257175"/>
                </a:cubicBezTo>
                <a:cubicBezTo>
                  <a:pt x="36440" y="257175"/>
                  <a:pt x="22225" y="242960"/>
                  <a:pt x="22225" y="225425"/>
                </a:cubicBezTo>
                <a:cubicBezTo>
                  <a:pt x="22225" y="207890"/>
                  <a:pt x="36440" y="193675"/>
                  <a:pt x="53975" y="193675"/>
                </a:cubicBezTo>
                <a:close/>
                <a:moveTo>
                  <a:pt x="155575" y="80963"/>
                </a:moveTo>
                <a:lnTo>
                  <a:pt x="168275" y="80963"/>
                </a:lnTo>
                <a:lnTo>
                  <a:pt x="168275" y="107950"/>
                </a:lnTo>
                <a:lnTo>
                  <a:pt x="195263" y="107950"/>
                </a:lnTo>
                <a:lnTo>
                  <a:pt x="195263" y="119063"/>
                </a:lnTo>
                <a:lnTo>
                  <a:pt x="168275" y="119063"/>
                </a:lnTo>
                <a:lnTo>
                  <a:pt x="168275" y="147638"/>
                </a:lnTo>
                <a:lnTo>
                  <a:pt x="155575" y="147638"/>
                </a:lnTo>
                <a:lnTo>
                  <a:pt x="155575" y="119063"/>
                </a:lnTo>
                <a:lnTo>
                  <a:pt x="130175" y="119063"/>
                </a:lnTo>
                <a:lnTo>
                  <a:pt x="130175" y="107950"/>
                </a:lnTo>
                <a:lnTo>
                  <a:pt x="155575" y="107950"/>
                </a:lnTo>
                <a:close/>
                <a:moveTo>
                  <a:pt x="104775" y="66675"/>
                </a:moveTo>
                <a:lnTo>
                  <a:pt x="119063" y="66675"/>
                </a:lnTo>
                <a:lnTo>
                  <a:pt x="119063" y="147638"/>
                </a:lnTo>
                <a:lnTo>
                  <a:pt x="101600" y="147638"/>
                </a:lnTo>
                <a:lnTo>
                  <a:pt x="101600" y="84137"/>
                </a:lnTo>
                <a:lnTo>
                  <a:pt x="100013" y="84137"/>
                </a:lnTo>
                <a:lnTo>
                  <a:pt x="84137" y="90487"/>
                </a:lnTo>
                <a:lnTo>
                  <a:pt x="84137" y="80962"/>
                </a:lnTo>
                <a:lnTo>
                  <a:pt x="82550" y="76200"/>
                </a:lnTo>
                <a:close/>
                <a:moveTo>
                  <a:pt x="222539" y="63500"/>
                </a:moveTo>
                <a:cubicBezTo>
                  <a:pt x="240723" y="63500"/>
                  <a:pt x="251114" y="75332"/>
                  <a:pt x="251114" y="89793"/>
                </a:cubicBezTo>
                <a:cubicBezTo>
                  <a:pt x="251114" y="102939"/>
                  <a:pt x="240723" y="114771"/>
                  <a:pt x="229033" y="125289"/>
                </a:cubicBezTo>
                <a:cubicBezTo>
                  <a:pt x="229033" y="125289"/>
                  <a:pt x="229033" y="125289"/>
                  <a:pt x="221240" y="131862"/>
                </a:cubicBezTo>
                <a:cubicBezTo>
                  <a:pt x="221240" y="131862"/>
                  <a:pt x="221240" y="131862"/>
                  <a:pt x="252413" y="131862"/>
                </a:cubicBezTo>
                <a:cubicBezTo>
                  <a:pt x="252413" y="131862"/>
                  <a:pt x="252413" y="131862"/>
                  <a:pt x="252413" y="147638"/>
                </a:cubicBezTo>
                <a:cubicBezTo>
                  <a:pt x="252413" y="147638"/>
                  <a:pt x="252413" y="147638"/>
                  <a:pt x="195263" y="147638"/>
                </a:cubicBezTo>
                <a:cubicBezTo>
                  <a:pt x="195263" y="147638"/>
                  <a:pt x="195263" y="147638"/>
                  <a:pt x="195263" y="135806"/>
                </a:cubicBezTo>
                <a:cubicBezTo>
                  <a:pt x="195263" y="135806"/>
                  <a:pt x="195263" y="135806"/>
                  <a:pt x="205654" y="126603"/>
                </a:cubicBezTo>
                <a:cubicBezTo>
                  <a:pt x="222539" y="110827"/>
                  <a:pt x="231631" y="101625"/>
                  <a:pt x="231631" y="91108"/>
                </a:cubicBezTo>
                <a:cubicBezTo>
                  <a:pt x="231631" y="84534"/>
                  <a:pt x="227735" y="79276"/>
                  <a:pt x="218642" y="79276"/>
                </a:cubicBezTo>
                <a:cubicBezTo>
                  <a:pt x="210849" y="79276"/>
                  <a:pt x="205654" y="83220"/>
                  <a:pt x="201757" y="85849"/>
                </a:cubicBezTo>
                <a:cubicBezTo>
                  <a:pt x="201757" y="85849"/>
                  <a:pt x="201757" y="85849"/>
                  <a:pt x="200458" y="85849"/>
                </a:cubicBezTo>
                <a:cubicBezTo>
                  <a:pt x="200458" y="85849"/>
                  <a:pt x="200458" y="85849"/>
                  <a:pt x="195263" y="72702"/>
                </a:cubicBezTo>
                <a:cubicBezTo>
                  <a:pt x="201757" y="67444"/>
                  <a:pt x="210849" y="63500"/>
                  <a:pt x="222539" y="63500"/>
                </a:cubicBezTo>
                <a:close/>
                <a:moveTo>
                  <a:pt x="22740" y="0"/>
                </a:moveTo>
                <a:cubicBezTo>
                  <a:pt x="22740" y="0"/>
                  <a:pt x="22740" y="0"/>
                  <a:pt x="318574" y="0"/>
                </a:cubicBezTo>
                <a:cubicBezTo>
                  <a:pt x="325034" y="0"/>
                  <a:pt x="330201" y="5159"/>
                  <a:pt x="330201" y="11608"/>
                </a:cubicBezTo>
                <a:cubicBezTo>
                  <a:pt x="330201" y="11608"/>
                  <a:pt x="330201" y="11608"/>
                  <a:pt x="330201" y="215405"/>
                </a:cubicBezTo>
                <a:cubicBezTo>
                  <a:pt x="330201" y="220564"/>
                  <a:pt x="327617" y="224434"/>
                  <a:pt x="322450" y="227013"/>
                </a:cubicBezTo>
                <a:cubicBezTo>
                  <a:pt x="322450" y="225723"/>
                  <a:pt x="322450" y="225723"/>
                  <a:pt x="322450" y="225723"/>
                </a:cubicBezTo>
                <a:cubicBezTo>
                  <a:pt x="322450" y="210245"/>
                  <a:pt x="315991" y="197347"/>
                  <a:pt x="306948" y="188317"/>
                </a:cubicBezTo>
                <a:cubicBezTo>
                  <a:pt x="306948" y="188317"/>
                  <a:pt x="306948" y="188317"/>
                  <a:pt x="306948" y="21927"/>
                </a:cubicBezTo>
                <a:cubicBezTo>
                  <a:pt x="306948" y="21927"/>
                  <a:pt x="306948" y="21927"/>
                  <a:pt x="34366" y="21927"/>
                </a:cubicBezTo>
                <a:cubicBezTo>
                  <a:pt x="34366" y="21927"/>
                  <a:pt x="34366" y="21927"/>
                  <a:pt x="34366" y="180578"/>
                </a:cubicBezTo>
                <a:cubicBezTo>
                  <a:pt x="24031" y="185738"/>
                  <a:pt x="16280" y="193477"/>
                  <a:pt x="11113" y="202506"/>
                </a:cubicBezTo>
                <a:cubicBezTo>
                  <a:pt x="11113" y="202506"/>
                  <a:pt x="11113" y="202506"/>
                  <a:pt x="11113" y="11608"/>
                </a:cubicBezTo>
                <a:cubicBezTo>
                  <a:pt x="11113" y="5159"/>
                  <a:pt x="16280" y="0"/>
                  <a:pt x="227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anchor="ctr"/>
          <a:lstStyle/>
          <a:p>
            <a:pPr algn="ctr"/>
            <a:endParaRPr sz="1280"/>
          </a:p>
        </p:txBody>
      </p:sp>
      <p:sp>
        <p:nvSpPr>
          <p:cNvPr id="33" name="任意多边形: 形状 32"/>
          <p:cNvSpPr/>
          <p:nvPr/>
        </p:nvSpPr>
        <p:spPr>
          <a:xfrm>
            <a:off x="4381315" y="1504217"/>
            <a:ext cx="392906" cy="390994"/>
          </a:xfrm>
          <a:custGeom>
            <a:avLst/>
            <a:gdLst>
              <a:gd name="connsiteX0" fmla="*/ 21907 w 330201"/>
              <a:gd name="connsiteY0" fmla="*/ 269875 h 328613"/>
              <a:gd name="connsiteX1" fmla="*/ 87630 w 330201"/>
              <a:gd name="connsiteY1" fmla="*/ 269875 h 328613"/>
              <a:gd name="connsiteX2" fmla="*/ 96651 w 330201"/>
              <a:gd name="connsiteY2" fmla="*/ 272486 h 328613"/>
              <a:gd name="connsiteX3" fmla="*/ 109538 w 330201"/>
              <a:gd name="connsiteY3" fmla="*/ 286844 h 328613"/>
              <a:gd name="connsiteX4" fmla="*/ 131445 w 330201"/>
              <a:gd name="connsiteY4" fmla="*/ 269875 h 328613"/>
              <a:gd name="connsiteX5" fmla="*/ 197168 w 330201"/>
              <a:gd name="connsiteY5" fmla="*/ 269875 h 328613"/>
              <a:gd name="connsiteX6" fmla="*/ 206188 w 330201"/>
              <a:gd name="connsiteY6" fmla="*/ 272486 h 328613"/>
              <a:gd name="connsiteX7" fmla="*/ 219075 w 330201"/>
              <a:gd name="connsiteY7" fmla="*/ 286844 h 328613"/>
              <a:gd name="connsiteX8" fmla="*/ 240983 w 330201"/>
              <a:gd name="connsiteY8" fmla="*/ 269875 h 328613"/>
              <a:gd name="connsiteX9" fmla="*/ 306706 w 330201"/>
              <a:gd name="connsiteY9" fmla="*/ 269875 h 328613"/>
              <a:gd name="connsiteX10" fmla="*/ 328613 w 330201"/>
              <a:gd name="connsiteY10" fmla="*/ 293370 h 328613"/>
              <a:gd name="connsiteX11" fmla="*/ 328613 w 330201"/>
              <a:gd name="connsiteY11" fmla="*/ 328613 h 328613"/>
              <a:gd name="connsiteX12" fmla="*/ 0 w 330201"/>
              <a:gd name="connsiteY12" fmla="*/ 328613 h 328613"/>
              <a:gd name="connsiteX13" fmla="*/ 0 w 330201"/>
              <a:gd name="connsiteY13" fmla="*/ 293370 h 328613"/>
              <a:gd name="connsiteX14" fmla="*/ 21907 w 330201"/>
              <a:gd name="connsiteY14" fmla="*/ 269875 h 328613"/>
              <a:gd name="connsiteX15" fmla="*/ 209550 w 330201"/>
              <a:gd name="connsiteY15" fmla="*/ 204788 h 328613"/>
              <a:gd name="connsiteX16" fmla="*/ 230188 w 330201"/>
              <a:gd name="connsiteY16" fmla="*/ 204788 h 328613"/>
              <a:gd name="connsiteX17" fmla="*/ 225028 w 330201"/>
              <a:gd name="connsiteY17" fmla="*/ 225706 h 328613"/>
              <a:gd name="connsiteX18" fmla="*/ 225028 w 330201"/>
              <a:gd name="connsiteY18" fmla="*/ 227013 h 328613"/>
              <a:gd name="connsiteX19" fmla="*/ 213420 w 330201"/>
              <a:gd name="connsiteY19" fmla="*/ 227013 h 328613"/>
              <a:gd name="connsiteX20" fmla="*/ 213420 w 330201"/>
              <a:gd name="connsiteY20" fmla="*/ 225706 h 328613"/>
              <a:gd name="connsiteX21" fmla="*/ 209550 w 330201"/>
              <a:gd name="connsiteY21" fmla="*/ 204788 h 328613"/>
              <a:gd name="connsiteX22" fmla="*/ 98425 w 330201"/>
              <a:gd name="connsiteY22" fmla="*/ 204788 h 328613"/>
              <a:gd name="connsiteX23" fmla="*/ 119063 w 330201"/>
              <a:gd name="connsiteY23" fmla="*/ 204788 h 328613"/>
              <a:gd name="connsiteX24" fmla="*/ 115193 w 330201"/>
              <a:gd name="connsiteY24" fmla="*/ 225706 h 328613"/>
              <a:gd name="connsiteX25" fmla="*/ 115193 w 330201"/>
              <a:gd name="connsiteY25" fmla="*/ 227013 h 328613"/>
              <a:gd name="connsiteX26" fmla="*/ 103584 w 330201"/>
              <a:gd name="connsiteY26" fmla="*/ 227013 h 328613"/>
              <a:gd name="connsiteX27" fmla="*/ 103584 w 330201"/>
              <a:gd name="connsiteY27" fmla="*/ 225706 h 328613"/>
              <a:gd name="connsiteX28" fmla="*/ 98425 w 330201"/>
              <a:gd name="connsiteY28" fmla="*/ 204788 h 328613"/>
              <a:gd name="connsiteX29" fmla="*/ 274638 w 330201"/>
              <a:gd name="connsiteY29" fmla="*/ 193675 h 328613"/>
              <a:gd name="connsiteX30" fmla="*/ 306388 w 330201"/>
              <a:gd name="connsiteY30" fmla="*/ 225425 h 328613"/>
              <a:gd name="connsiteX31" fmla="*/ 274638 w 330201"/>
              <a:gd name="connsiteY31" fmla="*/ 257175 h 328613"/>
              <a:gd name="connsiteX32" fmla="*/ 242888 w 330201"/>
              <a:gd name="connsiteY32" fmla="*/ 225425 h 328613"/>
              <a:gd name="connsiteX33" fmla="*/ 274638 w 330201"/>
              <a:gd name="connsiteY33" fmla="*/ 193675 h 328613"/>
              <a:gd name="connsiteX34" fmla="*/ 164307 w 330201"/>
              <a:gd name="connsiteY34" fmla="*/ 193675 h 328613"/>
              <a:gd name="connsiteX35" fmla="*/ 195264 w 330201"/>
              <a:gd name="connsiteY35" fmla="*/ 225425 h 328613"/>
              <a:gd name="connsiteX36" fmla="*/ 164307 w 330201"/>
              <a:gd name="connsiteY36" fmla="*/ 257175 h 328613"/>
              <a:gd name="connsiteX37" fmla="*/ 133350 w 330201"/>
              <a:gd name="connsiteY37" fmla="*/ 225425 h 328613"/>
              <a:gd name="connsiteX38" fmla="*/ 164307 w 330201"/>
              <a:gd name="connsiteY38" fmla="*/ 193675 h 328613"/>
              <a:gd name="connsiteX39" fmla="*/ 53975 w 330201"/>
              <a:gd name="connsiteY39" fmla="*/ 193675 h 328613"/>
              <a:gd name="connsiteX40" fmla="*/ 85725 w 330201"/>
              <a:gd name="connsiteY40" fmla="*/ 225425 h 328613"/>
              <a:gd name="connsiteX41" fmla="*/ 53975 w 330201"/>
              <a:gd name="connsiteY41" fmla="*/ 257175 h 328613"/>
              <a:gd name="connsiteX42" fmla="*/ 22225 w 330201"/>
              <a:gd name="connsiteY42" fmla="*/ 225425 h 328613"/>
              <a:gd name="connsiteX43" fmla="*/ 53975 w 330201"/>
              <a:gd name="connsiteY43" fmla="*/ 193675 h 328613"/>
              <a:gd name="connsiteX44" fmla="*/ 155575 w 330201"/>
              <a:gd name="connsiteY44" fmla="*/ 80963 h 328613"/>
              <a:gd name="connsiteX45" fmla="*/ 168275 w 330201"/>
              <a:gd name="connsiteY45" fmla="*/ 80963 h 328613"/>
              <a:gd name="connsiteX46" fmla="*/ 168275 w 330201"/>
              <a:gd name="connsiteY46" fmla="*/ 107950 h 328613"/>
              <a:gd name="connsiteX47" fmla="*/ 195263 w 330201"/>
              <a:gd name="connsiteY47" fmla="*/ 107950 h 328613"/>
              <a:gd name="connsiteX48" fmla="*/ 195263 w 330201"/>
              <a:gd name="connsiteY48" fmla="*/ 119063 h 328613"/>
              <a:gd name="connsiteX49" fmla="*/ 168275 w 330201"/>
              <a:gd name="connsiteY49" fmla="*/ 119063 h 328613"/>
              <a:gd name="connsiteX50" fmla="*/ 168275 w 330201"/>
              <a:gd name="connsiteY50" fmla="*/ 147638 h 328613"/>
              <a:gd name="connsiteX51" fmla="*/ 155575 w 330201"/>
              <a:gd name="connsiteY51" fmla="*/ 147638 h 328613"/>
              <a:gd name="connsiteX52" fmla="*/ 155575 w 330201"/>
              <a:gd name="connsiteY52" fmla="*/ 119063 h 328613"/>
              <a:gd name="connsiteX53" fmla="*/ 130175 w 330201"/>
              <a:gd name="connsiteY53" fmla="*/ 119063 h 328613"/>
              <a:gd name="connsiteX54" fmla="*/ 130175 w 330201"/>
              <a:gd name="connsiteY54" fmla="*/ 107950 h 328613"/>
              <a:gd name="connsiteX55" fmla="*/ 155575 w 330201"/>
              <a:gd name="connsiteY55" fmla="*/ 107950 h 328613"/>
              <a:gd name="connsiteX56" fmla="*/ 104775 w 330201"/>
              <a:gd name="connsiteY56" fmla="*/ 66675 h 328613"/>
              <a:gd name="connsiteX57" fmla="*/ 119063 w 330201"/>
              <a:gd name="connsiteY57" fmla="*/ 66675 h 328613"/>
              <a:gd name="connsiteX58" fmla="*/ 119063 w 330201"/>
              <a:gd name="connsiteY58" fmla="*/ 147638 h 328613"/>
              <a:gd name="connsiteX59" fmla="*/ 101600 w 330201"/>
              <a:gd name="connsiteY59" fmla="*/ 147638 h 328613"/>
              <a:gd name="connsiteX60" fmla="*/ 101600 w 330201"/>
              <a:gd name="connsiteY60" fmla="*/ 84137 h 328613"/>
              <a:gd name="connsiteX61" fmla="*/ 100013 w 330201"/>
              <a:gd name="connsiteY61" fmla="*/ 84137 h 328613"/>
              <a:gd name="connsiteX62" fmla="*/ 84137 w 330201"/>
              <a:gd name="connsiteY62" fmla="*/ 90487 h 328613"/>
              <a:gd name="connsiteX63" fmla="*/ 84137 w 330201"/>
              <a:gd name="connsiteY63" fmla="*/ 80962 h 328613"/>
              <a:gd name="connsiteX64" fmla="*/ 82550 w 330201"/>
              <a:gd name="connsiteY64" fmla="*/ 76200 h 328613"/>
              <a:gd name="connsiteX65" fmla="*/ 222539 w 330201"/>
              <a:gd name="connsiteY65" fmla="*/ 63500 h 328613"/>
              <a:gd name="connsiteX66" fmla="*/ 251114 w 330201"/>
              <a:gd name="connsiteY66" fmla="*/ 89793 h 328613"/>
              <a:gd name="connsiteX67" fmla="*/ 229033 w 330201"/>
              <a:gd name="connsiteY67" fmla="*/ 125289 h 328613"/>
              <a:gd name="connsiteX68" fmla="*/ 221240 w 330201"/>
              <a:gd name="connsiteY68" fmla="*/ 131862 h 328613"/>
              <a:gd name="connsiteX69" fmla="*/ 252413 w 330201"/>
              <a:gd name="connsiteY69" fmla="*/ 131862 h 328613"/>
              <a:gd name="connsiteX70" fmla="*/ 252413 w 330201"/>
              <a:gd name="connsiteY70" fmla="*/ 147638 h 328613"/>
              <a:gd name="connsiteX71" fmla="*/ 195263 w 330201"/>
              <a:gd name="connsiteY71" fmla="*/ 147638 h 328613"/>
              <a:gd name="connsiteX72" fmla="*/ 195263 w 330201"/>
              <a:gd name="connsiteY72" fmla="*/ 135806 h 328613"/>
              <a:gd name="connsiteX73" fmla="*/ 205654 w 330201"/>
              <a:gd name="connsiteY73" fmla="*/ 126603 h 328613"/>
              <a:gd name="connsiteX74" fmla="*/ 231631 w 330201"/>
              <a:gd name="connsiteY74" fmla="*/ 91108 h 328613"/>
              <a:gd name="connsiteX75" fmla="*/ 218642 w 330201"/>
              <a:gd name="connsiteY75" fmla="*/ 79276 h 328613"/>
              <a:gd name="connsiteX76" fmla="*/ 201757 w 330201"/>
              <a:gd name="connsiteY76" fmla="*/ 85849 h 328613"/>
              <a:gd name="connsiteX77" fmla="*/ 200458 w 330201"/>
              <a:gd name="connsiteY77" fmla="*/ 85849 h 328613"/>
              <a:gd name="connsiteX78" fmla="*/ 195263 w 330201"/>
              <a:gd name="connsiteY78" fmla="*/ 72702 h 328613"/>
              <a:gd name="connsiteX79" fmla="*/ 222539 w 330201"/>
              <a:gd name="connsiteY79" fmla="*/ 63500 h 328613"/>
              <a:gd name="connsiteX80" fmla="*/ 22740 w 330201"/>
              <a:gd name="connsiteY80" fmla="*/ 0 h 328613"/>
              <a:gd name="connsiteX81" fmla="*/ 318574 w 330201"/>
              <a:gd name="connsiteY81" fmla="*/ 0 h 328613"/>
              <a:gd name="connsiteX82" fmla="*/ 330201 w 330201"/>
              <a:gd name="connsiteY82" fmla="*/ 11608 h 328613"/>
              <a:gd name="connsiteX83" fmla="*/ 330201 w 330201"/>
              <a:gd name="connsiteY83" fmla="*/ 215405 h 328613"/>
              <a:gd name="connsiteX84" fmla="*/ 322450 w 330201"/>
              <a:gd name="connsiteY84" fmla="*/ 227013 h 328613"/>
              <a:gd name="connsiteX85" fmla="*/ 322450 w 330201"/>
              <a:gd name="connsiteY85" fmla="*/ 225723 h 328613"/>
              <a:gd name="connsiteX86" fmla="*/ 306948 w 330201"/>
              <a:gd name="connsiteY86" fmla="*/ 188317 h 328613"/>
              <a:gd name="connsiteX87" fmla="*/ 306948 w 330201"/>
              <a:gd name="connsiteY87" fmla="*/ 21927 h 328613"/>
              <a:gd name="connsiteX88" fmla="*/ 34366 w 330201"/>
              <a:gd name="connsiteY88" fmla="*/ 21927 h 328613"/>
              <a:gd name="connsiteX89" fmla="*/ 34366 w 330201"/>
              <a:gd name="connsiteY89" fmla="*/ 180578 h 328613"/>
              <a:gd name="connsiteX90" fmla="*/ 11113 w 330201"/>
              <a:gd name="connsiteY90" fmla="*/ 202506 h 328613"/>
              <a:gd name="connsiteX91" fmla="*/ 11113 w 330201"/>
              <a:gd name="connsiteY91" fmla="*/ 11608 h 328613"/>
              <a:gd name="connsiteX92" fmla="*/ 22740 w 330201"/>
              <a:gd name="connsiteY92"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30201" h="328613">
                <a:moveTo>
                  <a:pt x="21907" y="269875"/>
                </a:moveTo>
                <a:cubicBezTo>
                  <a:pt x="21907" y="269875"/>
                  <a:pt x="21907" y="269875"/>
                  <a:pt x="87630" y="269875"/>
                </a:cubicBezTo>
                <a:cubicBezTo>
                  <a:pt x="91496" y="269875"/>
                  <a:pt x="94073" y="271181"/>
                  <a:pt x="96651" y="272486"/>
                </a:cubicBezTo>
                <a:cubicBezTo>
                  <a:pt x="103094" y="275096"/>
                  <a:pt x="108249" y="280318"/>
                  <a:pt x="109538" y="286844"/>
                </a:cubicBezTo>
                <a:cubicBezTo>
                  <a:pt x="112115" y="277707"/>
                  <a:pt x="121136" y="269875"/>
                  <a:pt x="131445" y="269875"/>
                </a:cubicBezTo>
                <a:cubicBezTo>
                  <a:pt x="131445" y="269875"/>
                  <a:pt x="131445" y="269875"/>
                  <a:pt x="197168" y="269875"/>
                </a:cubicBezTo>
                <a:cubicBezTo>
                  <a:pt x="201034" y="269875"/>
                  <a:pt x="203611" y="271181"/>
                  <a:pt x="206188" y="272486"/>
                </a:cubicBezTo>
                <a:cubicBezTo>
                  <a:pt x="212632" y="275096"/>
                  <a:pt x="216498" y="280318"/>
                  <a:pt x="219075" y="286844"/>
                </a:cubicBezTo>
                <a:cubicBezTo>
                  <a:pt x="221653" y="277707"/>
                  <a:pt x="230673" y="269875"/>
                  <a:pt x="240983" y="269875"/>
                </a:cubicBezTo>
                <a:cubicBezTo>
                  <a:pt x="240983" y="269875"/>
                  <a:pt x="240983" y="269875"/>
                  <a:pt x="306706" y="269875"/>
                </a:cubicBezTo>
                <a:cubicBezTo>
                  <a:pt x="319592" y="269875"/>
                  <a:pt x="328613" y="280318"/>
                  <a:pt x="328613" y="293370"/>
                </a:cubicBezTo>
                <a:cubicBezTo>
                  <a:pt x="328613" y="293370"/>
                  <a:pt x="328613" y="293370"/>
                  <a:pt x="328613" y="328613"/>
                </a:cubicBezTo>
                <a:cubicBezTo>
                  <a:pt x="328613" y="328613"/>
                  <a:pt x="328613" y="328613"/>
                  <a:pt x="0" y="328613"/>
                </a:cubicBezTo>
                <a:cubicBezTo>
                  <a:pt x="0" y="328613"/>
                  <a:pt x="0" y="328613"/>
                  <a:pt x="0" y="293370"/>
                </a:cubicBezTo>
                <a:cubicBezTo>
                  <a:pt x="0" y="280318"/>
                  <a:pt x="9021" y="269875"/>
                  <a:pt x="21907" y="269875"/>
                </a:cubicBezTo>
                <a:close/>
                <a:moveTo>
                  <a:pt x="209550" y="204788"/>
                </a:moveTo>
                <a:lnTo>
                  <a:pt x="230188" y="204788"/>
                </a:lnTo>
                <a:cubicBezTo>
                  <a:pt x="227608" y="211325"/>
                  <a:pt x="225028" y="217862"/>
                  <a:pt x="225028" y="225706"/>
                </a:cubicBezTo>
                <a:cubicBezTo>
                  <a:pt x="225028" y="225706"/>
                  <a:pt x="225028" y="227013"/>
                  <a:pt x="225028" y="227013"/>
                </a:cubicBezTo>
                <a:cubicBezTo>
                  <a:pt x="225028" y="227013"/>
                  <a:pt x="225028" y="227013"/>
                  <a:pt x="213420" y="227013"/>
                </a:cubicBezTo>
                <a:cubicBezTo>
                  <a:pt x="213420" y="227013"/>
                  <a:pt x="213420" y="225706"/>
                  <a:pt x="213420" y="225706"/>
                </a:cubicBezTo>
                <a:cubicBezTo>
                  <a:pt x="213420" y="217862"/>
                  <a:pt x="212130" y="211325"/>
                  <a:pt x="209550" y="204788"/>
                </a:cubicBezTo>
                <a:close/>
                <a:moveTo>
                  <a:pt x="98425" y="204788"/>
                </a:moveTo>
                <a:lnTo>
                  <a:pt x="119063" y="204788"/>
                </a:lnTo>
                <a:cubicBezTo>
                  <a:pt x="116483" y="211325"/>
                  <a:pt x="115193" y="217862"/>
                  <a:pt x="115193" y="225706"/>
                </a:cubicBezTo>
                <a:cubicBezTo>
                  <a:pt x="115193" y="225706"/>
                  <a:pt x="115193" y="227013"/>
                  <a:pt x="115193" y="227013"/>
                </a:cubicBezTo>
                <a:cubicBezTo>
                  <a:pt x="115193" y="227013"/>
                  <a:pt x="115193" y="227013"/>
                  <a:pt x="103584" y="227013"/>
                </a:cubicBezTo>
                <a:cubicBezTo>
                  <a:pt x="103584" y="227013"/>
                  <a:pt x="103584" y="225706"/>
                  <a:pt x="103584" y="225706"/>
                </a:cubicBezTo>
                <a:cubicBezTo>
                  <a:pt x="103584" y="217862"/>
                  <a:pt x="101005" y="211325"/>
                  <a:pt x="98425" y="204788"/>
                </a:cubicBezTo>
                <a:close/>
                <a:moveTo>
                  <a:pt x="274638" y="193675"/>
                </a:moveTo>
                <a:cubicBezTo>
                  <a:pt x="292173" y="193675"/>
                  <a:pt x="306388" y="207890"/>
                  <a:pt x="306388" y="225425"/>
                </a:cubicBezTo>
                <a:cubicBezTo>
                  <a:pt x="306388" y="242960"/>
                  <a:pt x="292173" y="257175"/>
                  <a:pt x="274638" y="257175"/>
                </a:cubicBezTo>
                <a:cubicBezTo>
                  <a:pt x="257103" y="257175"/>
                  <a:pt x="242888" y="242960"/>
                  <a:pt x="242888" y="225425"/>
                </a:cubicBezTo>
                <a:cubicBezTo>
                  <a:pt x="242888" y="207890"/>
                  <a:pt x="257103" y="193675"/>
                  <a:pt x="274638" y="193675"/>
                </a:cubicBezTo>
                <a:close/>
                <a:moveTo>
                  <a:pt x="164307" y="193675"/>
                </a:moveTo>
                <a:cubicBezTo>
                  <a:pt x="181404" y="193675"/>
                  <a:pt x="195264" y="207890"/>
                  <a:pt x="195264" y="225425"/>
                </a:cubicBezTo>
                <a:cubicBezTo>
                  <a:pt x="195264" y="242960"/>
                  <a:pt x="181404" y="257175"/>
                  <a:pt x="164307" y="257175"/>
                </a:cubicBezTo>
                <a:cubicBezTo>
                  <a:pt x="147210" y="257175"/>
                  <a:pt x="133350" y="242960"/>
                  <a:pt x="133350" y="225425"/>
                </a:cubicBezTo>
                <a:cubicBezTo>
                  <a:pt x="133350" y="207890"/>
                  <a:pt x="147210" y="193675"/>
                  <a:pt x="164307" y="193675"/>
                </a:cubicBezTo>
                <a:close/>
                <a:moveTo>
                  <a:pt x="53975" y="193675"/>
                </a:moveTo>
                <a:cubicBezTo>
                  <a:pt x="71510" y="193675"/>
                  <a:pt x="85725" y="207890"/>
                  <a:pt x="85725" y="225425"/>
                </a:cubicBezTo>
                <a:cubicBezTo>
                  <a:pt x="85725" y="242960"/>
                  <a:pt x="71510" y="257175"/>
                  <a:pt x="53975" y="257175"/>
                </a:cubicBezTo>
                <a:cubicBezTo>
                  <a:pt x="36440" y="257175"/>
                  <a:pt x="22225" y="242960"/>
                  <a:pt x="22225" y="225425"/>
                </a:cubicBezTo>
                <a:cubicBezTo>
                  <a:pt x="22225" y="207890"/>
                  <a:pt x="36440" y="193675"/>
                  <a:pt x="53975" y="193675"/>
                </a:cubicBezTo>
                <a:close/>
                <a:moveTo>
                  <a:pt x="155575" y="80963"/>
                </a:moveTo>
                <a:lnTo>
                  <a:pt x="168275" y="80963"/>
                </a:lnTo>
                <a:lnTo>
                  <a:pt x="168275" y="107950"/>
                </a:lnTo>
                <a:lnTo>
                  <a:pt x="195263" y="107950"/>
                </a:lnTo>
                <a:lnTo>
                  <a:pt x="195263" y="119063"/>
                </a:lnTo>
                <a:lnTo>
                  <a:pt x="168275" y="119063"/>
                </a:lnTo>
                <a:lnTo>
                  <a:pt x="168275" y="147638"/>
                </a:lnTo>
                <a:lnTo>
                  <a:pt x="155575" y="147638"/>
                </a:lnTo>
                <a:lnTo>
                  <a:pt x="155575" y="119063"/>
                </a:lnTo>
                <a:lnTo>
                  <a:pt x="130175" y="119063"/>
                </a:lnTo>
                <a:lnTo>
                  <a:pt x="130175" y="107950"/>
                </a:lnTo>
                <a:lnTo>
                  <a:pt x="155575" y="107950"/>
                </a:lnTo>
                <a:close/>
                <a:moveTo>
                  <a:pt x="104775" y="66675"/>
                </a:moveTo>
                <a:lnTo>
                  <a:pt x="119063" y="66675"/>
                </a:lnTo>
                <a:lnTo>
                  <a:pt x="119063" y="147638"/>
                </a:lnTo>
                <a:lnTo>
                  <a:pt x="101600" y="147638"/>
                </a:lnTo>
                <a:lnTo>
                  <a:pt x="101600" y="84137"/>
                </a:lnTo>
                <a:lnTo>
                  <a:pt x="100013" y="84137"/>
                </a:lnTo>
                <a:lnTo>
                  <a:pt x="84137" y="90487"/>
                </a:lnTo>
                <a:lnTo>
                  <a:pt x="84137" y="80962"/>
                </a:lnTo>
                <a:lnTo>
                  <a:pt x="82550" y="76200"/>
                </a:lnTo>
                <a:close/>
                <a:moveTo>
                  <a:pt x="222539" y="63500"/>
                </a:moveTo>
                <a:cubicBezTo>
                  <a:pt x="240723" y="63500"/>
                  <a:pt x="251114" y="75332"/>
                  <a:pt x="251114" y="89793"/>
                </a:cubicBezTo>
                <a:cubicBezTo>
                  <a:pt x="251114" y="102939"/>
                  <a:pt x="240723" y="114771"/>
                  <a:pt x="229033" y="125289"/>
                </a:cubicBezTo>
                <a:cubicBezTo>
                  <a:pt x="229033" y="125289"/>
                  <a:pt x="229033" y="125289"/>
                  <a:pt x="221240" y="131862"/>
                </a:cubicBezTo>
                <a:cubicBezTo>
                  <a:pt x="221240" y="131862"/>
                  <a:pt x="221240" y="131862"/>
                  <a:pt x="252413" y="131862"/>
                </a:cubicBezTo>
                <a:cubicBezTo>
                  <a:pt x="252413" y="131862"/>
                  <a:pt x="252413" y="131862"/>
                  <a:pt x="252413" y="147638"/>
                </a:cubicBezTo>
                <a:cubicBezTo>
                  <a:pt x="252413" y="147638"/>
                  <a:pt x="252413" y="147638"/>
                  <a:pt x="195263" y="147638"/>
                </a:cubicBezTo>
                <a:cubicBezTo>
                  <a:pt x="195263" y="147638"/>
                  <a:pt x="195263" y="147638"/>
                  <a:pt x="195263" y="135806"/>
                </a:cubicBezTo>
                <a:cubicBezTo>
                  <a:pt x="195263" y="135806"/>
                  <a:pt x="195263" y="135806"/>
                  <a:pt x="205654" y="126603"/>
                </a:cubicBezTo>
                <a:cubicBezTo>
                  <a:pt x="222539" y="110827"/>
                  <a:pt x="231631" y="101625"/>
                  <a:pt x="231631" y="91108"/>
                </a:cubicBezTo>
                <a:cubicBezTo>
                  <a:pt x="231631" y="84534"/>
                  <a:pt x="227735" y="79276"/>
                  <a:pt x="218642" y="79276"/>
                </a:cubicBezTo>
                <a:cubicBezTo>
                  <a:pt x="210849" y="79276"/>
                  <a:pt x="205654" y="83220"/>
                  <a:pt x="201757" y="85849"/>
                </a:cubicBezTo>
                <a:cubicBezTo>
                  <a:pt x="201757" y="85849"/>
                  <a:pt x="201757" y="85849"/>
                  <a:pt x="200458" y="85849"/>
                </a:cubicBezTo>
                <a:cubicBezTo>
                  <a:pt x="200458" y="85849"/>
                  <a:pt x="200458" y="85849"/>
                  <a:pt x="195263" y="72702"/>
                </a:cubicBezTo>
                <a:cubicBezTo>
                  <a:pt x="201757" y="67444"/>
                  <a:pt x="210849" y="63500"/>
                  <a:pt x="222539" y="63500"/>
                </a:cubicBezTo>
                <a:close/>
                <a:moveTo>
                  <a:pt x="22740" y="0"/>
                </a:moveTo>
                <a:cubicBezTo>
                  <a:pt x="22740" y="0"/>
                  <a:pt x="22740" y="0"/>
                  <a:pt x="318574" y="0"/>
                </a:cubicBezTo>
                <a:cubicBezTo>
                  <a:pt x="325034" y="0"/>
                  <a:pt x="330201" y="5159"/>
                  <a:pt x="330201" y="11608"/>
                </a:cubicBezTo>
                <a:cubicBezTo>
                  <a:pt x="330201" y="11608"/>
                  <a:pt x="330201" y="11608"/>
                  <a:pt x="330201" y="215405"/>
                </a:cubicBezTo>
                <a:cubicBezTo>
                  <a:pt x="330201" y="220564"/>
                  <a:pt x="327617" y="224434"/>
                  <a:pt x="322450" y="227013"/>
                </a:cubicBezTo>
                <a:cubicBezTo>
                  <a:pt x="322450" y="225723"/>
                  <a:pt x="322450" y="225723"/>
                  <a:pt x="322450" y="225723"/>
                </a:cubicBezTo>
                <a:cubicBezTo>
                  <a:pt x="322450" y="210245"/>
                  <a:pt x="315991" y="197347"/>
                  <a:pt x="306948" y="188317"/>
                </a:cubicBezTo>
                <a:cubicBezTo>
                  <a:pt x="306948" y="188317"/>
                  <a:pt x="306948" y="188317"/>
                  <a:pt x="306948" y="21927"/>
                </a:cubicBezTo>
                <a:cubicBezTo>
                  <a:pt x="306948" y="21927"/>
                  <a:pt x="306948" y="21927"/>
                  <a:pt x="34366" y="21927"/>
                </a:cubicBezTo>
                <a:cubicBezTo>
                  <a:pt x="34366" y="21927"/>
                  <a:pt x="34366" y="21927"/>
                  <a:pt x="34366" y="180578"/>
                </a:cubicBezTo>
                <a:cubicBezTo>
                  <a:pt x="24031" y="185738"/>
                  <a:pt x="16280" y="193477"/>
                  <a:pt x="11113" y="202506"/>
                </a:cubicBezTo>
                <a:cubicBezTo>
                  <a:pt x="11113" y="202506"/>
                  <a:pt x="11113" y="202506"/>
                  <a:pt x="11113" y="11608"/>
                </a:cubicBezTo>
                <a:cubicBezTo>
                  <a:pt x="11113" y="5159"/>
                  <a:pt x="16280" y="0"/>
                  <a:pt x="227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anchor="ctr"/>
          <a:lstStyle/>
          <a:p>
            <a:pPr algn="ctr"/>
            <a:endParaRPr sz="1280"/>
          </a:p>
        </p:txBody>
      </p:sp>
      <p:sp>
        <p:nvSpPr>
          <p:cNvPr id="34" name="任意多边形: 形状 33"/>
          <p:cNvSpPr/>
          <p:nvPr/>
        </p:nvSpPr>
        <p:spPr>
          <a:xfrm>
            <a:off x="5996681" y="1504217"/>
            <a:ext cx="392906" cy="390994"/>
          </a:xfrm>
          <a:custGeom>
            <a:avLst/>
            <a:gdLst>
              <a:gd name="connsiteX0" fmla="*/ 21907 w 330201"/>
              <a:gd name="connsiteY0" fmla="*/ 269875 h 328613"/>
              <a:gd name="connsiteX1" fmla="*/ 87630 w 330201"/>
              <a:gd name="connsiteY1" fmla="*/ 269875 h 328613"/>
              <a:gd name="connsiteX2" fmla="*/ 96651 w 330201"/>
              <a:gd name="connsiteY2" fmla="*/ 272486 h 328613"/>
              <a:gd name="connsiteX3" fmla="*/ 109538 w 330201"/>
              <a:gd name="connsiteY3" fmla="*/ 286844 h 328613"/>
              <a:gd name="connsiteX4" fmla="*/ 131445 w 330201"/>
              <a:gd name="connsiteY4" fmla="*/ 269875 h 328613"/>
              <a:gd name="connsiteX5" fmla="*/ 197168 w 330201"/>
              <a:gd name="connsiteY5" fmla="*/ 269875 h 328613"/>
              <a:gd name="connsiteX6" fmla="*/ 206188 w 330201"/>
              <a:gd name="connsiteY6" fmla="*/ 272486 h 328613"/>
              <a:gd name="connsiteX7" fmla="*/ 219075 w 330201"/>
              <a:gd name="connsiteY7" fmla="*/ 286844 h 328613"/>
              <a:gd name="connsiteX8" fmla="*/ 240983 w 330201"/>
              <a:gd name="connsiteY8" fmla="*/ 269875 h 328613"/>
              <a:gd name="connsiteX9" fmla="*/ 306706 w 330201"/>
              <a:gd name="connsiteY9" fmla="*/ 269875 h 328613"/>
              <a:gd name="connsiteX10" fmla="*/ 328613 w 330201"/>
              <a:gd name="connsiteY10" fmla="*/ 293370 h 328613"/>
              <a:gd name="connsiteX11" fmla="*/ 328613 w 330201"/>
              <a:gd name="connsiteY11" fmla="*/ 328613 h 328613"/>
              <a:gd name="connsiteX12" fmla="*/ 0 w 330201"/>
              <a:gd name="connsiteY12" fmla="*/ 328613 h 328613"/>
              <a:gd name="connsiteX13" fmla="*/ 0 w 330201"/>
              <a:gd name="connsiteY13" fmla="*/ 293370 h 328613"/>
              <a:gd name="connsiteX14" fmla="*/ 21907 w 330201"/>
              <a:gd name="connsiteY14" fmla="*/ 269875 h 328613"/>
              <a:gd name="connsiteX15" fmla="*/ 209550 w 330201"/>
              <a:gd name="connsiteY15" fmla="*/ 204788 h 328613"/>
              <a:gd name="connsiteX16" fmla="*/ 230188 w 330201"/>
              <a:gd name="connsiteY16" fmla="*/ 204788 h 328613"/>
              <a:gd name="connsiteX17" fmla="*/ 225028 w 330201"/>
              <a:gd name="connsiteY17" fmla="*/ 225706 h 328613"/>
              <a:gd name="connsiteX18" fmla="*/ 225028 w 330201"/>
              <a:gd name="connsiteY18" fmla="*/ 227013 h 328613"/>
              <a:gd name="connsiteX19" fmla="*/ 213420 w 330201"/>
              <a:gd name="connsiteY19" fmla="*/ 227013 h 328613"/>
              <a:gd name="connsiteX20" fmla="*/ 213420 w 330201"/>
              <a:gd name="connsiteY20" fmla="*/ 225706 h 328613"/>
              <a:gd name="connsiteX21" fmla="*/ 209550 w 330201"/>
              <a:gd name="connsiteY21" fmla="*/ 204788 h 328613"/>
              <a:gd name="connsiteX22" fmla="*/ 98425 w 330201"/>
              <a:gd name="connsiteY22" fmla="*/ 204788 h 328613"/>
              <a:gd name="connsiteX23" fmla="*/ 119063 w 330201"/>
              <a:gd name="connsiteY23" fmla="*/ 204788 h 328613"/>
              <a:gd name="connsiteX24" fmla="*/ 115193 w 330201"/>
              <a:gd name="connsiteY24" fmla="*/ 225706 h 328613"/>
              <a:gd name="connsiteX25" fmla="*/ 115193 w 330201"/>
              <a:gd name="connsiteY25" fmla="*/ 227013 h 328613"/>
              <a:gd name="connsiteX26" fmla="*/ 103584 w 330201"/>
              <a:gd name="connsiteY26" fmla="*/ 227013 h 328613"/>
              <a:gd name="connsiteX27" fmla="*/ 103584 w 330201"/>
              <a:gd name="connsiteY27" fmla="*/ 225706 h 328613"/>
              <a:gd name="connsiteX28" fmla="*/ 98425 w 330201"/>
              <a:gd name="connsiteY28" fmla="*/ 204788 h 328613"/>
              <a:gd name="connsiteX29" fmla="*/ 274638 w 330201"/>
              <a:gd name="connsiteY29" fmla="*/ 193675 h 328613"/>
              <a:gd name="connsiteX30" fmla="*/ 306388 w 330201"/>
              <a:gd name="connsiteY30" fmla="*/ 225425 h 328613"/>
              <a:gd name="connsiteX31" fmla="*/ 274638 w 330201"/>
              <a:gd name="connsiteY31" fmla="*/ 257175 h 328613"/>
              <a:gd name="connsiteX32" fmla="*/ 242888 w 330201"/>
              <a:gd name="connsiteY32" fmla="*/ 225425 h 328613"/>
              <a:gd name="connsiteX33" fmla="*/ 274638 w 330201"/>
              <a:gd name="connsiteY33" fmla="*/ 193675 h 328613"/>
              <a:gd name="connsiteX34" fmla="*/ 164307 w 330201"/>
              <a:gd name="connsiteY34" fmla="*/ 193675 h 328613"/>
              <a:gd name="connsiteX35" fmla="*/ 195264 w 330201"/>
              <a:gd name="connsiteY35" fmla="*/ 225425 h 328613"/>
              <a:gd name="connsiteX36" fmla="*/ 164307 w 330201"/>
              <a:gd name="connsiteY36" fmla="*/ 257175 h 328613"/>
              <a:gd name="connsiteX37" fmla="*/ 133350 w 330201"/>
              <a:gd name="connsiteY37" fmla="*/ 225425 h 328613"/>
              <a:gd name="connsiteX38" fmla="*/ 164307 w 330201"/>
              <a:gd name="connsiteY38" fmla="*/ 193675 h 328613"/>
              <a:gd name="connsiteX39" fmla="*/ 53975 w 330201"/>
              <a:gd name="connsiteY39" fmla="*/ 193675 h 328613"/>
              <a:gd name="connsiteX40" fmla="*/ 85725 w 330201"/>
              <a:gd name="connsiteY40" fmla="*/ 225425 h 328613"/>
              <a:gd name="connsiteX41" fmla="*/ 53975 w 330201"/>
              <a:gd name="connsiteY41" fmla="*/ 257175 h 328613"/>
              <a:gd name="connsiteX42" fmla="*/ 22225 w 330201"/>
              <a:gd name="connsiteY42" fmla="*/ 225425 h 328613"/>
              <a:gd name="connsiteX43" fmla="*/ 53975 w 330201"/>
              <a:gd name="connsiteY43" fmla="*/ 193675 h 328613"/>
              <a:gd name="connsiteX44" fmla="*/ 155575 w 330201"/>
              <a:gd name="connsiteY44" fmla="*/ 80963 h 328613"/>
              <a:gd name="connsiteX45" fmla="*/ 168275 w 330201"/>
              <a:gd name="connsiteY45" fmla="*/ 80963 h 328613"/>
              <a:gd name="connsiteX46" fmla="*/ 168275 w 330201"/>
              <a:gd name="connsiteY46" fmla="*/ 107950 h 328613"/>
              <a:gd name="connsiteX47" fmla="*/ 195263 w 330201"/>
              <a:gd name="connsiteY47" fmla="*/ 107950 h 328613"/>
              <a:gd name="connsiteX48" fmla="*/ 195263 w 330201"/>
              <a:gd name="connsiteY48" fmla="*/ 119063 h 328613"/>
              <a:gd name="connsiteX49" fmla="*/ 168275 w 330201"/>
              <a:gd name="connsiteY49" fmla="*/ 119063 h 328613"/>
              <a:gd name="connsiteX50" fmla="*/ 168275 w 330201"/>
              <a:gd name="connsiteY50" fmla="*/ 147638 h 328613"/>
              <a:gd name="connsiteX51" fmla="*/ 155575 w 330201"/>
              <a:gd name="connsiteY51" fmla="*/ 147638 h 328613"/>
              <a:gd name="connsiteX52" fmla="*/ 155575 w 330201"/>
              <a:gd name="connsiteY52" fmla="*/ 119063 h 328613"/>
              <a:gd name="connsiteX53" fmla="*/ 130175 w 330201"/>
              <a:gd name="connsiteY53" fmla="*/ 119063 h 328613"/>
              <a:gd name="connsiteX54" fmla="*/ 130175 w 330201"/>
              <a:gd name="connsiteY54" fmla="*/ 107950 h 328613"/>
              <a:gd name="connsiteX55" fmla="*/ 155575 w 330201"/>
              <a:gd name="connsiteY55" fmla="*/ 107950 h 328613"/>
              <a:gd name="connsiteX56" fmla="*/ 104775 w 330201"/>
              <a:gd name="connsiteY56" fmla="*/ 66675 h 328613"/>
              <a:gd name="connsiteX57" fmla="*/ 119063 w 330201"/>
              <a:gd name="connsiteY57" fmla="*/ 66675 h 328613"/>
              <a:gd name="connsiteX58" fmla="*/ 119063 w 330201"/>
              <a:gd name="connsiteY58" fmla="*/ 147638 h 328613"/>
              <a:gd name="connsiteX59" fmla="*/ 101600 w 330201"/>
              <a:gd name="connsiteY59" fmla="*/ 147638 h 328613"/>
              <a:gd name="connsiteX60" fmla="*/ 101600 w 330201"/>
              <a:gd name="connsiteY60" fmla="*/ 84137 h 328613"/>
              <a:gd name="connsiteX61" fmla="*/ 100013 w 330201"/>
              <a:gd name="connsiteY61" fmla="*/ 84137 h 328613"/>
              <a:gd name="connsiteX62" fmla="*/ 84137 w 330201"/>
              <a:gd name="connsiteY62" fmla="*/ 90487 h 328613"/>
              <a:gd name="connsiteX63" fmla="*/ 84137 w 330201"/>
              <a:gd name="connsiteY63" fmla="*/ 80962 h 328613"/>
              <a:gd name="connsiteX64" fmla="*/ 82550 w 330201"/>
              <a:gd name="connsiteY64" fmla="*/ 76200 h 328613"/>
              <a:gd name="connsiteX65" fmla="*/ 222539 w 330201"/>
              <a:gd name="connsiteY65" fmla="*/ 63500 h 328613"/>
              <a:gd name="connsiteX66" fmla="*/ 251114 w 330201"/>
              <a:gd name="connsiteY66" fmla="*/ 89793 h 328613"/>
              <a:gd name="connsiteX67" fmla="*/ 229033 w 330201"/>
              <a:gd name="connsiteY67" fmla="*/ 125289 h 328613"/>
              <a:gd name="connsiteX68" fmla="*/ 221240 w 330201"/>
              <a:gd name="connsiteY68" fmla="*/ 131862 h 328613"/>
              <a:gd name="connsiteX69" fmla="*/ 252413 w 330201"/>
              <a:gd name="connsiteY69" fmla="*/ 131862 h 328613"/>
              <a:gd name="connsiteX70" fmla="*/ 252413 w 330201"/>
              <a:gd name="connsiteY70" fmla="*/ 147638 h 328613"/>
              <a:gd name="connsiteX71" fmla="*/ 195263 w 330201"/>
              <a:gd name="connsiteY71" fmla="*/ 147638 h 328613"/>
              <a:gd name="connsiteX72" fmla="*/ 195263 w 330201"/>
              <a:gd name="connsiteY72" fmla="*/ 135806 h 328613"/>
              <a:gd name="connsiteX73" fmla="*/ 205654 w 330201"/>
              <a:gd name="connsiteY73" fmla="*/ 126603 h 328613"/>
              <a:gd name="connsiteX74" fmla="*/ 231631 w 330201"/>
              <a:gd name="connsiteY74" fmla="*/ 91108 h 328613"/>
              <a:gd name="connsiteX75" fmla="*/ 218642 w 330201"/>
              <a:gd name="connsiteY75" fmla="*/ 79276 h 328613"/>
              <a:gd name="connsiteX76" fmla="*/ 201757 w 330201"/>
              <a:gd name="connsiteY76" fmla="*/ 85849 h 328613"/>
              <a:gd name="connsiteX77" fmla="*/ 200458 w 330201"/>
              <a:gd name="connsiteY77" fmla="*/ 85849 h 328613"/>
              <a:gd name="connsiteX78" fmla="*/ 195263 w 330201"/>
              <a:gd name="connsiteY78" fmla="*/ 72702 h 328613"/>
              <a:gd name="connsiteX79" fmla="*/ 222539 w 330201"/>
              <a:gd name="connsiteY79" fmla="*/ 63500 h 328613"/>
              <a:gd name="connsiteX80" fmla="*/ 22740 w 330201"/>
              <a:gd name="connsiteY80" fmla="*/ 0 h 328613"/>
              <a:gd name="connsiteX81" fmla="*/ 318574 w 330201"/>
              <a:gd name="connsiteY81" fmla="*/ 0 h 328613"/>
              <a:gd name="connsiteX82" fmla="*/ 330201 w 330201"/>
              <a:gd name="connsiteY82" fmla="*/ 11608 h 328613"/>
              <a:gd name="connsiteX83" fmla="*/ 330201 w 330201"/>
              <a:gd name="connsiteY83" fmla="*/ 215405 h 328613"/>
              <a:gd name="connsiteX84" fmla="*/ 322450 w 330201"/>
              <a:gd name="connsiteY84" fmla="*/ 227013 h 328613"/>
              <a:gd name="connsiteX85" fmla="*/ 322450 w 330201"/>
              <a:gd name="connsiteY85" fmla="*/ 225723 h 328613"/>
              <a:gd name="connsiteX86" fmla="*/ 306948 w 330201"/>
              <a:gd name="connsiteY86" fmla="*/ 188317 h 328613"/>
              <a:gd name="connsiteX87" fmla="*/ 306948 w 330201"/>
              <a:gd name="connsiteY87" fmla="*/ 21927 h 328613"/>
              <a:gd name="connsiteX88" fmla="*/ 34366 w 330201"/>
              <a:gd name="connsiteY88" fmla="*/ 21927 h 328613"/>
              <a:gd name="connsiteX89" fmla="*/ 34366 w 330201"/>
              <a:gd name="connsiteY89" fmla="*/ 180578 h 328613"/>
              <a:gd name="connsiteX90" fmla="*/ 11113 w 330201"/>
              <a:gd name="connsiteY90" fmla="*/ 202506 h 328613"/>
              <a:gd name="connsiteX91" fmla="*/ 11113 w 330201"/>
              <a:gd name="connsiteY91" fmla="*/ 11608 h 328613"/>
              <a:gd name="connsiteX92" fmla="*/ 22740 w 330201"/>
              <a:gd name="connsiteY92"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30201" h="328613">
                <a:moveTo>
                  <a:pt x="21907" y="269875"/>
                </a:moveTo>
                <a:cubicBezTo>
                  <a:pt x="21907" y="269875"/>
                  <a:pt x="21907" y="269875"/>
                  <a:pt x="87630" y="269875"/>
                </a:cubicBezTo>
                <a:cubicBezTo>
                  <a:pt x="91496" y="269875"/>
                  <a:pt x="94073" y="271181"/>
                  <a:pt x="96651" y="272486"/>
                </a:cubicBezTo>
                <a:cubicBezTo>
                  <a:pt x="103094" y="275096"/>
                  <a:pt x="108249" y="280318"/>
                  <a:pt x="109538" y="286844"/>
                </a:cubicBezTo>
                <a:cubicBezTo>
                  <a:pt x="112115" y="277707"/>
                  <a:pt x="121136" y="269875"/>
                  <a:pt x="131445" y="269875"/>
                </a:cubicBezTo>
                <a:cubicBezTo>
                  <a:pt x="131445" y="269875"/>
                  <a:pt x="131445" y="269875"/>
                  <a:pt x="197168" y="269875"/>
                </a:cubicBezTo>
                <a:cubicBezTo>
                  <a:pt x="201034" y="269875"/>
                  <a:pt x="203611" y="271181"/>
                  <a:pt x="206188" y="272486"/>
                </a:cubicBezTo>
                <a:cubicBezTo>
                  <a:pt x="212632" y="275096"/>
                  <a:pt x="216498" y="280318"/>
                  <a:pt x="219075" y="286844"/>
                </a:cubicBezTo>
                <a:cubicBezTo>
                  <a:pt x="221653" y="277707"/>
                  <a:pt x="230673" y="269875"/>
                  <a:pt x="240983" y="269875"/>
                </a:cubicBezTo>
                <a:cubicBezTo>
                  <a:pt x="240983" y="269875"/>
                  <a:pt x="240983" y="269875"/>
                  <a:pt x="306706" y="269875"/>
                </a:cubicBezTo>
                <a:cubicBezTo>
                  <a:pt x="319592" y="269875"/>
                  <a:pt x="328613" y="280318"/>
                  <a:pt x="328613" y="293370"/>
                </a:cubicBezTo>
                <a:cubicBezTo>
                  <a:pt x="328613" y="293370"/>
                  <a:pt x="328613" y="293370"/>
                  <a:pt x="328613" y="328613"/>
                </a:cubicBezTo>
                <a:cubicBezTo>
                  <a:pt x="328613" y="328613"/>
                  <a:pt x="328613" y="328613"/>
                  <a:pt x="0" y="328613"/>
                </a:cubicBezTo>
                <a:cubicBezTo>
                  <a:pt x="0" y="328613"/>
                  <a:pt x="0" y="328613"/>
                  <a:pt x="0" y="293370"/>
                </a:cubicBezTo>
                <a:cubicBezTo>
                  <a:pt x="0" y="280318"/>
                  <a:pt x="9021" y="269875"/>
                  <a:pt x="21907" y="269875"/>
                </a:cubicBezTo>
                <a:close/>
                <a:moveTo>
                  <a:pt x="209550" y="204788"/>
                </a:moveTo>
                <a:lnTo>
                  <a:pt x="230188" y="204788"/>
                </a:lnTo>
                <a:cubicBezTo>
                  <a:pt x="227608" y="211325"/>
                  <a:pt x="225028" y="217862"/>
                  <a:pt x="225028" y="225706"/>
                </a:cubicBezTo>
                <a:cubicBezTo>
                  <a:pt x="225028" y="225706"/>
                  <a:pt x="225028" y="227013"/>
                  <a:pt x="225028" y="227013"/>
                </a:cubicBezTo>
                <a:cubicBezTo>
                  <a:pt x="225028" y="227013"/>
                  <a:pt x="225028" y="227013"/>
                  <a:pt x="213420" y="227013"/>
                </a:cubicBezTo>
                <a:cubicBezTo>
                  <a:pt x="213420" y="227013"/>
                  <a:pt x="213420" y="225706"/>
                  <a:pt x="213420" y="225706"/>
                </a:cubicBezTo>
                <a:cubicBezTo>
                  <a:pt x="213420" y="217862"/>
                  <a:pt x="212130" y="211325"/>
                  <a:pt x="209550" y="204788"/>
                </a:cubicBezTo>
                <a:close/>
                <a:moveTo>
                  <a:pt x="98425" y="204788"/>
                </a:moveTo>
                <a:lnTo>
                  <a:pt x="119063" y="204788"/>
                </a:lnTo>
                <a:cubicBezTo>
                  <a:pt x="116483" y="211325"/>
                  <a:pt x="115193" y="217862"/>
                  <a:pt x="115193" y="225706"/>
                </a:cubicBezTo>
                <a:cubicBezTo>
                  <a:pt x="115193" y="225706"/>
                  <a:pt x="115193" y="227013"/>
                  <a:pt x="115193" y="227013"/>
                </a:cubicBezTo>
                <a:cubicBezTo>
                  <a:pt x="115193" y="227013"/>
                  <a:pt x="115193" y="227013"/>
                  <a:pt x="103584" y="227013"/>
                </a:cubicBezTo>
                <a:cubicBezTo>
                  <a:pt x="103584" y="227013"/>
                  <a:pt x="103584" y="225706"/>
                  <a:pt x="103584" y="225706"/>
                </a:cubicBezTo>
                <a:cubicBezTo>
                  <a:pt x="103584" y="217862"/>
                  <a:pt x="101005" y="211325"/>
                  <a:pt x="98425" y="204788"/>
                </a:cubicBezTo>
                <a:close/>
                <a:moveTo>
                  <a:pt x="274638" y="193675"/>
                </a:moveTo>
                <a:cubicBezTo>
                  <a:pt x="292173" y="193675"/>
                  <a:pt x="306388" y="207890"/>
                  <a:pt x="306388" y="225425"/>
                </a:cubicBezTo>
                <a:cubicBezTo>
                  <a:pt x="306388" y="242960"/>
                  <a:pt x="292173" y="257175"/>
                  <a:pt x="274638" y="257175"/>
                </a:cubicBezTo>
                <a:cubicBezTo>
                  <a:pt x="257103" y="257175"/>
                  <a:pt x="242888" y="242960"/>
                  <a:pt x="242888" y="225425"/>
                </a:cubicBezTo>
                <a:cubicBezTo>
                  <a:pt x="242888" y="207890"/>
                  <a:pt x="257103" y="193675"/>
                  <a:pt x="274638" y="193675"/>
                </a:cubicBezTo>
                <a:close/>
                <a:moveTo>
                  <a:pt x="164307" y="193675"/>
                </a:moveTo>
                <a:cubicBezTo>
                  <a:pt x="181404" y="193675"/>
                  <a:pt x="195264" y="207890"/>
                  <a:pt x="195264" y="225425"/>
                </a:cubicBezTo>
                <a:cubicBezTo>
                  <a:pt x="195264" y="242960"/>
                  <a:pt x="181404" y="257175"/>
                  <a:pt x="164307" y="257175"/>
                </a:cubicBezTo>
                <a:cubicBezTo>
                  <a:pt x="147210" y="257175"/>
                  <a:pt x="133350" y="242960"/>
                  <a:pt x="133350" y="225425"/>
                </a:cubicBezTo>
                <a:cubicBezTo>
                  <a:pt x="133350" y="207890"/>
                  <a:pt x="147210" y="193675"/>
                  <a:pt x="164307" y="193675"/>
                </a:cubicBezTo>
                <a:close/>
                <a:moveTo>
                  <a:pt x="53975" y="193675"/>
                </a:moveTo>
                <a:cubicBezTo>
                  <a:pt x="71510" y="193675"/>
                  <a:pt x="85725" y="207890"/>
                  <a:pt x="85725" y="225425"/>
                </a:cubicBezTo>
                <a:cubicBezTo>
                  <a:pt x="85725" y="242960"/>
                  <a:pt x="71510" y="257175"/>
                  <a:pt x="53975" y="257175"/>
                </a:cubicBezTo>
                <a:cubicBezTo>
                  <a:pt x="36440" y="257175"/>
                  <a:pt x="22225" y="242960"/>
                  <a:pt x="22225" y="225425"/>
                </a:cubicBezTo>
                <a:cubicBezTo>
                  <a:pt x="22225" y="207890"/>
                  <a:pt x="36440" y="193675"/>
                  <a:pt x="53975" y="193675"/>
                </a:cubicBezTo>
                <a:close/>
                <a:moveTo>
                  <a:pt x="155575" y="80963"/>
                </a:moveTo>
                <a:lnTo>
                  <a:pt x="168275" y="80963"/>
                </a:lnTo>
                <a:lnTo>
                  <a:pt x="168275" y="107950"/>
                </a:lnTo>
                <a:lnTo>
                  <a:pt x="195263" y="107950"/>
                </a:lnTo>
                <a:lnTo>
                  <a:pt x="195263" y="119063"/>
                </a:lnTo>
                <a:lnTo>
                  <a:pt x="168275" y="119063"/>
                </a:lnTo>
                <a:lnTo>
                  <a:pt x="168275" y="147638"/>
                </a:lnTo>
                <a:lnTo>
                  <a:pt x="155575" y="147638"/>
                </a:lnTo>
                <a:lnTo>
                  <a:pt x="155575" y="119063"/>
                </a:lnTo>
                <a:lnTo>
                  <a:pt x="130175" y="119063"/>
                </a:lnTo>
                <a:lnTo>
                  <a:pt x="130175" y="107950"/>
                </a:lnTo>
                <a:lnTo>
                  <a:pt x="155575" y="107950"/>
                </a:lnTo>
                <a:close/>
                <a:moveTo>
                  <a:pt x="104775" y="66675"/>
                </a:moveTo>
                <a:lnTo>
                  <a:pt x="119063" y="66675"/>
                </a:lnTo>
                <a:lnTo>
                  <a:pt x="119063" y="147638"/>
                </a:lnTo>
                <a:lnTo>
                  <a:pt x="101600" y="147638"/>
                </a:lnTo>
                <a:lnTo>
                  <a:pt x="101600" y="84137"/>
                </a:lnTo>
                <a:lnTo>
                  <a:pt x="100013" y="84137"/>
                </a:lnTo>
                <a:lnTo>
                  <a:pt x="84137" y="90487"/>
                </a:lnTo>
                <a:lnTo>
                  <a:pt x="84137" y="80962"/>
                </a:lnTo>
                <a:lnTo>
                  <a:pt x="82550" y="76200"/>
                </a:lnTo>
                <a:close/>
                <a:moveTo>
                  <a:pt x="222539" y="63500"/>
                </a:moveTo>
                <a:cubicBezTo>
                  <a:pt x="240723" y="63500"/>
                  <a:pt x="251114" y="75332"/>
                  <a:pt x="251114" y="89793"/>
                </a:cubicBezTo>
                <a:cubicBezTo>
                  <a:pt x="251114" y="102939"/>
                  <a:pt x="240723" y="114771"/>
                  <a:pt x="229033" y="125289"/>
                </a:cubicBezTo>
                <a:cubicBezTo>
                  <a:pt x="229033" y="125289"/>
                  <a:pt x="229033" y="125289"/>
                  <a:pt x="221240" y="131862"/>
                </a:cubicBezTo>
                <a:cubicBezTo>
                  <a:pt x="221240" y="131862"/>
                  <a:pt x="221240" y="131862"/>
                  <a:pt x="252413" y="131862"/>
                </a:cubicBezTo>
                <a:cubicBezTo>
                  <a:pt x="252413" y="131862"/>
                  <a:pt x="252413" y="131862"/>
                  <a:pt x="252413" y="147638"/>
                </a:cubicBezTo>
                <a:cubicBezTo>
                  <a:pt x="252413" y="147638"/>
                  <a:pt x="252413" y="147638"/>
                  <a:pt x="195263" y="147638"/>
                </a:cubicBezTo>
                <a:cubicBezTo>
                  <a:pt x="195263" y="147638"/>
                  <a:pt x="195263" y="147638"/>
                  <a:pt x="195263" y="135806"/>
                </a:cubicBezTo>
                <a:cubicBezTo>
                  <a:pt x="195263" y="135806"/>
                  <a:pt x="195263" y="135806"/>
                  <a:pt x="205654" y="126603"/>
                </a:cubicBezTo>
                <a:cubicBezTo>
                  <a:pt x="222539" y="110827"/>
                  <a:pt x="231631" y="101625"/>
                  <a:pt x="231631" y="91108"/>
                </a:cubicBezTo>
                <a:cubicBezTo>
                  <a:pt x="231631" y="84534"/>
                  <a:pt x="227735" y="79276"/>
                  <a:pt x="218642" y="79276"/>
                </a:cubicBezTo>
                <a:cubicBezTo>
                  <a:pt x="210849" y="79276"/>
                  <a:pt x="205654" y="83220"/>
                  <a:pt x="201757" y="85849"/>
                </a:cubicBezTo>
                <a:cubicBezTo>
                  <a:pt x="201757" y="85849"/>
                  <a:pt x="201757" y="85849"/>
                  <a:pt x="200458" y="85849"/>
                </a:cubicBezTo>
                <a:cubicBezTo>
                  <a:pt x="200458" y="85849"/>
                  <a:pt x="200458" y="85849"/>
                  <a:pt x="195263" y="72702"/>
                </a:cubicBezTo>
                <a:cubicBezTo>
                  <a:pt x="201757" y="67444"/>
                  <a:pt x="210849" y="63500"/>
                  <a:pt x="222539" y="63500"/>
                </a:cubicBezTo>
                <a:close/>
                <a:moveTo>
                  <a:pt x="22740" y="0"/>
                </a:moveTo>
                <a:cubicBezTo>
                  <a:pt x="22740" y="0"/>
                  <a:pt x="22740" y="0"/>
                  <a:pt x="318574" y="0"/>
                </a:cubicBezTo>
                <a:cubicBezTo>
                  <a:pt x="325034" y="0"/>
                  <a:pt x="330201" y="5159"/>
                  <a:pt x="330201" y="11608"/>
                </a:cubicBezTo>
                <a:cubicBezTo>
                  <a:pt x="330201" y="11608"/>
                  <a:pt x="330201" y="11608"/>
                  <a:pt x="330201" y="215405"/>
                </a:cubicBezTo>
                <a:cubicBezTo>
                  <a:pt x="330201" y="220564"/>
                  <a:pt x="327617" y="224434"/>
                  <a:pt x="322450" y="227013"/>
                </a:cubicBezTo>
                <a:cubicBezTo>
                  <a:pt x="322450" y="225723"/>
                  <a:pt x="322450" y="225723"/>
                  <a:pt x="322450" y="225723"/>
                </a:cubicBezTo>
                <a:cubicBezTo>
                  <a:pt x="322450" y="210245"/>
                  <a:pt x="315991" y="197347"/>
                  <a:pt x="306948" y="188317"/>
                </a:cubicBezTo>
                <a:cubicBezTo>
                  <a:pt x="306948" y="188317"/>
                  <a:pt x="306948" y="188317"/>
                  <a:pt x="306948" y="21927"/>
                </a:cubicBezTo>
                <a:cubicBezTo>
                  <a:pt x="306948" y="21927"/>
                  <a:pt x="306948" y="21927"/>
                  <a:pt x="34366" y="21927"/>
                </a:cubicBezTo>
                <a:cubicBezTo>
                  <a:pt x="34366" y="21927"/>
                  <a:pt x="34366" y="21927"/>
                  <a:pt x="34366" y="180578"/>
                </a:cubicBezTo>
                <a:cubicBezTo>
                  <a:pt x="24031" y="185738"/>
                  <a:pt x="16280" y="193477"/>
                  <a:pt x="11113" y="202506"/>
                </a:cubicBezTo>
                <a:cubicBezTo>
                  <a:pt x="11113" y="202506"/>
                  <a:pt x="11113" y="202506"/>
                  <a:pt x="11113" y="11608"/>
                </a:cubicBezTo>
                <a:cubicBezTo>
                  <a:pt x="11113" y="5159"/>
                  <a:pt x="16280" y="0"/>
                  <a:pt x="227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anchor="ctr"/>
          <a:lstStyle/>
          <a:p>
            <a:pPr algn="ctr"/>
            <a:endParaRPr sz="1280"/>
          </a:p>
        </p:txBody>
      </p:sp>
      <p:sp>
        <p:nvSpPr>
          <p:cNvPr id="35" name="任意多边形: 形状 34"/>
          <p:cNvSpPr/>
          <p:nvPr/>
        </p:nvSpPr>
        <p:spPr>
          <a:xfrm>
            <a:off x="7612046" y="1504217"/>
            <a:ext cx="392906" cy="390994"/>
          </a:xfrm>
          <a:custGeom>
            <a:avLst/>
            <a:gdLst>
              <a:gd name="connsiteX0" fmla="*/ 21907 w 330201"/>
              <a:gd name="connsiteY0" fmla="*/ 269875 h 328613"/>
              <a:gd name="connsiteX1" fmla="*/ 87630 w 330201"/>
              <a:gd name="connsiteY1" fmla="*/ 269875 h 328613"/>
              <a:gd name="connsiteX2" fmla="*/ 96651 w 330201"/>
              <a:gd name="connsiteY2" fmla="*/ 272486 h 328613"/>
              <a:gd name="connsiteX3" fmla="*/ 109538 w 330201"/>
              <a:gd name="connsiteY3" fmla="*/ 286844 h 328613"/>
              <a:gd name="connsiteX4" fmla="*/ 131445 w 330201"/>
              <a:gd name="connsiteY4" fmla="*/ 269875 h 328613"/>
              <a:gd name="connsiteX5" fmla="*/ 197168 w 330201"/>
              <a:gd name="connsiteY5" fmla="*/ 269875 h 328613"/>
              <a:gd name="connsiteX6" fmla="*/ 206188 w 330201"/>
              <a:gd name="connsiteY6" fmla="*/ 272486 h 328613"/>
              <a:gd name="connsiteX7" fmla="*/ 219075 w 330201"/>
              <a:gd name="connsiteY7" fmla="*/ 286844 h 328613"/>
              <a:gd name="connsiteX8" fmla="*/ 240983 w 330201"/>
              <a:gd name="connsiteY8" fmla="*/ 269875 h 328613"/>
              <a:gd name="connsiteX9" fmla="*/ 306706 w 330201"/>
              <a:gd name="connsiteY9" fmla="*/ 269875 h 328613"/>
              <a:gd name="connsiteX10" fmla="*/ 328613 w 330201"/>
              <a:gd name="connsiteY10" fmla="*/ 293370 h 328613"/>
              <a:gd name="connsiteX11" fmla="*/ 328613 w 330201"/>
              <a:gd name="connsiteY11" fmla="*/ 328613 h 328613"/>
              <a:gd name="connsiteX12" fmla="*/ 0 w 330201"/>
              <a:gd name="connsiteY12" fmla="*/ 328613 h 328613"/>
              <a:gd name="connsiteX13" fmla="*/ 0 w 330201"/>
              <a:gd name="connsiteY13" fmla="*/ 293370 h 328613"/>
              <a:gd name="connsiteX14" fmla="*/ 21907 w 330201"/>
              <a:gd name="connsiteY14" fmla="*/ 269875 h 328613"/>
              <a:gd name="connsiteX15" fmla="*/ 209550 w 330201"/>
              <a:gd name="connsiteY15" fmla="*/ 204788 h 328613"/>
              <a:gd name="connsiteX16" fmla="*/ 230188 w 330201"/>
              <a:gd name="connsiteY16" fmla="*/ 204788 h 328613"/>
              <a:gd name="connsiteX17" fmla="*/ 225028 w 330201"/>
              <a:gd name="connsiteY17" fmla="*/ 225706 h 328613"/>
              <a:gd name="connsiteX18" fmla="*/ 225028 w 330201"/>
              <a:gd name="connsiteY18" fmla="*/ 227013 h 328613"/>
              <a:gd name="connsiteX19" fmla="*/ 213420 w 330201"/>
              <a:gd name="connsiteY19" fmla="*/ 227013 h 328613"/>
              <a:gd name="connsiteX20" fmla="*/ 213420 w 330201"/>
              <a:gd name="connsiteY20" fmla="*/ 225706 h 328613"/>
              <a:gd name="connsiteX21" fmla="*/ 209550 w 330201"/>
              <a:gd name="connsiteY21" fmla="*/ 204788 h 328613"/>
              <a:gd name="connsiteX22" fmla="*/ 98425 w 330201"/>
              <a:gd name="connsiteY22" fmla="*/ 204788 h 328613"/>
              <a:gd name="connsiteX23" fmla="*/ 119063 w 330201"/>
              <a:gd name="connsiteY23" fmla="*/ 204788 h 328613"/>
              <a:gd name="connsiteX24" fmla="*/ 115193 w 330201"/>
              <a:gd name="connsiteY24" fmla="*/ 225706 h 328613"/>
              <a:gd name="connsiteX25" fmla="*/ 115193 w 330201"/>
              <a:gd name="connsiteY25" fmla="*/ 227013 h 328613"/>
              <a:gd name="connsiteX26" fmla="*/ 103584 w 330201"/>
              <a:gd name="connsiteY26" fmla="*/ 227013 h 328613"/>
              <a:gd name="connsiteX27" fmla="*/ 103584 w 330201"/>
              <a:gd name="connsiteY27" fmla="*/ 225706 h 328613"/>
              <a:gd name="connsiteX28" fmla="*/ 98425 w 330201"/>
              <a:gd name="connsiteY28" fmla="*/ 204788 h 328613"/>
              <a:gd name="connsiteX29" fmla="*/ 274638 w 330201"/>
              <a:gd name="connsiteY29" fmla="*/ 193675 h 328613"/>
              <a:gd name="connsiteX30" fmla="*/ 306388 w 330201"/>
              <a:gd name="connsiteY30" fmla="*/ 225425 h 328613"/>
              <a:gd name="connsiteX31" fmla="*/ 274638 w 330201"/>
              <a:gd name="connsiteY31" fmla="*/ 257175 h 328613"/>
              <a:gd name="connsiteX32" fmla="*/ 242888 w 330201"/>
              <a:gd name="connsiteY32" fmla="*/ 225425 h 328613"/>
              <a:gd name="connsiteX33" fmla="*/ 274638 w 330201"/>
              <a:gd name="connsiteY33" fmla="*/ 193675 h 328613"/>
              <a:gd name="connsiteX34" fmla="*/ 164307 w 330201"/>
              <a:gd name="connsiteY34" fmla="*/ 193675 h 328613"/>
              <a:gd name="connsiteX35" fmla="*/ 195264 w 330201"/>
              <a:gd name="connsiteY35" fmla="*/ 225425 h 328613"/>
              <a:gd name="connsiteX36" fmla="*/ 164307 w 330201"/>
              <a:gd name="connsiteY36" fmla="*/ 257175 h 328613"/>
              <a:gd name="connsiteX37" fmla="*/ 133350 w 330201"/>
              <a:gd name="connsiteY37" fmla="*/ 225425 h 328613"/>
              <a:gd name="connsiteX38" fmla="*/ 164307 w 330201"/>
              <a:gd name="connsiteY38" fmla="*/ 193675 h 328613"/>
              <a:gd name="connsiteX39" fmla="*/ 53975 w 330201"/>
              <a:gd name="connsiteY39" fmla="*/ 193675 h 328613"/>
              <a:gd name="connsiteX40" fmla="*/ 85725 w 330201"/>
              <a:gd name="connsiteY40" fmla="*/ 225425 h 328613"/>
              <a:gd name="connsiteX41" fmla="*/ 53975 w 330201"/>
              <a:gd name="connsiteY41" fmla="*/ 257175 h 328613"/>
              <a:gd name="connsiteX42" fmla="*/ 22225 w 330201"/>
              <a:gd name="connsiteY42" fmla="*/ 225425 h 328613"/>
              <a:gd name="connsiteX43" fmla="*/ 53975 w 330201"/>
              <a:gd name="connsiteY43" fmla="*/ 193675 h 328613"/>
              <a:gd name="connsiteX44" fmla="*/ 155575 w 330201"/>
              <a:gd name="connsiteY44" fmla="*/ 80963 h 328613"/>
              <a:gd name="connsiteX45" fmla="*/ 168275 w 330201"/>
              <a:gd name="connsiteY45" fmla="*/ 80963 h 328613"/>
              <a:gd name="connsiteX46" fmla="*/ 168275 w 330201"/>
              <a:gd name="connsiteY46" fmla="*/ 107950 h 328613"/>
              <a:gd name="connsiteX47" fmla="*/ 195263 w 330201"/>
              <a:gd name="connsiteY47" fmla="*/ 107950 h 328613"/>
              <a:gd name="connsiteX48" fmla="*/ 195263 w 330201"/>
              <a:gd name="connsiteY48" fmla="*/ 119063 h 328613"/>
              <a:gd name="connsiteX49" fmla="*/ 168275 w 330201"/>
              <a:gd name="connsiteY49" fmla="*/ 119063 h 328613"/>
              <a:gd name="connsiteX50" fmla="*/ 168275 w 330201"/>
              <a:gd name="connsiteY50" fmla="*/ 147638 h 328613"/>
              <a:gd name="connsiteX51" fmla="*/ 155575 w 330201"/>
              <a:gd name="connsiteY51" fmla="*/ 147638 h 328613"/>
              <a:gd name="connsiteX52" fmla="*/ 155575 w 330201"/>
              <a:gd name="connsiteY52" fmla="*/ 119063 h 328613"/>
              <a:gd name="connsiteX53" fmla="*/ 130175 w 330201"/>
              <a:gd name="connsiteY53" fmla="*/ 119063 h 328613"/>
              <a:gd name="connsiteX54" fmla="*/ 130175 w 330201"/>
              <a:gd name="connsiteY54" fmla="*/ 107950 h 328613"/>
              <a:gd name="connsiteX55" fmla="*/ 155575 w 330201"/>
              <a:gd name="connsiteY55" fmla="*/ 107950 h 328613"/>
              <a:gd name="connsiteX56" fmla="*/ 104775 w 330201"/>
              <a:gd name="connsiteY56" fmla="*/ 66675 h 328613"/>
              <a:gd name="connsiteX57" fmla="*/ 119063 w 330201"/>
              <a:gd name="connsiteY57" fmla="*/ 66675 h 328613"/>
              <a:gd name="connsiteX58" fmla="*/ 119063 w 330201"/>
              <a:gd name="connsiteY58" fmla="*/ 147638 h 328613"/>
              <a:gd name="connsiteX59" fmla="*/ 101600 w 330201"/>
              <a:gd name="connsiteY59" fmla="*/ 147638 h 328613"/>
              <a:gd name="connsiteX60" fmla="*/ 101600 w 330201"/>
              <a:gd name="connsiteY60" fmla="*/ 84137 h 328613"/>
              <a:gd name="connsiteX61" fmla="*/ 100013 w 330201"/>
              <a:gd name="connsiteY61" fmla="*/ 84137 h 328613"/>
              <a:gd name="connsiteX62" fmla="*/ 84137 w 330201"/>
              <a:gd name="connsiteY62" fmla="*/ 90487 h 328613"/>
              <a:gd name="connsiteX63" fmla="*/ 84137 w 330201"/>
              <a:gd name="connsiteY63" fmla="*/ 80962 h 328613"/>
              <a:gd name="connsiteX64" fmla="*/ 82550 w 330201"/>
              <a:gd name="connsiteY64" fmla="*/ 76200 h 328613"/>
              <a:gd name="connsiteX65" fmla="*/ 222539 w 330201"/>
              <a:gd name="connsiteY65" fmla="*/ 63500 h 328613"/>
              <a:gd name="connsiteX66" fmla="*/ 251114 w 330201"/>
              <a:gd name="connsiteY66" fmla="*/ 89793 h 328613"/>
              <a:gd name="connsiteX67" fmla="*/ 229033 w 330201"/>
              <a:gd name="connsiteY67" fmla="*/ 125289 h 328613"/>
              <a:gd name="connsiteX68" fmla="*/ 221240 w 330201"/>
              <a:gd name="connsiteY68" fmla="*/ 131862 h 328613"/>
              <a:gd name="connsiteX69" fmla="*/ 252413 w 330201"/>
              <a:gd name="connsiteY69" fmla="*/ 131862 h 328613"/>
              <a:gd name="connsiteX70" fmla="*/ 252413 w 330201"/>
              <a:gd name="connsiteY70" fmla="*/ 147638 h 328613"/>
              <a:gd name="connsiteX71" fmla="*/ 195263 w 330201"/>
              <a:gd name="connsiteY71" fmla="*/ 147638 h 328613"/>
              <a:gd name="connsiteX72" fmla="*/ 195263 w 330201"/>
              <a:gd name="connsiteY72" fmla="*/ 135806 h 328613"/>
              <a:gd name="connsiteX73" fmla="*/ 205654 w 330201"/>
              <a:gd name="connsiteY73" fmla="*/ 126603 h 328613"/>
              <a:gd name="connsiteX74" fmla="*/ 231631 w 330201"/>
              <a:gd name="connsiteY74" fmla="*/ 91108 h 328613"/>
              <a:gd name="connsiteX75" fmla="*/ 218642 w 330201"/>
              <a:gd name="connsiteY75" fmla="*/ 79276 h 328613"/>
              <a:gd name="connsiteX76" fmla="*/ 201757 w 330201"/>
              <a:gd name="connsiteY76" fmla="*/ 85849 h 328613"/>
              <a:gd name="connsiteX77" fmla="*/ 200458 w 330201"/>
              <a:gd name="connsiteY77" fmla="*/ 85849 h 328613"/>
              <a:gd name="connsiteX78" fmla="*/ 195263 w 330201"/>
              <a:gd name="connsiteY78" fmla="*/ 72702 h 328613"/>
              <a:gd name="connsiteX79" fmla="*/ 222539 w 330201"/>
              <a:gd name="connsiteY79" fmla="*/ 63500 h 328613"/>
              <a:gd name="connsiteX80" fmla="*/ 22740 w 330201"/>
              <a:gd name="connsiteY80" fmla="*/ 0 h 328613"/>
              <a:gd name="connsiteX81" fmla="*/ 318574 w 330201"/>
              <a:gd name="connsiteY81" fmla="*/ 0 h 328613"/>
              <a:gd name="connsiteX82" fmla="*/ 330201 w 330201"/>
              <a:gd name="connsiteY82" fmla="*/ 11608 h 328613"/>
              <a:gd name="connsiteX83" fmla="*/ 330201 w 330201"/>
              <a:gd name="connsiteY83" fmla="*/ 215405 h 328613"/>
              <a:gd name="connsiteX84" fmla="*/ 322450 w 330201"/>
              <a:gd name="connsiteY84" fmla="*/ 227013 h 328613"/>
              <a:gd name="connsiteX85" fmla="*/ 322450 w 330201"/>
              <a:gd name="connsiteY85" fmla="*/ 225723 h 328613"/>
              <a:gd name="connsiteX86" fmla="*/ 306948 w 330201"/>
              <a:gd name="connsiteY86" fmla="*/ 188317 h 328613"/>
              <a:gd name="connsiteX87" fmla="*/ 306948 w 330201"/>
              <a:gd name="connsiteY87" fmla="*/ 21927 h 328613"/>
              <a:gd name="connsiteX88" fmla="*/ 34366 w 330201"/>
              <a:gd name="connsiteY88" fmla="*/ 21927 h 328613"/>
              <a:gd name="connsiteX89" fmla="*/ 34366 w 330201"/>
              <a:gd name="connsiteY89" fmla="*/ 180578 h 328613"/>
              <a:gd name="connsiteX90" fmla="*/ 11113 w 330201"/>
              <a:gd name="connsiteY90" fmla="*/ 202506 h 328613"/>
              <a:gd name="connsiteX91" fmla="*/ 11113 w 330201"/>
              <a:gd name="connsiteY91" fmla="*/ 11608 h 328613"/>
              <a:gd name="connsiteX92" fmla="*/ 22740 w 330201"/>
              <a:gd name="connsiteY92"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30201" h="328613">
                <a:moveTo>
                  <a:pt x="21907" y="269875"/>
                </a:moveTo>
                <a:cubicBezTo>
                  <a:pt x="21907" y="269875"/>
                  <a:pt x="21907" y="269875"/>
                  <a:pt x="87630" y="269875"/>
                </a:cubicBezTo>
                <a:cubicBezTo>
                  <a:pt x="91496" y="269875"/>
                  <a:pt x="94073" y="271181"/>
                  <a:pt x="96651" y="272486"/>
                </a:cubicBezTo>
                <a:cubicBezTo>
                  <a:pt x="103094" y="275096"/>
                  <a:pt x="108249" y="280318"/>
                  <a:pt x="109538" y="286844"/>
                </a:cubicBezTo>
                <a:cubicBezTo>
                  <a:pt x="112115" y="277707"/>
                  <a:pt x="121136" y="269875"/>
                  <a:pt x="131445" y="269875"/>
                </a:cubicBezTo>
                <a:cubicBezTo>
                  <a:pt x="131445" y="269875"/>
                  <a:pt x="131445" y="269875"/>
                  <a:pt x="197168" y="269875"/>
                </a:cubicBezTo>
                <a:cubicBezTo>
                  <a:pt x="201034" y="269875"/>
                  <a:pt x="203611" y="271181"/>
                  <a:pt x="206188" y="272486"/>
                </a:cubicBezTo>
                <a:cubicBezTo>
                  <a:pt x="212632" y="275096"/>
                  <a:pt x="216498" y="280318"/>
                  <a:pt x="219075" y="286844"/>
                </a:cubicBezTo>
                <a:cubicBezTo>
                  <a:pt x="221653" y="277707"/>
                  <a:pt x="230673" y="269875"/>
                  <a:pt x="240983" y="269875"/>
                </a:cubicBezTo>
                <a:cubicBezTo>
                  <a:pt x="240983" y="269875"/>
                  <a:pt x="240983" y="269875"/>
                  <a:pt x="306706" y="269875"/>
                </a:cubicBezTo>
                <a:cubicBezTo>
                  <a:pt x="319592" y="269875"/>
                  <a:pt x="328613" y="280318"/>
                  <a:pt x="328613" y="293370"/>
                </a:cubicBezTo>
                <a:cubicBezTo>
                  <a:pt x="328613" y="293370"/>
                  <a:pt x="328613" y="293370"/>
                  <a:pt x="328613" y="328613"/>
                </a:cubicBezTo>
                <a:cubicBezTo>
                  <a:pt x="328613" y="328613"/>
                  <a:pt x="328613" y="328613"/>
                  <a:pt x="0" y="328613"/>
                </a:cubicBezTo>
                <a:cubicBezTo>
                  <a:pt x="0" y="328613"/>
                  <a:pt x="0" y="328613"/>
                  <a:pt x="0" y="293370"/>
                </a:cubicBezTo>
                <a:cubicBezTo>
                  <a:pt x="0" y="280318"/>
                  <a:pt x="9021" y="269875"/>
                  <a:pt x="21907" y="269875"/>
                </a:cubicBezTo>
                <a:close/>
                <a:moveTo>
                  <a:pt x="209550" y="204788"/>
                </a:moveTo>
                <a:lnTo>
                  <a:pt x="230188" y="204788"/>
                </a:lnTo>
                <a:cubicBezTo>
                  <a:pt x="227608" y="211325"/>
                  <a:pt x="225028" y="217862"/>
                  <a:pt x="225028" y="225706"/>
                </a:cubicBezTo>
                <a:cubicBezTo>
                  <a:pt x="225028" y="225706"/>
                  <a:pt x="225028" y="227013"/>
                  <a:pt x="225028" y="227013"/>
                </a:cubicBezTo>
                <a:cubicBezTo>
                  <a:pt x="225028" y="227013"/>
                  <a:pt x="225028" y="227013"/>
                  <a:pt x="213420" y="227013"/>
                </a:cubicBezTo>
                <a:cubicBezTo>
                  <a:pt x="213420" y="227013"/>
                  <a:pt x="213420" y="225706"/>
                  <a:pt x="213420" y="225706"/>
                </a:cubicBezTo>
                <a:cubicBezTo>
                  <a:pt x="213420" y="217862"/>
                  <a:pt x="212130" y="211325"/>
                  <a:pt x="209550" y="204788"/>
                </a:cubicBezTo>
                <a:close/>
                <a:moveTo>
                  <a:pt x="98425" y="204788"/>
                </a:moveTo>
                <a:lnTo>
                  <a:pt x="119063" y="204788"/>
                </a:lnTo>
                <a:cubicBezTo>
                  <a:pt x="116483" y="211325"/>
                  <a:pt x="115193" y="217862"/>
                  <a:pt x="115193" y="225706"/>
                </a:cubicBezTo>
                <a:cubicBezTo>
                  <a:pt x="115193" y="225706"/>
                  <a:pt x="115193" y="227013"/>
                  <a:pt x="115193" y="227013"/>
                </a:cubicBezTo>
                <a:cubicBezTo>
                  <a:pt x="115193" y="227013"/>
                  <a:pt x="115193" y="227013"/>
                  <a:pt x="103584" y="227013"/>
                </a:cubicBezTo>
                <a:cubicBezTo>
                  <a:pt x="103584" y="227013"/>
                  <a:pt x="103584" y="225706"/>
                  <a:pt x="103584" y="225706"/>
                </a:cubicBezTo>
                <a:cubicBezTo>
                  <a:pt x="103584" y="217862"/>
                  <a:pt x="101005" y="211325"/>
                  <a:pt x="98425" y="204788"/>
                </a:cubicBezTo>
                <a:close/>
                <a:moveTo>
                  <a:pt x="274638" y="193675"/>
                </a:moveTo>
                <a:cubicBezTo>
                  <a:pt x="292173" y="193675"/>
                  <a:pt x="306388" y="207890"/>
                  <a:pt x="306388" y="225425"/>
                </a:cubicBezTo>
                <a:cubicBezTo>
                  <a:pt x="306388" y="242960"/>
                  <a:pt x="292173" y="257175"/>
                  <a:pt x="274638" y="257175"/>
                </a:cubicBezTo>
                <a:cubicBezTo>
                  <a:pt x="257103" y="257175"/>
                  <a:pt x="242888" y="242960"/>
                  <a:pt x="242888" y="225425"/>
                </a:cubicBezTo>
                <a:cubicBezTo>
                  <a:pt x="242888" y="207890"/>
                  <a:pt x="257103" y="193675"/>
                  <a:pt x="274638" y="193675"/>
                </a:cubicBezTo>
                <a:close/>
                <a:moveTo>
                  <a:pt x="164307" y="193675"/>
                </a:moveTo>
                <a:cubicBezTo>
                  <a:pt x="181404" y="193675"/>
                  <a:pt x="195264" y="207890"/>
                  <a:pt x="195264" y="225425"/>
                </a:cubicBezTo>
                <a:cubicBezTo>
                  <a:pt x="195264" y="242960"/>
                  <a:pt x="181404" y="257175"/>
                  <a:pt x="164307" y="257175"/>
                </a:cubicBezTo>
                <a:cubicBezTo>
                  <a:pt x="147210" y="257175"/>
                  <a:pt x="133350" y="242960"/>
                  <a:pt x="133350" y="225425"/>
                </a:cubicBezTo>
                <a:cubicBezTo>
                  <a:pt x="133350" y="207890"/>
                  <a:pt x="147210" y="193675"/>
                  <a:pt x="164307" y="193675"/>
                </a:cubicBezTo>
                <a:close/>
                <a:moveTo>
                  <a:pt x="53975" y="193675"/>
                </a:moveTo>
                <a:cubicBezTo>
                  <a:pt x="71510" y="193675"/>
                  <a:pt x="85725" y="207890"/>
                  <a:pt x="85725" y="225425"/>
                </a:cubicBezTo>
                <a:cubicBezTo>
                  <a:pt x="85725" y="242960"/>
                  <a:pt x="71510" y="257175"/>
                  <a:pt x="53975" y="257175"/>
                </a:cubicBezTo>
                <a:cubicBezTo>
                  <a:pt x="36440" y="257175"/>
                  <a:pt x="22225" y="242960"/>
                  <a:pt x="22225" y="225425"/>
                </a:cubicBezTo>
                <a:cubicBezTo>
                  <a:pt x="22225" y="207890"/>
                  <a:pt x="36440" y="193675"/>
                  <a:pt x="53975" y="193675"/>
                </a:cubicBezTo>
                <a:close/>
                <a:moveTo>
                  <a:pt x="155575" y="80963"/>
                </a:moveTo>
                <a:lnTo>
                  <a:pt x="168275" y="80963"/>
                </a:lnTo>
                <a:lnTo>
                  <a:pt x="168275" y="107950"/>
                </a:lnTo>
                <a:lnTo>
                  <a:pt x="195263" y="107950"/>
                </a:lnTo>
                <a:lnTo>
                  <a:pt x="195263" y="119063"/>
                </a:lnTo>
                <a:lnTo>
                  <a:pt x="168275" y="119063"/>
                </a:lnTo>
                <a:lnTo>
                  <a:pt x="168275" y="147638"/>
                </a:lnTo>
                <a:lnTo>
                  <a:pt x="155575" y="147638"/>
                </a:lnTo>
                <a:lnTo>
                  <a:pt x="155575" y="119063"/>
                </a:lnTo>
                <a:lnTo>
                  <a:pt x="130175" y="119063"/>
                </a:lnTo>
                <a:lnTo>
                  <a:pt x="130175" y="107950"/>
                </a:lnTo>
                <a:lnTo>
                  <a:pt x="155575" y="107950"/>
                </a:lnTo>
                <a:close/>
                <a:moveTo>
                  <a:pt x="104775" y="66675"/>
                </a:moveTo>
                <a:lnTo>
                  <a:pt x="119063" y="66675"/>
                </a:lnTo>
                <a:lnTo>
                  <a:pt x="119063" y="147638"/>
                </a:lnTo>
                <a:lnTo>
                  <a:pt x="101600" y="147638"/>
                </a:lnTo>
                <a:lnTo>
                  <a:pt x="101600" y="84137"/>
                </a:lnTo>
                <a:lnTo>
                  <a:pt x="100013" y="84137"/>
                </a:lnTo>
                <a:lnTo>
                  <a:pt x="84137" y="90487"/>
                </a:lnTo>
                <a:lnTo>
                  <a:pt x="84137" y="80962"/>
                </a:lnTo>
                <a:lnTo>
                  <a:pt x="82550" y="76200"/>
                </a:lnTo>
                <a:close/>
                <a:moveTo>
                  <a:pt x="222539" y="63500"/>
                </a:moveTo>
                <a:cubicBezTo>
                  <a:pt x="240723" y="63500"/>
                  <a:pt x="251114" y="75332"/>
                  <a:pt x="251114" y="89793"/>
                </a:cubicBezTo>
                <a:cubicBezTo>
                  <a:pt x="251114" y="102939"/>
                  <a:pt x="240723" y="114771"/>
                  <a:pt x="229033" y="125289"/>
                </a:cubicBezTo>
                <a:cubicBezTo>
                  <a:pt x="229033" y="125289"/>
                  <a:pt x="229033" y="125289"/>
                  <a:pt x="221240" y="131862"/>
                </a:cubicBezTo>
                <a:cubicBezTo>
                  <a:pt x="221240" y="131862"/>
                  <a:pt x="221240" y="131862"/>
                  <a:pt x="252413" y="131862"/>
                </a:cubicBezTo>
                <a:cubicBezTo>
                  <a:pt x="252413" y="131862"/>
                  <a:pt x="252413" y="131862"/>
                  <a:pt x="252413" y="147638"/>
                </a:cubicBezTo>
                <a:cubicBezTo>
                  <a:pt x="252413" y="147638"/>
                  <a:pt x="252413" y="147638"/>
                  <a:pt x="195263" y="147638"/>
                </a:cubicBezTo>
                <a:cubicBezTo>
                  <a:pt x="195263" y="147638"/>
                  <a:pt x="195263" y="147638"/>
                  <a:pt x="195263" y="135806"/>
                </a:cubicBezTo>
                <a:cubicBezTo>
                  <a:pt x="195263" y="135806"/>
                  <a:pt x="195263" y="135806"/>
                  <a:pt x="205654" y="126603"/>
                </a:cubicBezTo>
                <a:cubicBezTo>
                  <a:pt x="222539" y="110827"/>
                  <a:pt x="231631" y="101625"/>
                  <a:pt x="231631" y="91108"/>
                </a:cubicBezTo>
                <a:cubicBezTo>
                  <a:pt x="231631" y="84534"/>
                  <a:pt x="227735" y="79276"/>
                  <a:pt x="218642" y="79276"/>
                </a:cubicBezTo>
                <a:cubicBezTo>
                  <a:pt x="210849" y="79276"/>
                  <a:pt x="205654" y="83220"/>
                  <a:pt x="201757" y="85849"/>
                </a:cubicBezTo>
                <a:cubicBezTo>
                  <a:pt x="201757" y="85849"/>
                  <a:pt x="201757" y="85849"/>
                  <a:pt x="200458" y="85849"/>
                </a:cubicBezTo>
                <a:cubicBezTo>
                  <a:pt x="200458" y="85849"/>
                  <a:pt x="200458" y="85849"/>
                  <a:pt x="195263" y="72702"/>
                </a:cubicBezTo>
                <a:cubicBezTo>
                  <a:pt x="201757" y="67444"/>
                  <a:pt x="210849" y="63500"/>
                  <a:pt x="222539" y="63500"/>
                </a:cubicBezTo>
                <a:close/>
                <a:moveTo>
                  <a:pt x="22740" y="0"/>
                </a:moveTo>
                <a:cubicBezTo>
                  <a:pt x="22740" y="0"/>
                  <a:pt x="22740" y="0"/>
                  <a:pt x="318574" y="0"/>
                </a:cubicBezTo>
                <a:cubicBezTo>
                  <a:pt x="325034" y="0"/>
                  <a:pt x="330201" y="5159"/>
                  <a:pt x="330201" y="11608"/>
                </a:cubicBezTo>
                <a:cubicBezTo>
                  <a:pt x="330201" y="11608"/>
                  <a:pt x="330201" y="11608"/>
                  <a:pt x="330201" y="215405"/>
                </a:cubicBezTo>
                <a:cubicBezTo>
                  <a:pt x="330201" y="220564"/>
                  <a:pt x="327617" y="224434"/>
                  <a:pt x="322450" y="227013"/>
                </a:cubicBezTo>
                <a:cubicBezTo>
                  <a:pt x="322450" y="225723"/>
                  <a:pt x="322450" y="225723"/>
                  <a:pt x="322450" y="225723"/>
                </a:cubicBezTo>
                <a:cubicBezTo>
                  <a:pt x="322450" y="210245"/>
                  <a:pt x="315991" y="197347"/>
                  <a:pt x="306948" y="188317"/>
                </a:cubicBezTo>
                <a:cubicBezTo>
                  <a:pt x="306948" y="188317"/>
                  <a:pt x="306948" y="188317"/>
                  <a:pt x="306948" y="21927"/>
                </a:cubicBezTo>
                <a:cubicBezTo>
                  <a:pt x="306948" y="21927"/>
                  <a:pt x="306948" y="21927"/>
                  <a:pt x="34366" y="21927"/>
                </a:cubicBezTo>
                <a:cubicBezTo>
                  <a:pt x="34366" y="21927"/>
                  <a:pt x="34366" y="21927"/>
                  <a:pt x="34366" y="180578"/>
                </a:cubicBezTo>
                <a:cubicBezTo>
                  <a:pt x="24031" y="185738"/>
                  <a:pt x="16280" y="193477"/>
                  <a:pt x="11113" y="202506"/>
                </a:cubicBezTo>
                <a:cubicBezTo>
                  <a:pt x="11113" y="202506"/>
                  <a:pt x="11113" y="202506"/>
                  <a:pt x="11113" y="11608"/>
                </a:cubicBezTo>
                <a:cubicBezTo>
                  <a:pt x="11113" y="5159"/>
                  <a:pt x="16280" y="0"/>
                  <a:pt x="227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anchor="ctr"/>
          <a:lstStyle/>
          <a:p>
            <a:pPr algn="ctr"/>
            <a:endParaRPr sz="1280"/>
          </a:p>
        </p:txBody>
      </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250" fill="hold"/>
                                        <p:tgtEl>
                                          <p:spTgt spid="42"/>
                                        </p:tgtEl>
                                        <p:attrNameLst>
                                          <p:attrName>ppt_w</p:attrName>
                                        </p:attrNameLst>
                                      </p:cBhvr>
                                      <p:tavLst>
                                        <p:tav tm="0">
                                          <p:val>
                                            <p:fltVal val="0"/>
                                          </p:val>
                                        </p:tav>
                                        <p:tav tm="100000">
                                          <p:val>
                                            <p:strVal val="#ppt_w"/>
                                          </p:val>
                                        </p:tav>
                                      </p:tavLst>
                                    </p:anim>
                                    <p:anim calcmode="lin" valueType="num">
                                      <p:cBhvr>
                                        <p:cTn id="38" dur="250" fill="hold"/>
                                        <p:tgtEl>
                                          <p:spTgt spid="42"/>
                                        </p:tgtEl>
                                        <p:attrNameLst>
                                          <p:attrName>ppt_h</p:attrName>
                                        </p:attrNameLst>
                                      </p:cBhvr>
                                      <p:tavLst>
                                        <p:tav tm="0">
                                          <p:val>
                                            <p:fltVal val="0"/>
                                          </p:val>
                                        </p:tav>
                                        <p:tav tm="100000">
                                          <p:val>
                                            <p:strVal val="#ppt_h"/>
                                          </p:val>
                                        </p:tav>
                                      </p:tavLst>
                                    </p:anim>
                                    <p:animEffect transition="in" filter="fade">
                                      <p:cBhvr>
                                        <p:cTn id="39" dur="250"/>
                                        <p:tgtEl>
                                          <p:spTgt spid="42"/>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250" fill="hold"/>
                                        <p:tgtEl>
                                          <p:spTgt spid="43"/>
                                        </p:tgtEl>
                                        <p:attrNameLst>
                                          <p:attrName>ppt_w</p:attrName>
                                        </p:attrNameLst>
                                      </p:cBhvr>
                                      <p:tavLst>
                                        <p:tav tm="0">
                                          <p:val>
                                            <p:fltVal val="0"/>
                                          </p:val>
                                        </p:tav>
                                        <p:tav tm="100000">
                                          <p:val>
                                            <p:strVal val="#ppt_w"/>
                                          </p:val>
                                        </p:tav>
                                      </p:tavLst>
                                    </p:anim>
                                    <p:anim calcmode="lin" valueType="num">
                                      <p:cBhvr>
                                        <p:cTn id="44" dur="250" fill="hold"/>
                                        <p:tgtEl>
                                          <p:spTgt spid="43"/>
                                        </p:tgtEl>
                                        <p:attrNameLst>
                                          <p:attrName>ppt_h</p:attrName>
                                        </p:attrNameLst>
                                      </p:cBhvr>
                                      <p:tavLst>
                                        <p:tav tm="0">
                                          <p:val>
                                            <p:fltVal val="0"/>
                                          </p:val>
                                        </p:tav>
                                        <p:tav tm="100000">
                                          <p:val>
                                            <p:strVal val="#ppt_h"/>
                                          </p:val>
                                        </p:tav>
                                      </p:tavLst>
                                    </p:anim>
                                    <p:animEffect transition="in" filter="fade">
                                      <p:cBhvr>
                                        <p:cTn id="45" dur="250"/>
                                        <p:tgtEl>
                                          <p:spTgt spid="43"/>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250" fill="hold"/>
                                        <p:tgtEl>
                                          <p:spTgt spid="44"/>
                                        </p:tgtEl>
                                        <p:attrNameLst>
                                          <p:attrName>ppt_w</p:attrName>
                                        </p:attrNameLst>
                                      </p:cBhvr>
                                      <p:tavLst>
                                        <p:tav tm="0">
                                          <p:val>
                                            <p:fltVal val="0"/>
                                          </p:val>
                                        </p:tav>
                                        <p:tav tm="100000">
                                          <p:val>
                                            <p:strVal val="#ppt_w"/>
                                          </p:val>
                                        </p:tav>
                                      </p:tavLst>
                                    </p:anim>
                                    <p:anim calcmode="lin" valueType="num">
                                      <p:cBhvr>
                                        <p:cTn id="50" dur="250" fill="hold"/>
                                        <p:tgtEl>
                                          <p:spTgt spid="44"/>
                                        </p:tgtEl>
                                        <p:attrNameLst>
                                          <p:attrName>ppt_h</p:attrName>
                                        </p:attrNameLst>
                                      </p:cBhvr>
                                      <p:tavLst>
                                        <p:tav tm="0">
                                          <p:val>
                                            <p:fltVal val="0"/>
                                          </p:val>
                                        </p:tav>
                                        <p:tav tm="100000">
                                          <p:val>
                                            <p:strVal val="#ppt_h"/>
                                          </p:val>
                                        </p:tav>
                                      </p:tavLst>
                                    </p:anim>
                                    <p:animEffect transition="in" filter="fade">
                                      <p:cBhvr>
                                        <p:cTn id="51" dur="250"/>
                                        <p:tgtEl>
                                          <p:spTgt spid="44"/>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50" fill="hold"/>
                                        <p:tgtEl>
                                          <p:spTgt spid="45"/>
                                        </p:tgtEl>
                                        <p:attrNameLst>
                                          <p:attrName>ppt_w</p:attrName>
                                        </p:attrNameLst>
                                      </p:cBhvr>
                                      <p:tavLst>
                                        <p:tav tm="0">
                                          <p:val>
                                            <p:fltVal val="0"/>
                                          </p:val>
                                        </p:tav>
                                        <p:tav tm="100000">
                                          <p:val>
                                            <p:strVal val="#ppt_w"/>
                                          </p:val>
                                        </p:tav>
                                      </p:tavLst>
                                    </p:anim>
                                    <p:anim calcmode="lin" valueType="num">
                                      <p:cBhvr>
                                        <p:cTn id="56" dur="250" fill="hold"/>
                                        <p:tgtEl>
                                          <p:spTgt spid="45"/>
                                        </p:tgtEl>
                                        <p:attrNameLst>
                                          <p:attrName>ppt_h</p:attrName>
                                        </p:attrNameLst>
                                      </p:cBhvr>
                                      <p:tavLst>
                                        <p:tav tm="0">
                                          <p:val>
                                            <p:fltVal val="0"/>
                                          </p:val>
                                        </p:tav>
                                        <p:tav tm="100000">
                                          <p:val>
                                            <p:strVal val="#ppt_h"/>
                                          </p:val>
                                        </p:tav>
                                      </p:tavLst>
                                    </p:anim>
                                    <p:animEffect transition="in" filter="fade">
                                      <p:cBhvr>
                                        <p:cTn id="57" dur="250"/>
                                        <p:tgtEl>
                                          <p:spTgt spid="45"/>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p:cTn id="61" dur="250" fill="hold"/>
                                        <p:tgtEl>
                                          <p:spTgt spid="46"/>
                                        </p:tgtEl>
                                        <p:attrNameLst>
                                          <p:attrName>ppt_w</p:attrName>
                                        </p:attrNameLst>
                                      </p:cBhvr>
                                      <p:tavLst>
                                        <p:tav tm="0">
                                          <p:val>
                                            <p:fltVal val="0"/>
                                          </p:val>
                                        </p:tav>
                                        <p:tav tm="100000">
                                          <p:val>
                                            <p:strVal val="#ppt_w"/>
                                          </p:val>
                                        </p:tav>
                                      </p:tavLst>
                                    </p:anim>
                                    <p:anim calcmode="lin" valueType="num">
                                      <p:cBhvr>
                                        <p:cTn id="62" dur="250" fill="hold"/>
                                        <p:tgtEl>
                                          <p:spTgt spid="46"/>
                                        </p:tgtEl>
                                        <p:attrNameLst>
                                          <p:attrName>ppt_h</p:attrName>
                                        </p:attrNameLst>
                                      </p:cBhvr>
                                      <p:tavLst>
                                        <p:tav tm="0">
                                          <p:val>
                                            <p:fltVal val="0"/>
                                          </p:val>
                                        </p:tav>
                                        <p:tav tm="100000">
                                          <p:val>
                                            <p:strVal val="#ppt_h"/>
                                          </p:val>
                                        </p:tav>
                                      </p:tavLst>
                                    </p:anim>
                                    <p:animEffect transition="in" filter="fade">
                                      <p:cBhvr>
                                        <p:cTn id="63" dur="250"/>
                                        <p:tgtEl>
                                          <p:spTgt spid="4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250" fill="hold"/>
                                        <p:tgtEl>
                                          <p:spTgt spid="47"/>
                                        </p:tgtEl>
                                        <p:attrNameLst>
                                          <p:attrName>ppt_w</p:attrName>
                                        </p:attrNameLst>
                                      </p:cBhvr>
                                      <p:tavLst>
                                        <p:tav tm="0">
                                          <p:val>
                                            <p:fltVal val="0"/>
                                          </p:val>
                                        </p:tav>
                                        <p:tav tm="100000">
                                          <p:val>
                                            <p:strVal val="#ppt_w"/>
                                          </p:val>
                                        </p:tav>
                                      </p:tavLst>
                                    </p:anim>
                                    <p:anim calcmode="lin" valueType="num">
                                      <p:cBhvr>
                                        <p:cTn id="68" dur="250" fill="hold"/>
                                        <p:tgtEl>
                                          <p:spTgt spid="47"/>
                                        </p:tgtEl>
                                        <p:attrNameLst>
                                          <p:attrName>ppt_h</p:attrName>
                                        </p:attrNameLst>
                                      </p:cBhvr>
                                      <p:tavLst>
                                        <p:tav tm="0">
                                          <p:val>
                                            <p:fltVal val="0"/>
                                          </p:val>
                                        </p:tav>
                                        <p:tav tm="100000">
                                          <p:val>
                                            <p:strVal val="#ppt_h"/>
                                          </p:val>
                                        </p:tav>
                                      </p:tavLst>
                                    </p:anim>
                                    <p:animEffect transition="in" filter="fade">
                                      <p:cBhvr>
                                        <p:cTn id="69" dur="250"/>
                                        <p:tgtEl>
                                          <p:spTgt spid="47"/>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p:cTn id="73" dur="250" fill="hold"/>
                                        <p:tgtEl>
                                          <p:spTgt spid="48"/>
                                        </p:tgtEl>
                                        <p:attrNameLst>
                                          <p:attrName>ppt_w</p:attrName>
                                        </p:attrNameLst>
                                      </p:cBhvr>
                                      <p:tavLst>
                                        <p:tav tm="0">
                                          <p:val>
                                            <p:fltVal val="0"/>
                                          </p:val>
                                        </p:tav>
                                        <p:tav tm="100000">
                                          <p:val>
                                            <p:strVal val="#ppt_w"/>
                                          </p:val>
                                        </p:tav>
                                      </p:tavLst>
                                    </p:anim>
                                    <p:anim calcmode="lin" valueType="num">
                                      <p:cBhvr>
                                        <p:cTn id="74" dur="250" fill="hold"/>
                                        <p:tgtEl>
                                          <p:spTgt spid="48"/>
                                        </p:tgtEl>
                                        <p:attrNameLst>
                                          <p:attrName>ppt_h</p:attrName>
                                        </p:attrNameLst>
                                      </p:cBhvr>
                                      <p:tavLst>
                                        <p:tav tm="0">
                                          <p:val>
                                            <p:fltVal val="0"/>
                                          </p:val>
                                        </p:tav>
                                        <p:tav tm="100000">
                                          <p:val>
                                            <p:strVal val="#ppt_h"/>
                                          </p:val>
                                        </p:tav>
                                      </p:tavLst>
                                    </p:anim>
                                    <p:animEffect transition="in" filter="fade">
                                      <p:cBhvr>
                                        <p:cTn id="75" dur="250"/>
                                        <p:tgtEl>
                                          <p:spTgt spid="48"/>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p:cTn id="79" dur="250" fill="hold"/>
                                        <p:tgtEl>
                                          <p:spTgt spid="49"/>
                                        </p:tgtEl>
                                        <p:attrNameLst>
                                          <p:attrName>ppt_w</p:attrName>
                                        </p:attrNameLst>
                                      </p:cBhvr>
                                      <p:tavLst>
                                        <p:tav tm="0">
                                          <p:val>
                                            <p:fltVal val="0"/>
                                          </p:val>
                                        </p:tav>
                                        <p:tav tm="100000">
                                          <p:val>
                                            <p:strVal val="#ppt_w"/>
                                          </p:val>
                                        </p:tav>
                                      </p:tavLst>
                                    </p:anim>
                                    <p:anim calcmode="lin" valueType="num">
                                      <p:cBhvr>
                                        <p:cTn id="80" dur="250" fill="hold"/>
                                        <p:tgtEl>
                                          <p:spTgt spid="49"/>
                                        </p:tgtEl>
                                        <p:attrNameLst>
                                          <p:attrName>ppt_h</p:attrName>
                                        </p:attrNameLst>
                                      </p:cBhvr>
                                      <p:tavLst>
                                        <p:tav tm="0">
                                          <p:val>
                                            <p:fltVal val="0"/>
                                          </p:val>
                                        </p:tav>
                                        <p:tav tm="100000">
                                          <p:val>
                                            <p:strVal val="#ppt_h"/>
                                          </p:val>
                                        </p:tav>
                                      </p:tavLst>
                                    </p:anim>
                                    <p:animEffect transition="in" filter="fade">
                                      <p:cBhvr>
                                        <p:cTn id="81" dur="250"/>
                                        <p:tgtEl>
                                          <p:spTgt spid="49"/>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250" fill="hold"/>
                                        <p:tgtEl>
                                          <p:spTgt spid="50"/>
                                        </p:tgtEl>
                                        <p:attrNameLst>
                                          <p:attrName>ppt_w</p:attrName>
                                        </p:attrNameLst>
                                      </p:cBhvr>
                                      <p:tavLst>
                                        <p:tav tm="0">
                                          <p:val>
                                            <p:fltVal val="0"/>
                                          </p:val>
                                        </p:tav>
                                        <p:tav tm="100000">
                                          <p:val>
                                            <p:strVal val="#ppt_w"/>
                                          </p:val>
                                        </p:tav>
                                      </p:tavLst>
                                    </p:anim>
                                    <p:anim calcmode="lin" valueType="num">
                                      <p:cBhvr>
                                        <p:cTn id="86" dur="250" fill="hold"/>
                                        <p:tgtEl>
                                          <p:spTgt spid="50"/>
                                        </p:tgtEl>
                                        <p:attrNameLst>
                                          <p:attrName>ppt_h</p:attrName>
                                        </p:attrNameLst>
                                      </p:cBhvr>
                                      <p:tavLst>
                                        <p:tav tm="0">
                                          <p:val>
                                            <p:fltVal val="0"/>
                                          </p:val>
                                        </p:tav>
                                        <p:tav tm="100000">
                                          <p:val>
                                            <p:strVal val="#ppt_h"/>
                                          </p:val>
                                        </p:tav>
                                      </p:tavLst>
                                    </p:anim>
                                    <p:animEffect transition="in" filter="fade">
                                      <p:cBhvr>
                                        <p:cTn id="87" dur="250"/>
                                        <p:tgtEl>
                                          <p:spTgt spid="50"/>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 calcmode="lin" valueType="num">
                                      <p:cBhvr>
                                        <p:cTn id="91" dur="250" fill="hold"/>
                                        <p:tgtEl>
                                          <p:spTgt spid="51"/>
                                        </p:tgtEl>
                                        <p:attrNameLst>
                                          <p:attrName>ppt_w</p:attrName>
                                        </p:attrNameLst>
                                      </p:cBhvr>
                                      <p:tavLst>
                                        <p:tav tm="0">
                                          <p:val>
                                            <p:fltVal val="0"/>
                                          </p:val>
                                        </p:tav>
                                        <p:tav tm="100000">
                                          <p:val>
                                            <p:strVal val="#ppt_w"/>
                                          </p:val>
                                        </p:tav>
                                      </p:tavLst>
                                    </p:anim>
                                    <p:anim calcmode="lin" valueType="num">
                                      <p:cBhvr>
                                        <p:cTn id="92" dur="250" fill="hold"/>
                                        <p:tgtEl>
                                          <p:spTgt spid="51"/>
                                        </p:tgtEl>
                                        <p:attrNameLst>
                                          <p:attrName>ppt_h</p:attrName>
                                        </p:attrNameLst>
                                      </p:cBhvr>
                                      <p:tavLst>
                                        <p:tav tm="0">
                                          <p:val>
                                            <p:fltVal val="0"/>
                                          </p:val>
                                        </p:tav>
                                        <p:tav tm="100000">
                                          <p:val>
                                            <p:strVal val="#ppt_h"/>
                                          </p:val>
                                        </p:tav>
                                      </p:tavLst>
                                    </p:anim>
                                    <p:animEffect transition="in" filter="fade">
                                      <p:cBhvr>
                                        <p:cTn id="93" dur="250"/>
                                        <p:tgtEl>
                                          <p:spTgt spid="51"/>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p:cTn id="97" dur="250" fill="hold"/>
                                        <p:tgtEl>
                                          <p:spTgt spid="52"/>
                                        </p:tgtEl>
                                        <p:attrNameLst>
                                          <p:attrName>ppt_w</p:attrName>
                                        </p:attrNameLst>
                                      </p:cBhvr>
                                      <p:tavLst>
                                        <p:tav tm="0">
                                          <p:val>
                                            <p:fltVal val="0"/>
                                          </p:val>
                                        </p:tav>
                                        <p:tav tm="100000">
                                          <p:val>
                                            <p:strVal val="#ppt_w"/>
                                          </p:val>
                                        </p:tav>
                                      </p:tavLst>
                                    </p:anim>
                                    <p:anim calcmode="lin" valueType="num">
                                      <p:cBhvr>
                                        <p:cTn id="98" dur="250" fill="hold"/>
                                        <p:tgtEl>
                                          <p:spTgt spid="52"/>
                                        </p:tgtEl>
                                        <p:attrNameLst>
                                          <p:attrName>ppt_h</p:attrName>
                                        </p:attrNameLst>
                                      </p:cBhvr>
                                      <p:tavLst>
                                        <p:tav tm="0">
                                          <p:val>
                                            <p:fltVal val="0"/>
                                          </p:val>
                                        </p:tav>
                                        <p:tav tm="100000">
                                          <p:val>
                                            <p:strVal val="#ppt_h"/>
                                          </p:val>
                                        </p:tav>
                                      </p:tavLst>
                                    </p:anim>
                                    <p:animEffect transition="in" filter="fade">
                                      <p:cBhvr>
                                        <p:cTn id="99" dur="250"/>
                                        <p:tgtEl>
                                          <p:spTgt spid="52"/>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250" fill="hold"/>
                                        <p:tgtEl>
                                          <p:spTgt spid="53"/>
                                        </p:tgtEl>
                                        <p:attrNameLst>
                                          <p:attrName>ppt_w</p:attrName>
                                        </p:attrNameLst>
                                      </p:cBhvr>
                                      <p:tavLst>
                                        <p:tav tm="0">
                                          <p:val>
                                            <p:fltVal val="0"/>
                                          </p:val>
                                        </p:tav>
                                        <p:tav tm="100000">
                                          <p:val>
                                            <p:strVal val="#ppt_w"/>
                                          </p:val>
                                        </p:tav>
                                      </p:tavLst>
                                    </p:anim>
                                    <p:anim calcmode="lin" valueType="num">
                                      <p:cBhvr>
                                        <p:cTn id="104" dur="250" fill="hold"/>
                                        <p:tgtEl>
                                          <p:spTgt spid="53"/>
                                        </p:tgtEl>
                                        <p:attrNameLst>
                                          <p:attrName>ppt_h</p:attrName>
                                        </p:attrNameLst>
                                      </p:cBhvr>
                                      <p:tavLst>
                                        <p:tav tm="0">
                                          <p:val>
                                            <p:fltVal val="0"/>
                                          </p:val>
                                        </p:tav>
                                        <p:tav tm="100000">
                                          <p:val>
                                            <p:strVal val="#ppt_h"/>
                                          </p:val>
                                        </p:tav>
                                      </p:tavLst>
                                    </p:anim>
                                    <p:animEffect transition="in" filter="fade">
                                      <p:cBhvr>
                                        <p:cTn id="105" dur="250"/>
                                        <p:tgtEl>
                                          <p:spTgt spid="53"/>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54"/>
                                        </p:tgtEl>
                                        <p:attrNameLst>
                                          <p:attrName>style.visibility</p:attrName>
                                        </p:attrNameLst>
                                      </p:cBhvr>
                                      <p:to>
                                        <p:strVal val="visible"/>
                                      </p:to>
                                    </p:set>
                                    <p:anim calcmode="lin" valueType="num">
                                      <p:cBhvr>
                                        <p:cTn id="109" dur="250" fill="hold"/>
                                        <p:tgtEl>
                                          <p:spTgt spid="54"/>
                                        </p:tgtEl>
                                        <p:attrNameLst>
                                          <p:attrName>ppt_w</p:attrName>
                                        </p:attrNameLst>
                                      </p:cBhvr>
                                      <p:tavLst>
                                        <p:tav tm="0">
                                          <p:val>
                                            <p:fltVal val="0"/>
                                          </p:val>
                                        </p:tav>
                                        <p:tav tm="100000">
                                          <p:val>
                                            <p:strVal val="#ppt_w"/>
                                          </p:val>
                                        </p:tav>
                                      </p:tavLst>
                                    </p:anim>
                                    <p:anim calcmode="lin" valueType="num">
                                      <p:cBhvr>
                                        <p:cTn id="110" dur="250" fill="hold"/>
                                        <p:tgtEl>
                                          <p:spTgt spid="54"/>
                                        </p:tgtEl>
                                        <p:attrNameLst>
                                          <p:attrName>ppt_h</p:attrName>
                                        </p:attrNameLst>
                                      </p:cBhvr>
                                      <p:tavLst>
                                        <p:tav tm="0">
                                          <p:val>
                                            <p:fltVal val="0"/>
                                          </p:val>
                                        </p:tav>
                                        <p:tav tm="100000">
                                          <p:val>
                                            <p:strVal val="#ppt_h"/>
                                          </p:val>
                                        </p:tav>
                                      </p:tavLst>
                                    </p:anim>
                                    <p:animEffect transition="in" filter="fade">
                                      <p:cBhvr>
                                        <p:cTn id="111" dur="250"/>
                                        <p:tgtEl>
                                          <p:spTgt spid="54"/>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 calcmode="lin" valueType="num">
                                      <p:cBhvr>
                                        <p:cTn id="115" dur="250" fill="hold"/>
                                        <p:tgtEl>
                                          <p:spTgt spid="55"/>
                                        </p:tgtEl>
                                        <p:attrNameLst>
                                          <p:attrName>ppt_w</p:attrName>
                                        </p:attrNameLst>
                                      </p:cBhvr>
                                      <p:tavLst>
                                        <p:tav tm="0">
                                          <p:val>
                                            <p:fltVal val="0"/>
                                          </p:val>
                                        </p:tav>
                                        <p:tav tm="100000">
                                          <p:val>
                                            <p:strVal val="#ppt_w"/>
                                          </p:val>
                                        </p:tav>
                                      </p:tavLst>
                                    </p:anim>
                                    <p:anim calcmode="lin" valueType="num">
                                      <p:cBhvr>
                                        <p:cTn id="116" dur="250" fill="hold"/>
                                        <p:tgtEl>
                                          <p:spTgt spid="55"/>
                                        </p:tgtEl>
                                        <p:attrNameLst>
                                          <p:attrName>ppt_h</p:attrName>
                                        </p:attrNameLst>
                                      </p:cBhvr>
                                      <p:tavLst>
                                        <p:tav tm="0">
                                          <p:val>
                                            <p:fltVal val="0"/>
                                          </p:val>
                                        </p:tav>
                                        <p:tav tm="100000">
                                          <p:val>
                                            <p:strVal val="#ppt_h"/>
                                          </p:val>
                                        </p:tav>
                                      </p:tavLst>
                                    </p:anim>
                                    <p:animEffect transition="in" filter="fade">
                                      <p:cBhvr>
                                        <p:cTn id="117" dur="250"/>
                                        <p:tgtEl>
                                          <p:spTgt spid="55"/>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p:cTn id="121" dur="250" fill="hold"/>
                                        <p:tgtEl>
                                          <p:spTgt spid="56"/>
                                        </p:tgtEl>
                                        <p:attrNameLst>
                                          <p:attrName>ppt_w</p:attrName>
                                        </p:attrNameLst>
                                      </p:cBhvr>
                                      <p:tavLst>
                                        <p:tav tm="0">
                                          <p:val>
                                            <p:fltVal val="0"/>
                                          </p:val>
                                        </p:tav>
                                        <p:tav tm="100000">
                                          <p:val>
                                            <p:strVal val="#ppt_w"/>
                                          </p:val>
                                        </p:tav>
                                      </p:tavLst>
                                    </p:anim>
                                    <p:anim calcmode="lin" valueType="num">
                                      <p:cBhvr>
                                        <p:cTn id="122" dur="250" fill="hold"/>
                                        <p:tgtEl>
                                          <p:spTgt spid="56"/>
                                        </p:tgtEl>
                                        <p:attrNameLst>
                                          <p:attrName>ppt_h</p:attrName>
                                        </p:attrNameLst>
                                      </p:cBhvr>
                                      <p:tavLst>
                                        <p:tav tm="0">
                                          <p:val>
                                            <p:fltVal val="0"/>
                                          </p:val>
                                        </p:tav>
                                        <p:tav tm="100000">
                                          <p:val>
                                            <p:strVal val="#ppt_h"/>
                                          </p:val>
                                        </p:tav>
                                      </p:tavLst>
                                    </p:anim>
                                    <p:animEffect transition="in" filter="fade">
                                      <p:cBhvr>
                                        <p:cTn id="123" dur="250"/>
                                        <p:tgtEl>
                                          <p:spTgt spid="56"/>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p:cTn id="127" dur="250" fill="hold"/>
                                        <p:tgtEl>
                                          <p:spTgt spid="57"/>
                                        </p:tgtEl>
                                        <p:attrNameLst>
                                          <p:attrName>ppt_w</p:attrName>
                                        </p:attrNameLst>
                                      </p:cBhvr>
                                      <p:tavLst>
                                        <p:tav tm="0">
                                          <p:val>
                                            <p:fltVal val="0"/>
                                          </p:val>
                                        </p:tav>
                                        <p:tav tm="100000">
                                          <p:val>
                                            <p:strVal val="#ppt_w"/>
                                          </p:val>
                                        </p:tav>
                                      </p:tavLst>
                                    </p:anim>
                                    <p:anim calcmode="lin" valueType="num">
                                      <p:cBhvr>
                                        <p:cTn id="128" dur="250" fill="hold"/>
                                        <p:tgtEl>
                                          <p:spTgt spid="57"/>
                                        </p:tgtEl>
                                        <p:attrNameLst>
                                          <p:attrName>ppt_h</p:attrName>
                                        </p:attrNameLst>
                                      </p:cBhvr>
                                      <p:tavLst>
                                        <p:tav tm="0">
                                          <p:val>
                                            <p:fltVal val="0"/>
                                          </p:val>
                                        </p:tav>
                                        <p:tav tm="100000">
                                          <p:val>
                                            <p:strVal val="#ppt_h"/>
                                          </p:val>
                                        </p:tav>
                                      </p:tavLst>
                                    </p:anim>
                                    <p:animEffect transition="in" filter="fade">
                                      <p:cBhvr>
                                        <p:cTn id="129" dur="250"/>
                                        <p:tgtEl>
                                          <p:spTgt spid="57"/>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58"/>
                                        </p:tgtEl>
                                        <p:attrNameLst>
                                          <p:attrName>style.visibility</p:attrName>
                                        </p:attrNameLst>
                                      </p:cBhvr>
                                      <p:to>
                                        <p:strVal val="visible"/>
                                      </p:to>
                                    </p:set>
                                    <p:anim calcmode="lin" valueType="num">
                                      <p:cBhvr>
                                        <p:cTn id="133" dur="250" fill="hold"/>
                                        <p:tgtEl>
                                          <p:spTgt spid="58"/>
                                        </p:tgtEl>
                                        <p:attrNameLst>
                                          <p:attrName>ppt_w</p:attrName>
                                        </p:attrNameLst>
                                      </p:cBhvr>
                                      <p:tavLst>
                                        <p:tav tm="0">
                                          <p:val>
                                            <p:fltVal val="0"/>
                                          </p:val>
                                        </p:tav>
                                        <p:tav tm="100000">
                                          <p:val>
                                            <p:strVal val="#ppt_w"/>
                                          </p:val>
                                        </p:tav>
                                      </p:tavLst>
                                    </p:anim>
                                    <p:anim calcmode="lin" valueType="num">
                                      <p:cBhvr>
                                        <p:cTn id="134" dur="250" fill="hold"/>
                                        <p:tgtEl>
                                          <p:spTgt spid="58"/>
                                        </p:tgtEl>
                                        <p:attrNameLst>
                                          <p:attrName>ppt_h</p:attrName>
                                        </p:attrNameLst>
                                      </p:cBhvr>
                                      <p:tavLst>
                                        <p:tav tm="0">
                                          <p:val>
                                            <p:fltVal val="0"/>
                                          </p:val>
                                        </p:tav>
                                        <p:tav tm="100000">
                                          <p:val>
                                            <p:strVal val="#ppt_h"/>
                                          </p:val>
                                        </p:tav>
                                      </p:tavLst>
                                    </p:anim>
                                    <p:animEffect transition="in" filter="fade">
                                      <p:cBhvr>
                                        <p:cTn id="135" dur="250"/>
                                        <p:tgtEl>
                                          <p:spTgt spid="58"/>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59"/>
                                        </p:tgtEl>
                                        <p:attrNameLst>
                                          <p:attrName>style.visibility</p:attrName>
                                        </p:attrNameLst>
                                      </p:cBhvr>
                                      <p:to>
                                        <p:strVal val="visible"/>
                                      </p:to>
                                    </p:set>
                                    <p:anim calcmode="lin" valueType="num">
                                      <p:cBhvr>
                                        <p:cTn id="139" dur="250" fill="hold"/>
                                        <p:tgtEl>
                                          <p:spTgt spid="59"/>
                                        </p:tgtEl>
                                        <p:attrNameLst>
                                          <p:attrName>ppt_w</p:attrName>
                                        </p:attrNameLst>
                                      </p:cBhvr>
                                      <p:tavLst>
                                        <p:tav tm="0">
                                          <p:val>
                                            <p:fltVal val="0"/>
                                          </p:val>
                                        </p:tav>
                                        <p:tav tm="100000">
                                          <p:val>
                                            <p:strVal val="#ppt_w"/>
                                          </p:val>
                                        </p:tav>
                                      </p:tavLst>
                                    </p:anim>
                                    <p:anim calcmode="lin" valueType="num">
                                      <p:cBhvr>
                                        <p:cTn id="140" dur="250" fill="hold"/>
                                        <p:tgtEl>
                                          <p:spTgt spid="59"/>
                                        </p:tgtEl>
                                        <p:attrNameLst>
                                          <p:attrName>ppt_h</p:attrName>
                                        </p:attrNameLst>
                                      </p:cBhvr>
                                      <p:tavLst>
                                        <p:tav tm="0">
                                          <p:val>
                                            <p:fltVal val="0"/>
                                          </p:val>
                                        </p:tav>
                                        <p:tav tm="100000">
                                          <p:val>
                                            <p:strVal val="#ppt_h"/>
                                          </p:val>
                                        </p:tav>
                                      </p:tavLst>
                                    </p:anim>
                                    <p:animEffect transition="in" filter="fade">
                                      <p:cBhvr>
                                        <p:cTn id="141" dur="250"/>
                                        <p:tgtEl>
                                          <p:spTgt spid="59"/>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60"/>
                                        </p:tgtEl>
                                        <p:attrNameLst>
                                          <p:attrName>style.visibility</p:attrName>
                                        </p:attrNameLst>
                                      </p:cBhvr>
                                      <p:to>
                                        <p:strVal val="visible"/>
                                      </p:to>
                                    </p:set>
                                    <p:anim calcmode="lin" valueType="num">
                                      <p:cBhvr>
                                        <p:cTn id="145" dur="250" fill="hold"/>
                                        <p:tgtEl>
                                          <p:spTgt spid="60"/>
                                        </p:tgtEl>
                                        <p:attrNameLst>
                                          <p:attrName>ppt_w</p:attrName>
                                        </p:attrNameLst>
                                      </p:cBhvr>
                                      <p:tavLst>
                                        <p:tav tm="0">
                                          <p:val>
                                            <p:fltVal val="0"/>
                                          </p:val>
                                        </p:tav>
                                        <p:tav tm="100000">
                                          <p:val>
                                            <p:strVal val="#ppt_w"/>
                                          </p:val>
                                        </p:tav>
                                      </p:tavLst>
                                    </p:anim>
                                    <p:anim calcmode="lin" valueType="num">
                                      <p:cBhvr>
                                        <p:cTn id="146" dur="250" fill="hold"/>
                                        <p:tgtEl>
                                          <p:spTgt spid="60"/>
                                        </p:tgtEl>
                                        <p:attrNameLst>
                                          <p:attrName>ppt_h</p:attrName>
                                        </p:attrNameLst>
                                      </p:cBhvr>
                                      <p:tavLst>
                                        <p:tav tm="0">
                                          <p:val>
                                            <p:fltVal val="0"/>
                                          </p:val>
                                        </p:tav>
                                        <p:tav tm="100000">
                                          <p:val>
                                            <p:strVal val="#ppt_h"/>
                                          </p:val>
                                        </p:tav>
                                      </p:tavLst>
                                    </p:anim>
                                    <p:animEffect transition="in" filter="fade">
                                      <p:cBhvr>
                                        <p:cTn id="147" dur="250"/>
                                        <p:tgtEl>
                                          <p:spTgt spid="60"/>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250" fill="hold"/>
                                        <p:tgtEl>
                                          <p:spTgt spid="61"/>
                                        </p:tgtEl>
                                        <p:attrNameLst>
                                          <p:attrName>ppt_w</p:attrName>
                                        </p:attrNameLst>
                                      </p:cBhvr>
                                      <p:tavLst>
                                        <p:tav tm="0">
                                          <p:val>
                                            <p:fltVal val="0"/>
                                          </p:val>
                                        </p:tav>
                                        <p:tav tm="100000">
                                          <p:val>
                                            <p:strVal val="#ppt_w"/>
                                          </p:val>
                                        </p:tav>
                                      </p:tavLst>
                                    </p:anim>
                                    <p:anim calcmode="lin" valueType="num">
                                      <p:cBhvr>
                                        <p:cTn id="152" dur="250" fill="hold"/>
                                        <p:tgtEl>
                                          <p:spTgt spid="61"/>
                                        </p:tgtEl>
                                        <p:attrNameLst>
                                          <p:attrName>ppt_h</p:attrName>
                                        </p:attrNameLst>
                                      </p:cBhvr>
                                      <p:tavLst>
                                        <p:tav tm="0">
                                          <p:val>
                                            <p:fltVal val="0"/>
                                          </p:val>
                                        </p:tav>
                                        <p:tav tm="100000">
                                          <p:val>
                                            <p:strVal val="#ppt_h"/>
                                          </p:val>
                                        </p:tav>
                                      </p:tavLst>
                                    </p:anim>
                                    <p:animEffect transition="in" filter="fade">
                                      <p:cBhvr>
                                        <p:cTn id="153" dur="250"/>
                                        <p:tgtEl>
                                          <p:spTgt spid="61"/>
                                        </p:tgtEl>
                                      </p:cBhvr>
                                    </p:animEffect>
                                  </p:childTnLst>
                                </p:cTn>
                              </p:par>
                            </p:childTnLst>
                          </p:cTn>
                        </p:par>
                        <p:par>
                          <p:cTn id="154" fill="hold">
                            <p:stCondLst>
                              <p:cond delay="125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250" fill="hold"/>
                                        <p:tgtEl>
                                          <p:spTgt spid="62"/>
                                        </p:tgtEl>
                                        <p:attrNameLst>
                                          <p:attrName>ppt_w</p:attrName>
                                        </p:attrNameLst>
                                      </p:cBhvr>
                                      <p:tavLst>
                                        <p:tav tm="0">
                                          <p:val>
                                            <p:fltVal val="0"/>
                                          </p:val>
                                        </p:tav>
                                        <p:tav tm="100000">
                                          <p:val>
                                            <p:strVal val="#ppt_w"/>
                                          </p:val>
                                        </p:tav>
                                      </p:tavLst>
                                    </p:anim>
                                    <p:anim calcmode="lin" valueType="num">
                                      <p:cBhvr>
                                        <p:cTn id="158" dur="250" fill="hold"/>
                                        <p:tgtEl>
                                          <p:spTgt spid="62"/>
                                        </p:tgtEl>
                                        <p:attrNameLst>
                                          <p:attrName>ppt_h</p:attrName>
                                        </p:attrNameLst>
                                      </p:cBhvr>
                                      <p:tavLst>
                                        <p:tav tm="0">
                                          <p:val>
                                            <p:fltVal val="0"/>
                                          </p:val>
                                        </p:tav>
                                        <p:tav tm="100000">
                                          <p:val>
                                            <p:strVal val="#ppt_h"/>
                                          </p:val>
                                        </p:tav>
                                      </p:tavLst>
                                    </p:anim>
                                    <p:animEffect transition="in" filter="fade">
                                      <p:cBhvr>
                                        <p:cTn id="159" dur="250"/>
                                        <p:tgtEl>
                                          <p:spTgt spid="62"/>
                                        </p:tgtEl>
                                      </p:cBhvr>
                                    </p:animEffect>
                                  </p:childTnLst>
                                </p:cTn>
                              </p:par>
                            </p:childTnLst>
                          </p:cTn>
                        </p:par>
                        <p:par>
                          <p:cTn id="160" fill="hold">
                            <p:stCondLst>
                              <p:cond delay="13000"/>
                            </p:stCondLst>
                            <p:childTnLst>
                              <p:par>
                                <p:cTn id="161" presetID="53" presetClass="entr" presetSubtype="16" fill="hold" grpId="0" nodeType="afterEffect">
                                  <p:stCondLst>
                                    <p:cond delay="0"/>
                                  </p:stCondLst>
                                  <p:childTnLst>
                                    <p:set>
                                      <p:cBhvr>
                                        <p:cTn id="162" dur="1" fill="hold">
                                          <p:stCondLst>
                                            <p:cond delay="0"/>
                                          </p:stCondLst>
                                        </p:cTn>
                                        <p:tgtEl>
                                          <p:spTgt spid="63"/>
                                        </p:tgtEl>
                                        <p:attrNameLst>
                                          <p:attrName>style.visibility</p:attrName>
                                        </p:attrNameLst>
                                      </p:cBhvr>
                                      <p:to>
                                        <p:strVal val="visible"/>
                                      </p:to>
                                    </p:set>
                                    <p:anim calcmode="lin" valueType="num">
                                      <p:cBhvr>
                                        <p:cTn id="163" dur="250" fill="hold"/>
                                        <p:tgtEl>
                                          <p:spTgt spid="63"/>
                                        </p:tgtEl>
                                        <p:attrNameLst>
                                          <p:attrName>ppt_w</p:attrName>
                                        </p:attrNameLst>
                                      </p:cBhvr>
                                      <p:tavLst>
                                        <p:tav tm="0">
                                          <p:val>
                                            <p:fltVal val="0"/>
                                          </p:val>
                                        </p:tav>
                                        <p:tav tm="100000">
                                          <p:val>
                                            <p:strVal val="#ppt_w"/>
                                          </p:val>
                                        </p:tav>
                                      </p:tavLst>
                                    </p:anim>
                                    <p:anim calcmode="lin" valueType="num">
                                      <p:cBhvr>
                                        <p:cTn id="164" dur="250" fill="hold"/>
                                        <p:tgtEl>
                                          <p:spTgt spid="63"/>
                                        </p:tgtEl>
                                        <p:attrNameLst>
                                          <p:attrName>ppt_h</p:attrName>
                                        </p:attrNameLst>
                                      </p:cBhvr>
                                      <p:tavLst>
                                        <p:tav tm="0">
                                          <p:val>
                                            <p:fltVal val="0"/>
                                          </p:val>
                                        </p:tav>
                                        <p:tav tm="100000">
                                          <p:val>
                                            <p:strVal val="#ppt_h"/>
                                          </p:val>
                                        </p:tav>
                                      </p:tavLst>
                                    </p:anim>
                                    <p:animEffect transition="in" filter="fade">
                                      <p:cBhvr>
                                        <p:cTn id="165" dur="250"/>
                                        <p:tgtEl>
                                          <p:spTgt spid="63"/>
                                        </p:tgtEl>
                                      </p:cBhvr>
                                    </p:animEffect>
                                  </p:childTnLst>
                                </p:cTn>
                              </p:par>
                            </p:childTnLst>
                          </p:cTn>
                        </p:par>
                        <p:par>
                          <p:cTn id="166" fill="hold">
                            <p:stCondLst>
                              <p:cond delay="13500"/>
                            </p:stCondLst>
                            <p:childTnLst>
                              <p:par>
                                <p:cTn id="167" presetID="53" presetClass="entr" presetSubtype="16" fill="hold" grpId="0" nodeType="afterEffect">
                                  <p:stCondLst>
                                    <p:cond delay="0"/>
                                  </p:stCondLst>
                                  <p:childTnLst>
                                    <p:set>
                                      <p:cBhvr>
                                        <p:cTn id="168" dur="1" fill="hold">
                                          <p:stCondLst>
                                            <p:cond delay="0"/>
                                          </p:stCondLst>
                                        </p:cTn>
                                        <p:tgtEl>
                                          <p:spTgt spid="64"/>
                                        </p:tgtEl>
                                        <p:attrNameLst>
                                          <p:attrName>style.visibility</p:attrName>
                                        </p:attrNameLst>
                                      </p:cBhvr>
                                      <p:to>
                                        <p:strVal val="visible"/>
                                      </p:to>
                                    </p:set>
                                    <p:anim calcmode="lin" valueType="num">
                                      <p:cBhvr>
                                        <p:cTn id="169" dur="250" fill="hold"/>
                                        <p:tgtEl>
                                          <p:spTgt spid="64"/>
                                        </p:tgtEl>
                                        <p:attrNameLst>
                                          <p:attrName>ppt_w</p:attrName>
                                        </p:attrNameLst>
                                      </p:cBhvr>
                                      <p:tavLst>
                                        <p:tav tm="0">
                                          <p:val>
                                            <p:fltVal val="0"/>
                                          </p:val>
                                        </p:tav>
                                        <p:tav tm="100000">
                                          <p:val>
                                            <p:strVal val="#ppt_w"/>
                                          </p:val>
                                        </p:tav>
                                      </p:tavLst>
                                    </p:anim>
                                    <p:anim calcmode="lin" valueType="num">
                                      <p:cBhvr>
                                        <p:cTn id="170" dur="250" fill="hold"/>
                                        <p:tgtEl>
                                          <p:spTgt spid="64"/>
                                        </p:tgtEl>
                                        <p:attrNameLst>
                                          <p:attrName>ppt_h</p:attrName>
                                        </p:attrNameLst>
                                      </p:cBhvr>
                                      <p:tavLst>
                                        <p:tav tm="0">
                                          <p:val>
                                            <p:fltVal val="0"/>
                                          </p:val>
                                        </p:tav>
                                        <p:tav tm="100000">
                                          <p:val>
                                            <p:strVal val="#ppt_h"/>
                                          </p:val>
                                        </p:tav>
                                      </p:tavLst>
                                    </p:anim>
                                    <p:animEffect transition="in" filter="fade">
                                      <p:cBhvr>
                                        <p:cTn id="171" dur="250"/>
                                        <p:tgtEl>
                                          <p:spTgt spid="64"/>
                                        </p:tgtEl>
                                      </p:cBhvr>
                                    </p:animEffect>
                                  </p:childTnLst>
                                </p:cTn>
                              </p:par>
                            </p:childTnLst>
                          </p:cTn>
                        </p:par>
                        <p:par>
                          <p:cTn id="172" fill="hold">
                            <p:stCondLst>
                              <p:cond delay="14000"/>
                            </p:stCondLst>
                            <p:childTnLst>
                              <p:par>
                                <p:cTn id="173" presetID="53" presetClass="entr" presetSubtype="16" fill="hold" grpId="0" nodeType="afterEffect">
                                  <p:stCondLst>
                                    <p:cond delay="0"/>
                                  </p:stCondLst>
                                  <p:childTnLst>
                                    <p:set>
                                      <p:cBhvr>
                                        <p:cTn id="174" dur="1" fill="hold">
                                          <p:stCondLst>
                                            <p:cond delay="0"/>
                                          </p:stCondLst>
                                        </p:cTn>
                                        <p:tgtEl>
                                          <p:spTgt spid="65"/>
                                        </p:tgtEl>
                                        <p:attrNameLst>
                                          <p:attrName>style.visibility</p:attrName>
                                        </p:attrNameLst>
                                      </p:cBhvr>
                                      <p:to>
                                        <p:strVal val="visible"/>
                                      </p:to>
                                    </p:set>
                                    <p:anim calcmode="lin" valueType="num">
                                      <p:cBhvr>
                                        <p:cTn id="175" dur="250" fill="hold"/>
                                        <p:tgtEl>
                                          <p:spTgt spid="65"/>
                                        </p:tgtEl>
                                        <p:attrNameLst>
                                          <p:attrName>ppt_w</p:attrName>
                                        </p:attrNameLst>
                                      </p:cBhvr>
                                      <p:tavLst>
                                        <p:tav tm="0">
                                          <p:val>
                                            <p:fltVal val="0"/>
                                          </p:val>
                                        </p:tav>
                                        <p:tav tm="100000">
                                          <p:val>
                                            <p:strVal val="#ppt_w"/>
                                          </p:val>
                                        </p:tav>
                                      </p:tavLst>
                                    </p:anim>
                                    <p:anim calcmode="lin" valueType="num">
                                      <p:cBhvr>
                                        <p:cTn id="176" dur="250" fill="hold"/>
                                        <p:tgtEl>
                                          <p:spTgt spid="65"/>
                                        </p:tgtEl>
                                        <p:attrNameLst>
                                          <p:attrName>ppt_h</p:attrName>
                                        </p:attrNameLst>
                                      </p:cBhvr>
                                      <p:tavLst>
                                        <p:tav tm="0">
                                          <p:val>
                                            <p:fltVal val="0"/>
                                          </p:val>
                                        </p:tav>
                                        <p:tav tm="100000">
                                          <p:val>
                                            <p:strVal val="#ppt_h"/>
                                          </p:val>
                                        </p:tav>
                                      </p:tavLst>
                                    </p:anim>
                                    <p:animEffect transition="in" filter="fade">
                                      <p:cBhvr>
                                        <p:cTn id="177" dur="250"/>
                                        <p:tgtEl>
                                          <p:spTgt spid="65"/>
                                        </p:tgtEl>
                                      </p:cBhvr>
                                    </p:animEffect>
                                  </p:childTnLst>
                                </p:cTn>
                              </p:par>
                            </p:childTnLst>
                          </p:cTn>
                        </p:par>
                        <p:par>
                          <p:cTn id="178" fill="hold">
                            <p:stCondLst>
                              <p:cond delay="14500"/>
                            </p:stCondLst>
                            <p:childTnLst>
                              <p:par>
                                <p:cTn id="179" presetID="53" presetClass="entr" presetSubtype="16"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p:cTn id="181" dur="250" fill="hold"/>
                                        <p:tgtEl>
                                          <p:spTgt spid="66"/>
                                        </p:tgtEl>
                                        <p:attrNameLst>
                                          <p:attrName>ppt_w</p:attrName>
                                        </p:attrNameLst>
                                      </p:cBhvr>
                                      <p:tavLst>
                                        <p:tav tm="0">
                                          <p:val>
                                            <p:fltVal val="0"/>
                                          </p:val>
                                        </p:tav>
                                        <p:tav tm="100000">
                                          <p:val>
                                            <p:strVal val="#ppt_w"/>
                                          </p:val>
                                        </p:tav>
                                      </p:tavLst>
                                    </p:anim>
                                    <p:anim calcmode="lin" valueType="num">
                                      <p:cBhvr>
                                        <p:cTn id="182" dur="250" fill="hold"/>
                                        <p:tgtEl>
                                          <p:spTgt spid="66"/>
                                        </p:tgtEl>
                                        <p:attrNameLst>
                                          <p:attrName>ppt_h</p:attrName>
                                        </p:attrNameLst>
                                      </p:cBhvr>
                                      <p:tavLst>
                                        <p:tav tm="0">
                                          <p:val>
                                            <p:fltVal val="0"/>
                                          </p:val>
                                        </p:tav>
                                        <p:tav tm="100000">
                                          <p:val>
                                            <p:strVal val="#ppt_h"/>
                                          </p:val>
                                        </p:tav>
                                      </p:tavLst>
                                    </p:anim>
                                    <p:animEffect transition="in" filter="fade">
                                      <p:cBhvr>
                                        <p:cTn id="183" dur="250"/>
                                        <p:tgtEl>
                                          <p:spTgt spid="66"/>
                                        </p:tgtEl>
                                      </p:cBhvr>
                                    </p:animEffect>
                                  </p:childTnLst>
                                </p:cTn>
                              </p:par>
                            </p:childTnLst>
                          </p:cTn>
                        </p:par>
                        <p:par>
                          <p:cTn id="184" fill="hold">
                            <p:stCondLst>
                              <p:cond delay="15000"/>
                            </p:stCondLst>
                            <p:childTnLst>
                              <p:par>
                                <p:cTn id="185" presetID="53" presetClass="entr" presetSubtype="16" fill="hold" grpId="0" nodeType="afterEffect">
                                  <p:stCondLst>
                                    <p:cond delay="0"/>
                                  </p:stCondLst>
                                  <p:childTnLst>
                                    <p:set>
                                      <p:cBhvr>
                                        <p:cTn id="186" dur="1" fill="hold">
                                          <p:stCondLst>
                                            <p:cond delay="0"/>
                                          </p:stCondLst>
                                        </p:cTn>
                                        <p:tgtEl>
                                          <p:spTgt spid="67"/>
                                        </p:tgtEl>
                                        <p:attrNameLst>
                                          <p:attrName>style.visibility</p:attrName>
                                        </p:attrNameLst>
                                      </p:cBhvr>
                                      <p:to>
                                        <p:strVal val="visible"/>
                                      </p:to>
                                    </p:set>
                                    <p:anim calcmode="lin" valueType="num">
                                      <p:cBhvr>
                                        <p:cTn id="187" dur="250" fill="hold"/>
                                        <p:tgtEl>
                                          <p:spTgt spid="67"/>
                                        </p:tgtEl>
                                        <p:attrNameLst>
                                          <p:attrName>ppt_w</p:attrName>
                                        </p:attrNameLst>
                                      </p:cBhvr>
                                      <p:tavLst>
                                        <p:tav tm="0">
                                          <p:val>
                                            <p:fltVal val="0"/>
                                          </p:val>
                                        </p:tav>
                                        <p:tav tm="100000">
                                          <p:val>
                                            <p:strVal val="#ppt_w"/>
                                          </p:val>
                                        </p:tav>
                                      </p:tavLst>
                                    </p:anim>
                                    <p:anim calcmode="lin" valueType="num">
                                      <p:cBhvr>
                                        <p:cTn id="188" dur="250" fill="hold"/>
                                        <p:tgtEl>
                                          <p:spTgt spid="67"/>
                                        </p:tgtEl>
                                        <p:attrNameLst>
                                          <p:attrName>ppt_h</p:attrName>
                                        </p:attrNameLst>
                                      </p:cBhvr>
                                      <p:tavLst>
                                        <p:tav tm="0">
                                          <p:val>
                                            <p:fltVal val="0"/>
                                          </p:val>
                                        </p:tav>
                                        <p:tav tm="100000">
                                          <p:val>
                                            <p:strVal val="#ppt_h"/>
                                          </p:val>
                                        </p:tav>
                                      </p:tavLst>
                                    </p:anim>
                                    <p:animEffect transition="in" filter="fade">
                                      <p:cBhvr>
                                        <p:cTn id="189" dur="250"/>
                                        <p:tgtEl>
                                          <p:spTgt spid="67"/>
                                        </p:tgtEl>
                                      </p:cBhvr>
                                    </p:animEffect>
                                  </p:childTnLst>
                                </p:cTn>
                              </p:par>
                            </p:childTnLst>
                          </p:cTn>
                        </p:par>
                        <p:par>
                          <p:cTn id="190" fill="hold">
                            <p:stCondLst>
                              <p:cond delay="15500"/>
                            </p:stCondLst>
                            <p:childTnLst>
                              <p:par>
                                <p:cTn id="191" presetID="53" presetClass="entr" presetSubtype="16" fill="hold" grpId="0" nodeType="afterEffect">
                                  <p:stCondLst>
                                    <p:cond delay="0"/>
                                  </p:stCondLst>
                                  <p:childTnLst>
                                    <p:set>
                                      <p:cBhvr>
                                        <p:cTn id="192" dur="1" fill="hold">
                                          <p:stCondLst>
                                            <p:cond delay="0"/>
                                          </p:stCondLst>
                                        </p:cTn>
                                        <p:tgtEl>
                                          <p:spTgt spid="68"/>
                                        </p:tgtEl>
                                        <p:attrNameLst>
                                          <p:attrName>style.visibility</p:attrName>
                                        </p:attrNameLst>
                                      </p:cBhvr>
                                      <p:to>
                                        <p:strVal val="visible"/>
                                      </p:to>
                                    </p:set>
                                    <p:anim calcmode="lin" valueType="num">
                                      <p:cBhvr>
                                        <p:cTn id="193" dur="250" fill="hold"/>
                                        <p:tgtEl>
                                          <p:spTgt spid="68"/>
                                        </p:tgtEl>
                                        <p:attrNameLst>
                                          <p:attrName>ppt_w</p:attrName>
                                        </p:attrNameLst>
                                      </p:cBhvr>
                                      <p:tavLst>
                                        <p:tav tm="0">
                                          <p:val>
                                            <p:fltVal val="0"/>
                                          </p:val>
                                        </p:tav>
                                        <p:tav tm="100000">
                                          <p:val>
                                            <p:strVal val="#ppt_w"/>
                                          </p:val>
                                        </p:tav>
                                      </p:tavLst>
                                    </p:anim>
                                    <p:anim calcmode="lin" valueType="num">
                                      <p:cBhvr>
                                        <p:cTn id="194" dur="250" fill="hold"/>
                                        <p:tgtEl>
                                          <p:spTgt spid="68"/>
                                        </p:tgtEl>
                                        <p:attrNameLst>
                                          <p:attrName>ppt_h</p:attrName>
                                        </p:attrNameLst>
                                      </p:cBhvr>
                                      <p:tavLst>
                                        <p:tav tm="0">
                                          <p:val>
                                            <p:fltVal val="0"/>
                                          </p:val>
                                        </p:tav>
                                        <p:tav tm="100000">
                                          <p:val>
                                            <p:strVal val="#ppt_h"/>
                                          </p:val>
                                        </p:tav>
                                      </p:tavLst>
                                    </p:anim>
                                    <p:animEffect transition="in" filter="fade">
                                      <p:cBhvr>
                                        <p:cTn id="195" dur="250"/>
                                        <p:tgtEl>
                                          <p:spTgt spid="68"/>
                                        </p:tgtEl>
                                      </p:cBhvr>
                                    </p:animEffect>
                                  </p:childTnLst>
                                </p:cTn>
                              </p:par>
                            </p:childTnLst>
                          </p:cTn>
                        </p:par>
                        <p:par>
                          <p:cTn id="196" fill="hold">
                            <p:stCondLst>
                              <p:cond delay="16000"/>
                            </p:stCondLst>
                            <p:childTnLst>
                              <p:par>
                                <p:cTn id="197" presetID="53" presetClass="entr" presetSubtype="16" fill="hold" grpId="0" nodeType="afterEffect">
                                  <p:stCondLst>
                                    <p:cond delay="0"/>
                                  </p:stCondLst>
                                  <p:childTnLst>
                                    <p:set>
                                      <p:cBhvr>
                                        <p:cTn id="198" dur="1" fill="hold">
                                          <p:stCondLst>
                                            <p:cond delay="0"/>
                                          </p:stCondLst>
                                        </p:cTn>
                                        <p:tgtEl>
                                          <p:spTgt spid="31"/>
                                        </p:tgtEl>
                                        <p:attrNameLst>
                                          <p:attrName>style.visibility</p:attrName>
                                        </p:attrNameLst>
                                      </p:cBhvr>
                                      <p:to>
                                        <p:strVal val="visible"/>
                                      </p:to>
                                    </p:set>
                                    <p:anim calcmode="lin" valueType="num">
                                      <p:cBhvr>
                                        <p:cTn id="199" dur="250" fill="hold"/>
                                        <p:tgtEl>
                                          <p:spTgt spid="31"/>
                                        </p:tgtEl>
                                        <p:attrNameLst>
                                          <p:attrName>ppt_w</p:attrName>
                                        </p:attrNameLst>
                                      </p:cBhvr>
                                      <p:tavLst>
                                        <p:tav tm="0">
                                          <p:val>
                                            <p:fltVal val="0"/>
                                          </p:val>
                                        </p:tav>
                                        <p:tav tm="100000">
                                          <p:val>
                                            <p:strVal val="#ppt_w"/>
                                          </p:val>
                                        </p:tav>
                                      </p:tavLst>
                                    </p:anim>
                                    <p:anim calcmode="lin" valueType="num">
                                      <p:cBhvr>
                                        <p:cTn id="200" dur="250" fill="hold"/>
                                        <p:tgtEl>
                                          <p:spTgt spid="31"/>
                                        </p:tgtEl>
                                        <p:attrNameLst>
                                          <p:attrName>ppt_h</p:attrName>
                                        </p:attrNameLst>
                                      </p:cBhvr>
                                      <p:tavLst>
                                        <p:tav tm="0">
                                          <p:val>
                                            <p:fltVal val="0"/>
                                          </p:val>
                                        </p:tav>
                                        <p:tav tm="100000">
                                          <p:val>
                                            <p:strVal val="#ppt_h"/>
                                          </p:val>
                                        </p:tav>
                                      </p:tavLst>
                                    </p:anim>
                                    <p:animEffect transition="in" filter="fade">
                                      <p:cBhvr>
                                        <p:cTn id="201" dur="250"/>
                                        <p:tgtEl>
                                          <p:spTgt spid="31"/>
                                        </p:tgtEl>
                                      </p:cBhvr>
                                    </p:animEffect>
                                  </p:childTnLst>
                                </p:cTn>
                              </p:par>
                            </p:childTnLst>
                          </p:cTn>
                        </p:par>
                        <p:par>
                          <p:cTn id="202" fill="hold">
                            <p:stCondLst>
                              <p:cond delay="16500"/>
                            </p:stCondLst>
                            <p:childTnLst>
                              <p:par>
                                <p:cTn id="203" presetID="53" presetClass="entr" presetSubtype="16" fill="hold" grpId="0" nodeType="afterEffect">
                                  <p:stCondLst>
                                    <p:cond delay="0"/>
                                  </p:stCondLst>
                                  <p:childTnLst>
                                    <p:set>
                                      <p:cBhvr>
                                        <p:cTn id="204" dur="1" fill="hold">
                                          <p:stCondLst>
                                            <p:cond delay="0"/>
                                          </p:stCondLst>
                                        </p:cTn>
                                        <p:tgtEl>
                                          <p:spTgt spid="32"/>
                                        </p:tgtEl>
                                        <p:attrNameLst>
                                          <p:attrName>style.visibility</p:attrName>
                                        </p:attrNameLst>
                                      </p:cBhvr>
                                      <p:to>
                                        <p:strVal val="visible"/>
                                      </p:to>
                                    </p:set>
                                    <p:anim calcmode="lin" valueType="num">
                                      <p:cBhvr>
                                        <p:cTn id="205" dur="250" fill="hold"/>
                                        <p:tgtEl>
                                          <p:spTgt spid="32"/>
                                        </p:tgtEl>
                                        <p:attrNameLst>
                                          <p:attrName>ppt_w</p:attrName>
                                        </p:attrNameLst>
                                      </p:cBhvr>
                                      <p:tavLst>
                                        <p:tav tm="0">
                                          <p:val>
                                            <p:fltVal val="0"/>
                                          </p:val>
                                        </p:tav>
                                        <p:tav tm="100000">
                                          <p:val>
                                            <p:strVal val="#ppt_w"/>
                                          </p:val>
                                        </p:tav>
                                      </p:tavLst>
                                    </p:anim>
                                    <p:anim calcmode="lin" valueType="num">
                                      <p:cBhvr>
                                        <p:cTn id="206" dur="250" fill="hold"/>
                                        <p:tgtEl>
                                          <p:spTgt spid="32"/>
                                        </p:tgtEl>
                                        <p:attrNameLst>
                                          <p:attrName>ppt_h</p:attrName>
                                        </p:attrNameLst>
                                      </p:cBhvr>
                                      <p:tavLst>
                                        <p:tav tm="0">
                                          <p:val>
                                            <p:fltVal val="0"/>
                                          </p:val>
                                        </p:tav>
                                        <p:tav tm="100000">
                                          <p:val>
                                            <p:strVal val="#ppt_h"/>
                                          </p:val>
                                        </p:tav>
                                      </p:tavLst>
                                    </p:anim>
                                    <p:animEffect transition="in" filter="fade">
                                      <p:cBhvr>
                                        <p:cTn id="207" dur="250"/>
                                        <p:tgtEl>
                                          <p:spTgt spid="32"/>
                                        </p:tgtEl>
                                      </p:cBhvr>
                                    </p:animEffect>
                                  </p:childTnLst>
                                </p:cTn>
                              </p:par>
                            </p:childTnLst>
                          </p:cTn>
                        </p:par>
                        <p:par>
                          <p:cTn id="208" fill="hold">
                            <p:stCondLst>
                              <p:cond delay="17000"/>
                            </p:stCondLst>
                            <p:childTnLst>
                              <p:par>
                                <p:cTn id="209" presetID="53" presetClass="entr" presetSubtype="16" fill="hold" grpId="0" nodeType="afterEffect">
                                  <p:stCondLst>
                                    <p:cond delay="0"/>
                                  </p:stCondLst>
                                  <p:childTnLst>
                                    <p:set>
                                      <p:cBhvr>
                                        <p:cTn id="210" dur="1" fill="hold">
                                          <p:stCondLst>
                                            <p:cond delay="0"/>
                                          </p:stCondLst>
                                        </p:cTn>
                                        <p:tgtEl>
                                          <p:spTgt spid="33"/>
                                        </p:tgtEl>
                                        <p:attrNameLst>
                                          <p:attrName>style.visibility</p:attrName>
                                        </p:attrNameLst>
                                      </p:cBhvr>
                                      <p:to>
                                        <p:strVal val="visible"/>
                                      </p:to>
                                    </p:set>
                                    <p:anim calcmode="lin" valueType="num">
                                      <p:cBhvr>
                                        <p:cTn id="211" dur="250" fill="hold"/>
                                        <p:tgtEl>
                                          <p:spTgt spid="33"/>
                                        </p:tgtEl>
                                        <p:attrNameLst>
                                          <p:attrName>ppt_w</p:attrName>
                                        </p:attrNameLst>
                                      </p:cBhvr>
                                      <p:tavLst>
                                        <p:tav tm="0">
                                          <p:val>
                                            <p:fltVal val="0"/>
                                          </p:val>
                                        </p:tav>
                                        <p:tav tm="100000">
                                          <p:val>
                                            <p:strVal val="#ppt_w"/>
                                          </p:val>
                                        </p:tav>
                                      </p:tavLst>
                                    </p:anim>
                                    <p:anim calcmode="lin" valueType="num">
                                      <p:cBhvr>
                                        <p:cTn id="212" dur="250" fill="hold"/>
                                        <p:tgtEl>
                                          <p:spTgt spid="33"/>
                                        </p:tgtEl>
                                        <p:attrNameLst>
                                          <p:attrName>ppt_h</p:attrName>
                                        </p:attrNameLst>
                                      </p:cBhvr>
                                      <p:tavLst>
                                        <p:tav tm="0">
                                          <p:val>
                                            <p:fltVal val="0"/>
                                          </p:val>
                                        </p:tav>
                                        <p:tav tm="100000">
                                          <p:val>
                                            <p:strVal val="#ppt_h"/>
                                          </p:val>
                                        </p:tav>
                                      </p:tavLst>
                                    </p:anim>
                                    <p:animEffect transition="in" filter="fade">
                                      <p:cBhvr>
                                        <p:cTn id="213" dur="250"/>
                                        <p:tgtEl>
                                          <p:spTgt spid="33"/>
                                        </p:tgtEl>
                                      </p:cBhvr>
                                    </p:animEffect>
                                  </p:childTnLst>
                                </p:cTn>
                              </p:par>
                            </p:childTnLst>
                          </p:cTn>
                        </p:par>
                        <p:par>
                          <p:cTn id="214" fill="hold">
                            <p:stCondLst>
                              <p:cond delay="17500"/>
                            </p:stCondLst>
                            <p:childTnLst>
                              <p:par>
                                <p:cTn id="215" presetID="53" presetClass="entr" presetSubtype="16" fill="hold" grpId="0" nodeType="afterEffect">
                                  <p:stCondLst>
                                    <p:cond delay="0"/>
                                  </p:stCondLst>
                                  <p:childTnLst>
                                    <p:set>
                                      <p:cBhvr>
                                        <p:cTn id="216" dur="1" fill="hold">
                                          <p:stCondLst>
                                            <p:cond delay="0"/>
                                          </p:stCondLst>
                                        </p:cTn>
                                        <p:tgtEl>
                                          <p:spTgt spid="34"/>
                                        </p:tgtEl>
                                        <p:attrNameLst>
                                          <p:attrName>style.visibility</p:attrName>
                                        </p:attrNameLst>
                                      </p:cBhvr>
                                      <p:to>
                                        <p:strVal val="visible"/>
                                      </p:to>
                                    </p:set>
                                    <p:anim calcmode="lin" valueType="num">
                                      <p:cBhvr>
                                        <p:cTn id="217" dur="250" fill="hold"/>
                                        <p:tgtEl>
                                          <p:spTgt spid="34"/>
                                        </p:tgtEl>
                                        <p:attrNameLst>
                                          <p:attrName>ppt_w</p:attrName>
                                        </p:attrNameLst>
                                      </p:cBhvr>
                                      <p:tavLst>
                                        <p:tav tm="0">
                                          <p:val>
                                            <p:fltVal val="0"/>
                                          </p:val>
                                        </p:tav>
                                        <p:tav tm="100000">
                                          <p:val>
                                            <p:strVal val="#ppt_w"/>
                                          </p:val>
                                        </p:tav>
                                      </p:tavLst>
                                    </p:anim>
                                    <p:anim calcmode="lin" valueType="num">
                                      <p:cBhvr>
                                        <p:cTn id="218" dur="250" fill="hold"/>
                                        <p:tgtEl>
                                          <p:spTgt spid="34"/>
                                        </p:tgtEl>
                                        <p:attrNameLst>
                                          <p:attrName>ppt_h</p:attrName>
                                        </p:attrNameLst>
                                      </p:cBhvr>
                                      <p:tavLst>
                                        <p:tav tm="0">
                                          <p:val>
                                            <p:fltVal val="0"/>
                                          </p:val>
                                        </p:tav>
                                        <p:tav tm="100000">
                                          <p:val>
                                            <p:strVal val="#ppt_h"/>
                                          </p:val>
                                        </p:tav>
                                      </p:tavLst>
                                    </p:anim>
                                    <p:animEffect transition="in" filter="fade">
                                      <p:cBhvr>
                                        <p:cTn id="219" dur="250"/>
                                        <p:tgtEl>
                                          <p:spTgt spid="34"/>
                                        </p:tgtEl>
                                      </p:cBhvr>
                                    </p:animEffect>
                                  </p:childTnLst>
                                </p:cTn>
                              </p:par>
                            </p:childTnLst>
                          </p:cTn>
                        </p:par>
                        <p:par>
                          <p:cTn id="220" fill="hold">
                            <p:stCondLst>
                              <p:cond delay="18000"/>
                            </p:stCondLst>
                            <p:childTnLst>
                              <p:par>
                                <p:cTn id="221" presetID="53" presetClass="entr" presetSubtype="16" fill="hold" grpId="0" nodeType="afterEffect">
                                  <p:stCondLst>
                                    <p:cond delay="0"/>
                                  </p:stCondLst>
                                  <p:childTnLst>
                                    <p:set>
                                      <p:cBhvr>
                                        <p:cTn id="222" dur="1" fill="hold">
                                          <p:stCondLst>
                                            <p:cond delay="0"/>
                                          </p:stCondLst>
                                        </p:cTn>
                                        <p:tgtEl>
                                          <p:spTgt spid="35"/>
                                        </p:tgtEl>
                                        <p:attrNameLst>
                                          <p:attrName>style.visibility</p:attrName>
                                        </p:attrNameLst>
                                      </p:cBhvr>
                                      <p:to>
                                        <p:strVal val="visible"/>
                                      </p:to>
                                    </p:set>
                                    <p:anim calcmode="lin" valueType="num">
                                      <p:cBhvr>
                                        <p:cTn id="223" dur="250" fill="hold"/>
                                        <p:tgtEl>
                                          <p:spTgt spid="35"/>
                                        </p:tgtEl>
                                        <p:attrNameLst>
                                          <p:attrName>ppt_w</p:attrName>
                                        </p:attrNameLst>
                                      </p:cBhvr>
                                      <p:tavLst>
                                        <p:tav tm="0">
                                          <p:val>
                                            <p:fltVal val="0"/>
                                          </p:val>
                                        </p:tav>
                                        <p:tav tm="100000">
                                          <p:val>
                                            <p:strVal val="#ppt_w"/>
                                          </p:val>
                                        </p:tav>
                                      </p:tavLst>
                                    </p:anim>
                                    <p:anim calcmode="lin" valueType="num">
                                      <p:cBhvr>
                                        <p:cTn id="224" dur="250" fill="hold"/>
                                        <p:tgtEl>
                                          <p:spTgt spid="35"/>
                                        </p:tgtEl>
                                        <p:attrNameLst>
                                          <p:attrName>ppt_h</p:attrName>
                                        </p:attrNameLst>
                                      </p:cBhvr>
                                      <p:tavLst>
                                        <p:tav tm="0">
                                          <p:val>
                                            <p:fltVal val="0"/>
                                          </p:val>
                                        </p:tav>
                                        <p:tav tm="100000">
                                          <p:val>
                                            <p:strVal val="#ppt_h"/>
                                          </p:val>
                                        </p:tav>
                                      </p:tavLst>
                                    </p:anim>
                                    <p:animEffect transition="in" filter="fade">
                                      <p:cBhvr>
                                        <p:cTn id="225"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p:bldP spid="61" grpId="0"/>
      <p:bldP spid="62" grpId="0"/>
      <p:bldP spid="63" grpId="0"/>
      <p:bldP spid="64" grpId="0"/>
      <p:bldP spid="65" grpId="0"/>
      <p:bldP spid="66" grpId="0"/>
      <p:bldP spid="67" grpId="0"/>
      <p:bldP spid="68" grpId="0"/>
      <p:bldP spid="31" grpId="0" animBg="1"/>
      <p:bldP spid="32" grpId="0" animBg="1"/>
      <p:bldP spid="33" grpId="0" animBg="1"/>
      <p:bldP spid="34" grpId="0" animBg="1"/>
      <p:bldP spid="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36"/>
</p:tagLst>
</file>

<file path=ppt/tags/tag1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2"/>
</p:tagLst>
</file>

<file path=ppt/tags/tag100.xml><?xml version="1.0" encoding="utf-8"?>
<p:tagLst xmlns:a="http://schemas.openxmlformats.org/drawingml/2006/main" xmlns:r="http://schemas.openxmlformats.org/officeDocument/2006/relationships" xmlns:p="http://schemas.openxmlformats.org/presentationml/2006/main">
  <p:tag name="MH" val="20170525165306"/>
  <p:tag name="MH_LIBRARY" val="GRAPHIC"/>
  <p:tag name="MH_TYPE" val="Desc"/>
  <p:tag name="MH_ORDER" val="1"/>
</p:tagLst>
</file>

<file path=ppt/tags/tag101.xml><?xml version="1.0" encoding="utf-8"?>
<p:tagLst xmlns:a="http://schemas.openxmlformats.org/drawingml/2006/main" xmlns:r="http://schemas.openxmlformats.org/officeDocument/2006/relationships" xmlns:p="http://schemas.openxmlformats.org/presentationml/2006/main">
  <p:tag name="MH" val="20170525165306"/>
  <p:tag name="MH_LIBRARY" val="GRAPHIC"/>
  <p:tag name="MH_TYPE" val="Other"/>
  <p:tag name="MH_ORDER" val="10"/>
</p:tagLst>
</file>

<file path=ppt/tags/tag102.xml><?xml version="1.0" encoding="utf-8"?>
<p:tagLst xmlns:a="http://schemas.openxmlformats.org/drawingml/2006/main" xmlns:r="http://schemas.openxmlformats.org/officeDocument/2006/relationships" xmlns:p="http://schemas.openxmlformats.org/presentationml/2006/main">
  <p:tag name="MH" val="20170525165306"/>
  <p:tag name="MH_LIBRARY" val="GRAPHIC"/>
  <p:tag name="MH_TYPE" val="SubTitle"/>
  <p:tag name="MH_ORDER" val="2"/>
</p:tagLst>
</file>

<file path=ppt/tags/tag103.xml><?xml version="1.0" encoding="utf-8"?>
<p:tagLst xmlns:a="http://schemas.openxmlformats.org/drawingml/2006/main" xmlns:r="http://schemas.openxmlformats.org/officeDocument/2006/relationships" xmlns:p="http://schemas.openxmlformats.org/presentationml/2006/main">
  <p:tag name="MH" val="20170525165306"/>
  <p:tag name="MH_LIBRARY" val="GRAPHIC"/>
  <p:tag name="MH_TYPE" val="Other"/>
  <p:tag name="MH_ORDER" val="9"/>
</p:tagLst>
</file>

<file path=ppt/tags/tag104.xml><?xml version="1.0" encoding="utf-8"?>
<p:tagLst xmlns:a="http://schemas.openxmlformats.org/drawingml/2006/main" xmlns:r="http://schemas.openxmlformats.org/officeDocument/2006/relationships" xmlns:p="http://schemas.openxmlformats.org/presentationml/2006/main">
  <p:tag name="MH" val="20170525165306"/>
  <p:tag name="MH_LIBRARY" val="GRAPHIC"/>
  <p:tag name="MH_TYPE" val="SubTitle"/>
  <p:tag name="MH_ORDER" val="1"/>
</p:tagLst>
</file>

<file path=ppt/tags/tag105.xml><?xml version="1.0" encoding="utf-8"?>
<p:tagLst xmlns:a="http://schemas.openxmlformats.org/drawingml/2006/main" xmlns:r="http://schemas.openxmlformats.org/officeDocument/2006/relationships" xmlns:p="http://schemas.openxmlformats.org/presentationml/2006/main">
  <p:tag name="MH" val="20170525165306"/>
  <p:tag name="MH_LIBRARY" val="GRAPHIC"/>
  <p:tag name="MH_TYPE" val="Other"/>
  <p:tag name="MH_ORDER" val="1"/>
</p:tagLst>
</file>

<file path=ppt/tags/tag106.xml><?xml version="1.0" encoding="utf-8"?>
<p:tagLst xmlns:a="http://schemas.openxmlformats.org/drawingml/2006/main" xmlns:r="http://schemas.openxmlformats.org/officeDocument/2006/relationships" xmlns:p="http://schemas.openxmlformats.org/presentationml/2006/main">
  <p:tag name="MH" val="20170525165306"/>
  <p:tag name="MH_LIBRARY" val="GRAPHIC"/>
  <p:tag name="MH_TYPE" val="Other"/>
  <p:tag name="MH_ORDER" val="2"/>
</p:tagLst>
</file>

<file path=ppt/tags/tag107.xml><?xml version="1.0" encoding="utf-8"?>
<p:tagLst xmlns:a="http://schemas.openxmlformats.org/drawingml/2006/main" xmlns:r="http://schemas.openxmlformats.org/officeDocument/2006/relationships" xmlns:p="http://schemas.openxmlformats.org/presentationml/2006/main">
  <p:tag name="MH" val="20170525165306"/>
  <p:tag name="MH_LIBRARY" val="GRAPHIC"/>
  <p:tag name="MH_TYPE" val="Other"/>
  <p:tag name="MH_ORDER" val="3"/>
</p:tagLst>
</file>

<file path=ppt/tags/tag108.xml><?xml version="1.0" encoding="utf-8"?>
<p:tagLst xmlns:a="http://schemas.openxmlformats.org/drawingml/2006/main" xmlns:r="http://schemas.openxmlformats.org/officeDocument/2006/relationships" xmlns:p="http://schemas.openxmlformats.org/presentationml/2006/main">
  <p:tag name="MH" val="20170525165306"/>
  <p:tag name="MH_LIBRARY" val="GRAPHIC"/>
  <p:tag name="MH_TYPE" val="Other"/>
  <p:tag name="MH_ORDER" val="4"/>
</p:tagLst>
</file>

<file path=ppt/tags/tag109.xml><?xml version="1.0" encoding="utf-8"?>
<p:tagLst xmlns:a="http://schemas.openxmlformats.org/drawingml/2006/main" xmlns:r="http://schemas.openxmlformats.org/officeDocument/2006/relationships" xmlns:p="http://schemas.openxmlformats.org/presentationml/2006/main">
  <p:tag name="MH" val="20170525165306"/>
  <p:tag name="MH_LIBRARY" val="GRAPHIC"/>
  <p:tag name="MH_TYPE" val="Other"/>
  <p:tag name="MH_ORDER" val="5"/>
</p:tagLst>
</file>

<file path=ppt/tags/tag1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2"/>
</p:tagLst>
</file>

<file path=ppt/tags/tag110.xml><?xml version="1.0" encoding="utf-8"?>
<p:tagLst xmlns:a="http://schemas.openxmlformats.org/drawingml/2006/main" xmlns:r="http://schemas.openxmlformats.org/officeDocument/2006/relationships" xmlns:p="http://schemas.openxmlformats.org/presentationml/2006/main">
  <p:tag name="MH" val="20170525165306"/>
  <p:tag name="MH_LIBRARY" val="GRAPHIC"/>
  <p:tag name="MH_TYPE" val="Other"/>
  <p:tag name="MH_ORDER" val="6"/>
</p:tagLst>
</file>

<file path=ppt/tags/tag111.xml><?xml version="1.0" encoding="utf-8"?>
<p:tagLst xmlns:a="http://schemas.openxmlformats.org/drawingml/2006/main" xmlns:r="http://schemas.openxmlformats.org/officeDocument/2006/relationships" xmlns:p="http://schemas.openxmlformats.org/presentationml/2006/main">
  <p:tag name="MH" val="20170525165306"/>
  <p:tag name="MH_LIBRARY" val="GRAPHIC"/>
  <p:tag name="MH_TYPE" val="Other"/>
  <p:tag name="MH_ORDER" val="7"/>
</p:tagLst>
</file>

<file path=ppt/tags/tag112.xml><?xml version="1.0" encoding="utf-8"?>
<p:tagLst xmlns:a="http://schemas.openxmlformats.org/drawingml/2006/main" xmlns:r="http://schemas.openxmlformats.org/officeDocument/2006/relationships" xmlns:p="http://schemas.openxmlformats.org/presentationml/2006/main">
  <p:tag name="MH" val="20170525165306"/>
  <p:tag name="MH_LIBRARY" val="GRAPHIC"/>
  <p:tag name="MH_TYPE" val="Other"/>
  <p:tag name="MH_ORDER" val="8"/>
</p:tagLst>
</file>

<file path=ppt/tags/tag113.xml><?xml version="1.0" encoding="utf-8"?>
<p:tagLst xmlns:a="http://schemas.openxmlformats.org/drawingml/2006/main" xmlns:r="http://schemas.openxmlformats.org/officeDocument/2006/relationships" xmlns:p="http://schemas.openxmlformats.org/presentationml/2006/main">
  <p:tag name="PA" val="v3.0.1"/>
</p:tagLst>
</file>

<file path=ppt/tags/tag114.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MH" val="20150516230504"/>
  <p:tag name="MH_LIBRARY" val="CONTENTS"/>
  <p:tag name="MH_TYPE" val="OTHERS"/>
  <p:tag name="ID" val="545812"/>
</p:tagLst>
</file>

<file path=ppt/tags/tag1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BingLLB#"/>
  <p:tag name="MH_LAYOUT" val="SubTitle"/>
  <p:tag name="MH" val="20170525164907"/>
  <p:tag name="MH_LIBRARY" val="GRAPHIC"/>
</p:tagLst>
</file>

<file path=ppt/tags/tag15.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Other"/>
  <p:tag name="MH_ORDER" val="6"/>
</p:tagLst>
</file>

<file path=ppt/tags/tag17.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SubTitle"/>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Other"/>
  <p:tag name="MH_ORDER" val="5"/>
</p:tagLst>
</file>

<file path=ppt/tags/tag19.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SubTitle"/>
  <p:tag name="MH_ORDER" val="6"/>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SubTitle"/>
  <p:tag name="MH_ORDER" val="5"/>
</p:tagLst>
</file>

<file path=ppt/tags/tag22.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Other"/>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SubTitl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Other"/>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SubTitle"/>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Other"/>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70525165343"/>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5"/>
</p:tagLst>
</file>

<file path=ppt/tags/tag31.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6"/>
</p:tagLst>
</file>

<file path=ppt/tags/tag32.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7"/>
</p:tagLst>
</file>

<file path=ppt/tags/tag33.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10"/>
</p:tagLst>
</file>

<file path=ppt/tags/tag34.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11"/>
</p:tagLst>
</file>

<file path=ppt/tags/tag35.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16"/>
</p:tagLst>
</file>

<file path=ppt/tags/tag36.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9"/>
</p:tagLst>
</file>

<file path=ppt/tags/tag37.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10"/>
</p:tagLst>
</file>

<file path=ppt/tags/tag38.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11"/>
</p:tagLst>
</file>

<file path=ppt/tags/tag39.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12"/>
</p:tagLst>
</file>

<file path=ppt/tags/tag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SubTitle"/>
  <p:tag name="MH_ORDER" val="4"/>
</p:tagLst>
</file>

<file path=ppt/tags/tag41.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SubTitle"/>
  <p:tag name="MH_ORDER" val="3"/>
</p:tagLst>
</file>

<file path=ppt/tags/tag42.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Text"/>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SubTitle"/>
  <p:tag name="MH_ORDER" val="2"/>
</p:tagLst>
</file>

<file path=ppt/tags/tag44.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SubTitle"/>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Text"/>
  <p:tag name="MH_ORDER" val="3"/>
</p:tagLst>
</file>

<file path=ppt/tags/tag46.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Text"/>
  <p:tag name="MH_ORDER" val="4"/>
</p:tagLst>
</file>

<file path=ppt/tags/tag47.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Text"/>
  <p:tag name="MH_ORDER" val="2"/>
</p:tagLst>
</file>

<file path=ppt/tags/tag4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70525165218"/>
  <p:tag name="MH_LIBRARY" val="GRAPHIC"/>
</p:tagLst>
</file>

<file path=ppt/tags/tag51.xml><?xml version="1.0" encoding="utf-8"?>
<p:tagLst xmlns:a="http://schemas.openxmlformats.org/drawingml/2006/main" xmlns:r="http://schemas.openxmlformats.org/officeDocument/2006/relationships" xmlns:p="http://schemas.openxmlformats.org/presentationml/2006/main">
  <p:tag name="MH" val="20170525165218"/>
  <p:tag name="MH_LIBRARY" val="GRAPHIC"/>
  <p:tag name="MH_TYPE" val="Other"/>
  <p:tag name="MH_ORDER" val="2"/>
</p:tagLst>
</file>

<file path=ppt/tags/tag52.xml><?xml version="1.0" encoding="utf-8"?>
<p:tagLst xmlns:a="http://schemas.openxmlformats.org/drawingml/2006/main" xmlns:r="http://schemas.openxmlformats.org/officeDocument/2006/relationships" xmlns:p="http://schemas.openxmlformats.org/presentationml/2006/main">
  <p:tag name="MH" val="20170525165218"/>
  <p:tag name="MH_LIBRARY" val="GRAPHIC"/>
  <p:tag name="MH_TYPE" val="Other"/>
  <p:tag name="MH_ORDER" val="4"/>
</p:tagLst>
</file>

<file path=ppt/tags/tag53.xml><?xml version="1.0" encoding="utf-8"?>
<p:tagLst xmlns:a="http://schemas.openxmlformats.org/drawingml/2006/main" xmlns:r="http://schemas.openxmlformats.org/officeDocument/2006/relationships" xmlns:p="http://schemas.openxmlformats.org/presentationml/2006/main">
  <p:tag name="MH" val="20170525165218"/>
  <p:tag name="MH_LIBRARY" val="GRAPHIC"/>
  <p:tag name="MH_TYPE" val="Other"/>
  <p:tag name="MH_ORDER" val="6"/>
</p:tagLst>
</file>

<file path=ppt/tags/tag54.xml><?xml version="1.0" encoding="utf-8"?>
<p:tagLst xmlns:a="http://schemas.openxmlformats.org/drawingml/2006/main" xmlns:r="http://schemas.openxmlformats.org/officeDocument/2006/relationships" xmlns:p="http://schemas.openxmlformats.org/presentationml/2006/main">
  <p:tag name="MH" val="20170525165218"/>
  <p:tag name="MH_LIBRARY" val="GRAPHIC"/>
  <p:tag name="MH_TYPE" val="Other"/>
  <p:tag name="MH_ORDER" val="8"/>
</p:tagLst>
</file>

<file path=ppt/tags/tag55.xml><?xml version="1.0" encoding="utf-8"?>
<p:tagLst xmlns:a="http://schemas.openxmlformats.org/drawingml/2006/main" xmlns:r="http://schemas.openxmlformats.org/officeDocument/2006/relationships" xmlns:p="http://schemas.openxmlformats.org/presentationml/2006/main">
  <p:tag name="MH" val="20170525165218"/>
  <p:tag name="MH_LIBRARY" val="GRAPHIC"/>
  <p:tag name="MH_TYPE" val="Other"/>
  <p:tag name="MH_ORDER" val="7"/>
</p:tagLst>
</file>

<file path=ppt/tags/tag56.xml><?xml version="1.0" encoding="utf-8"?>
<p:tagLst xmlns:a="http://schemas.openxmlformats.org/drawingml/2006/main" xmlns:r="http://schemas.openxmlformats.org/officeDocument/2006/relationships" xmlns:p="http://schemas.openxmlformats.org/presentationml/2006/main">
  <p:tag name="MH" val="20170525165218"/>
  <p:tag name="MH_LIBRARY" val="GRAPHIC"/>
  <p:tag name="MH_TYPE" val="SubTitle"/>
  <p:tag name="MH_ORDER" val="4"/>
</p:tagLst>
</file>

<file path=ppt/tags/tag57.xml><?xml version="1.0" encoding="utf-8"?>
<p:tagLst xmlns:a="http://schemas.openxmlformats.org/drawingml/2006/main" xmlns:r="http://schemas.openxmlformats.org/officeDocument/2006/relationships" xmlns:p="http://schemas.openxmlformats.org/presentationml/2006/main">
  <p:tag name="MH" val="20170525165218"/>
  <p:tag name="MH_LIBRARY" val="GRAPHIC"/>
  <p:tag name="MH_TYPE" val="Text"/>
  <p:tag name="MH_ORDER" val="4"/>
</p:tagLst>
</file>

<file path=ppt/tags/tag58.xml><?xml version="1.0" encoding="utf-8"?>
<p:tagLst xmlns:a="http://schemas.openxmlformats.org/drawingml/2006/main" xmlns:r="http://schemas.openxmlformats.org/officeDocument/2006/relationships" xmlns:p="http://schemas.openxmlformats.org/presentationml/2006/main">
  <p:tag name="MH" val="20170525165218"/>
  <p:tag name="MH_LIBRARY" val="GRAPHIC"/>
  <p:tag name="MH_TYPE" val="Other"/>
  <p:tag name="MH_ORDER" val="5"/>
</p:tagLst>
</file>

<file path=ppt/tags/tag59.xml><?xml version="1.0" encoding="utf-8"?>
<p:tagLst xmlns:a="http://schemas.openxmlformats.org/drawingml/2006/main" xmlns:r="http://schemas.openxmlformats.org/officeDocument/2006/relationships" xmlns:p="http://schemas.openxmlformats.org/presentationml/2006/main">
  <p:tag name="MH" val="20170525165218"/>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2"/>
</p:tagLst>
</file>

<file path=ppt/tags/tag60.xml><?xml version="1.0" encoding="utf-8"?>
<p:tagLst xmlns:a="http://schemas.openxmlformats.org/drawingml/2006/main" xmlns:r="http://schemas.openxmlformats.org/officeDocument/2006/relationships" xmlns:p="http://schemas.openxmlformats.org/presentationml/2006/main">
  <p:tag name="MH" val="20170525165218"/>
  <p:tag name="MH_LIBRARY" val="GRAPHIC"/>
  <p:tag name="MH_TYPE" val="Text"/>
  <p:tag name="MH_ORDER" val="3"/>
</p:tagLst>
</file>

<file path=ppt/tags/tag61.xml><?xml version="1.0" encoding="utf-8"?>
<p:tagLst xmlns:a="http://schemas.openxmlformats.org/drawingml/2006/main" xmlns:r="http://schemas.openxmlformats.org/officeDocument/2006/relationships" xmlns:p="http://schemas.openxmlformats.org/presentationml/2006/main">
  <p:tag name="MH" val="20170525165218"/>
  <p:tag name="MH_LIBRARY" val="GRAPHIC"/>
  <p:tag name="MH_TYPE" val="Other"/>
  <p:tag name="MH_ORDER" val="3"/>
</p:tagLst>
</file>

<file path=ppt/tags/tag62.xml><?xml version="1.0" encoding="utf-8"?>
<p:tagLst xmlns:a="http://schemas.openxmlformats.org/drawingml/2006/main" xmlns:r="http://schemas.openxmlformats.org/officeDocument/2006/relationships" xmlns:p="http://schemas.openxmlformats.org/presentationml/2006/main">
  <p:tag name="MH" val="20170525165218"/>
  <p:tag name="MH_LIBRARY" val="GRAPHIC"/>
  <p:tag name="MH_TYPE" val="SubTitle"/>
  <p:tag name="MH_ORDER" val="2"/>
</p:tagLst>
</file>

<file path=ppt/tags/tag63.xml><?xml version="1.0" encoding="utf-8"?>
<p:tagLst xmlns:a="http://schemas.openxmlformats.org/drawingml/2006/main" xmlns:r="http://schemas.openxmlformats.org/officeDocument/2006/relationships" xmlns:p="http://schemas.openxmlformats.org/presentationml/2006/main">
  <p:tag name="MH" val="20170525165218"/>
  <p:tag name="MH_LIBRARY" val="GRAPHIC"/>
  <p:tag name="MH_TYPE" val="Text"/>
  <p:tag name="MH_ORDER" val="2"/>
</p:tagLst>
</file>

<file path=ppt/tags/tag64.xml><?xml version="1.0" encoding="utf-8"?>
<p:tagLst xmlns:a="http://schemas.openxmlformats.org/drawingml/2006/main" xmlns:r="http://schemas.openxmlformats.org/officeDocument/2006/relationships" xmlns:p="http://schemas.openxmlformats.org/presentationml/2006/main">
  <p:tag name="MH" val="20170525165218"/>
  <p:tag name="MH_LIBRARY" val="GRAPHIC"/>
  <p:tag name="MH_TYPE" val="Other"/>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 val="20170525165218"/>
  <p:tag name="MH_LIBRARY" val="GRAPHIC"/>
  <p:tag name="MH_TYPE" val="SubTitle"/>
  <p:tag name="MH_ORDER" val="1"/>
</p:tagLst>
</file>

<file path=ppt/tags/tag66.xml><?xml version="1.0" encoding="utf-8"?>
<p:tagLst xmlns:a="http://schemas.openxmlformats.org/drawingml/2006/main" xmlns:r="http://schemas.openxmlformats.org/officeDocument/2006/relationships" xmlns:p="http://schemas.openxmlformats.org/presentationml/2006/main">
  <p:tag name="MH" val="20170525165218"/>
  <p:tag name="MH_LIBRARY" val="GRAPHIC"/>
  <p:tag name="MH_TYPE" val="Text"/>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525164645"/>
  <p:tag name="MH_LIBRARY" val="GRAPHIC"/>
</p:tagLst>
</file>

<file path=ppt/tags/tag68.xml><?xml version="1.0" encoding="utf-8"?>
<p:tagLst xmlns:a="http://schemas.openxmlformats.org/drawingml/2006/main" xmlns:r="http://schemas.openxmlformats.org/officeDocument/2006/relationships" xmlns:p="http://schemas.openxmlformats.org/presentationml/2006/main">
  <p:tag name="MH" val="20170525164645"/>
  <p:tag name="MH_LIBRARY" val="GRAPHIC"/>
  <p:tag name="MH_TYPE" val="Other"/>
  <p:tag name="MH_ORDER" val="1"/>
</p:tagLst>
</file>

<file path=ppt/tags/tag69.xml><?xml version="1.0" encoding="utf-8"?>
<p:tagLst xmlns:a="http://schemas.openxmlformats.org/drawingml/2006/main" xmlns:r="http://schemas.openxmlformats.org/officeDocument/2006/relationships" xmlns:p="http://schemas.openxmlformats.org/presentationml/2006/main">
  <p:tag name="MH" val="20170525164645"/>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2"/>
</p:tagLst>
</file>

<file path=ppt/tags/tag70.xml><?xml version="1.0" encoding="utf-8"?>
<p:tagLst xmlns:a="http://schemas.openxmlformats.org/drawingml/2006/main" xmlns:r="http://schemas.openxmlformats.org/officeDocument/2006/relationships" xmlns:p="http://schemas.openxmlformats.org/presentationml/2006/main">
  <p:tag name="MH" val="20170525164645"/>
  <p:tag name="MH_LIBRARY" val="GRAPHIC"/>
  <p:tag name="MH_TYPE" val="Other"/>
  <p:tag name="MH_ORDER" val="3"/>
</p:tagLst>
</file>

<file path=ppt/tags/tag71.xml><?xml version="1.0" encoding="utf-8"?>
<p:tagLst xmlns:a="http://schemas.openxmlformats.org/drawingml/2006/main" xmlns:r="http://schemas.openxmlformats.org/officeDocument/2006/relationships" xmlns:p="http://schemas.openxmlformats.org/presentationml/2006/main">
  <p:tag name="MH" val="20170525164645"/>
  <p:tag name="MH_LIBRARY" val="GRAPHIC"/>
  <p:tag name="MH_TYPE" val="Other"/>
  <p:tag name="MH_ORDER" val="4"/>
</p:tagLst>
</file>

<file path=ppt/tags/tag72.xml><?xml version="1.0" encoding="utf-8"?>
<p:tagLst xmlns:a="http://schemas.openxmlformats.org/drawingml/2006/main" xmlns:r="http://schemas.openxmlformats.org/officeDocument/2006/relationships" xmlns:p="http://schemas.openxmlformats.org/presentationml/2006/main">
  <p:tag name="MH" val="20170525164645"/>
  <p:tag name="MH_LIBRARY" val="GRAPHIC"/>
  <p:tag name="MH_TYPE" val="Other"/>
  <p:tag name="MH_ORDER" val="5"/>
</p:tagLst>
</file>

<file path=ppt/tags/tag73.xml><?xml version="1.0" encoding="utf-8"?>
<p:tagLst xmlns:a="http://schemas.openxmlformats.org/drawingml/2006/main" xmlns:r="http://schemas.openxmlformats.org/officeDocument/2006/relationships" xmlns:p="http://schemas.openxmlformats.org/presentationml/2006/main">
  <p:tag name="MH" val="20170525164645"/>
  <p:tag name="MH_LIBRARY" val="GRAPHIC"/>
  <p:tag name="MH_TYPE" val="Other"/>
  <p:tag name="MH_ORDER" val="6"/>
</p:tagLst>
</file>

<file path=ppt/tags/tag74.xml><?xml version="1.0" encoding="utf-8"?>
<p:tagLst xmlns:a="http://schemas.openxmlformats.org/drawingml/2006/main" xmlns:r="http://schemas.openxmlformats.org/officeDocument/2006/relationships" xmlns:p="http://schemas.openxmlformats.org/presentationml/2006/main">
  <p:tag name="MH" val="20170525164645"/>
  <p:tag name="MH_LIBRARY" val="GRAPHIC"/>
  <p:tag name="MH_TYPE" val="Other"/>
  <p:tag name="MH_ORDER" val="7"/>
</p:tagLst>
</file>

<file path=ppt/tags/tag75.xml><?xml version="1.0" encoding="utf-8"?>
<p:tagLst xmlns:a="http://schemas.openxmlformats.org/drawingml/2006/main" xmlns:r="http://schemas.openxmlformats.org/officeDocument/2006/relationships" xmlns:p="http://schemas.openxmlformats.org/presentationml/2006/main">
  <p:tag name="MH" val="20170525164645"/>
  <p:tag name="MH_LIBRARY" val="GRAPHIC"/>
  <p:tag name="MH_TYPE" val="Other"/>
  <p:tag name="MH_ORDER" val="8"/>
</p:tagLst>
</file>

<file path=ppt/tags/tag76.xml><?xml version="1.0" encoding="utf-8"?>
<p:tagLst xmlns:a="http://schemas.openxmlformats.org/drawingml/2006/main" xmlns:r="http://schemas.openxmlformats.org/officeDocument/2006/relationships" xmlns:p="http://schemas.openxmlformats.org/presentationml/2006/main">
  <p:tag name="MH" val="20170525164645"/>
  <p:tag name="MH_LIBRARY" val="GRAPHIC"/>
  <p:tag name="MH_TYPE" val="SubTitle"/>
  <p:tag name="MH_ORDER" val="2"/>
</p:tagLst>
</file>

<file path=ppt/tags/tag77.xml><?xml version="1.0" encoding="utf-8"?>
<p:tagLst xmlns:a="http://schemas.openxmlformats.org/drawingml/2006/main" xmlns:r="http://schemas.openxmlformats.org/officeDocument/2006/relationships" xmlns:p="http://schemas.openxmlformats.org/presentationml/2006/main">
  <p:tag name="MH" val="20170525164645"/>
  <p:tag name="MH_LIBRARY" val="GRAPHIC"/>
  <p:tag name="MH_TYPE" val="SubTitle"/>
  <p:tag name="MH_ORDER" val="3"/>
</p:tagLst>
</file>

<file path=ppt/tags/tag78.xml><?xml version="1.0" encoding="utf-8"?>
<p:tagLst xmlns:a="http://schemas.openxmlformats.org/drawingml/2006/main" xmlns:r="http://schemas.openxmlformats.org/officeDocument/2006/relationships" xmlns:p="http://schemas.openxmlformats.org/presentationml/2006/main">
  <p:tag name="MH" val="20170525164645"/>
  <p:tag name="MH_LIBRARY" val="GRAPHIC"/>
  <p:tag name="MH_TYPE" val="SubTitle"/>
  <p:tag name="MH_ORDER" val="4"/>
</p:tagLst>
</file>

<file path=ppt/tags/tag79.xml><?xml version="1.0" encoding="utf-8"?>
<p:tagLst xmlns:a="http://schemas.openxmlformats.org/drawingml/2006/main" xmlns:r="http://schemas.openxmlformats.org/officeDocument/2006/relationships" xmlns:p="http://schemas.openxmlformats.org/presentationml/2006/main">
  <p:tag name="MH" val="20170525164645"/>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8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8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70525164931"/>
  <p:tag name="MH_LIBRARY" val="GRAPHIC"/>
</p:tagLst>
</file>

<file path=ppt/tags/tag82.xml><?xml version="1.0" encoding="utf-8"?>
<p:tagLst xmlns:a="http://schemas.openxmlformats.org/drawingml/2006/main" xmlns:r="http://schemas.openxmlformats.org/officeDocument/2006/relationships" xmlns:p="http://schemas.openxmlformats.org/presentationml/2006/main">
  <p:tag name="MH" val="20170525164931"/>
  <p:tag name="MH_LIBRARY" val="GRAPHIC"/>
  <p:tag name="MH_TYPE" val="Text"/>
  <p:tag name="MH_ORDER" val="1"/>
</p:tagLst>
</file>

<file path=ppt/tags/tag83.xml><?xml version="1.0" encoding="utf-8"?>
<p:tagLst xmlns:a="http://schemas.openxmlformats.org/drawingml/2006/main" xmlns:r="http://schemas.openxmlformats.org/officeDocument/2006/relationships" xmlns:p="http://schemas.openxmlformats.org/presentationml/2006/main">
  <p:tag name="MH" val="20170525164931"/>
  <p:tag name="MH_LIBRARY" val="GRAPHIC"/>
  <p:tag name="MH_TYPE" val="Text"/>
  <p:tag name="MH_ORDER" val="3"/>
</p:tagLst>
</file>

<file path=ppt/tags/tag84.xml><?xml version="1.0" encoding="utf-8"?>
<p:tagLst xmlns:a="http://schemas.openxmlformats.org/drawingml/2006/main" xmlns:r="http://schemas.openxmlformats.org/officeDocument/2006/relationships" xmlns:p="http://schemas.openxmlformats.org/presentationml/2006/main">
  <p:tag name="MH" val="20170525164931"/>
  <p:tag name="MH_LIBRARY" val="GRAPHIC"/>
  <p:tag name="MH_TYPE" val="Text"/>
  <p:tag name="MH_ORDER" val="2"/>
</p:tagLst>
</file>

<file path=ppt/tags/tag85.xml><?xml version="1.0" encoding="utf-8"?>
<p:tagLst xmlns:a="http://schemas.openxmlformats.org/drawingml/2006/main" xmlns:r="http://schemas.openxmlformats.org/officeDocument/2006/relationships" xmlns:p="http://schemas.openxmlformats.org/presentationml/2006/main">
  <p:tag name="MH" val="20170525164931"/>
  <p:tag name="MH_LIBRARY" val="GRAPHIC"/>
  <p:tag name="MH_TYPE" val="Text"/>
  <p:tag name="MH_ORDER" val="4"/>
</p:tagLst>
</file>

<file path=ppt/tags/tag86.xml><?xml version="1.0" encoding="utf-8"?>
<p:tagLst xmlns:a="http://schemas.openxmlformats.org/drawingml/2006/main" xmlns:r="http://schemas.openxmlformats.org/officeDocument/2006/relationships" xmlns:p="http://schemas.openxmlformats.org/presentationml/2006/main">
  <p:tag name="MH" val="20170525164931"/>
  <p:tag name="MH_LIBRARY" val="GRAPHIC"/>
  <p:tag name="MH_TYPE" val="Other"/>
  <p:tag name="MH_ORDER" val="5"/>
</p:tagLst>
</file>

<file path=ppt/tags/tag87.xml><?xml version="1.0" encoding="utf-8"?>
<p:tagLst xmlns:a="http://schemas.openxmlformats.org/drawingml/2006/main" xmlns:r="http://schemas.openxmlformats.org/officeDocument/2006/relationships" xmlns:p="http://schemas.openxmlformats.org/presentationml/2006/main">
  <p:tag name="MH" val="20170525164931"/>
  <p:tag name="MH_LIBRARY" val="GRAPHIC"/>
  <p:tag name="MH_TYPE" val="SubTitle"/>
  <p:tag name="MH_ORDER" val="4"/>
</p:tagLst>
</file>

<file path=ppt/tags/tag88.xml><?xml version="1.0" encoding="utf-8"?>
<p:tagLst xmlns:a="http://schemas.openxmlformats.org/drawingml/2006/main" xmlns:r="http://schemas.openxmlformats.org/officeDocument/2006/relationships" xmlns:p="http://schemas.openxmlformats.org/presentationml/2006/main">
  <p:tag name="MH" val="20170525164931"/>
  <p:tag name="MH_LIBRARY" val="GRAPHIC"/>
  <p:tag name="MH_TYPE" val="Other"/>
  <p:tag name="MH_ORDER" val="4"/>
</p:tagLst>
</file>

<file path=ppt/tags/tag89.xml><?xml version="1.0" encoding="utf-8"?>
<p:tagLst xmlns:a="http://schemas.openxmlformats.org/drawingml/2006/main" xmlns:r="http://schemas.openxmlformats.org/officeDocument/2006/relationships" xmlns:p="http://schemas.openxmlformats.org/presentationml/2006/main">
  <p:tag name="MH" val="20170525164931"/>
  <p:tag name="MH_LIBRARY" val="GRAPHIC"/>
  <p:tag name="MH_TYPE" val="SubTitl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90.xml><?xml version="1.0" encoding="utf-8"?>
<p:tagLst xmlns:a="http://schemas.openxmlformats.org/drawingml/2006/main" xmlns:r="http://schemas.openxmlformats.org/officeDocument/2006/relationships" xmlns:p="http://schemas.openxmlformats.org/presentationml/2006/main">
  <p:tag name="MH" val="20170525164931"/>
  <p:tag name="MH_LIBRARY" val="GRAPHIC"/>
  <p:tag name="MH_TYPE" val="Other"/>
  <p:tag name="MH_ORDER" val="3"/>
</p:tagLst>
</file>

<file path=ppt/tags/tag91.xml><?xml version="1.0" encoding="utf-8"?>
<p:tagLst xmlns:a="http://schemas.openxmlformats.org/drawingml/2006/main" xmlns:r="http://schemas.openxmlformats.org/officeDocument/2006/relationships" xmlns:p="http://schemas.openxmlformats.org/presentationml/2006/main">
  <p:tag name="MH" val="20170525164931"/>
  <p:tag name="MH_LIBRARY" val="GRAPHIC"/>
  <p:tag name="MH_TYPE" val="SubTitle"/>
  <p:tag name="MH_ORDER" val="3"/>
</p:tagLst>
</file>

<file path=ppt/tags/tag92.xml><?xml version="1.0" encoding="utf-8"?>
<p:tagLst xmlns:a="http://schemas.openxmlformats.org/drawingml/2006/main" xmlns:r="http://schemas.openxmlformats.org/officeDocument/2006/relationships" xmlns:p="http://schemas.openxmlformats.org/presentationml/2006/main">
  <p:tag name="MH" val="20170525164931"/>
  <p:tag name="MH_LIBRARY" val="GRAPHIC"/>
  <p:tag name="MH_TYPE" val="Other"/>
  <p:tag name="MH_ORDER" val="2"/>
</p:tagLst>
</file>

<file path=ppt/tags/tag93.xml><?xml version="1.0" encoding="utf-8"?>
<p:tagLst xmlns:a="http://schemas.openxmlformats.org/drawingml/2006/main" xmlns:r="http://schemas.openxmlformats.org/officeDocument/2006/relationships" xmlns:p="http://schemas.openxmlformats.org/presentationml/2006/main">
  <p:tag name="MH" val="20170525164931"/>
  <p:tag name="MH_LIBRARY" val="GRAPHIC"/>
  <p:tag name="MH_TYPE" val="SubTitle"/>
  <p:tag name="MH_ORDER" val="1"/>
</p:tagLst>
</file>

<file path=ppt/tags/tag94.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Desc"/>
  <p:tag name="MH" val="20170525165306"/>
  <p:tag name="MH_LIBRARY" val="GRAPHIC"/>
</p:tagLst>
</file>

<file path=ppt/tags/tag95.xml><?xml version="1.0" encoding="utf-8"?>
<p:tagLst xmlns:a="http://schemas.openxmlformats.org/drawingml/2006/main" xmlns:r="http://schemas.openxmlformats.org/officeDocument/2006/relationships" xmlns:p="http://schemas.openxmlformats.org/presentationml/2006/main">
  <p:tag name="MH" val="20170525165306"/>
  <p:tag name="MH_LIBRARY" val="GRAPHIC"/>
  <p:tag name="MH_TYPE" val="Other"/>
  <p:tag name="MH_ORDER" val="11"/>
</p:tagLst>
</file>

<file path=ppt/tags/tag96.xml><?xml version="1.0" encoding="utf-8"?>
<p:tagLst xmlns:a="http://schemas.openxmlformats.org/drawingml/2006/main" xmlns:r="http://schemas.openxmlformats.org/officeDocument/2006/relationships" xmlns:p="http://schemas.openxmlformats.org/presentationml/2006/main">
  <p:tag name="MH" val="20170525165306"/>
  <p:tag name="MH_LIBRARY" val="GRAPHIC"/>
  <p:tag name="MH_TYPE" val="Other"/>
  <p:tag name="MH_ORDER" val="12"/>
</p:tagLst>
</file>

<file path=ppt/tags/tag97.xml><?xml version="1.0" encoding="utf-8"?>
<p:tagLst xmlns:a="http://schemas.openxmlformats.org/drawingml/2006/main" xmlns:r="http://schemas.openxmlformats.org/officeDocument/2006/relationships" xmlns:p="http://schemas.openxmlformats.org/presentationml/2006/main">
  <p:tag name="MH" val="20170525165306"/>
  <p:tag name="MH_LIBRARY" val="GRAPHIC"/>
  <p:tag name="MH_TYPE" val="Desc"/>
  <p:tag name="MH_ORDER" val="1"/>
</p:tagLst>
</file>

<file path=ppt/tags/tag98.xml><?xml version="1.0" encoding="utf-8"?>
<p:tagLst xmlns:a="http://schemas.openxmlformats.org/drawingml/2006/main" xmlns:r="http://schemas.openxmlformats.org/officeDocument/2006/relationships" xmlns:p="http://schemas.openxmlformats.org/presentationml/2006/main">
  <p:tag name="MH" val="20170525165306"/>
  <p:tag name="MH_LIBRARY" val="GRAPHIC"/>
  <p:tag name="MH_TYPE" val="Other"/>
  <p:tag name="MH_ORDER" val="11"/>
</p:tagLst>
</file>

<file path=ppt/tags/tag99.xml><?xml version="1.0" encoding="utf-8"?>
<p:tagLst xmlns:a="http://schemas.openxmlformats.org/drawingml/2006/main" xmlns:r="http://schemas.openxmlformats.org/officeDocument/2006/relationships" xmlns:p="http://schemas.openxmlformats.org/presentationml/2006/main">
  <p:tag name="MH" val="20170525165306"/>
  <p:tag name="MH_LIBRARY" val="GRAPHIC"/>
  <p:tag name="MH_TYPE" val="Other"/>
  <p:tag name="MH_ORDER" val="12"/>
</p:tagLst>
</file>

<file path=ppt/theme/theme1.xml><?xml version="1.0" encoding="utf-8"?>
<a:theme xmlns:a="http://schemas.openxmlformats.org/drawingml/2006/main" name="Office 主题​​">
  <a:themeElements>
    <a:clrScheme name="自定义 116">
      <a:dk1>
        <a:sysClr val="windowText" lastClr="000000"/>
      </a:dk1>
      <a:lt1>
        <a:sysClr val="window" lastClr="FFFFFF"/>
      </a:lt1>
      <a:dk2>
        <a:srgbClr val="5A6378"/>
      </a:dk2>
      <a:lt2>
        <a:srgbClr val="7F7F7F"/>
      </a:lt2>
      <a:accent1>
        <a:srgbClr val="337E8D"/>
      </a:accent1>
      <a:accent2>
        <a:srgbClr val="3F3F3F"/>
      </a:accent2>
      <a:accent3>
        <a:srgbClr val="337E8D"/>
      </a:accent3>
      <a:accent4>
        <a:srgbClr val="3F3F3F"/>
      </a:accent4>
      <a:accent5>
        <a:srgbClr val="337E8D"/>
      </a:accent5>
      <a:accent6>
        <a:srgbClr val="3F3F3F"/>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1686</Words>
  <Application>Microsoft Office PowerPoint</Application>
  <PresentationFormat>全屏显示(16:9)</PresentationFormat>
  <Paragraphs>245</Paragraphs>
  <Slides>24</Slides>
  <Notes>24</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Arial Unicode MS</vt:lpstr>
      <vt:lpstr>宋体</vt:lpstr>
      <vt:lpstr>微软雅黑</vt:lpstr>
      <vt:lpstr>幼圆</vt:lpstr>
      <vt:lpstr>造字工房悦黑演示版常规体</vt:lpstr>
      <vt:lpstr>Arial</vt:lpstr>
      <vt:lpstr>Arial Narrow</vt:lpstr>
      <vt:lpstr>Calibri</vt:lpstr>
      <vt:lpstr>Impact</vt:lpstr>
      <vt:lpstr>Mongolian Baiti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dc:title>
  <dc:creator/>
  <cp:lastModifiedBy>天 下</cp:lastModifiedBy>
  <cp:revision>485</cp:revision>
  <dcterms:created xsi:type="dcterms:W3CDTF">2014-11-09T01:07:00Z</dcterms:created>
  <dcterms:modified xsi:type="dcterms:W3CDTF">2021-01-05T12:03:06Z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