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6" r:id="rId5"/>
    <p:sldId id="316" r:id="rId6"/>
    <p:sldId id="337" r:id="rId7"/>
    <p:sldId id="324" r:id="rId8"/>
    <p:sldId id="259" r:id="rId9"/>
    <p:sldId id="339" r:id="rId10"/>
    <p:sldId id="262" r:id="rId11"/>
    <p:sldId id="340" r:id="rId12"/>
    <p:sldId id="325" r:id="rId13"/>
    <p:sldId id="260" r:id="rId14"/>
    <p:sldId id="263" r:id="rId15"/>
    <p:sldId id="338" r:id="rId16"/>
    <p:sldId id="323" r:id="rId17"/>
    <p:sldId id="326" r:id="rId18"/>
    <p:sldId id="261" r:id="rId19"/>
    <p:sldId id="310" r:id="rId20"/>
    <p:sldId id="322" r:id="rId21"/>
    <p:sldId id="311" r:id="rId22"/>
    <p:sldId id="312" r:id="rId23"/>
    <p:sldId id="315" r:id="rId24"/>
    <p:sldId id="347"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ED3"/>
    <a:srgbClr val="31DDD6"/>
    <a:srgbClr val="A7890B"/>
    <a:srgbClr val="399C46"/>
    <a:srgbClr val="0D415E"/>
    <a:srgbClr val="F0EB18"/>
    <a:srgbClr val="90C2D4"/>
    <a:srgbClr val="A4A521"/>
    <a:srgbClr val="7A7A18"/>
    <a:srgbClr val="58A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0" autoAdjust="0"/>
    <p:restoredTop sz="94660"/>
  </p:normalViewPr>
  <p:slideViewPr>
    <p:cSldViewPr snapToGrid="0">
      <p:cViewPr varScale="1">
        <p:scale>
          <a:sx n="70" d="100"/>
          <a:sy n="70" d="100"/>
        </p:scale>
        <p:origin x="54" y="85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9F24486-E863-4810-8D8A-DEE9B001DBD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623E5D93-6FAF-4140-AE19-BBB2B7F723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3E5D93-6FAF-4140-AE19-BBB2B7F723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AFB1AE-1A7B-4A93-B687-40C14386FB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5914210" y="1766297"/>
            <a:ext cx="4590415" cy="923290"/>
          </a:xfrm>
          <a:prstGeom prst="rect">
            <a:avLst/>
          </a:prstGeom>
          <a:noFill/>
        </p:spPr>
        <p:txBody>
          <a:bodyPr wrap="square" rtlCol="0">
            <a:spAutoFit/>
          </a:bodyPr>
          <a:lstStyle/>
          <a:p>
            <a:r>
              <a:rPr lang="zh-CN" altLang="en-US" sz="5400" b="1" spc="500" dirty="0">
                <a:solidFill>
                  <a:srgbClr val="0D415E"/>
                </a:solidFill>
                <a:latin typeface="Arial" panose="020B0604020202020204" pitchFamily="34" charset="0"/>
                <a:ea typeface="微软雅黑" panose="020B0503020204020204" pitchFamily="34" charset="-122"/>
                <a:sym typeface="Arial" panose="020B0604020202020204" pitchFamily="34" charset="0"/>
              </a:rPr>
              <a:t>简约清新</a:t>
            </a:r>
            <a:endParaRPr lang="zh-CN" altLang="en-US" sz="5400" b="1" spc="500" dirty="0">
              <a:solidFill>
                <a:srgbClr val="0D415E"/>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5641160" y="2680697"/>
            <a:ext cx="6426200" cy="1015365"/>
          </a:xfrm>
          <a:prstGeom prst="rect">
            <a:avLst/>
          </a:prstGeom>
          <a:noFill/>
        </p:spPr>
        <p:txBody>
          <a:bodyPr wrap="square" rtlCol="0">
            <a:spAutoFit/>
          </a:bodyPr>
          <a:lstStyle/>
          <a:p>
            <a:r>
              <a:rPr lang="zh-CN" altLang="en-US" sz="6000" b="1" spc="500" dirty="0">
                <a:solidFill>
                  <a:schemeClr val="accent1">
                    <a:lumMod val="100000"/>
                  </a:schemeClr>
                </a:solidFill>
                <a:uFillTx/>
                <a:latin typeface="Arial" panose="020B0604020202020204" pitchFamily="34" charset="0"/>
                <a:ea typeface="微软雅黑" panose="020B0503020204020204" pitchFamily="34" charset="-122"/>
                <a:sym typeface="Arial" panose="020B0604020202020204" pitchFamily="34" charset="0"/>
              </a:rPr>
              <a:t>夏令营</a:t>
            </a:r>
            <a:r>
              <a:rPr lang="zh-CN" altLang="en-US" sz="6000" b="1" spc="5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活动策划</a:t>
            </a:r>
            <a:endParaRPr lang="zh-CN" altLang="en-US" sz="6000" b="1" spc="400" dirty="0">
              <a:solidFill>
                <a:schemeClr val="accent1">
                  <a:lumMod val="100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a:off x="5486220" y="1371327"/>
            <a:ext cx="6109335" cy="2380615"/>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7139226" y="4738732"/>
            <a:ext cx="3430610" cy="294640"/>
          </a:xfrm>
          <a:prstGeom prst="rect">
            <a:avLst/>
          </a:prstGeom>
          <a:solidFill>
            <a:srgbClr val="A78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策划人：</a:t>
            </a:r>
            <a:r>
              <a:rPr lang="en-US" altLang="zh-CN"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xiazaii   </a:t>
            </a:r>
            <a:r>
              <a:rPr lang="zh-CN" altLang="en-US"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日期：</a:t>
            </a:r>
            <a:r>
              <a:rPr lang="en-US" altLang="zh-CN"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202x/xx/xx</a:t>
            </a:r>
            <a:endParaRPr lang="en-US" altLang="zh-CN" sz="1400" spc="100" dirty="0">
              <a:solidFill>
                <a:schemeClr val="bg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5641160" y="3890032"/>
            <a:ext cx="6109335" cy="705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amet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consectetuer</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adipiscing</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elit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Aenean</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commodo</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ligula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eget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dolor.</a:t>
            </a:r>
          </a:p>
        </p:txBody>
      </p:sp>
      <p:pic>
        <p:nvPicPr>
          <p:cNvPr id="4" name="图片 3"/>
          <p:cNvPicPr>
            <a:picLocks noChangeAspect="1"/>
          </p:cNvPicPr>
          <p:nvPr/>
        </p:nvPicPr>
        <p:blipFill>
          <a:blip r:embed="rId5" cstate="email"/>
          <a:stretch>
            <a:fillRect/>
          </a:stretch>
        </p:blipFill>
        <p:spPr>
          <a:xfrm flipH="1">
            <a:off x="0" y="0"/>
            <a:ext cx="5690870" cy="6143897"/>
          </a:xfrm>
          <a:prstGeom prst="rect">
            <a:avLst/>
          </a:prstGeom>
        </p:spPr>
      </p:pic>
      <p:pic>
        <p:nvPicPr>
          <p:cNvPr id="2" name="媒体规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74368" y="1766297"/>
            <a:ext cx="1683438" cy="16834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2"/>
                </p:tgtEl>
              </p:cMediaNode>
            </p:audio>
          </p:childTnLst>
        </p:cTn>
      </p:par>
    </p:tnLst>
    <p:bldLst>
      <p:bldP spid="7" grpId="0"/>
      <p:bldP spid="8" grpId="0"/>
      <p:bldP spid="10" grpId="0" animBg="1"/>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748790" y="1971675"/>
            <a:ext cx="8742680" cy="1614170"/>
            <a:chOff x="2754" y="3105"/>
            <a:chExt cx="13768" cy="2542"/>
          </a:xfrm>
        </p:grpSpPr>
        <p:grpSp>
          <p:nvGrpSpPr>
            <p:cNvPr id="10" name="组合 9"/>
            <p:cNvGrpSpPr/>
            <p:nvPr/>
          </p:nvGrpSpPr>
          <p:grpSpPr>
            <a:xfrm>
              <a:off x="2754" y="3105"/>
              <a:ext cx="2542" cy="2542"/>
              <a:chOff x="2754" y="3105"/>
              <a:chExt cx="2542" cy="2542"/>
            </a:xfrm>
          </p:grpSpPr>
          <p:sp>
            <p:nvSpPr>
              <p:cNvPr id="11" name="椭圆 10"/>
              <p:cNvSpPr/>
              <p:nvPr/>
            </p:nvSpPr>
            <p:spPr>
              <a:xfrm>
                <a:off x="2754" y="3105"/>
                <a:ext cx="2543" cy="2543"/>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卫星接收器"/>
              <p:cNvSpPr/>
              <p:nvPr/>
            </p:nvSpPr>
            <p:spPr>
              <a:xfrm>
                <a:off x="3361" y="3712"/>
                <a:ext cx="1330" cy="133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496" y="3105"/>
              <a:ext cx="2542" cy="2542"/>
              <a:chOff x="6496" y="3105"/>
              <a:chExt cx="2542" cy="2542"/>
            </a:xfrm>
          </p:grpSpPr>
          <p:sp>
            <p:nvSpPr>
              <p:cNvPr id="25" name="椭圆 24"/>
              <p:cNvSpPr/>
              <p:nvPr/>
            </p:nvSpPr>
            <p:spPr>
              <a:xfrm>
                <a:off x="6496" y="3105"/>
                <a:ext cx="2543" cy="2543"/>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 name="头"/>
              <p:cNvSpPr/>
              <p:nvPr/>
            </p:nvSpPr>
            <p:spPr bwMode="auto">
              <a:xfrm>
                <a:off x="7261" y="3795"/>
                <a:ext cx="1014" cy="116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10238" y="3105"/>
              <a:ext cx="2542" cy="2542"/>
              <a:chOff x="10238" y="3105"/>
              <a:chExt cx="2542" cy="2542"/>
            </a:xfrm>
          </p:grpSpPr>
          <p:sp>
            <p:nvSpPr>
              <p:cNvPr id="27" name="椭圆 26"/>
              <p:cNvSpPr/>
              <p:nvPr/>
            </p:nvSpPr>
            <p:spPr>
              <a:xfrm>
                <a:off x="10238" y="3105"/>
                <a:ext cx="2543" cy="2543"/>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摄影机"/>
              <p:cNvSpPr/>
              <p:nvPr/>
            </p:nvSpPr>
            <p:spPr bwMode="auto">
              <a:xfrm>
                <a:off x="11028" y="3895"/>
                <a:ext cx="964" cy="964"/>
              </a:xfrm>
              <a:custGeom>
                <a:avLst/>
                <a:gdLst>
                  <a:gd name="T0" fmla="*/ 293283150 w 6361"/>
                  <a:gd name="T1" fmla="*/ 212252054 h 5554"/>
                  <a:gd name="T2" fmla="*/ 271937028 w 6361"/>
                  <a:gd name="T3" fmla="*/ 183646839 h 5554"/>
                  <a:gd name="T4" fmla="*/ 259380679 w 6361"/>
                  <a:gd name="T5" fmla="*/ 149392412 h 5554"/>
                  <a:gd name="T6" fmla="*/ 257228008 w 6361"/>
                  <a:gd name="T7" fmla="*/ 114868989 h 5554"/>
                  <a:gd name="T8" fmla="*/ 265569159 w 6361"/>
                  <a:gd name="T9" fmla="*/ 78731292 h 5554"/>
                  <a:gd name="T10" fmla="*/ 283417341 w 6361"/>
                  <a:gd name="T11" fmla="*/ 47615549 h 5554"/>
                  <a:gd name="T12" fmla="*/ 306825990 w 6361"/>
                  <a:gd name="T13" fmla="*/ 24749410 h 5554"/>
                  <a:gd name="T14" fmla="*/ 338486246 w 6361"/>
                  <a:gd name="T15" fmla="*/ 7532481 h 5554"/>
                  <a:gd name="T16" fmla="*/ 374810322 w 6361"/>
                  <a:gd name="T17" fmla="*/ 179430 h 5554"/>
                  <a:gd name="T18" fmla="*/ 409250961 w 6361"/>
                  <a:gd name="T19" fmla="*/ 3228249 h 5554"/>
                  <a:gd name="T20" fmla="*/ 443063588 w 6361"/>
                  <a:gd name="T21" fmla="*/ 16499507 h 5554"/>
                  <a:gd name="T22" fmla="*/ 469163077 w 6361"/>
                  <a:gd name="T23" fmla="*/ 36496258 h 5554"/>
                  <a:gd name="T24" fmla="*/ 490509199 w 6361"/>
                  <a:gd name="T25" fmla="*/ 65101474 h 5554"/>
                  <a:gd name="T26" fmla="*/ 502976003 w 6361"/>
                  <a:gd name="T27" fmla="*/ 99266035 h 5554"/>
                  <a:gd name="T28" fmla="*/ 505128374 w 6361"/>
                  <a:gd name="T29" fmla="*/ 133968888 h 5554"/>
                  <a:gd name="T30" fmla="*/ 496877068 w 6361"/>
                  <a:gd name="T31" fmla="*/ 169927155 h 5554"/>
                  <a:gd name="T32" fmla="*/ 478939341 w 6361"/>
                  <a:gd name="T33" fmla="*/ 201132763 h 5554"/>
                  <a:gd name="T34" fmla="*/ 445395648 w 6361"/>
                  <a:gd name="T35" fmla="*/ 230903827 h 5554"/>
                  <a:gd name="T36" fmla="*/ 493737906 w 6361"/>
                  <a:gd name="T37" fmla="*/ 469160405 h 5554"/>
                  <a:gd name="T38" fmla="*/ 488894696 w 6361"/>
                  <a:gd name="T39" fmla="*/ 485211485 h 5554"/>
                  <a:gd name="T40" fmla="*/ 476069113 w 6361"/>
                  <a:gd name="T41" fmla="*/ 495792785 h 5554"/>
                  <a:gd name="T42" fmla="*/ 139825083 w 6361"/>
                  <a:gd name="T43" fmla="*/ 497945051 h 5554"/>
                  <a:gd name="T44" fmla="*/ 124398507 w 6361"/>
                  <a:gd name="T45" fmla="*/ 491488553 h 5554"/>
                  <a:gd name="T46" fmla="*/ 115070865 w 6361"/>
                  <a:gd name="T47" fmla="*/ 477679303 h 5554"/>
                  <a:gd name="T48" fmla="*/ 40539574 w 6361"/>
                  <a:gd name="T49" fmla="*/ 287755397 h 5554"/>
                  <a:gd name="T50" fmla="*/ 116954601 w 6361"/>
                  <a:gd name="T51" fmla="*/ 251617700 h 5554"/>
                  <a:gd name="T52" fmla="*/ 113187427 w 6361"/>
                  <a:gd name="T53" fmla="*/ 235566620 h 5554"/>
                  <a:gd name="T54" fmla="*/ 79912968 w 6361"/>
                  <a:gd name="T55" fmla="*/ 200774202 h 5554"/>
                  <a:gd name="T56" fmla="*/ 68881278 w 6361"/>
                  <a:gd name="T57" fmla="*/ 161767117 h 5554"/>
                  <a:gd name="T58" fmla="*/ 71661362 w 6361"/>
                  <a:gd name="T59" fmla="*/ 134237884 h 5554"/>
                  <a:gd name="T60" fmla="*/ 95608479 w 6361"/>
                  <a:gd name="T61" fmla="*/ 92361411 h 5554"/>
                  <a:gd name="T62" fmla="*/ 141887910 w 6361"/>
                  <a:gd name="T63" fmla="*/ 67432870 h 5554"/>
                  <a:gd name="T64" fmla="*/ 167449230 w 6361"/>
                  <a:gd name="T65" fmla="*/ 65818896 h 5554"/>
                  <a:gd name="T66" fmla="*/ 207898960 w 6361"/>
                  <a:gd name="T67" fmla="*/ 78731292 h 5554"/>
                  <a:gd name="T68" fmla="*/ 240904785 w 6361"/>
                  <a:gd name="T69" fmla="*/ 113524010 h 5554"/>
                  <a:gd name="T70" fmla="*/ 251846630 w 6361"/>
                  <a:gd name="T71" fmla="*/ 152351665 h 5554"/>
                  <a:gd name="T72" fmla="*/ 249156091 w 6361"/>
                  <a:gd name="T73" fmla="*/ 180060028 h 5554"/>
                  <a:gd name="T74" fmla="*/ 225119429 w 6361"/>
                  <a:gd name="T75" fmla="*/ 221846936 h 5554"/>
                  <a:gd name="T76" fmla="*/ 397950038 w 6361"/>
                  <a:gd name="T77" fmla="*/ 210638079 h 5554"/>
                  <a:gd name="T78" fmla="*/ 430955563 w 6361"/>
                  <a:gd name="T79" fmla="*/ 196828531 h 5554"/>
                  <a:gd name="T80" fmla="*/ 296332468 w 6361"/>
                  <a:gd name="T81" fmla="*/ 101507867 h 5554"/>
                  <a:gd name="T82" fmla="*/ 294717965 w 6361"/>
                  <a:gd name="T83" fmla="*/ 140245956 h 5554"/>
                  <a:gd name="T84" fmla="*/ 357679697 w 6361"/>
                  <a:gd name="T85" fmla="*/ 39724507 h 5554"/>
                  <a:gd name="T86" fmla="*/ 323777226 w 6361"/>
                  <a:gd name="T87" fmla="*/ 57837988 h 5554"/>
                  <a:gd name="T88" fmla="*/ 466831316 w 6361"/>
                  <a:gd name="T89" fmla="*/ 144101762 h 5554"/>
                  <a:gd name="T90" fmla="*/ 466831316 w 6361"/>
                  <a:gd name="T91" fmla="*/ 104556685 h 5554"/>
                  <a:gd name="T92" fmla="*/ 326198831 w 6361"/>
                  <a:gd name="T93" fmla="*/ 192883159 h 5554"/>
                  <a:gd name="T94" fmla="*/ 360908404 w 6361"/>
                  <a:gd name="T95" fmla="*/ 209920658 h 5554"/>
                  <a:gd name="T96" fmla="*/ 436068007 w 6361"/>
                  <a:gd name="T97" fmla="*/ 55775587 h 5554"/>
                  <a:gd name="T98" fmla="*/ 401178745 w 6361"/>
                  <a:gd name="T99" fmla="*/ 38738089 h 5554"/>
                  <a:gd name="T100" fmla="*/ 184400466 w 6361"/>
                  <a:gd name="T101" fmla="*/ 217273708 h 5554"/>
                  <a:gd name="T102" fmla="*/ 206194912 w 6361"/>
                  <a:gd name="T103" fmla="*/ 202836603 h 5554"/>
                  <a:gd name="T104" fmla="*/ 95698024 w 6361"/>
                  <a:gd name="T105" fmla="*/ 154683062 h 5554"/>
                  <a:gd name="T106" fmla="*/ 135340652 w 6361"/>
                  <a:gd name="T107" fmla="*/ 159256290 h 5554"/>
                  <a:gd name="T108" fmla="*/ 129690340 w 6361"/>
                  <a:gd name="T109" fmla="*/ 100073322 h 5554"/>
                  <a:gd name="T110" fmla="*/ 110317499 w 6361"/>
                  <a:gd name="T111" fmla="*/ 116124403 h 5554"/>
                  <a:gd name="T112" fmla="*/ 225119429 w 6361"/>
                  <a:gd name="T113" fmla="*/ 157104323 h 5554"/>
                  <a:gd name="T114" fmla="*/ 112828649 w 6361"/>
                  <a:gd name="T115" fmla="*/ 201043197 h 5554"/>
                  <a:gd name="T116" fmla="*/ 131842711 w 6361"/>
                  <a:gd name="T117" fmla="*/ 215211307 h 5554"/>
                  <a:gd name="T118" fmla="*/ 210320565 w 6361"/>
                  <a:gd name="T119" fmla="*/ 115855407 h 5554"/>
                  <a:gd name="T120" fmla="*/ 188795353 w 6361"/>
                  <a:gd name="T121" fmla="*/ 98907474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13980" y="3105"/>
              <a:ext cx="2542" cy="2542"/>
              <a:chOff x="13980" y="3105"/>
              <a:chExt cx="2542" cy="2542"/>
            </a:xfrm>
          </p:grpSpPr>
          <p:sp>
            <p:nvSpPr>
              <p:cNvPr id="30" name="椭圆 29"/>
              <p:cNvSpPr/>
              <p:nvPr/>
            </p:nvSpPr>
            <p:spPr>
              <a:xfrm>
                <a:off x="13980" y="3105"/>
                <a:ext cx="2543" cy="2543"/>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3" name="网络"/>
              <p:cNvSpPr/>
              <p:nvPr/>
            </p:nvSpPr>
            <p:spPr>
              <a:xfrm>
                <a:off x="14731" y="3856"/>
                <a:ext cx="1041" cy="104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椭圆 30"/>
            <p:cNvSpPr/>
            <p:nvPr/>
          </p:nvSpPr>
          <p:spPr>
            <a:xfrm>
              <a:off x="5704" y="4185"/>
              <a:ext cx="385" cy="38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9519" y="4185"/>
              <a:ext cx="385" cy="38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13188" y="4185"/>
              <a:ext cx="385" cy="38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51"/>
          <p:cNvSpPr txBox="1"/>
          <p:nvPr/>
        </p:nvSpPr>
        <p:spPr>
          <a:xfrm>
            <a:off x="1606865" y="4659029"/>
            <a:ext cx="1804322"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3" name="文本框 52"/>
          <p:cNvSpPr txBox="1"/>
          <p:nvPr/>
        </p:nvSpPr>
        <p:spPr>
          <a:xfrm>
            <a:off x="1778652" y="4101809"/>
            <a:ext cx="1554480" cy="64008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pPr algn="l"/>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zh-CN"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endParaRPr lang="en-US" altLang="zh-CN" sz="18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4085153" y="4659029"/>
            <a:ext cx="1804322"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5" name="文本框 54"/>
          <p:cNvSpPr txBox="1"/>
          <p:nvPr/>
        </p:nvSpPr>
        <p:spPr>
          <a:xfrm>
            <a:off x="4154705" y="4101809"/>
            <a:ext cx="1554480" cy="36576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pPr algn="l"/>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zh-CN"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6467144" y="4659029"/>
            <a:ext cx="1804322"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7" name="文本框 56"/>
          <p:cNvSpPr txBox="1"/>
          <p:nvPr/>
        </p:nvSpPr>
        <p:spPr>
          <a:xfrm>
            <a:off x="6591306" y="4101809"/>
            <a:ext cx="1554480" cy="64008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pPr algn="l"/>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zh-CN"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endParaRPr lang="en-US" altLang="zh-CN" sz="18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10305" y="4659029"/>
            <a:ext cx="1804322"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9" name="文本框 58"/>
          <p:cNvSpPr txBox="1"/>
          <p:nvPr/>
        </p:nvSpPr>
        <p:spPr>
          <a:xfrm>
            <a:off x="8937642" y="4101809"/>
            <a:ext cx="1554480" cy="36576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pPr algn="l"/>
            <a:r>
              <a:rPr lang="zh-CN" altLang="en-US"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zh-CN" sz="18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ppt_x"/>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树丫"/>
          <p:cNvSpPr/>
          <p:nvPr/>
        </p:nvSpPr>
        <p:spPr bwMode="auto">
          <a:xfrm>
            <a:off x="4820920" y="3502660"/>
            <a:ext cx="2581910" cy="3261995"/>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10" h="21600">
                <a:moveTo>
                  <a:pt x="5145" y="12178"/>
                </a:moveTo>
                <a:lnTo>
                  <a:pt x="5145" y="12178"/>
                </a:lnTo>
                <a:lnTo>
                  <a:pt x="4326" y="11530"/>
                </a:lnTo>
                <a:lnTo>
                  <a:pt x="2623" y="10183"/>
                </a:lnTo>
                <a:lnTo>
                  <a:pt x="1720" y="9471"/>
                </a:lnTo>
                <a:lnTo>
                  <a:pt x="933" y="8852"/>
                </a:lnTo>
                <a:lnTo>
                  <a:pt x="618" y="8605"/>
                </a:lnTo>
                <a:lnTo>
                  <a:pt x="373" y="8414"/>
                </a:lnTo>
                <a:lnTo>
                  <a:pt x="214" y="8292"/>
                </a:lnTo>
                <a:lnTo>
                  <a:pt x="170" y="8259"/>
                </a:lnTo>
                <a:lnTo>
                  <a:pt x="158" y="8251"/>
                </a:lnTo>
                <a:lnTo>
                  <a:pt x="154" y="8249"/>
                </a:lnTo>
                <a:lnTo>
                  <a:pt x="0" y="8422"/>
                </a:lnTo>
                <a:lnTo>
                  <a:pt x="2621" y="11137"/>
                </a:lnTo>
                <a:lnTo>
                  <a:pt x="522" y="11205"/>
                </a:lnTo>
                <a:lnTo>
                  <a:pt x="575" y="11511"/>
                </a:lnTo>
                <a:lnTo>
                  <a:pt x="3843" y="12079"/>
                </a:lnTo>
                <a:lnTo>
                  <a:pt x="5052" y="13237"/>
                </a:lnTo>
                <a:lnTo>
                  <a:pt x="5101" y="21598"/>
                </a:lnTo>
                <a:lnTo>
                  <a:pt x="7594" y="21600"/>
                </a:lnTo>
                <a:lnTo>
                  <a:pt x="7102" y="11534"/>
                </a:lnTo>
                <a:lnTo>
                  <a:pt x="10910" y="8922"/>
                </a:lnTo>
                <a:lnTo>
                  <a:pt x="11435" y="6148"/>
                </a:lnTo>
                <a:lnTo>
                  <a:pt x="13310" y="4693"/>
                </a:lnTo>
                <a:lnTo>
                  <a:pt x="13158" y="4483"/>
                </a:lnTo>
                <a:lnTo>
                  <a:pt x="11607" y="5382"/>
                </a:lnTo>
                <a:lnTo>
                  <a:pt x="12069" y="2231"/>
                </a:lnTo>
                <a:lnTo>
                  <a:pt x="11781" y="2149"/>
                </a:lnTo>
                <a:lnTo>
                  <a:pt x="10075" y="8273"/>
                </a:lnTo>
                <a:lnTo>
                  <a:pt x="7036" y="9801"/>
                </a:lnTo>
                <a:lnTo>
                  <a:pt x="6925" y="7911"/>
                </a:lnTo>
                <a:lnTo>
                  <a:pt x="8075" y="0"/>
                </a:lnTo>
                <a:lnTo>
                  <a:pt x="7514" y="433"/>
                </a:lnTo>
                <a:lnTo>
                  <a:pt x="5819" y="6883"/>
                </a:lnTo>
                <a:lnTo>
                  <a:pt x="4167" y="3296"/>
                </a:lnTo>
                <a:lnTo>
                  <a:pt x="3868" y="3401"/>
                </a:lnTo>
                <a:lnTo>
                  <a:pt x="5223" y="8193"/>
                </a:lnTo>
                <a:lnTo>
                  <a:pt x="5145" y="12178"/>
                </a:lnTo>
                <a:close/>
              </a:path>
            </a:pathLst>
          </a:custGeom>
          <a:solidFill>
            <a:schemeClr val="accent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树叶"/>
          <p:cNvSpPr/>
          <p:nvPr/>
        </p:nvSpPr>
        <p:spPr bwMode="auto">
          <a:xfrm rot="2040000">
            <a:off x="7486015" y="3363595"/>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树叶"/>
          <p:cNvSpPr/>
          <p:nvPr/>
        </p:nvSpPr>
        <p:spPr bwMode="auto">
          <a:xfrm rot="21360000">
            <a:off x="5492750" y="3068955"/>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树叶"/>
          <p:cNvSpPr/>
          <p:nvPr/>
        </p:nvSpPr>
        <p:spPr bwMode="auto">
          <a:xfrm rot="15780000">
            <a:off x="4208145" y="4616450"/>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树叶"/>
          <p:cNvSpPr/>
          <p:nvPr/>
        </p:nvSpPr>
        <p:spPr bwMode="auto">
          <a:xfrm rot="17460000">
            <a:off x="4236720" y="4020820"/>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树叶"/>
          <p:cNvSpPr/>
          <p:nvPr/>
        </p:nvSpPr>
        <p:spPr bwMode="auto">
          <a:xfrm rot="18900000" flipH="1">
            <a:off x="4926965" y="3536950"/>
            <a:ext cx="52451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树叶"/>
          <p:cNvSpPr/>
          <p:nvPr/>
        </p:nvSpPr>
        <p:spPr bwMode="auto">
          <a:xfrm rot="1440000">
            <a:off x="6327775" y="2865755"/>
            <a:ext cx="397510" cy="92202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树叶"/>
          <p:cNvSpPr/>
          <p:nvPr/>
        </p:nvSpPr>
        <p:spPr bwMode="auto">
          <a:xfrm rot="1140000">
            <a:off x="7049770" y="3030855"/>
            <a:ext cx="501650" cy="1033780"/>
          </a:xfrm>
          <a:custGeom>
            <a:avLst/>
            <a:gdLst>
              <a:gd name="T0" fmla="*/ 834078 w 9999"/>
              <a:gd name="T1" fmla="*/ 1190852 h 9435"/>
              <a:gd name="T2" fmla="*/ 794242 w 9999"/>
              <a:gd name="T3" fmla="*/ 0 h 9435"/>
              <a:gd name="T4" fmla="*/ 794242 w 9999"/>
              <a:gd name="T5" fmla="*/ 0 h 9435"/>
              <a:gd name="T6" fmla="*/ 169014 w 9999"/>
              <a:gd name="T7" fmla="*/ 495280 h 9435"/>
              <a:gd name="T8" fmla="*/ 264 w 9999"/>
              <a:gd name="T9" fmla="*/ 978849 h 9435"/>
              <a:gd name="T10" fmla="*/ 139116 w 9999"/>
              <a:gd name="T11" fmla="*/ 1756598 h 9435"/>
              <a:gd name="T12" fmla="*/ 139116 w 9999"/>
              <a:gd name="T13" fmla="*/ 1756598 h 9435"/>
              <a:gd name="T14" fmla="*/ 139116 w 9999"/>
              <a:gd name="T15" fmla="*/ 1756598 h 9435"/>
              <a:gd name="T16" fmla="*/ 139116 w 9999"/>
              <a:gd name="T17" fmla="*/ 1756598 h 9435"/>
              <a:gd name="T18" fmla="*/ 397297 w 9999"/>
              <a:gd name="T19" fmla="*/ 919488 h 9435"/>
              <a:gd name="T20" fmla="*/ 397297 w 9999"/>
              <a:gd name="T21" fmla="*/ 919488 h 9435"/>
              <a:gd name="T22" fmla="*/ 169981 w 9999"/>
              <a:gd name="T23" fmla="*/ 1901971 h 9435"/>
              <a:gd name="T24" fmla="*/ 834078 w 9999"/>
              <a:gd name="T25" fmla="*/ 1190852 h 9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99" h="9435">
                <a:moveTo>
                  <a:pt x="9485" y="5898"/>
                </a:moveTo>
                <a:cubicBezTo>
                  <a:pt x="10836" y="4628"/>
                  <a:pt x="9108" y="983"/>
                  <a:pt x="9032" y="0"/>
                </a:cubicBezTo>
                <a:cubicBezTo>
                  <a:pt x="7848" y="409"/>
                  <a:pt x="2860" y="1899"/>
                  <a:pt x="1922" y="2453"/>
                </a:cubicBezTo>
                <a:cubicBezTo>
                  <a:pt x="982" y="3006"/>
                  <a:pt x="58" y="3806"/>
                  <a:pt x="3" y="4848"/>
                </a:cubicBezTo>
                <a:cubicBezTo>
                  <a:pt x="-54" y="5888"/>
                  <a:pt x="753" y="8078"/>
                  <a:pt x="1582" y="8700"/>
                </a:cubicBezTo>
                <a:lnTo>
                  <a:pt x="4518" y="4554"/>
                </a:lnTo>
                <a:lnTo>
                  <a:pt x="1933" y="9420"/>
                </a:lnTo>
                <a:cubicBezTo>
                  <a:pt x="2761" y="9644"/>
                  <a:pt x="8302" y="7468"/>
                  <a:pt x="9485" y="5898"/>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32"/>
          <p:cNvSpPr>
            <a:spLocks noChangeArrowheads="1"/>
          </p:cNvSpPr>
          <p:nvPr/>
        </p:nvSpPr>
        <p:spPr bwMode="auto">
          <a:xfrm>
            <a:off x="1226820" y="2530475"/>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14" name="Rectangle 32"/>
          <p:cNvSpPr>
            <a:spLocks noChangeArrowheads="1"/>
          </p:cNvSpPr>
          <p:nvPr/>
        </p:nvSpPr>
        <p:spPr bwMode="auto">
          <a:xfrm>
            <a:off x="8356600" y="3688080"/>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15" name="Rectangle 32"/>
          <p:cNvSpPr>
            <a:spLocks noChangeArrowheads="1"/>
          </p:cNvSpPr>
          <p:nvPr/>
        </p:nvSpPr>
        <p:spPr bwMode="auto">
          <a:xfrm>
            <a:off x="8356600" y="4715510"/>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16" name="Rectangle 32"/>
          <p:cNvSpPr>
            <a:spLocks noChangeArrowheads="1"/>
          </p:cNvSpPr>
          <p:nvPr/>
        </p:nvSpPr>
        <p:spPr bwMode="auto">
          <a:xfrm>
            <a:off x="8483600" y="2530475"/>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17" name="Rectangle 32"/>
          <p:cNvSpPr>
            <a:spLocks noChangeArrowheads="1"/>
          </p:cNvSpPr>
          <p:nvPr/>
        </p:nvSpPr>
        <p:spPr bwMode="auto">
          <a:xfrm>
            <a:off x="1122680" y="3688715"/>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18" name="Rectangle 32"/>
          <p:cNvSpPr>
            <a:spLocks noChangeArrowheads="1"/>
          </p:cNvSpPr>
          <p:nvPr/>
        </p:nvSpPr>
        <p:spPr bwMode="auto">
          <a:xfrm>
            <a:off x="551180" y="4715510"/>
            <a:ext cx="2885440"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6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0" name="文本框 19"/>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wipe(up)">
                                      <p:cBhvr>
                                        <p:cTn id="39" dur="500"/>
                                        <p:tgtEl>
                                          <p:spTgt spid="11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10" grpId="0" bldLvl="0" animBg="1"/>
      <p:bldP spid="11" grpId="0" bldLvl="0" animBg="1"/>
      <p:bldP spid="12" grpId="0" bldLvl="0" animBg="1"/>
      <p:bldP spid="13" grpId="0" bldLvl="0" animBg="1"/>
      <p:bldP spid="110"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4" name="Picture Placeholder 14"/>
          <p:cNvSpPr/>
          <p:nvPr/>
        </p:nvSpPr>
        <p:spPr>
          <a:xfrm>
            <a:off x="8504041" y="2483349"/>
            <a:ext cx="3168353" cy="1858932"/>
          </a:xfrm>
          <a:custGeom>
            <a:avLst/>
            <a:gdLst/>
            <a:ahLst/>
            <a:cxnLst/>
            <a:rect l="0" t="0" r="0" b="0"/>
            <a:pathLst>
              <a:path w="3168353" h="1858932">
                <a:moveTo>
                  <a:pt x="0" y="0"/>
                </a:moveTo>
                <a:lnTo>
                  <a:pt x="3168352" y="0"/>
                </a:lnTo>
                <a:lnTo>
                  <a:pt x="3168352" y="1858931"/>
                </a:lnTo>
                <a:lnTo>
                  <a:pt x="0" y="1858931"/>
                </a:lnTo>
                <a:close/>
              </a:path>
            </a:pathLst>
          </a:custGeom>
          <a:blipFill dpi="0" rotWithShape="1">
            <a:blip r:embed="rId3"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Picture Placeholder 12"/>
          <p:cNvSpPr/>
          <p:nvPr/>
        </p:nvSpPr>
        <p:spPr>
          <a:xfrm>
            <a:off x="1165324" y="2459430"/>
            <a:ext cx="2881070" cy="1918793"/>
          </a:xfrm>
          <a:custGeom>
            <a:avLst/>
            <a:gdLst/>
            <a:ahLst/>
            <a:cxnLst/>
            <a:rect l="0" t="0" r="0" b="0"/>
            <a:pathLst>
              <a:path w="2881070" h="1918793">
                <a:moveTo>
                  <a:pt x="0" y="0"/>
                </a:moveTo>
                <a:lnTo>
                  <a:pt x="2881069" y="0"/>
                </a:lnTo>
                <a:lnTo>
                  <a:pt x="2881069" y="1918792"/>
                </a:lnTo>
                <a:lnTo>
                  <a:pt x="0" y="1918792"/>
                </a:lnTo>
                <a:close/>
              </a:path>
            </a:pathLst>
          </a:custGeom>
          <a:blipFill dpi="0" rotWithShape="1">
            <a:blip r:embed="rId4" cstate="email"/>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Text Placeholder 3"/>
          <p:cNvSpPr txBox="1"/>
          <p:nvPr/>
        </p:nvSpPr>
        <p:spPr>
          <a:xfrm>
            <a:off x="727177" y="4648193"/>
            <a:ext cx="3113616" cy="1256040"/>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panose="020B0604020202020204"/>
              <a:buNone/>
              <a:defRPr sz="900" b="0" i="0" kern="1200">
                <a:solidFill>
                  <a:srgbClr val="635858"/>
                </a:solidFill>
                <a:latin typeface="Aleo Regular"/>
                <a:ea typeface="+mn-ea"/>
                <a:cs typeface="Aleo Regular"/>
              </a:defRPr>
            </a:lvl1pPr>
            <a:lvl2pPr marL="742950" indent="-285750" algn="l" defTabSz="457200" rtl="0" eaLnBrk="1" latinLnBrk="0" hangingPunct="1">
              <a:spcBef>
                <a:spcPct val="20000"/>
              </a:spcBef>
              <a:buFont typeface="Arial" panose="020B0604020202020204"/>
              <a:buChar char="–"/>
              <a:defRPr sz="800" kern="1200">
                <a:solidFill>
                  <a:srgbClr val="635858"/>
                </a:solidFill>
                <a:latin typeface="Aleo Regular"/>
                <a:ea typeface="+mn-ea"/>
                <a:cs typeface="Aleo Regular"/>
              </a:defRPr>
            </a:lvl2pPr>
            <a:lvl3pPr marL="1143000" indent="-228600" algn="l" defTabSz="457200" rtl="0" eaLnBrk="1" latinLnBrk="0" hangingPunct="1">
              <a:spcBef>
                <a:spcPct val="20000"/>
              </a:spcBef>
              <a:buFont typeface="Arial" panose="020B0604020202020204"/>
              <a:buChar char="•"/>
              <a:defRPr sz="700" kern="1200">
                <a:solidFill>
                  <a:srgbClr val="635858"/>
                </a:solidFill>
                <a:latin typeface="Aleo Regular"/>
                <a:ea typeface="+mn-ea"/>
                <a:cs typeface="Aleo Regular"/>
              </a:defRPr>
            </a:lvl3pPr>
            <a:lvl4pPr marL="16002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4pPr>
            <a:lvl5pPr marL="20574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4400" fontAlgn="base">
              <a:lnSpc>
                <a:spcPct val="120000"/>
              </a:lnSpc>
              <a:spcBef>
                <a:spcPct val="0"/>
              </a:spcBef>
              <a:spcAft>
                <a:spcPct val="0"/>
              </a:spcAft>
              <a:defRPr/>
            </a:pPr>
            <a:r>
              <a:rPr lang="zh-CN" altLang="en-US" sz="20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p>
          <a:p>
            <a:pPr marL="0" marR="0" lvl="0" indent="0" algn="ctr" defTabSz="1218565" rtl="0" eaLnBrk="1" fontAlgn="auto" latinLnBrk="0" hangingPunct="1">
              <a:lnSpc>
                <a:spcPct val="10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635858"/>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pic>
        <p:nvPicPr>
          <p:cNvPr id="8" name="Picture Placeholder 13"/>
          <p:cNvPicPr>
            <a:picLocks noChangeAspect="1"/>
          </p:cNvPicPr>
          <p:nvPr/>
        </p:nvPicPr>
        <p:blipFill>
          <a:blip r:embed="rId5" cstate="email"/>
          <a:stretch>
            <a:fillRect/>
          </a:stretch>
        </p:blipFill>
        <p:spPr>
          <a:xfrm>
            <a:off x="5061438" y="2517522"/>
            <a:ext cx="2703915" cy="1802610"/>
          </a:xfrm>
          <a:prstGeom prst="rect">
            <a:avLst/>
          </a:prstGeom>
          <a:ln>
            <a:noFill/>
          </a:ln>
        </p:spPr>
      </p:pic>
      <p:grpSp>
        <p:nvGrpSpPr>
          <p:cNvPr id="9" name="Group 31"/>
          <p:cNvGrpSpPr/>
          <p:nvPr/>
        </p:nvGrpSpPr>
        <p:grpSpPr>
          <a:xfrm>
            <a:off x="388821" y="2167123"/>
            <a:ext cx="832157" cy="832158"/>
            <a:chOff x="358335" y="1281085"/>
            <a:chExt cx="624118" cy="624118"/>
          </a:xfrm>
        </p:grpSpPr>
        <p:sp>
          <p:nvSpPr>
            <p:cNvPr id="10" name="Oval 22"/>
            <p:cNvSpPr/>
            <p:nvPr/>
          </p:nvSpPr>
          <p:spPr>
            <a:xfrm>
              <a:off x="358335" y="1281085"/>
              <a:ext cx="624118" cy="624118"/>
            </a:xfrm>
            <a:prstGeom prst="ellipse">
              <a:avLst/>
            </a:prstGeom>
            <a:solidFill>
              <a:schemeClr val="accent1">
                <a:lumMod val="10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29"/>
            <p:cNvSpPr txBox="1"/>
            <p:nvPr/>
          </p:nvSpPr>
          <p:spPr>
            <a:xfrm>
              <a:off x="448687" y="1407680"/>
              <a:ext cx="394992" cy="346248"/>
            </a:xfrm>
            <a:prstGeom prst="rect">
              <a:avLst/>
            </a:prstGeom>
            <a:noFill/>
          </p:spPr>
          <p:txBody>
            <a:bodyPr wrap="square" rtlCol="0">
              <a:spAutoFit/>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2" name="Group 32"/>
          <p:cNvGrpSpPr/>
          <p:nvPr/>
        </p:nvGrpSpPr>
        <p:grpSpPr>
          <a:xfrm>
            <a:off x="4410945" y="2167125"/>
            <a:ext cx="832157" cy="832158"/>
            <a:chOff x="3302378" y="1281085"/>
            <a:chExt cx="624118" cy="624118"/>
          </a:xfrm>
        </p:grpSpPr>
        <p:sp>
          <p:nvSpPr>
            <p:cNvPr id="13" name="Oval 23"/>
            <p:cNvSpPr/>
            <p:nvPr/>
          </p:nvSpPr>
          <p:spPr>
            <a:xfrm>
              <a:off x="3302378" y="1281085"/>
              <a:ext cx="624118" cy="624118"/>
            </a:xfrm>
            <a:prstGeom prst="ellipse">
              <a:avLst/>
            </a:prstGeom>
            <a:solidFill>
              <a:schemeClr val="accent1">
                <a:lumMod val="10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55"/>
            <p:cNvSpPr txBox="1"/>
            <p:nvPr/>
          </p:nvSpPr>
          <p:spPr>
            <a:xfrm>
              <a:off x="3409912" y="1423867"/>
              <a:ext cx="394992" cy="346249"/>
            </a:xfrm>
            <a:prstGeom prst="rect">
              <a:avLst/>
            </a:prstGeom>
            <a:noFill/>
          </p:spPr>
          <p:txBody>
            <a:bodyPr wrap="square" rtlCol="0">
              <a:spAutoFit/>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5" name="Group 33"/>
          <p:cNvGrpSpPr/>
          <p:nvPr/>
        </p:nvGrpSpPr>
        <p:grpSpPr>
          <a:xfrm>
            <a:off x="8204532" y="2167122"/>
            <a:ext cx="832157" cy="832157"/>
            <a:chOff x="6104969" y="1283260"/>
            <a:chExt cx="624118" cy="624118"/>
          </a:xfrm>
        </p:grpSpPr>
        <p:sp>
          <p:nvSpPr>
            <p:cNvPr id="17" name="Oval 24"/>
            <p:cNvSpPr/>
            <p:nvPr/>
          </p:nvSpPr>
          <p:spPr>
            <a:xfrm>
              <a:off x="6104969" y="1283260"/>
              <a:ext cx="624118" cy="624118"/>
            </a:xfrm>
            <a:prstGeom prst="ellipse">
              <a:avLst/>
            </a:prstGeom>
            <a:solidFill>
              <a:schemeClr val="accent1">
                <a:lumMod val="10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8965" rtl="0" eaLnBrk="1" fontAlgn="auto" latinLnBrk="0" hangingPunct="1">
                <a:lnSpc>
                  <a:spcPct val="100000"/>
                </a:lnSpc>
                <a:spcBef>
                  <a:spcPts val="0"/>
                </a:spcBef>
                <a:spcAft>
                  <a:spcPts val="0"/>
                </a:spcAft>
                <a:buClrTx/>
                <a:buSzTx/>
                <a:buFontTx/>
                <a:buNone/>
                <a:defRPr/>
              </a:pPr>
              <a:endParaRPr kumimoji="0" lang="en-US" sz="2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1"/>
            <p:cNvSpPr txBox="1"/>
            <p:nvPr/>
          </p:nvSpPr>
          <p:spPr>
            <a:xfrm>
              <a:off x="6257756" y="1423185"/>
              <a:ext cx="394992" cy="346249"/>
            </a:xfrm>
            <a:prstGeom prst="rect">
              <a:avLst/>
            </a:prstGeom>
            <a:noFill/>
          </p:spPr>
          <p:txBody>
            <a:bodyPr wrap="square" rtlCol="0">
              <a:spAutoFit/>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p>
          </p:txBody>
        </p:sp>
      </p:grpSp>
      <p:sp>
        <p:nvSpPr>
          <p:cNvPr id="19" name="Text Placeholder 3"/>
          <p:cNvSpPr txBox="1"/>
          <p:nvPr/>
        </p:nvSpPr>
        <p:spPr>
          <a:xfrm>
            <a:off x="4718350" y="4617713"/>
            <a:ext cx="3113616" cy="1256040"/>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panose="020B0604020202020204"/>
              <a:buNone/>
              <a:defRPr sz="900" b="0" i="0" kern="1200">
                <a:solidFill>
                  <a:srgbClr val="635858"/>
                </a:solidFill>
                <a:latin typeface="Aleo Regular"/>
                <a:ea typeface="+mn-ea"/>
                <a:cs typeface="Aleo Regular"/>
              </a:defRPr>
            </a:lvl1pPr>
            <a:lvl2pPr marL="742950" indent="-285750" algn="l" defTabSz="457200" rtl="0" eaLnBrk="1" latinLnBrk="0" hangingPunct="1">
              <a:spcBef>
                <a:spcPct val="20000"/>
              </a:spcBef>
              <a:buFont typeface="Arial" panose="020B0604020202020204"/>
              <a:buChar char="–"/>
              <a:defRPr sz="800" kern="1200">
                <a:solidFill>
                  <a:srgbClr val="635858"/>
                </a:solidFill>
                <a:latin typeface="Aleo Regular"/>
                <a:ea typeface="+mn-ea"/>
                <a:cs typeface="Aleo Regular"/>
              </a:defRPr>
            </a:lvl2pPr>
            <a:lvl3pPr marL="1143000" indent="-228600" algn="l" defTabSz="457200" rtl="0" eaLnBrk="1" latinLnBrk="0" hangingPunct="1">
              <a:spcBef>
                <a:spcPct val="20000"/>
              </a:spcBef>
              <a:buFont typeface="Arial" panose="020B0604020202020204"/>
              <a:buChar char="•"/>
              <a:defRPr sz="700" kern="1200">
                <a:solidFill>
                  <a:srgbClr val="635858"/>
                </a:solidFill>
                <a:latin typeface="Aleo Regular"/>
                <a:ea typeface="+mn-ea"/>
                <a:cs typeface="Aleo Regular"/>
              </a:defRPr>
            </a:lvl3pPr>
            <a:lvl4pPr marL="16002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4pPr>
            <a:lvl5pPr marL="20574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R="0" lvl="0" defTabSz="914400" fontAlgn="base">
              <a:lnSpc>
                <a:spcPct val="120000"/>
              </a:lnSpc>
              <a:spcBef>
                <a:spcPct val="0"/>
              </a:spcBef>
              <a:spcAft>
                <a:spcPct val="0"/>
              </a:spcAft>
              <a:buClrTx/>
              <a:buSzTx/>
              <a:defRPr/>
            </a:pPr>
            <a:r>
              <a:rPr lang="zh-CN" altLang="en-US" sz="20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p>
          <a:p>
            <a:pPr marL="0" marR="0" lvl="0" indent="0" algn="ctr" defTabSz="1218565" rtl="0" eaLnBrk="1" fontAlgn="auto" latinLnBrk="0" hangingPunct="1">
              <a:lnSpc>
                <a:spcPct val="10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635858"/>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0" name="Text Placeholder 3"/>
          <p:cNvSpPr txBox="1"/>
          <p:nvPr/>
        </p:nvSpPr>
        <p:spPr>
          <a:xfrm>
            <a:off x="8558777" y="4658353"/>
            <a:ext cx="3113616" cy="1256040"/>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panose="020B0604020202020204"/>
              <a:buNone/>
              <a:defRPr sz="900" b="0" i="0" kern="1200">
                <a:solidFill>
                  <a:srgbClr val="635858"/>
                </a:solidFill>
                <a:latin typeface="Aleo Regular"/>
                <a:ea typeface="+mn-ea"/>
                <a:cs typeface="Aleo Regular"/>
              </a:defRPr>
            </a:lvl1pPr>
            <a:lvl2pPr marL="742950" indent="-285750" algn="l" defTabSz="457200" rtl="0" eaLnBrk="1" latinLnBrk="0" hangingPunct="1">
              <a:spcBef>
                <a:spcPct val="20000"/>
              </a:spcBef>
              <a:buFont typeface="Arial" panose="020B0604020202020204"/>
              <a:buChar char="–"/>
              <a:defRPr sz="800" kern="1200">
                <a:solidFill>
                  <a:srgbClr val="635858"/>
                </a:solidFill>
                <a:latin typeface="Aleo Regular"/>
                <a:ea typeface="+mn-ea"/>
                <a:cs typeface="Aleo Regular"/>
              </a:defRPr>
            </a:lvl2pPr>
            <a:lvl3pPr marL="1143000" indent="-228600" algn="l" defTabSz="457200" rtl="0" eaLnBrk="1" latinLnBrk="0" hangingPunct="1">
              <a:spcBef>
                <a:spcPct val="20000"/>
              </a:spcBef>
              <a:buFont typeface="Arial" panose="020B0604020202020204"/>
              <a:buChar char="•"/>
              <a:defRPr sz="700" kern="1200">
                <a:solidFill>
                  <a:srgbClr val="635858"/>
                </a:solidFill>
                <a:latin typeface="Aleo Regular"/>
                <a:ea typeface="+mn-ea"/>
                <a:cs typeface="Aleo Regular"/>
              </a:defRPr>
            </a:lvl3pPr>
            <a:lvl4pPr marL="16002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4pPr>
            <a:lvl5pPr marL="2057400" indent="-228600" algn="l" defTabSz="457200" rtl="0" eaLnBrk="1" latinLnBrk="0" hangingPunct="1">
              <a:spcBef>
                <a:spcPct val="20000"/>
              </a:spcBef>
              <a:buFont typeface="Arial" panose="020B0604020202020204"/>
              <a:buChar char="»"/>
              <a:defRPr sz="600" kern="1200">
                <a:solidFill>
                  <a:srgbClr val="635858"/>
                </a:solidFill>
                <a:latin typeface="Aleo Regular"/>
                <a:ea typeface="+mn-ea"/>
                <a:cs typeface="Aleo Regular"/>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defTabSz="914400" fontAlgn="base">
              <a:lnSpc>
                <a:spcPct val="120000"/>
              </a:lnSpc>
              <a:spcBef>
                <a:spcPct val="0"/>
              </a:spcBef>
              <a:spcAft>
                <a:spcPct val="0"/>
              </a:spcAft>
              <a:defRPr/>
            </a:pPr>
            <a:r>
              <a:rPr lang="zh-CN" altLang="en-US" sz="20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p>
          <a:p>
            <a:pPr marL="0" marR="0" lvl="0" indent="0" algn="ctr" defTabSz="608965" rtl="0" eaLnBrk="1" fontAlgn="auto" latinLnBrk="0" hangingPunct="1">
              <a:lnSpc>
                <a:spcPct val="10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635858"/>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23" presetClass="entr" presetSubtype="16"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1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225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36742" y="1703070"/>
            <a:ext cx="5017135" cy="1927860"/>
            <a:chOff x="556" y="2413"/>
            <a:chExt cx="7901" cy="3036"/>
          </a:xfrm>
        </p:grpSpPr>
        <p:sp>
          <p:nvSpPr>
            <p:cNvPr id="10" name="任意多边形 9"/>
            <p:cNvSpPr/>
            <p:nvPr/>
          </p:nvSpPr>
          <p:spPr>
            <a:xfrm>
              <a:off x="714" y="3495"/>
              <a:ext cx="7290" cy="1954"/>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556" y="2413"/>
              <a:ext cx="3367" cy="2472"/>
            </a:xfrm>
            <a:prstGeom prst="rect">
              <a:avLst/>
            </a:prstGeom>
            <a:noFill/>
          </p:spPr>
          <p:txBody>
            <a:bodyPr wrap="square" rtlCol="0">
              <a:spAutoFit/>
            </a:bodyPr>
            <a:lstStyle/>
            <a:p>
              <a:pPr algn="ctr"/>
              <a:r>
                <a:rPr lang="en-US" altLang="zh-CN" sz="9600" dirty="0">
                  <a:solidFill>
                    <a:schemeClr val="tx2"/>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5" name="文本框 4"/>
            <p:cNvSpPr txBox="1"/>
            <p:nvPr/>
          </p:nvSpPr>
          <p:spPr>
            <a:xfrm>
              <a:off x="1689" y="4237"/>
              <a:ext cx="6768" cy="1212"/>
            </a:xfrm>
            <a:prstGeom prst="rect">
              <a:avLst/>
            </a:prstGeom>
            <a:noFill/>
          </p:spPr>
          <p:txBody>
            <a:bodyPr wrap="square" rtlCol="0">
              <a:spAutoFit/>
            </a:bodyPr>
            <a:lstStyle/>
            <a:p>
              <a:pPr algn="ctr"/>
              <a:r>
                <a:rPr lang="en-US" altLang="zh-CN" sz="44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PART THREE</a:t>
              </a:r>
            </a:p>
          </p:txBody>
        </p:sp>
      </p:grpSp>
      <p:sp>
        <p:nvSpPr>
          <p:cNvPr id="14" name="文本框 8"/>
          <p:cNvSpPr txBox="1"/>
          <p:nvPr/>
        </p:nvSpPr>
        <p:spPr>
          <a:xfrm>
            <a:off x="2057509" y="3708845"/>
            <a:ext cx="4684395" cy="905889"/>
          </a:xfrm>
          <a:prstGeom prst="rect">
            <a:avLst/>
          </a:prstGeom>
          <a:noFill/>
        </p:spPr>
        <p:txBody>
          <a:bodyPr wrap="square" rtlCol="0">
            <a:spAutoFit/>
          </a:bodyPr>
          <a:lstStyle>
            <a:lvl1pPr marL="0" marR="0" indent="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1pPr>
            <a:lvl2pPr marL="0" marR="0" indent="457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2pPr>
            <a:lvl3pPr marL="0" marR="0" indent="914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3pPr>
            <a:lvl4pPr marL="0" marR="0" indent="1371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4pPr>
            <a:lvl5pPr marL="0" marR="0" indent="18288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5pPr>
            <a:lvl6pPr marL="0" marR="0" indent="22860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6pPr>
            <a:lvl7pPr marL="0" marR="0" indent="2743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7pPr>
            <a:lvl8pPr marL="0" marR="0" indent="3200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8pPr>
            <a:lvl9pPr marL="0" marR="0" indent="3657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9pPr>
          </a:lstStyle>
          <a:p>
            <a:pPr lvl="0">
              <a:lnSpc>
                <a:spcPct val="150000"/>
              </a:lnSpc>
            </a:pPr>
            <a:r>
              <a:rPr lang="zh-CN" altLang="en-US" sz="4000" b="1" dirty="0">
                <a:solidFill>
                  <a:srgbClr val="00000C"/>
                </a:solidFill>
                <a:latin typeface="Arial" panose="020B0604020202020204" pitchFamily="34" charset="0"/>
                <a:ea typeface="微软雅黑" panose="020B0503020204020204" pitchFamily="34" charset="-122"/>
                <a:sym typeface="Arial" panose="020B0604020202020204" pitchFamily="34" charset="0"/>
              </a:rPr>
              <a:t>活动具体流程</a:t>
            </a:r>
          </a:p>
        </p:txBody>
      </p:sp>
      <p:pic>
        <p:nvPicPr>
          <p:cNvPr id="17" name="图片 16"/>
          <p:cNvPicPr>
            <a:picLocks noChangeAspect="1"/>
          </p:cNvPicPr>
          <p:nvPr/>
        </p:nvPicPr>
        <p:blipFill>
          <a:blip r:embed="rId3" cstate="email"/>
          <a:stretch>
            <a:fillRect/>
          </a:stretch>
        </p:blipFill>
        <p:spPr>
          <a:xfrm>
            <a:off x="6741904" y="37202"/>
            <a:ext cx="5450096" cy="61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半闭框 2"/>
          <p:cNvSpPr/>
          <p:nvPr/>
        </p:nvSpPr>
        <p:spPr>
          <a:xfrm rot="13440000">
            <a:off x="5305425" y="3350895"/>
            <a:ext cx="1620000" cy="1620000"/>
          </a:xfrm>
          <a:prstGeom prst="halfFram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平行四边形 5"/>
          <p:cNvSpPr/>
          <p:nvPr/>
        </p:nvSpPr>
        <p:spPr>
          <a:xfrm flipH="1">
            <a:off x="4209415" y="3377565"/>
            <a:ext cx="1474470" cy="730885"/>
          </a:xfrm>
          <a:prstGeom prst="parallelogram">
            <a:avLst>
              <a:gd name="adj" fmla="val 9887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平行四边形 6"/>
          <p:cNvSpPr/>
          <p:nvPr/>
        </p:nvSpPr>
        <p:spPr>
          <a:xfrm flipH="1">
            <a:off x="3444875" y="2597150"/>
            <a:ext cx="1474470" cy="730885"/>
          </a:xfrm>
          <a:prstGeom prst="parallelogram">
            <a:avLst>
              <a:gd name="adj" fmla="val 9887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平行四边形 10"/>
          <p:cNvSpPr/>
          <p:nvPr/>
        </p:nvSpPr>
        <p:spPr>
          <a:xfrm>
            <a:off x="6562090" y="3373755"/>
            <a:ext cx="1476000" cy="730885"/>
          </a:xfrm>
          <a:prstGeom prst="parallelogram">
            <a:avLst>
              <a:gd name="adj" fmla="val 9887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平行四边形 11"/>
          <p:cNvSpPr/>
          <p:nvPr/>
        </p:nvSpPr>
        <p:spPr>
          <a:xfrm>
            <a:off x="7313295" y="2592705"/>
            <a:ext cx="1476000" cy="730885"/>
          </a:xfrm>
          <a:prstGeom prst="parallelogram">
            <a:avLst>
              <a:gd name="adj" fmla="val 9887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菱形 13"/>
          <p:cNvSpPr/>
          <p:nvPr/>
        </p:nvSpPr>
        <p:spPr>
          <a:xfrm>
            <a:off x="5645785" y="3717290"/>
            <a:ext cx="978535" cy="912495"/>
          </a:xfrm>
          <a:prstGeom prst="diamond">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1" name="WIFI"/>
          <p:cNvSpPr/>
          <p:nvPr/>
        </p:nvSpPr>
        <p:spPr>
          <a:xfrm>
            <a:off x="5837555" y="4236085"/>
            <a:ext cx="555625" cy="381000"/>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灯泡"/>
          <p:cNvSpPr/>
          <p:nvPr/>
        </p:nvSpPr>
        <p:spPr>
          <a:xfrm>
            <a:off x="7915910" y="2811780"/>
            <a:ext cx="269875" cy="301625"/>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79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放大镜"/>
          <p:cNvSpPr/>
          <p:nvPr/>
        </p:nvSpPr>
        <p:spPr>
          <a:xfrm>
            <a:off x="7111365" y="3572510"/>
            <a:ext cx="301625" cy="349885"/>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锁"/>
          <p:cNvSpPr/>
          <p:nvPr/>
        </p:nvSpPr>
        <p:spPr bwMode="auto">
          <a:xfrm>
            <a:off x="4827905" y="3588385"/>
            <a:ext cx="238125" cy="301625"/>
          </a:xfrm>
          <a:custGeom>
            <a:avLst/>
            <a:gdLst>
              <a:gd name="T0" fmla="*/ 1059507 w 3638"/>
              <a:gd name="T1" fmla="*/ 469978 h 5999"/>
              <a:gd name="T2" fmla="*/ 1055697 w 3638"/>
              <a:gd name="T3" fmla="*/ 421393 h 5999"/>
              <a:gd name="T4" fmla="*/ 1047442 w 3638"/>
              <a:gd name="T5" fmla="*/ 373760 h 5999"/>
              <a:gd name="T6" fmla="*/ 1034424 w 3638"/>
              <a:gd name="T7" fmla="*/ 327715 h 5999"/>
              <a:gd name="T8" fmla="*/ 1017279 w 3638"/>
              <a:gd name="T9" fmla="*/ 284210 h 5999"/>
              <a:gd name="T10" fmla="*/ 995689 w 3638"/>
              <a:gd name="T11" fmla="*/ 242610 h 5999"/>
              <a:gd name="T12" fmla="*/ 970606 w 3638"/>
              <a:gd name="T13" fmla="*/ 203234 h 5999"/>
              <a:gd name="T14" fmla="*/ 942031 w 3638"/>
              <a:gd name="T15" fmla="*/ 167033 h 5999"/>
              <a:gd name="T16" fmla="*/ 910280 w 3638"/>
              <a:gd name="T17" fmla="*/ 133690 h 5999"/>
              <a:gd name="T18" fmla="*/ 875038 w 3638"/>
              <a:gd name="T19" fmla="*/ 103205 h 5999"/>
              <a:gd name="T20" fmla="*/ 837572 w 3638"/>
              <a:gd name="T21" fmla="*/ 76213 h 5999"/>
              <a:gd name="T22" fmla="*/ 796932 w 3638"/>
              <a:gd name="T23" fmla="*/ 53031 h 5999"/>
              <a:gd name="T24" fmla="*/ 754069 w 3638"/>
              <a:gd name="T25" fmla="*/ 33661 h 5999"/>
              <a:gd name="T26" fmla="*/ 709301 w 3638"/>
              <a:gd name="T27" fmla="*/ 18418 h 5999"/>
              <a:gd name="T28" fmla="*/ 662628 w 3638"/>
              <a:gd name="T29" fmla="*/ 7621 h 5999"/>
              <a:gd name="T30" fmla="*/ 614368 w 3638"/>
              <a:gd name="T31" fmla="*/ 1588 h 5999"/>
              <a:gd name="T32" fmla="*/ 577538 w 3638"/>
              <a:gd name="T33" fmla="*/ 0 h 5999"/>
              <a:gd name="T34" fmla="*/ 528325 w 3638"/>
              <a:gd name="T35" fmla="*/ 2540 h 5999"/>
              <a:gd name="T36" fmla="*/ 480382 w 3638"/>
              <a:gd name="T37" fmla="*/ 9844 h 5999"/>
              <a:gd name="T38" fmla="*/ 434344 w 3638"/>
              <a:gd name="T39" fmla="*/ 21911 h 5999"/>
              <a:gd name="T40" fmla="*/ 389893 w 3638"/>
              <a:gd name="T41" fmla="*/ 38106 h 5999"/>
              <a:gd name="T42" fmla="*/ 347983 w 3638"/>
              <a:gd name="T43" fmla="*/ 58430 h 5999"/>
              <a:gd name="T44" fmla="*/ 307978 w 3638"/>
              <a:gd name="T45" fmla="*/ 82564 h 5999"/>
              <a:gd name="T46" fmla="*/ 270830 w 3638"/>
              <a:gd name="T47" fmla="*/ 110191 h 5999"/>
              <a:gd name="T48" fmla="*/ 236540 w 3638"/>
              <a:gd name="T49" fmla="*/ 141311 h 5999"/>
              <a:gd name="T50" fmla="*/ 205424 w 3638"/>
              <a:gd name="T51" fmla="*/ 175607 h 5999"/>
              <a:gd name="T52" fmla="*/ 177802 w 3638"/>
              <a:gd name="T53" fmla="*/ 213078 h 5999"/>
              <a:gd name="T54" fmla="*/ 153671 w 3638"/>
              <a:gd name="T55" fmla="*/ 252772 h 5999"/>
              <a:gd name="T56" fmla="*/ 133351 w 3638"/>
              <a:gd name="T57" fmla="*/ 294689 h 5999"/>
              <a:gd name="T58" fmla="*/ 117159 w 3638"/>
              <a:gd name="T59" fmla="*/ 339147 h 5999"/>
              <a:gd name="T60" fmla="*/ 105093 w 3638"/>
              <a:gd name="T61" fmla="*/ 385509 h 5999"/>
              <a:gd name="T62" fmla="*/ 97473 w 3638"/>
              <a:gd name="T63" fmla="*/ 433460 h 5999"/>
              <a:gd name="T64" fmla="*/ 95251 w 3638"/>
              <a:gd name="T65" fmla="*/ 482363 h 5999"/>
              <a:gd name="T66" fmla="*/ 287022 w 3638"/>
              <a:gd name="T67" fmla="*/ 452830 h 5999"/>
              <a:gd name="T68" fmla="*/ 298770 w 3638"/>
              <a:gd name="T69" fmla="*/ 395671 h 5999"/>
              <a:gd name="T70" fmla="*/ 320995 w 3638"/>
              <a:gd name="T71" fmla="*/ 343275 h 5999"/>
              <a:gd name="T72" fmla="*/ 352428 w 3638"/>
              <a:gd name="T73" fmla="*/ 296594 h 5999"/>
              <a:gd name="T74" fmla="*/ 391798 w 3638"/>
              <a:gd name="T75" fmla="*/ 257218 h 5999"/>
              <a:gd name="T76" fmla="*/ 438471 w 3638"/>
              <a:gd name="T77" fmla="*/ 225780 h 5999"/>
              <a:gd name="T78" fmla="*/ 490542 w 3638"/>
              <a:gd name="T79" fmla="*/ 203551 h 5999"/>
              <a:gd name="T80" fmla="*/ 548010 w 3638"/>
              <a:gd name="T81" fmla="*/ 192120 h 5999"/>
              <a:gd name="T82" fmla="*/ 592778 w 3638"/>
              <a:gd name="T83" fmla="*/ 190849 h 5999"/>
              <a:gd name="T84" fmla="*/ 650246 w 3638"/>
              <a:gd name="T85" fmla="*/ 199741 h 5999"/>
              <a:gd name="T86" fmla="*/ 703904 w 3638"/>
              <a:gd name="T87" fmla="*/ 219112 h 5999"/>
              <a:gd name="T88" fmla="*/ 752164 w 3638"/>
              <a:gd name="T89" fmla="*/ 248326 h 5999"/>
              <a:gd name="T90" fmla="*/ 793439 w 3638"/>
              <a:gd name="T91" fmla="*/ 286115 h 5999"/>
              <a:gd name="T92" fmla="*/ 827412 w 3638"/>
              <a:gd name="T93" fmla="*/ 331208 h 5999"/>
              <a:gd name="T94" fmla="*/ 851860 w 3638"/>
              <a:gd name="T95" fmla="*/ 382334 h 5999"/>
              <a:gd name="T96" fmla="*/ 866147 w 3638"/>
              <a:gd name="T97" fmla="*/ 437905 h 5999"/>
              <a:gd name="T98" fmla="*/ 869323 w 3638"/>
              <a:gd name="T99" fmla="*/ 694806 h 5999"/>
              <a:gd name="T100" fmla="*/ 1155075 w 3638"/>
              <a:gd name="T101" fmla="*/ 694806 h 5999"/>
              <a:gd name="T102" fmla="*/ 279720 w 3638"/>
              <a:gd name="T103" fmla="*/ 1073646 h 5999"/>
              <a:gd name="T104" fmla="*/ 279720 w 3638"/>
              <a:gd name="T105" fmla="*/ 1540449 h 59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38" h="5999">
                <a:moveTo>
                  <a:pt x="3337" y="2188"/>
                </a:moveTo>
                <a:lnTo>
                  <a:pt x="3337" y="1519"/>
                </a:lnTo>
                <a:lnTo>
                  <a:pt x="3337" y="1480"/>
                </a:lnTo>
                <a:lnTo>
                  <a:pt x="3336" y="1442"/>
                </a:lnTo>
                <a:lnTo>
                  <a:pt x="3334" y="1403"/>
                </a:lnTo>
                <a:lnTo>
                  <a:pt x="3330" y="1365"/>
                </a:lnTo>
                <a:lnTo>
                  <a:pt x="3325" y="1327"/>
                </a:lnTo>
                <a:lnTo>
                  <a:pt x="3320" y="1289"/>
                </a:lnTo>
                <a:lnTo>
                  <a:pt x="3314" y="1251"/>
                </a:lnTo>
                <a:lnTo>
                  <a:pt x="3307" y="1214"/>
                </a:lnTo>
                <a:lnTo>
                  <a:pt x="3299" y="1177"/>
                </a:lnTo>
                <a:lnTo>
                  <a:pt x="3290" y="1140"/>
                </a:lnTo>
                <a:lnTo>
                  <a:pt x="3280" y="1103"/>
                </a:lnTo>
                <a:lnTo>
                  <a:pt x="3270" y="1068"/>
                </a:lnTo>
                <a:lnTo>
                  <a:pt x="3258" y="1032"/>
                </a:lnTo>
                <a:lnTo>
                  <a:pt x="3246" y="998"/>
                </a:lnTo>
                <a:lnTo>
                  <a:pt x="3232" y="962"/>
                </a:lnTo>
                <a:lnTo>
                  <a:pt x="3219" y="928"/>
                </a:lnTo>
                <a:lnTo>
                  <a:pt x="3204" y="895"/>
                </a:lnTo>
                <a:lnTo>
                  <a:pt x="3188" y="862"/>
                </a:lnTo>
                <a:lnTo>
                  <a:pt x="3172" y="829"/>
                </a:lnTo>
                <a:lnTo>
                  <a:pt x="3155" y="796"/>
                </a:lnTo>
                <a:lnTo>
                  <a:pt x="3136" y="764"/>
                </a:lnTo>
                <a:lnTo>
                  <a:pt x="3118" y="732"/>
                </a:lnTo>
                <a:lnTo>
                  <a:pt x="3098" y="701"/>
                </a:lnTo>
                <a:lnTo>
                  <a:pt x="3078" y="671"/>
                </a:lnTo>
                <a:lnTo>
                  <a:pt x="3057" y="640"/>
                </a:lnTo>
                <a:lnTo>
                  <a:pt x="3036" y="611"/>
                </a:lnTo>
                <a:lnTo>
                  <a:pt x="3014" y="582"/>
                </a:lnTo>
                <a:lnTo>
                  <a:pt x="2991" y="553"/>
                </a:lnTo>
                <a:lnTo>
                  <a:pt x="2967" y="526"/>
                </a:lnTo>
                <a:lnTo>
                  <a:pt x="2943" y="498"/>
                </a:lnTo>
                <a:lnTo>
                  <a:pt x="2918" y="472"/>
                </a:lnTo>
                <a:lnTo>
                  <a:pt x="2892" y="445"/>
                </a:lnTo>
                <a:lnTo>
                  <a:pt x="2867" y="421"/>
                </a:lnTo>
                <a:lnTo>
                  <a:pt x="2840" y="395"/>
                </a:lnTo>
                <a:lnTo>
                  <a:pt x="2813" y="372"/>
                </a:lnTo>
                <a:lnTo>
                  <a:pt x="2785" y="347"/>
                </a:lnTo>
                <a:lnTo>
                  <a:pt x="2756" y="325"/>
                </a:lnTo>
                <a:lnTo>
                  <a:pt x="2727" y="303"/>
                </a:lnTo>
                <a:lnTo>
                  <a:pt x="2698" y="281"/>
                </a:lnTo>
                <a:lnTo>
                  <a:pt x="2667" y="260"/>
                </a:lnTo>
                <a:lnTo>
                  <a:pt x="2638" y="240"/>
                </a:lnTo>
                <a:lnTo>
                  <a:pt x="2606" y="221"/>
                </a:lnTo>
                <a:lnTo>
                  <a:pt x="2574" y="201"/>
                </a:lnTo>
                <a:lnTo>
                  <a:pt x="2542" y="184"/>
                </a:lnTo>
                <a:lnTo>
                  <a:pt x="2510" y="167"/>
                </a:lnTo>
                <a:lnTo>
                  <a:pt x="2477" y="150"/>
                </a:lnTo>
                <a:lnTo>
                  <a:pt x="2444" y="135"/>
                </a:lnTo>
                <a:lnTo>
                  <a:pt x="2410" y="120"/>
                </a:lnTo>
                <a:lnTo>
                  <a:pt x="2375" y="106"/>
                </a:lnTo>
                <a:lnTo>
                  <a:pt x="2341" y="92"/>
                </a:lnTo>
                <a:lnTo>
                  <a:pt x="2305" y="80"/>
                </a:lnTo>
                <a:lnTo>
                  <a:pt x="2270" y="69"/>
                </a:lnTo>
                <a:lnTo>
                  <a:pt x="2234" y="58"/>
                </a:lnTo>
                <a:lnTo>
                  <a:pt x="2197" y="48"/>
                </a:lnTo>
                <a:lnTo>
                  <a:pt x="2162" y="39"/>
                </a:lnTo>
                <a:lnTo>
                  <a:pt x="2125" y="31"/>
                </a:lnTo>
                <a:lnTo>
                  <a:pt x="2087" y="24"/>
                </a:lnTo>
                <a:lnTo>
                  <a:pt x="2050" y="17"/>
                </a:lnTo>
                <a:lnTo>
                  <a:pt x="2012" y="12"/>
                </a:lnTo>
                <a:lnTo>
                  <a:pt x="1974" y="8"/>
                </a:lnTo>
                <a:lnTo>
                  <a:pt x="1935" y="5"/>
                </a:lnTo>
                <a:lnTo>
                  <a:pt x="1897" y="3"/>
                </a:lnTo>
                <a:lnTo>
                  <a:pt x="1858" y="0"/>
                </a:lnTo>
                <a:lnTo>
                  <a:pt x="1819" y="0"/>
                </a:lnTo>
                <a:lnTo>
                  <a:pt x="1779" y="0"/>
                </a:lnTo>
                <a:lnTo>
                  <a:pt x="1741" y="3"/>
                </a:lnTo>
                <a:lnTo>
                  <a:pt x="1702" y="5"/>
                </a:lnTo>
                <a:lnTo>
                  <a:pt x="1664" y="8"/>
                </a:lnTo>
                <a:lnTo>
                  <a:pt x="1626" y="12"/>
                </a:lnTo>
                <a:lnTo>
                  <a:pt x="1588" y="17"/>
                </a:lnTo>
                <a:lnTo>
                  <a:pt x="1550" y="24"/>
                </a:lnTo>
                <a:lnTo>
                  <a:pt x="1513" y="31"/>
                </a:lnTo>
                <a:lnTo>
                  <a:pt x="1477" y="39"/>
                </a:lnTo>
                <a:lnTo>
                  <a:pt x="1440" y="48"/>
                </a:lnTo>
                <a:lnTo>
                  <a:pt x="1403" y="58"/>
                </a:lnTo>
                <a:lnTo>
                  <a:pt x="1368" y="69"/>
                </a:lnTo>
                <a:lnTo>
                  <a:pt x="1332" y="80"/>
                </a:lnTo>
                <a:lnTo>
                  <a:pt x="1298" y="92"/>
                </a:lnTo>
                <a:lnTo>
                  <a:pt x="1262" y="106"/>
                </a:lnTo>
                <a:lnTo>
                  <a:pt x="1228" y="120"/>
                </a:lnTo>
                <a:lnTo>
                  <a:pt x="1195" y="135"/>
                </a:lnTo>
                <a:lnTo>
                  <a:pt x="1160" y="150"/>
                </a:lnTo>
                <a:lnTo>
                  <a:pt x="1129" y="167"/>
                </a:lnTo>
                <a:lnTo>
                  <a:pt x="1096" y="184"/>
                </a:lnTo>
                <a:lnTo>
                  <a:pt x="1064" y="201"/>
                </a:lnTo>
                <a:lnTo>
                  <a:pt x="1032" y="221"/>
                </a:lnTo>
                <a:lnTo>
                  <a:pt x="1001" y="240"/>
                </a:lnTo>
                <a:lnTo>
                  <a:pt x="970" y="260"/>
                </a:lnTo>
                <a:lnTo>
                  <a:pt x="940" y="281"/>
                </a:lnTo>
                <a:lnTo>
                  <a:pt x="910" y="303"/>
                </a:lnTo>
                <a:lnTo>
                  <a:pt x="882" y="325"/>
                </a:lnTo>
                <a:lnTo>
                  <a:pt x="853" y="347"/>
                </a:lnTo>
                <a:lnTo>
                  <a:pt x="826" y="372"/>
                </a:lnTo>
                <a:lnTo>
                  <a:pt x="798" y="395"/>
                </a:lnTo>
                <a:lnTo>
                  <a:pt x="772" y="421"/>
                </a:lnTo>
                <a:lnTo>
                  <a:pt x="745" y="445"/>
                </a:lnTo>
                <a:lnTo>
                  <a:pt x="720" y="472"/>
                </a:lnTo>
                <a:lnTo>
                  <a:pt x="695" y="498"/>
                </a:lnTo>
                <a:lnTo>
                  <a:pt x="671" y="526"/>
                </a:lnTo>
                <a:lnTo>
                  <a:pt x="647" y="553"/>
                </a:lnTo>
                <a:lnTo>
                  <a:pt x="625" y="582"/>
                </a:lnTo>
                <a:lnTo>
                  <a:pt x="603" y="611"/>
                </a:lnTo>
                <a:lnTo>
                  <a:pt x="581" y="640"/>
                </a:lnTo>
                <a:lnTo>
                  <a:pt x="560" y="671"/>
                </a:lnTo>
                <a:lnTo>
                  <a:pt x="540" y="701"/>
                </a:lnTo>
                <a:lnTo>
                  <a:pt x="521" y="732"/>
                </a:lnTo>
                <a:lnTo>
                  <a:pt x="501" y="764"/>
                </a:lnTo>
                <a:lnTo>
                  <a:pt x="484" y="796"/>
                </a:lnTo>
                <a:lnTo>
                  <a:pt x="467" y="829"/>
                </a:lnTo>
                <a:lnTo>
                  <a:pt x="450" y="862"/>
                </a:lnTo>
                <a:lnTo>
                  <a:pt x="435" y="895"/>
                </a:lnTo>
                <a:lnTo>
                  <a:pt x="420" y="928"/>
                </a:lnTo>
                <a:lnTo>
                  <a:pt x="405" y="962"/>
                </a:lnTo>
                <a:lnTo>
                  <a:pt x="392" y="998"/>
                </a:lnTo>
                <a:lnTo>
                  <a:pt x="380" y="1032"/>
                </a:lnTo>
                <a:lnTo>
                  <a:pt x="369" y="1068"/>
                </a:lnTo>
                <a:lnTo>
                  <a:pt x="358" y="1103"/>
                </a:lnTo>
                <a:lnTo>
                  <a:pt x="348" y="1140"/>
                </a:lnTo>
                <a:lnTo>
                  <a:pt x="339" y="1177"/>
                </a:lnTo>
                <a:lnTo>
                  <a:pt x="331" y="1214"/>
                </a:lnTo>
                <a:lnTo>
                  <a:pt x="323" y="1251"/>
                </a:lnTo>
                <a:lnTo>
                  <a:pt x="317" y="1289"/>
                </a:lnTo>
                <a:lnTo>
                  <a:pt x="312" y="1327"/>
                </a:lnTo>
                <a:lnTo>
                  <a:pt x="307" y="1365"/>
                </a:lnTo>
                <a:lnTo>
                  <a:pt x="305" y="1403"/>
                </a:lnTo>
                <a:lnTo>
                  <a:pt x="302" y="1442"/>
                </a:lnTo>
                <a:lnTo>
                  <a:pt x="300" y="1480"/>
                </a:lnTo>
                <a:lnTo>
                  <a:pt x="300" y="1519"/>
                </a:lnTo>
                <a:lnTo>
                  <a:pt x="899" y="1519"/>
                </a:lnTo>
                <a:lnTo>
                  <a:pt x="901" y="1472"/>
                </a:lnTo>
                <a:lnTo>
                  <a:pt x="904" y="1426"/>
                </a:lnTo>
                <a:lnTo>
                  <a:pt x="910" y="1379"/>
                </a:lnTo>
                <a:lnTo>
                  <a:pt x="919" y="1334"/>
                </a:lnTo>
                <a:lnTo>
                  <a:pt x="929" y="1290"/>
                </a:lnTo>
                <a:lnTo>
                  <a:pt x="941" y="1246"/>
                </a:lnTo>
                <a:lnTo>
                  <a:pt x="956" y="1204"/>
                </a:lnTo>
                <a:lnTo>
                  <a:pt x="972" y="1162"/>
                </a:lnTo>
                <a:lnTo>
                  <a:pt x="990" y="1121"/>
                </a:lnTo>
                <a:lnTo>
                  <a:pt x="1011" y="1081"/>
                </a:lnTo>
                <a:lnTo>
                  <a:pt x="1033" y="1043"/>
                </a:lnTo>
                <a:lnTo>
                  <a:pt x="1058" y="1005"/>
                </a:lnTo>
                <a:lnTo>
                  <a:pt x="1083" y="970"/>
                </a:lnTo>
                <a:lnTo>
                  <a:pt x="1110" y="934"/>
                </a:lnTo>
                <a:lnTo>
                  <a:pt x="1138" y="901"/>
                </a:lnTo>
                <a:lnTo>
                  <a:pt x="1169" y="869"/>
                </a:lnTo>
                <a:lnTo>
                  <a:pt x="1201" y="839"/>
                </a:lnTo>
                <a:lnTo>
                  <a:pt x="1234" y="810"/>
                </a:lnTo>
                <a:lnTo>
                  <a:pt x="1270" y="782"/>
                </a:lnTo>
                <a:lnTo>
                  <a:pt x="1305" y="757"/>
                </a:lnTo>
                <a:lnTo>
                  <a:pt x="1343" y="733"/>
                </a:lnTo>
                <a:lnTo>
                  <a:pt x="1381" y="711"/>
                </a:lnTo>
                <a:lnTo>
                  <a:pt x="1420" y="690"/>
                </a:lnTo>
                <a:lnTo>
                  <a:pt x="1462" y="672"/>
                </a:lnTo>
                <a:lnTo>
                  <a:pt x="1504" y="656"/>
                </a:lnTo>
                <a:lnTo>
                  <a:pt x="1545" y="641"/>
                </a:lnTo>
                <a:lnTo>
                  <a:pt x="1589" y="629"/>
                </a:lnTo>
                <a:lnTo>
                  <a:pt x="1634" y="618"/>
                </a:lnTo>
                <a:lnTo>
                  <a:pt x="1679" y="611"/>
                </a:lnTo>
                <a:lnTo>
                  <a:pt x="1726" y="605"/>
                </a:lnTo>
                <a:lnTo>
                  <a:pt x="1772" y="601"/>
                </a:lnTo>
                <a:lnTo>
                  <a:pt x="1819" y="600"/>
                </a:lnTo>
                <a:lnTo>
                  <a:pt x="1867" y="601"/>
                </a:lnTo>
                <a:lnTo>
                  <a:pt x="1913" y="605"/>
                </a:lnTo>
                <a:lnTo>
                  <a:pt x="1958" y="611"/>
                </a:lnTo>
                <a:lnTo>
                  <a:pt x="2004" y="618"/>
                </a:lnTo>
                <a:lnTo>
                  <a:pt x="2048" y="629"/>
                </a:lnTo>
                <a:lnTo>
                  <a:pt x="2092" y="641"/>
                </a:lnTo>
                <a:lnTo>
                  <a:pt x="2135" y="656"/>
                </a:lnTo>
                <a:lnTo>
                  <a:pt x="2177" y="672"/>
                </a:lnTo>
                <a:lnTo>
                  <a:pt x="2217" y="690"/>
                </a:lnTo>
                <a:lnTo>
                  <a:pt x="2256" y="711"/>
                </a:lnTo>
                <a:lnTo>
                  <a:pt x="2296" y="733"/>
                </a:lnTo>
                <a:lnTo>
                  <a:pt x="2332" y="757"/>
                </a:lnTo>
                <a:lnTo>
                  <a:pt x="2369" y="782"/>
                </a:lnTo>
                <a:lnTo>
                  <a:pt x="2403" y="810"/>
                </a:lnTo>
                <a:lnTo>
                  <a:pt x="2437" y="839"/>
                </a:lnTo>
                <a:lnTo>
                  <a:pt x="2468" y="869"/>
                </a:lnTo>
                <a:lnTo>
                  <a:pt x="2499" y="901"/>
                </a:lnTo>
                <a:lnTo>
                  <a:pt x="2528" y="934"/>
                </a:lnTo>
                <a:lnTo>
                  <a:pt x="2555" y="970"/>
                </a:lnTo>
                <a:lnTo>
                  <a:pt x="2581" y="1005"/>
                </a:lnTo>
                <a:lnTo>
                  <a:pt x="2606" y="1043"/>
                </a:lnTo>
                <a:lnTo>
                  <a:pt x="2628" y="1081"/>
                </a:lnTo>
                <a:lnTo>
                  <a:pt x="2647" y="1121"/>
                </a:lnTo>
                <a:lnTo>
                  <a:pt x="2666" y="1162"/>
                </a:lnTo>
                <a:lnTo>
                  <a:pt x="2683" y="1204"/>
                </a:lnTo>
                <a:lnTo>
                  <a:pt x="2698" y="1246"/>
                </a:lnTo>
                <a:lnTo>
                  <a:pt x="2710" y="1290"/>
                </a:lnTo>
                <a:lnTo>
                  <a:pt x="2720" y="1334"/>
                </a:lnTo>
                <a:lnTo>
                  <a:pt x="2728" y="1379"/>
                </a:lnTo>
                <a:lnTo>
                  <a:pt x="2734" y="1426"/>
                </a:lnTo>
                <a:lnTo>
                  <a:pt x="2737" y="1472"/>
                </a:lnTo>
                <a:lnTo>
                  <a:pt x="2738" y="1519"/>
                </a:lnTo>
                <a:lnTo>
                  <a:pt x="2738" y="2188"/>
                </a:lnTo>
                <a:lnTo>
                  <a:pt x="0" y="2188"/>
                </a:lnTo>
                <a:lnTo>
                  <a:pt x="0" y="5999"/>
                </a:lnTo>
                <a:lnTo>
                  <a:pt x="3638" y="5999"/>
                </a:lnTo>
                <a:lnTo>
                  <a:pt x="3638" y="2188"/>
                </a:lnTo>
                <a:lnTo>
                  <a:pt x="3337" y="2188"/>
                </a:lnTo>
                <a:close/>
                <a:moveTo>
                  <a:pt x="2737" y="3903"/>
                </a:moveTo>
                <a:lnTo>
                  <a:pt x="881" y="3903"/>
                </a:lnTo>
                <a:lnTo>
                  <a:pt x="881" y="3381"/>
                </a:lnTo>
                <a:lnTo>
                  <a:pt x="2737" y="3381"/>
                </a:lnTo>
                <a:lnTo>
                  <a:pt x="2737" y="3903"/>
                </a:lnTo>
                <a:close/>
                <a:moveTo>
                  <a:pt x="2737" y="4851"/>
                </a:moveTo>
                <a:lnTo>
                  <a:pt x="881" y="4851"/>
                </a:lnTo>
                <a:lnTo>
                  <a:pt x="881" y="4329"/>
                </a:lnTo>
                <a:lnTo>
                  <a:pt x="2737" y="4329"/>
                </a:lnTo>
                <a:lnTo>
                  <a:pt x="2737" y="48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箱子"/>
          <p:cNvSpPr/>
          <p:nvPr/>
        </p:nvSpPr>
        <p:spPr bwMode="auto">
          <a:xfrm>
            <a:off x="4047490" y="2843530"/>
            <a:ext cx="269875" cy="238125"/>
          </a:xfrm>
          <a:custGeom>
            <a:avLst/>
            <a:gdLst>
              <a:gd name="T0" fmla="*/ 1333062 w 4783"/>
              <a:gd name="T1" fmla="*/ 0 h 4454"/>
              <a:gd name="T2" fmla="*/ 565566 w 4783"/>
              <a:gd name="T3" fmla="*/ 384673 h 4454"/>
              <a:gd name="T4" fmla="*/ 179627 w 4783"/>
              <a:gd name="T5" fmla="*/ 385072 h 4454"/>
              <a:gd name="T6" fmla="*/ 151349 w 4783"/>
              <a:gd name="T7" fmla="*/ 389058 h 4454"/>
              <a:gd name="T8" fmla="*/ 124265 w 4783"/>
              <a:gd name="T9" fmla="*/ 396234 h 4454"/>
              <a:gd name="T10" fmla="*/ 99173 w 4783"/>
              <a:gd name="T11" fmla="*/ 407794 h 4454"/>
              <a:gd name="T12" fmla="*/ 76073 w 4783"/>
              <a:gd name="T13" fmla="*/ 422543 h 4454"/>
              <a:gd name="T14" fmla="*/ 55362 w 4783"/>
              <a:gd name="T15" fmla="*/ 440481 h 4454"/>
              <a:gd name="T16" fmla="*/ 37837 w 4783"/>
              <a:gd name="T17" fmla="*/ 461209 h 4454"/>
              <a:gd name="T18" fmla="*/ 22702 w 4783"/>
              <a:gd name="T19" fmla="*/ 484330 h 4454"/>
              <a:gd name="T20" fmla="*/ 11550 w 4783"/>
              <a:gd name="T21" fmla="*/ 509044 h 4454"/>
              <a:gd name="T22" fmla="*/ 3983 w 4783"/>
              <a:gd name="T23" fmla="*/ 536151 h 4454"/>
              <a:gd name="T24" fmla="*/ 0 w 4783"/>
              <a:gd name="T25" fmla="*/ 564852 h 4454"/>
              <a:gd name="T26" fmla="*/ 0 w 4783"/>
              <a:gd name="T27" fmla="*/ 1585731 h 4454"/>
              <a:gd name="T28" fmla="*/ 1991 w 4783"/>
              <a:gd name="T29" fmla="*/ 1614432 h 4454"/>
              <a:gd name="T30" fmla="*/ 8364 w 4783"/>
              <a:gd name="T31" fmla="*/ 1641938 h 4454"/>
              <a:gd name="T32" fmla="*/ 18719 w 4783"/>
              <a:gd name="T33" fmla="*/ 1667848 h 4454"/>
              <a:gd name="T34" fmla="*/ 32261 w 4783"/>
              <a:gd name="T35" fmla="*/ 1691766 h 4454"/>
              <a:gd name="T36" fmla="*/ 49387 w 4783"/>
              <a:gd name="T37" fmla="*/ 1712893 h 4454"/>
              <a:gd name="T38" fmla="*/ 69302 w 4783"/>
              <a:gd name="T39" fmla="*/ 1731628 h 4454"/>
              <a:gd name="T40" fmla="*/ 91207 w 4783"/>
              <a:gd name="T41" fmla="*/ 1747972 h 4454"/>
              <a:gd name="T42" fmla="*/ 115503 w 4783"/>
              <a:gd name="T43" fmla="*/ 1760329 h 4454"/>
              <a:gd name="T44" fmla="*/ 142188 w 4783"/>
              <a:gd name="T45" fmla="*/ 1769498 h 4454"/>
              <a:gd name="T46" fmla="*/ 170068 w 4783"/>
              <a:gd name="T47" fmla="*/ 1774281 h 4454"/>
              <a:gd name="T48" fmla="*/ 1715416 w 4783"/>
              <a:gd name="T49" fmla="*/ 1775477 h 4454"/>
              <a:gd name="T50" fmla="*/ 1734534 w 4783"/>
              <a:gd name="T51" fmla="*/ 1774281 h 4454"/>
              <a:gd name="T52" fmla="*/ 1762812 w 4783"/>
              <a:gd name="T53" fmla="*/ 1769498 h 4454"/>
              <a:gd name="T54" fmla="*/ 1789099 w 4783"/>
              <a:gd name="T55" fmla="*/ 1760329 h 4454"/>
              <a:gd name="T56" fmla="*/ 1813394 w 4783"/>
              <a:gd name="T57" fmla="*/ 1747972 h 4454"/>
              <a:gd name="T58" fmla="*/ 1835698 w 4783"/>
              <a:gd name="T59" fmla="*/ 1731628 h 4454"/>
              <a:gd name="T60" fmla="*/ 1855613 w 4783"/>
              <a:gd name="T61" fmla="*/ 1712893 h 4454"/>
              <a:gd name="T62" fmla="*/ 1872341 w 4783"/>
              <a:gd name="T63" fmla="*/ 1691766 h 4454"/>
              <a:gd name="T64" fmla="*/ 1885882 w 4783"/>
              <a:gd name="T65" fmla="*/ 1667848 h 4454"/>
              <a:gd name="T66" fmla="*/ 1896238 w 4783"/>
              <a:gd name="T67" fmla="*/ 1641938 h 4454"/>
              <a:gd name="T68" fmla="*/ 1902610 w 4783"/>
              <a:gd name="T69" fmla="*/ 1614432 h 4454"/>
              <a:gd name="T70" fmla="*/ 1905000 w 4783"/>
              <a:gd name="T71" fmla="*/ 1585731 h 4454"/>
              <a:gd name="T72" fmla="*/ 1904602 w 4783"/>
              <a:gd name="T73" fmla="*/ 564852 h 4454"/>
              <a:gd name="T74" fmla="*/ 1900619 w 4783"/>
              <a:gd name="T75" fmla="*/ 536151 h 4454"/>
              <a:gd name="T76" fmla="*/ 1893450 w 4783"/>
              <a:gd name="T77" fmla="*/ 509044 h 4454"/>
              <a:gd name="T78" fmla="*/ 1881899 w 4783"/>
              <a:gd name="T79" fmla="*/ 484330 h 4454"/>
              <a:gd name="T80" fmla="*/ 1867163 w 4783"/>
              <a:gd name="T81" fmla="*/ 461209 h 4454"/>
              <a:gd name="T82" fmla="*/ 1849240 w 4783"/>
              <a:gd name="T83" fmla="*/ 440481 h 4454"/>
              <a:gd name="T84" fmla="*/ 1828529 w 4783"/>
              <a:gd name="T85" fmla="*/ 422543 h 4454"/>
              <a:gd name="T86" fmla="*/ 1805429 w 4783"/>
              <a:gd name="T87" fmla="*/ 407794 h 4454"/>
              <a:gd name="T88" fmla="*/ 1780337 w 4783"/>
              <a:gd name="T89" fmla="*/ 396234 h 4454"/>
              <a:gd name="T90" fmla="*/ 1753651 w 4783"/>
              <a:gd name="T91" fmla="*/ 389058 h 4454"/>
              <a:gd name="T92" fmla="*/ 1724975 w 4783"/>
              <a:gd name="T93" fmla="*/ 385072 h 4454"/>
              <a:gd name="T94" fmla="*/ 752361 w 4783"/>
              <a:gd name="T95" fmla="*/ 186955 h 4454"/>
              <a:gd name="T96" fmla="*/ 1146664 w 4783"/>
              <a:gd name="T97" fmla="*/ 186955 h 4454"/>
              <a:gd name="T98" fmla="*/ 752361 w 4783"/>
              <a:gd name="T99" fmla="*/ 384673 h 44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83" h="4454">
                <a:moveTo>
                  <a:pt x="4307" y="965"/>
                </a:moveTo>
                <a:lnTo>
                  <a:pt x="3347" y="965"/>
                </a:lnTo>
                <a:lnTo>
                  <a:pt x="3347" y="0"/>
                </a:lnTo>
                <a:lnTo>
                  <a:pt x="3114" y="0"/>
                </a:lnTo>
                <a:lnTo>
                  <a:pt x="1420" y="0"/>
                </a:lnTo>
                <a:lnTo>
                  <a:pt x="1420" y="965"/>
                </a:lnTo>
                <a:lnTo>
                  <a:pt x="476" y="965"/>
                </a:lnTo>
                <a:lnTo>
                  <a:pt x="451" y="966"/>
                </a:lnTo>
                <a:lnTo>
                  <a:pt x="427" y="968"/>
                </a:lnTo>
                <a:lnTo>
                  <a:pt x="404" y="971"/>
                </a:lnTo>
                <a:lnTo>
                  <a:pt x="380" y="976"/>
                </a:lnTo>
                <a:lnTo>
                  <a:pt x="357" y="980"/>
                </a:lnTo>
                <a:lnTo>
                  <a:pt x="334" y="987"/>
                </a:lnTo>
                <a:lnTo>
                  <a:pt x="312" y="994"/>
                </a:lnTo>
                <a:lnTo>
                  <a:pt x="290" y="1003"/>
                </a:lnTo>
                <a:lnTo>
                  <a:pt x="270" y="1013"/>
                </a:lnTo>
                <a:lnTo>
                  <a:pt x="249" y="1023"/>
                </a:lnTo>
                <a:lnTo>
                  <a:pt x="229" y="1035"/>
                </a:lnTo>
                <a:lnTo>
                  <a:pt x="209" y="1047"/>
                </a:lnTo>
                <a:lnTo>
                  <a:pt x="191" y="1060"/>
                </a:lnTo>
                <a:lnTo>
                  <a:pt x="174" y="1074"/>
                </a:lnTo>
                <a:lnTo>
                  <a:pt x="156" y="1089"/>
                </a:lnTo>
                <a:lnTo>
                  <a:pt x="139" y="1105"/>
                </a:lnTo>
                <a:lnTo>
                  <a:pt x="124" y="1121"/>
                </a:lnTo>
                <a:lnTo>
                  <a:pt x="109" y="1139"/>
                </a:lnTo>
                <a:lnTo>
                  <a:pt x="95" y="1157"/>
                </a:lnTo>
                <a:lnTo>
                  <a:pt x="81" y="1176"/>
                </a:lnTo>
                <a:lnTo>
                  <a:pt x="69" y="1194"/>
                </a:lnTo>
                <a:lnTo>
                  <a:pt x="57" y="1215"/>
                </a:lnTo>
                <a:lnTo>
                  <a:pt x="47" y="1234"/>
                </a:lnTo>
                <a:lnTo>
                  <a:pt x="37" y="1256"/>
                </a:lnTo>
                <a:lnTo>
                  <a:pt x="29" y="1277"/>
                </a:lnTo>
                <a:lnTo>
                  <a:pt x="21" y="1300"/>
                </a:lnTo>
                <a:lnTo>
                  <a:pt x="15" y="1322"/>
                </a:lnTo>
                <a:lnTo>
                  <a:pt x="10" y="1345"/>
                </a:lnTo>
                <a:lnTo>
                  <a:pt x="5" y="1368"/>
                </a:lnTo>
                <a:lnTo>
                  <a:pt x="3" y="1393"/>
                </a:lnTo>
                <a:lnTo>
                  <a:pt x="0" y="1417"/>
                </a:lnTo>
                <a:lnTo>
                  <a:pt x="0" y="1441"/>
                </a:lnTo>
                <a:lnTo>
                  <a:pt x="0" y="3978"/>
                </a:lnTo>
                <a:lnTo>
                  <a:pt x="0" y="4002"/>
                </a:lnTo>
                <a:lnTo>
                  <a:pt x="3" y="4027"/>
                </a:lnTo>
                <a:lnTo>
                  <a:pt x="5" y="4050"/>
                </a:lnTo>
                <a:lnTo>
                  <a:pt x="10" y="4074"/>
                </a:lnTo>
                <a:lnTo>
                  <a:pt x="15" y="4096"/>
                </a:lnTo>
                <a:lnTo>
                  <a:pt x="21" y="4119"/>
                </a:lnTo>
                <a:lnTo>
                  <a:pt x="29" y="4141"/>
                </a:lnTo>
                <a:lnTo>
                  <a:pt x="37" y="4163"/>
                </a:lnTo>
                <a:lnTo>
                  <a:pt x="47" y="4184"/>
                </a:lnTo>
                <a:lnTo>
                  <a:pt x="57" y="4204"/>
                </a:lnTo>
                <a:lnTo>
                  <a:pt x="69" y="4224"/>
                </a:lnTo>
                <a:lnTo>
                  <a:pt x="81" y="4244"/>
                </a:lnTo>
                <a:lnTo>
                  <a:pt x="95" y="4262"/>
                </a:lnTo>
                <a:lnTo>
                  <a:pt x="109" y="4281"/>
                </a:lnTo>
                <a:lnTo>
                  <a:pt x="124" y="4297"/>
                </a:lnTo>
                <a:lnTo>
                  <a:pt x="139" y="4314"/>
                </a:lnTo>
                <a:lnTo>
                  <a:pt x="156" y="4329"/>
                </a:lnTo>
                <a:lnTo>
                  <a:pt x="174" y="4344"/>
                </a:lnTo>
                <a:lnTo>
                  <a:pt x="191" y="4359"/>
                </a:lnTo>
                <a:lnTo>
                  <a:pt x="209" y="4372"/>
                </a:lnTo>
                <a:lnTo>
                  <a:pt x="229" y="4385"/>
                </a:lnTo>
                <a:lnTo>
                  <a:pt x="249" y="4396"/>
                </a:lnTo>
                <a:lnTo>
                  <a:pt x="270" y="4407"/>
                </a:lnTo>
                <a:lnTo>
                  <a:pt x="290" y="4416"/>
                </a:lnTo>
                <a:lnTo>
                  <a:pt x="312" y="4425"/>
                </a:lnTo>
                <a:lnTo>
                  <a:pt x="334" y="4432"/>
                </a:lnTo>
                <a:lnTo>
                  <a:pt x="357" y="4439"/>
                </a:lnTo>
                <a:lnTo>
                  <a:pt x="380" y="4444"/>
                </a:lnTo>
                <a:lnTo>
                  <a:pt x="404" y="4448"/>
                </a:lnTo>
                <a:lnTo>
                  <a:pt x="427" y="4451"/>
                </a:lnTo>
                <a:lnTo>
                  <a:pt x="451" y="4453"/>
                </a:lnTo>
                <a:lnTo>
                  <a:pt x="476" y="4454"/>
                </a:lnTo>
                <a:lnTo>
                  <a:pt x="4307" y="4454"/>
                </a:lnTo>
                <a:lnTo>
                  <a:pt x="4331" y="4453"/>
                </a:lnTo>
                <a:lnTo>
                  <a:pt x="4355" y="4451"/>
                </a:lnTo>
                <a:lnTo>
                  <a:pt x="4378" y="4448"/>
                </a:lnTo>
                <a:lnTo>
                  <a:pt x="4403" y="4444"/>
                </a:lnTo>
                <a:lnTo>
                  <a:pt x="4426" y="4439"/>
                </a:lnTo>
                <a:lnTo>
                  <a:pt x="4448" y="4432"/>
                </a:lnTo>
                <a:lnTo>
                  <a:pt x="4470" y="4425"/>
                </a:lnTo>
                <a:lnTo>
                  <a:pt x="4492" y="4416"/>
                </a:lnTo>
                <a:lnTo>
                  <a:pt x="4512" y="4407"/>
                </a:lnTo>
                <a:lnTo>
                  <a:pt x="4533" y="4396"/>
                </a:lnTo>
                <a:lnTo>
                  <a:pt x="4553" y="4385"/>
                </a:lnTo>
                <a:lnTo>
                  <a:pt x="4572" y="4372"/>
                </a:lnTo>
                <a:lnTo>
                  <a:pt x="4591" y="4359"/>
                </a:lnTo>
                <a:lnTo>
                  <a:pt x="4609" y="4344"/>
                </a:lnTo>
                <a:lnTo>
                  <a:pt x="4627" y="4329"/>
                </a:lnTo>
                <a:lnTo>
                  <a:pt x="4643" y="4314"/>
                </a:lnTo>
                <a:lnTo>
                  <a:pt x="4659" y="4297"/>
                </a:lnTo>
                <a:lnTo>
                  <a:pt x="4674" y="4281"/>
                </a:lnTo>
                <a:lnTo>
                  <a:pt x="4688" y="4262"/>
                </a:lnTo>
                <a:lnTo>
                  <a:pt x="4701" y="4244"/>
                </a:lnTo>
                <a:lnTo>
                  <a:pt x="4713" y="4224"/>
                </a:lnTo>
                <a:lnTo>
                  <a:pt x="4725" y="4204"/>
                </a:lnTo>
                <a:lnTo>
                  <a:pt x="4735" y="4184"/>
                </a:lnTo>
                <a:lnTo>
                  <a:pt x="4745" y="4163"/>
                </a:lnTo>
                <a:lnTo>
                  <a:pt x="4754" y="4141"/>
                </a:lnTo>
                <a:lnTo>
                  <a:pt x="4761" y="4119"/>
                </a:lnTo>
                <a:lnTo>
                  <a:pt x="4768" y="4096"/>
                </a:lnTo>
                <a:lnTo>
                  <a:pt x="4772" y="4074"/>
                </a:lnTo>
                <a:lnTo>
                  <a:pt x="4777" y="4050"/>
                </a:lnTo>
                <a:lnTo>
                  <a:pt x="4779" y="4027"/>
                </a:lnTo>
                <a:lnTo>
                  <a:pt x="4782" y="4002"/>
                </a:lnTo>
                <a:lnTo>
                  <a:pt x="4783" y="3978"/>
                </a:lnTo>
                <a:lnTo>
                  <a:pt x="4783" y="1441"/>
                </a:lnTo>
                <a:lnTo>
                  <a:pt x="4782" y="1417"/>
                </a:lnTo>
                <a:lnTo>
                  <a:pt x="4779" y="1393"/>
                </a:lnTo>
                <a:lnTo>
                  <a:pt x="4777" y="1368"/>
                </a:lnTo>
                <a:lnTo>
                  <a:pt x="4772" y="1345"/>
                </a:lnTo>
                <a:lnTo>
                  <a:pt x="4768" y="1322"/>
                </a:lnTo>
                <a:lnTo>
                  <a:pt x="4761" y="1300"/>
                </a:lnTo>
                <a:lnTo>
                  <a:pt x="4754" y="1277"/>
                </a:lnTo>
                <a:lnTo>
                  <a:pt x="4745" y="1256"/>
                </a:lnTo>
                <a:lnTo>
                  <a:pt x="4735" y="1234"/>
                </a:lnTo>
                <a:lnTo>
                  <a:pt x="4725" y="1215"/>
                </a:lnTo>
                <a:lnTo>
                  <a:pt x="4713" y="1194"/>
                </a:lnTo>
                <a:lnTo>
                  <a:pt x="4701" y="1176"/>
                </a:lnTo>
                <a:lnTo>
                  <a:pt x="4688" y="1157"/>
                </a:lnTo>
                <a:lnTo>
                  <a:pt x="4674" y="1139"/>
                </a:lnTo>
                <a:lnTo>
                  <a:pt x="4659" y="1121"/>
                </a:lnTo>
                <a:lnTo>
                  <a:pt x="4643" y="1105"/>
                </a:lnTo>
                <a:lnTo>
                  <a:pt x="4627" y="1089"/>
                </a:lnTo>
                <a:lnTo>
                  <a:pt x="4609" y="1074"/>
                </a:lnTo>
                <a:lnTo>
                  <a:pt x="4591" y="1060"/>
                </a:lnTo>
                <a:lnTo>
                  <a:pt x="4572" y="1047"/>
                </a:lnTo>
                <a:lnTo>
                  <a:pt x="4553" y="1035"/>
                </a:lnTo>
                <a:lnTo>
                  <a:pt x="4533" y="1023"/>
                </a:lnTo>
                <a:lnTo>
                  <a:pt x="4512" y="1013"/>
                </a:lnTo>
                <a:lnTo>
                  <a:pt x="4492" y="1003"/>
                </a:lnTo>
                <a:lnTo>
                  <a:pt x="4470" y="994"/>
                </a:lnTo>
                <a:lnTo>
                  <a:pt x="4448" y="987"/>
                </a:lnTo>
                <a:lnTo>
                  <a:pt x="4426" y="980"/>
                </a:lnTo>
                <a:lnTo>
                  <a:pt x="4403" y="976"/>
                </a:lnTo>
                <a:lnTo>
                  <a:pt x="4378" y="971"/>
                </a:lnTo>
                <a:lnTo>
                  <a:pt x="4355" y="968"/>
                </a:lnTo>
                <a:lnTo>
                  <a:pt x="4331" y="966"/>
                </a:lnTo>
                <a:lnTo>
                  <a:pt x="4307" y="965"/>
                </a:lnTo>
                <a:close/>
                <a:moveTo>
                  <a:pt x="1889" y="469"/>
                </a:moveTo>
                <a:lnTo>
                  <a:pt x="1889" y="469"/>
                </a:lnTo>
                <a:lnTo>
                  <a:pt x="2879" y="469"/>
                </a:lnTo>
                <a:lnTo>
                  <a:pt x="2879" y="965"/>
                </a:lnTo>
                <a:lnTo>
                  <a:pt x="1889" y="965"/>
                </a:lnTo>
                <a:lnTo>
                  <a:pt x="1889" y="4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32"/>
          <p:cNvSpPr>
            <a:spLocks noChangeArrowheads="1"/>
          </p:cNvSpPr>
          <p:nvPr/>
        </p:nvSpPr>
        <p:spPr bwMode="auto">
          <a:xfrm>
            <a:off x="9141460" y="2460625"/>
            <a:ext cx="2747645"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48" name="Rectangle 32"/>
          <p:cNvSpPr>
            <a:spLocks noChangeArrowheads="1"/>
          </p:cNvSpPr>
          <p:nvPr/>
        </p:nvSpPr>
        <p:spPr bwMode="auto">
          <a:xfrm>
            <a:off x="8442960" y="3703955"/>
            <a:ext cx="2795270"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l">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49" name="Rectangle 32"/>
          <p:cNvSpPr>
            <a:spLocks noChangeArrowheads="1"/>
          </p:cNvSpPr>
          <p:nvPr/>
        </p:nvSpPr>
        <p:spPr bwMode="auto">
          <a:xfrm>
            <a:off x="401320" y="2592705"/>
            <a:ext cx="2763520"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0" name="Rectangle 32"/>
          <p:cNvSpPr>
            <a:spLocks noChangeArrowheads="1"/>
          </p:cNvSpPr>
          <p:nvPr/>
        </p:nvSpPr>
        <p:spPr bwMode="auto">
          <a:xfrm>
            <a:off x="1283970" y="3704590"/>
            <a:ext cx="2763520" cy="4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标题文本预设</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20000"/>
              </a:lnSpc>
              <a:buFont typeface="Arial" panose="020B0604020202020204" pitchFamily="34" charset="0"/>
              <a:buNone/>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51" name="文本框 50"/>
          <p:cNvSpPr txBox="1"/>
          <p:nvPr/>
        </p:nvSpPr>
        <p:spPr>
          <a:xfrm>
            <a:off x="4001770" y="1777365"/>
            <a:ext cx="4009390" cy="624017"/>
          </a:xfrm>
          <a:prstGeom prst="rect">
            <a:avLst/>
          </a:prstGeom>
          <a:noFill/>
        </p:spPr>
        <p:txBody>
          <a:bodyPr wrap="square" rtlCol="0">
            <a:spAutoFit/>
          </a:bodyPr>
          <a:lstStyle/>
          <a:p>
            <a:pPr algn="ctr">
              <a:lnSpc>
                <a:spcPct val="120000"/>
              </a:lnSpc>
              <a:buFont typeface="Arial" panose="020B0604020202020204" pitchFamily="34" charset="0"/>
              <a:buNone/>
            </a:pPr>
            <a:r>
              <a:rPr 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点击输入您的标题</a:t>
            </a:r>
          </a:p>
          <a:p>
            <a:pPr algn="ctr">
              <a:lnSpc>
                <a:spcPct val="120000"/>
              </a:lnSpc>
              <a:buFont typeface="Arial" panose="020B0604020202020204" pitchFamily="34" charset="0"/>
              <a:buNone/>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文本框 104"/>
          <p:cNvSpPr txBox="1"/>
          <p:nvPr/>
        </p:nvSpPr>
        <p:spPr>
          <a:xfrm>
            <a:off x="1341755" y="5344160"/>
            <a:ext cx="9566275" cy="584775"/>
          </a:xfrm>
          <a:prstGeom prst="rect">
            <a:avLst/>
          </a:prstGeom>
          <a:noFill/>
        </p:spPr>
        <p:txBody>
          <a:bodyPr wrap="square" rtlCol="0" anchor="t">
            <a:spAutoFit/>
          </a:bodyPr>
          <a:lstStyle/>
          <a:p>
            <a:pPr algn="just">
              <a:lnSpc>
                <a:spcPct val="10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输入替换内容输入替换内容输入替换内容输入替换内容输入替换内容输入替换内容输入替换内容输入替换内容</a:t>
            </a:r>
          </a:p>
        </p:txBody>
      </p:sp>
      <p:sp>
        <p:nvSpPr>
          <p:cNvPr id="23" name="文本框 22"/>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10" presetClass="entr" presetSubtype="0" fill="hold" grpId="1" nodeType="afterEffect">
                                  <p:stCondLst>
                                    <p:cond delay="0"/>
                                  </p:stCondLst>
                                  <p:childTnLst>
                                    <p:set>
                                      <p:cBhvr>
                                        <p:cTn id="34" dur="1" fill="hold">
                                          <p:stCondLst>
                                            <p:cond delay="0"/>
                                          </p:stCondLst>
                                        </p:cTn>
                                        <p:tgtEl>
                                          <p:spTgt spid="351"/>
                                        </p:tgtEl>
                                        <p:attrNameLst>
                                          <p:attrName>style.visibility</p:attrName>
                                        </p:attrNameLst>
                                      </p:cBhvr>
                                      <p:to>
                                        <p:strVal val="visible"/>
                                      </p:to>
                                    </p:set>
                                    <p:animEffect transition="in" filter="fade">
                                      <p:cBhvr>
                                        <p:cTn id="35" dur="500"/>
                                        <p:tgtEl>
                                          <p:spTgt spid="35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up)">
                                      <p:cBhvr>
                                        <p:cTn id="57" dur="500"/>
                                        <p:tgtEl>
                                          <p:spTgt spid="48"/>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500"/>
                                        <p:tgtEl>
                                          <p:spTgt spid="49"/>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up)">
                                      <p:cBhvr>
                                        <p:cTn id="65" dur="500"/>
                                        <p:tgtEl>
                                          <p:spTgt spid="50"/>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childTnLst>
                          </p:cTn>
                        </p:par>
                        <p:par>
                          <p:cTn id="70" fill="hold">
                            <p:stCondLst>
                              <p:cond delay="6000"/>
                            </p:stCondLst>
                            <p:childTnLst>
                              <p:par>
                                <p:cTn id="71" presetID="27" presetClass="entr" presetSubtype="0" fill="hold" grpId="1" nodeType="afterEffect">
                                  <p:stCondLst>
                                    <p:cond delay="0"/>
                                  </p:stCondLst>
                                  <p:iterate type="lt">
                                    <p:tmPct val="50000"/>
                                  </p:iterate>
                                  <p:childTnLst>
                                    <p:set>
                                      <p:cBhvr>
                                        <p:cTn id="72" dur="1" fill="hold">
                                          <p:stCondLst>
                                            <p:cond delay="0"/>
                                          </p:stCondLst>
                                        </p:cTn>
                                        <p:tgtEl>
                                          <p:spTgt spid="105"/>
                                        </p:tgtEl>
                                        <p:attrNameLst>
                                          <p:attrName>style.visibility</p:attrName>
                                        </p:attrNameLst>
                                      </p:cBhvr>
                                      <p:to>
                                        <p:strVal val="visible"/>
                                      </p:to>
                                    </p:set>
                                    <p:anim calcmode="discrete" valueType="clr">
                                      <p:cBhvr override="childStyle">
                                        <p:cTn id="73" dur="80"/>
                                        <p:tgtEl>
                                          <p:spTgt spid="105"/>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05"/>
                                        </p:tgtEl>
                                        <p:attrNameLst>
                                          <p:attrName>fillcolor</p:attrName>
                                        </p:attrNameLst>
                                      </p:cBhvr>
                                      <p:tavLst>
                                        <p:tav tm="0">
                                          <p:val>
                                            <p:clrVal>
                                              <a:schemeClr val="accent2"/>
                                            </p:clrVal>
                                          </p:val>
                                        </p:tav>
                                        <p:tav tm="50000">
                                          <p:val>
                                            <p:clrVal>
                                              <a:schemeClr val="hlink"/>
                                            </p:clrVal>
                                          </p:val>
                                        </p:tav>
                                      </p:tavLst>
                                    </p:anim>
                                    <p:set>
                                      <p:cBhvr>
                                        <p:cTn id="75" dur="80"/>
                                        <p:tgtEl>
                                          <p:spTgt spid="1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11" grpId="0" bldLvl="0" animBg="1"/>
      <p:bldP spid="12" grpId="0" bldLvl="0" animBg="1"/>
      <p:bldP spid="14" grpId="0" bldLvl="0" animBg="1"/>
      <p:bldP spid="351" grpId="0" animBg="1"/>
      <p:bldP spid="351" grpId="1" bldLvl="0" animBg="1"/>
      <p:bldP spid="15" grpId="0" bldLvl="0" animBg="1"/>
      <p:bldP spid="33" grpId="0" bldLvl="0" animBg="1"/>
      <p:bldP spid="34" grpId="0" bldLvl="0" animBg="1"/>
      <p:bldP spid="37" grpId="0" bldLvl="0" animBg="1"/>
      <p:bldP spid="47" grpId="0"/>
      <p:bldP spid="48" grpId="0"/>
      <p:bldP spid="49" grpId="0"/>
      <p:bldP spid="50" grpId="0"/>
      <p:bldP spid="51" grpId="0"/>
      <p:bldP spid="105" grpId="0"/>
      <p:bldP spid="10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4" name="_2"/>
          <p:cNvSpPr/>
          <p:nvPr/>
        </p:nvSpPr>
        <p:spPr bwMode="gray">
          <a:xfrm flipV="1">
            <a:off x="1855363" y="3852890"/>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_3"/>
          <p:cNvSpPr/>
          <p:nvPr/>
        </p:nvSpPr>
        <p:spPr bwMode="gray">
          <a:xfrm rot="16200000">
            <a:off x="2143378" y="3220017"/>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53        _4"/>
          <p:cNvSpPr/>
          <p:nvPr/>
        </p:nvSpPr>
        <p:spPr bwMode="gray">
          <a:xfrm>
            <a:off x="1848335" y="2191679"/>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3        _5"/>
          <p:cNvSpPr>
            <a:spLocks noChangeArrowheads="1"/>
          </p:cNvSpPr>
          <p:nvPr/>
        </p:nvSpPr>
        <p:spPr bwMode="gray">
          <a:xfrm>
            <a:off x="4509274" y="1802941"/>
            <a:ext cx="6104145" cy="1195991"/>
          </a:xfrm>
          <a:prstGeom prst="roundRect">
            <a:avLst>
              <a:gd name="adj" fmla="val 11505"/>
            </a:avLst>
          </a:prstGeom>
          <a:noFill/>
          <a:ln w="15875" cap="flat" cmpd="sng" algn="ctr">
            <a:solidFill>
              <a:schemeClr val="accent1">
                <a:lumMod val="10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粘贴，并选择只保留文字。在此录入上述图表的综合描述说明。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_6"/>
          <p:cNvSpPr>
            <a:spLocks noChangeArrowheads="1"/>
          </p:cNvSpPr>
          <p:nvPr/>
        </p:nvSpPr>
        <p:spPr bwMode="gray">
          <a:xfrm>
            <a:off x="3074647" y="1796820"/>
            <a:ext cx="1242605" cy="1202113"/>
          </a:xfrm>
          <a:prstGeom prst="roundRect">
            <a:avLst>
              <a:gd name="adj" fmla="val 11921"/>
            </a:avLst>
          </a:prstGeom>
          <a:solidFill>
            <a:schemeClr val="accent1">
              <a:lumMod val="100000"/>
            </a:schemeClr>
          </a:solidFill>
          <a:ln w="63500" cap="flat" cmpd="sng" algn="ctr">
            <a:no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添加标题</a:t>
            </a:r>
            <a:endParaRPr kumimoji="0" lang="zh-CN" altLang="zh-CN"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9" name="_7"/>
          <p:cNvSpPr>
            <a:spLocks noChangeArrowheads="1"/>
          </p:cNvSpPr>
          <p:nvPr/>
        </p:nvSpPr>
        <p:spPr bwMode="gray">
          <a:xfrm>
            <a:off x="4509274" y="3256318"/>
            <a:ext cx="6104145" cy="1192036"/>
          </a:xfrm>
          <a:prstGeom prst="roundRect">
            <a:avLst>
              <a:gd name="adj" fmla="val 11505"/>
            </a:avLst>
          </a:prstGeom>
          <a:noFill/>
          <a:ln w="15875" cap="flat" cmpd="sng" algn="ctr">
            <a:solidFill>
              <a:schemeClr val="accent1">
                <a:lumMod val="10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粘贴，并选择只保留文字。在此录入上述图表的综合描述说明。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_8"/>
          <p:cNvSpPr>
            <a:spLocks noChangeArrowheads="1"/>
          </p:cNvSpPr>
          <p:nvPr/>
        </p:nvSpPr>
        <p:spPr bwMode="gray">
          <a:xfrm>
            <a:off x="3074647" y="3256318"/>
            <a:ext cx="1242607" cy="1192036"/>
          </a:xfrm>
          <a:prstGeom prst="roundRect">
            <a:avLst>
              <a:gd name="adj" fmla="val 11921"/>
            </a:avLst>
          </a:prstGeom>
          <a:solidFill>
            <a:schemeClr val="accent1">
              <a:lumMod val="100000"/>
            </a:schemeClr>
          </a:solidFill>
          <a:ln w="63500" cap="flat" cmpd="sng" algn="ctr">
            <a:no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添加标题</a:t>
            </a:r>
            <a:endParaRPr kumimoji="0" lang="zh-CN" altLang="zh-CN"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原创设计师      _9"/>
          <p:cNvSpPr>
            <a:spLocks noChangeArrowheads="1"/>
          </p:cNvSpPr>
          <p:nvPr/>
        </p:nvSpPr>
        <p:spPr bwMode="ltGray">
          <a:xfrm>
            <a:off x="4509274" y="4697390"/>
            <a:ext cx="6104145" cy="1181401"/>
          </a:xfrm>
          <a:prstGeom prst="roundRect">
            <a:avLst>
              <a:gd name="adj" fmla="val 11505"/>
            </a:avLst>
          </a:prstGeom>
          <a:noFill/>
          <a:ln w="15875" cap="flat" cmpd="sng" algn="ctr">
            <a:solidFill>
              <a:schemeClr val="accent1">
                <a:lumMod val="10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粘贴，并选择只保留文字。在此录入上述图表的综合描述说明。</a:t>
            </a:r>
            <a:endParaRPr kumimoji="0" lang="zh-CN"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_10"/>
          <p:cNvSpPr>
            <a:spLocks noChangeArrowheads="1"/>
          </p:cNvSpPr>
          <p:nvPr/>
        </p:nvSpPr>
        <p:spPr bwMode="gray">
          <a:xfrm>
            <a:off x="3074647" y="4697390"/>
            <a:ext cx="1242605" cy="1181401"/>
          </a:xfrm>
          <a:prstGeom prst="roundRect">
            <a:avLst>
              <a:gd name="adj" fmla="val 11921"/>
            </a:avLst>
          </a:prstGeom>
          <a:solidFill>
            <a:schemeClr val="accent1">
              <a:lumMod val="100000"/>
            </a:schemeClr>
          </a:solidFill>
          <a:ln w="63500" cap="flat" cmpd="sng" algn="ctr">
            <a:no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添加标题</a:t>
            </a:r>
            <a:endParaRPr kumimoji="0" lang="zh-CN" altLang="zh-CN" sz="1865"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_11"/>
          <p:cNvSpPr>
            <a:spLocks noChangeArrowheads="1"/>
          </p:cNvSpPr>
          <p:nvPr/>
        </p:nvSpPr>
        <p:spPr bwMode="auto">
          <a:xfrm>
            <a:off x="1100502" y="3160588"/>
            <a:ext cx="1382569" cy="1384297"/>
          </a:xfrm>
          <a:prstGeom prst="ellipse">
            <a:avLst/>
          </a:prstGeom>
          <a:solidFill>
            <a:schemeClr val="accent1">
              <a:lumMod val="100000"/>
            </a:schemeClr>
          </a:solidFill>
          <a:ln w="63500">
            <a:noFill/>
            <a:round/>
          </a:ln>
          <a:effectLst>
            <a:outerShdw blurRad="127000" dist="38100" dir="5400000" algn="ctr" rotWithShape="0">
              <a:prstClr val="black">
                <a:alpha val="40000"/>
              </a:prstClr>
            </a:outerShdw>
          </a:effectLst>
        </p:spPr>
        <p:txBody>
          <a:bodyPr lIns="82824" tIns="41411" rIns="82824" bIns="41411" anchor="ctr"/>
          <a:lstStyle/>
          <a:p>
            <a:pPr marL="0" marR="0" lvl="0" indent="0" algn="ctr" defTabSz="1218565"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18" name="Freeform 571"/>
          <p:cNvSpPr/>
          <p:nvPr/>
        </p:nvSpPr>
        <p:spPr bwMode="auto">
          <a:xfrm>
            <a:off x="2339852" y="1764344"/>
            <a:ext cx="3086072" cy="1415670"/>
          </a:xfrm>
          <a:custGeom>
            <a:avLst/>
            <a:gdLst>
              <a:gd name="T0" fmla="*/ 2464 w 2464"/>
              <a:gd name="T1" fmla="*/ 0 h 1284"/>
              <a:gd name="T2" fmla="*/ 1052 w 2464"/>
              <a:gd name="T3" fmla="*/ 0 h 1284"/>
              <a:gd name="T4" fmla="*/ 291 w 2464"/>
              <a:gd name="T5" fmla="*/ 1284 h 1284"/>
              <a:gd name="T6" fmla="*/ 1704 w 2464"/>
              <a:gd name="T7" fmla="*/ 1284 h 1284"/>
              <a:gd name="T8" fmla="*/ 2464 w 2464"/>
              <a:gd name="T9" fmla="*/ 0 h 1284"/>
            </a:gdLst>
            <a:ahLst/>
            <a:cxnLst>
              <a:cxn ang="0">
                <a:pos x="T0" y="T1"/>
              </a:cxn>
              <a:cxn ang="0">
                <a:pos x="T2" y="T3"/>
              </a:cxn>
              <a:cxn ang="0">
                <a:pos x="T4" y="T5"/>
              </a:cxn>
              <a:cxn ang="0">
                <a:pos x="T6" y="T7"/>
              </a:cxn>
              <a:cxn ang="0">
                <a:pos x="T8" y="T9"/>
              </a:cxn>
            </a:cxnLst>
            <a:rect l="0" t="0" r="r" b="b"/>
            <a:pathLst>
              <a:path w="2464" h="1284">
                <a:moveTo>
                  <a:pt x="2464" y="0"/>
                </a:moveTo>
                <a:cubicBezTo>
                  <a:pt x="1052" y="0"/>
                  <a:pt x="1052" y="0"/>
                  <a:pt x="1052" y="0"/>
                </a:cubicBezTo>
                <a:cubicBezTo>
                  <a:pt x="1052" y="428"/>
                  <a:pt x="0" y="493"/>
                  <a:pt x="291" y="1284"/>
                </a:cubicBezTo>
                <a:cubicBezTo>
                  <a:pt x="1704" y="1284"/>
                  <a:pt x="1704" y="1284"/>
                  <a:pt x="1704" y="1284"/>
                </a:cubicBezTo>
                <a:cubicBezTo>
                  <a:pt x="1412" y="493"/>
                  <a:pt x="2464" y="428"/>
                  <a:pt x="2464" y="0"/>
                </a:cubicBezTo>
                <a:close/>
              </a:path>
            </a:pathLst>
          </a:custGeom>
          <a:solidFill>
            <a:schemeClr val="accent1">
              <a:lumMod val="100000"/>
            </a:schemeClr>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lstStyle/>
          <a:p>
            <a:pPr marL="0" marR="0" lvl="0" indent="0" algn="l" defTabSz="121602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72"/>
          <p:cNvSpPr/>
          <p:nvPr/>
        </p:nvSpPr>
        <p:spPr bwMode="auto">
          <a:xfrm>
            <a:off x="2339852" y="3181477"/>
            <a:ext cx="3086072" cy="1415670"/>
          </a:xfrm>
          <a:custGeom>
            <a:avLst/>
            <a:gdLst>
              <a:gd name="T0" fmla="*/ 2464 w 2464"/>
              <a:gd name="T1" fmla="*/ 0 h 1284"/>
              <a:gd name="T2" fmla="*/ 1052 w 2464"/>
              <a:gd name="T3" fmla="*/ 0 h 1284"/>
              <a:gd name="T4" fmla="*/ 291 w 2464"/>
              <a:gd name="T5" fmla="*/ 1284 h 1284"/>
              <a:gd name="T6" fmla="*/ 1704 w 2464"/>
              <a:gd name="T7" fmla="*/ 1284 h 1284"/>
              <a:gd name="T8" fmla="*/ 2464 w 2464"/>
              <a:gd name="T9" fmla="*/ 0 h 1284"/>
            </a:gdLst>
            <a:ahLst/>
            <a:cxnLst>
              <a:cxn ang="0">
                <a:pos x="T0" y="T1"/>
              </a:cxn>
              <a:cxn ang="0">
                <a:pos x="T2" y="T3"/>
              </a:cxn>
              <a:cxn ang="0">
                <a:pos x="T4" y="T5"/>
              </a:cxn>
              <a:cxn ang="0">
                <a:pos x="T6" y="T7"/>
              </a:cxn>
              <a:cxn ang="0">
                <a:pos x="T8" y="T9"/>
              </a:cxn>
            </a:cxnLst>
            <a:rect l="0" t="0" r="r" b="b"/>
            <a:pathLst>
              <a:path w="2464" h="1284">
                <a:moveTo>
                  <a:pt x="2464" y="0"/>
                </a:moveTo>
                <a:cubicBezTo>
                  <a:pt x="1052" y="0"/>
                  <a:pt x="1052" y="0"/>
                  <a:pt x="1052" y="0"/>
                </a:cubicBezTo>
                <a:cubicBezTo>
                  <a:pt x="1052" y="428"/>
                  <a:pt x="0" y="493"/>
                  <a:pt x="291" y="1284"/>
                </a:cubicBezTo>
                <a:cubicBezTo>
                  <a:pt x="1704" y="1284"/>
                  <a:pt x="1704" y="1284"/>
                  <a:pt x="1704" y="1284"/>
                </a:cubicBezTo>
                <a:cubicBezTo>
                  <a:pt x="1412" y="493"/>
                  <a:pt x="2464" y="428"/>
                  <a:pt x="2464" y="0"/>
                </a:cubicBezTo>
                <a:close/>
              </a:path>
            </a:pathLst>
          </a:custGeom>
          <a:solidFill>
            <a:schemeClr val="accent1">
              <a:lumMod val="100000"/>
            </a:schemeClr>
          </a:solidFill>
          <a:ln w="38100">
            <a:solidFill>
              <a:schemeClr val="bg1"/>
            </a:solidFill>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lstStyle/>
          <a:p>
            <a:pPr marL="0" marR="0" lvl="0" indent="0" algn="l" defTabSz="121602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73"/>
          <p:cNvSpPr/>
          <p:nvPr/>
        </p:nvSpPr>
        <p:spPr bwMode="auto">
          <a:xfrm>
            <a:off x="2339852" y="4597146"/>
            <a:ext cx="3086072" cy="1415670"/>
          </a:xfrm>
          <a:custGeom>
            <a:avLst/>
            <a:gdLst>
              <a:gd name="T0" fmla="*/ 2464 w 2464"/>
              <a:gd name="T1" fmla="*/ 0 h 1284"/>
              <a:gd name="T2" fmla="*/ 1052 w 2464"/>
              <a:gd name="T3" fmla="*/ 0 h 1284"/>
              <a:gd name="T4" fmla="*/ 291 w 2464"/>
              <a:gd name="T5" fmla="*/ 1284 h 1284"/>
              <a:gd name="T6" fmla="*/ 1704 w 2464"/>
              <a:gd name="T7" fmla="*/ 1284 h 1284"/>
              <a:gd name="T8" fmla="*/ 2464 w 2464"/>
              <a:gd name="T9" fmla="*/ 0 h 1284"/>
            </a:gdLst>
            <a:ahLst/>
            <a:cxnLst>
              <a:cxn ang="0">
                <a:pos x="T0" y="T1"/>
              </a:cxn>
              <a:cxn ang="0">
                <a:pos x="T2" y="T3"/>
              </a:cxn>
              <a:cxn ang="0">
                <a:pos x="T4" y="T5"/>
              </a:cxn>
              <a:cxn ang="0">
                <a:pos x="T6" y="T7"/>
              </a:cxn>
              <a:cxn ang="0">
                <a:pos x="T8" y="T9"/>
              </a:cxn>
            </a:cxnLst>
            <a:rect l="0" t="0" r="r" b="b"/>
            <a:pathLst>
              <a:path w="2464" h="1284">
                <a:moveTo>
                  <a:pt x="2464" y="0"/>
                </a:moveTo>
                <a:cubicBezTo>
                  <a:pt x="1052" y="0"/>
                  <a:pt x="1052" y="0"/>
                  <a:pt x="1052" y="0"/>
                </a:cubicBezTo>
                <a:cubicBezTo>
                  <a:pt x="1052" y="428"/>
                  <a:pt x="0" y="493"/>
                  <a:pt x="291" y="1284"/>
                </a:cubicBezTo>
                <a:cubicBezTo>
                  <a:pt x="1704" y="1284"/>
                  <a:pt x="1704" y="1284"/>
                  <a:pt x="1704" y="1284"/>
                </a:cubicBezTo>
                <a:cubicBezTo>
                  <a:pt x="1412" y="493"/>
                  <a:pt x="2464" y="428"/>
                  <a:pt x="2464" y="0"/>
                </a:cubicBezTo>
                <a:close/>
              </a:path>
            </a:pathLst>
          </a:custGeom>
          <a:solidFill>
            <a:schemeClr val="accent1">
              <a:lumMod val="100000"/>
            </a:schemeClr>
          </a:solidFill>
          <a:ln w="38100">
            <a:solidFill>
              <a:schemeClr val="bg1"/>
            </a:solidFill>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lstStyle/>
          <a:p>
            <a:pPr marL="0" marR="0" lvl="0" indent="0" algn="l" defTabSz="121602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21" name="直接连接符 20"/>
          <p:cNvCxnSpPr/>
          <p:nvPr/>
        </p:nvCxnSpPr>
        <p:spPr>
          <a:xfrm>
            <a:off x="5397349" y="1792919"/>
            <a:ext cx="3869771" cy="0"/>
          </a:xfrm>
          <a:prstGeom prst="line">
            <a:avLst/>
          </a:prstGeom>
          <a:noFill/>
          <a:ln w="9525" cap="flat" cmpd="sng" algn="ctr">
            <a:solidFill>
              <a:schemeClr val="accent1">
                <a:lumMod val="100000"/>
              </a:schemeClr>
            </a:solidFill>
            <a:prstDash val="solid"/>
          </a:ln>
          <a:effectLst/>
        </p:spPr>
      </p:cxnSp>
      <p:cxnSp>
        <p:nvCxnSpPr>
          <p:cNvPr id="22" name="直接连接符 21"/>
          <p:cNvCxnSpPr/>
          <p:nvPr/>
        </p:nvCxnSpPr>
        <p:spPr>
          <a:xfrm>
            <a:off x="4417080" y="5979795"/>
            <a:ext cx="3869771" cy="0"/>
          </a:xfrm>
          <a:prstGeom prst="line">
            <a:avLst/>
          </a:prstGeom>
          <a:noFill/>
          <a:ln w="9525" cap="flat" cmpd="sng" algn="ctr">
            <a:solidFill>
              <a:schemeClr val="accent1">
                <a:lumMod val="100000"/>
              </a:schemeClr>
            </a:solidFill>
            <a:prstDash val="solid"/>
          </a:ln>
          <a:effectLst/>
        </p:spPr>
      </p:cxnSp>
      <p:cxnSp>
        <p:nvCxnSpPr>
          <p:cNvPr id="23" name="直接连接符 22"/>
          <p:cNvCxnSpPr/>
          <p:nvPr/>
        </p:nvCxnSpPr>
        <p:spPr>
          <a:xfrm>
            <a:off x="5397348" y="4625721"/>
            <a:ext cx="3869771" cy="0"/>
          </a:xfrm>
          <a:prstGeom prst="line">
            <a:avLst/>
          </a:prstGeom>
          <a:noFill/>
          <a:ln w="9525" cap="flat" cmpd="sng" algn="ctr">
            <a:solidFill>
              <a:schemeClr val="accent1">
                <a:lumMod val="100000"/>
              </a:schemeClr>
            </a:solidFill>
            <a:prstDash val="solid"/>
          </a:ln>
          <a:effectLst/>
        </p:spPr>
      </p:cxnSp>
      <p:cxnSp>
        <p:nvCxnSpPr>
          <p:cNvPr id="24" name="直接连接符 23"/>
          <p:cNvCxnSpPr/>
          <p:nvPr/>
        </p:nvCxnSpPr>
        <p:spPr>
          <a:xfrm>
            <a:off x="5397347" y="3208589"/>
            <a:ext cx="3869771" cy="0"/>
          </a:xfrm>
          <a:prstGeom prst="line">
            <a:avLst/>
          </a:prstGeom>
          <a:noFill/>
          <a:ln w="9525" cap="flat" cmpd="sng" algn="ctr">
            <a:solidFill>
              <a:schemeClr val="accent1">
                <a:lumMod val="100000"/>
              </a:schemeClr>
            </a:solidFill>
            <a:prstDash val="solid"/>
          </a:ln>
          <a:effectLst/>
        </p:spPr>
      </p:cxnSp>
      <p:sp>
        <p:nvSpPr>
          <p:cNvPr id="26" name="TextBox 26"/>
          <p:cNvSpPr txBox="1"/>
          <p:nvPr/>
        </p:nvSpPr>
        <p:spPr>
          <a:xfrm flipH="1">
            <a:off x="3015465" y="2014583"/>
            <a:ext cx="1665173" cy="830997"/>
          </a:xfrm>
          <a:prstGeom prst="rect">
            <a:avLst/>
          </a:prstGeom>
          <a:noFill/>
          <a:scene3d>
            <a:camera prst="isometricOffAxis2Top">
              <a:rot lat="18372690" lon="21407145" rev="14320"/>
            </a:camera>
            <a:lightRig rig="threePt" dir="t"/>
          </a:scene3d>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添加</a:t>
            </a:r>
            <a:endParaRPr kumimoji="0" lang="en-US" altLang="zh-CN"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标题</a:t>
            </a:r>
            <a:endParaRPr kumimoji="0" lang="zh-CN" altLang="en-US" sz="2400" b="1" i="0" u="none" strike="noStrike" kern="0" cap="none" spc="0" normalizeH="0" baseline="0" noProof="0" dirty="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TextBox 32"/>
          <p:cNvSpPr txBox="1"/>
          <p:nvPr/>
        </p:nvSpPr>
        <p:spPr>
          <a:xfrm>
            <a:off x="4837363" y="2335910"/>
            <a:ext cx="4172387" cy="523220"/>
          </a:xfrm>
          <a:prstGeom prst="rect">
            <a:avLst/>
          </a:prstGeom>
          <a:noFill/>
        </p:spPr>
        <p:txBody>
          <a:bodyPr wrap="square" rtlCol="0">
            <a:spAutoFit/>
          </a:bodyPr>
          <a:lstStyle/>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TextBox 26"/>
          <p:cNvSpPr txBox="1"/>
          <p:nvPr/>
        </p:nvSpPr>
        <p:spPr>
          <a:xfrm flipH="1">
            <a:off x="3015465" y="3532609"/>
            <a:ext cx="1665173" cy="830997"/>
          </a:xfrm>
          <a:prstGeom prst="rect">
            <a:avLst/>
          </a:prstGeom>
          <a:noFill/>
          <a:scene3d>
            <a:camera prst="isometricOffAxis2Top">
              <a:rot lat="18372690" lon="21407145" rev="14320"/>
            </a:camera>
            <a:lightRig rig="threePt" dir="t"/>
          </a:scene3d>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添加</a:t>
            </a:r>
            <a:endParaRPr kumimoji="0" lang="en-US" altLang="zh-CN"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标题</a:t>
            </a:r>
            <a:endParaRPr kumimoji="0" lang="zh-CN" altLang="en-US" sz="2400" b="1" i="0" u="none" strike="noStrike" kern="0" cap="none" spc="0" normalizeH="0" baseline="0" noProof="0" dirty="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9" name="TextBox 26"/>
          <p:cNvSpPr txBox="1"/>
          <p:nvPr/>
        </p:nvSpPr>
        <p:spPr>
          <a:xfrm flipH="1">
            <a:off x="2881080" y="5036112"/>
            <a:ext cx="1665173" cy="830997"/>
          </a:xfrm>
          <a:prstGeom prst="rect">
            <a:avLst/>
          </a:prstGeom>
          <a:noFill/>
          <a:scene3d>
            <a:camera prst="isometricOffAxis2Top">
              <a:rot lat="18372690" lon="21407145" rev="14320"/>
            </a:camera>
            <a:lightRig rig="threePt" dir="t"/>
          </a:scene3d>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添加</a:t>
            </a:r>
            <a:endParaRPr kumimoji="0" lang="en-US" altLang="zh-CN"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0" marR="0" lvl="0" indent="0" algn="ctr" defTabSz="1216025"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标题</a:t>
            </a:r>
            <a:endParaRPr kumimoji="0" lang="zh-CN" altLang="en-US" sz="2400" b="1" i="0" u="none" strike="noStrike" kern="0" cap="none" spc="0" normalizeH="0" baseline="0" noProof="0" dirty="0">
              <a:ln w="18415" cmpd="sng">
                <a:noFill/>
                <a:prstDash val="solid"/>
              </a:ln>
              <a:solidFill>
                <a:prstClr val="white"/>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0" name="TextBox 32"/>
          <p:cNvSpPr txBox="1"/>
          <p:nvPr/>
        </p:nvSpPr>
        <p:spPr>
          <a:xfrm>
            <a:off x="4860132" y="3816719"/>
            <a:ext cx="4126850" cy="523220"/>
          </a:xfrm>
          <a:prstGeom prst="rect">
            <a:avLst/>
          </a:prstGeom>
          <a:noFill/>
        </p:spPr>
        <p:txBody>
          <a:bodyPr wrap="square" rtlCol="0">
            <a:spAutoFit/>
          </a:bodyPr>
          <a:lstStyle/>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TextBox 32"/>
          <p:cNvSpPr txBox="1"/>
          <p:nvPr/>
        </p:nvSpPr>
        <p:spPr>
          <a:xfrm>
            <a:off x="4715474" y="5232389"/>
            <a:ext cx="4271508" cy="523220"/>
          </a:xfrm>
          <a:prstGeom prst="rect">
            <a:avLst/>
          </a:prstGeom>
          <a:noFill/>
        </p:spPr>
        <p:txBody>
          <a:bodyPr wrap="square" rtlCol="0">
            <a:spAutoFit/>
          </a:bodyPr>
          <a:lstStyle/>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1216025"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输入替换内容输入替换内容</a:t>
            </a:r>
            <a:endParaRPr kumimoji="0" lang="en-US" altLang="zh-CN" sz="1400" b="0"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45"/>
          <p:cNvSpPr txBox="1"/>
          <p:nvPr/>
        </p:nvSpPr>
        <p:spPr>
          <a:xfrm>
            <a:off x="8674024" y="2173084"/>
            <a:ext cx="954107" cy="923330"/>
          </a:xfrm>
          <a:prstGeom prst="rect">
            <a:avLst/>
          </a:prstGeom>
          <a:noFill/>
        </p:spPr>
        <p:txBody>
          <a:bodyPr wrap="none" rtlCol="0">
            <a:spAutoFit/>
          </a:bodyPr>
          <a:lstStyle/>
          <a:p>
            <a:pPr marL="0" marR="0" lvl="0" indent="0" algn="l" defTabSz="1216025" rtl="0" eaLnBrk="1" fontAlgn="auto" latinLnBrk="0" hangingPunct="1">
              <a:lnSpc>
                <a:spcPct val="100000"/>
              </a:lnSpc>
              <a:spcBef>
                <a:spcPts val="0"/>
              </a:spcBef>
              <a:spcAft>
                <a:spcPts val="0"/>
              </a:spcAft>
              <a:buClrTx/>
              <a:buSzTx/>
              <a:buFontTx/>
              <a:buNone/>
              <a:defRPr/>
            </a:pPr>
            <a:r>
              <a:rPr lang="en-US" altLang="zh-CN"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8674024" y="3557052"/>
            <a:ext cx="954107" cy="923330"/>
          </a:xfrm>
          <a:prstGeom prst="rect">
            <a:avLst/>
          </a:prstGeom>
          <a:noFill/>
        </p:spPr>
        <p:txBody>
          <a:bodyPr wrap="none" rtlCol="0">
            <a:spAutoFit/>
          </a:bodyPr>
          <a:lstStyle/>
          <a:p>
            <a:pPr defTabSz="1216025">
              <a:defRPr/>
            </a:pPr>
            <a:r>
              <a:rPr lang="en-US" altLang="zh-CN"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p:cNvSpPr txBox="1"/>
          <p:nvPr/>
        </p:nvSpPr>
        <p:spPr>
          <a:xfrm>
            <a:off x="8674024" y="4975181"/>
            <a:ext cx="954107" cy="923330"/>
          </a:xfrm>
          <a:prstGeom prst="rect">
            <a:avLst/>
          </a:prstGeom>
          <a:noFill/>
        </p:spPr>
        <p:txBody>
          <a:bodyPr wrap="none" rtlCol="0">
            <a:spAutoFit/>
          </a:bodyPr>
          <a:lstStyle/>
          <a:p>
            <a:pPr marR="0" lvl="0" indent="0" defTabSz="1216025" fontAlgn="auto">
              <a:lnSpc>
                <a:spcPct val="100000"/>
              </a:lnSpc>
              <a:spcBef>
                <a:spcPts val="0"/>
              </a:spcBef>
              <a:spcAft>
                <a:spcPts val="0"/>
              </a:spcAft>
              <a:buClrTx/>
              <a:buSzTx/>
              <a:buFontTx/>
              <a:buNone/>
              <a:defRPr/>
            </a:pPr>
            <a:r>
              <a:rPr lang="en-US" altLang="zh-CN"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5400" kern="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5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250"/>
                                            <p:tgtEl>
                                              <p:spTgt spid="1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250" fill="hold"/>
                                            <p:tgtEl>
                                              <p:spTgt spid="28"/>
                                            </p:tgtEl>
                                            <p:attrNameLst>
                                              <p:attrName>ppt_w</p:attrName>
                                            </p:attrNameLst>
                                          </p:cBhvr>
                                          <p:tavLst>
                                            <p:tav tm="0">
                                              <p:val>
                                                <p:fltVal val="0"/>
                                              </p:val>
                                            </p:tav>
                                            <p:tav tm="100000">
                                              <p:val>
                                                <p:strVal val="#ppt_w"/>
                                              </p:val>
                                            </p:tav>
                                          </p:tavLst>
                                        </p:anim>
                                        <p:anim calcmode="lin" valueType="num">
                                          <p:cBhvr>
                                            <p:cTn id="26" dur="250" fill="hold"/>
                                            <p:tgtEl>
                                              <p:spTgt spid="28"/>
                                            </p:tgtEl>
                                            <p:attrNameLst>
                                              <p:attrName>ppt_h</p:attrName>
                                            </p:attrNameLst>
                                          </p:cBhvr>
                                          <p:tavLst>
                                            <p:tav tm="0">
                                              <p:val>
                                                <p:fltVal val="0"/>
                                              </p:val>
                                            </p:tav>
                                            <p:tav tm="100000">
                                              <p:val>
                                                <p:strVal val="#ppt_h"/>
                                              </p:val>
                                            </p:tav>
                                          </p:tavLst>
                                        </p:anim>
                                        <p:animEffect transition="in" filter="fade">
                                          <p:cBhvr>
                                            <p:cTn id="27" dur="250"/>
                                            <p:tgtEl>
                                              <p:spTgt spid="2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22" presetClass="entr" presetSubtype="8" fill="hold" nodeType="withEffect">
                                      <p:stCondLst>
                                        <p:cond delay="25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50"/>
                                            <p:tgtEl>
                                              <p:spTgt spid="21"/>
                                            </p:tgtEl>
                                          </p:cBhvr>
                                        </p:animEffect>
                                      </p:childTnLst>
                                    </p:cTn>
                                  </p:par>
                                  <p:par>
                                    <p:cTn id="37" presetID="22" presetClass="entr" presetSubtype="8" fill="hold" nodeType="with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250"/>
                                            <p:tgtEl>
                                              <p:spTgt spid="24"/>
                                            </p:tgtEl>
                                          </p:cBhvr>
                                        </p:animEffect>
                                      </p:childTnLst>
                                    </p:cTn>
                                  </p:par>
                                  <p:par>
                                    <p:cTn id="40" presetID="22" presetClass="entr" presetSubtype="8" fill="hold" nodeType="with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50"/>
                                            <p:tgtEl>
                                              <p:spTgt spid="23"/>
                                            </p:tgtEl>
                                          </p:cBhvr>
                                        </p:animEffect>
                                      </p:childTnLst>
                                    </p:cTn>
                                  </p:par>
                                  <p:par>
                                    <p:cTn id="43" presetID="22" presetClass="entr" presetSubtype="8" fill="hold" nodeType="withEffect">
                                      <p:stCondLst>
                                        <p:cond delay="25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250"/>
                                            <p:tgtEl>
                                              <p:spTgt spid="22"/>
                                            </p:tgtEl>
                                          </p:cBhvr>
                                        </p:animEffect>
                                      </p:childTnLst>
                                    </p:cTn>
                                  </p:par>
                                </p:childTnLst>
                              </p:cTn>
                            </p:par>
                            <p:par>
                              <p:cTn id="46" fill="hold">
                                <p:stCondLst>
                                  <p:cond delay="3000"/>
                                </p:stCondLst>
                                <p:childTnLst>
                                  <p:par>
                                    <p:cTn id="47" presetID="2" presetClass="entr" presetSubtype="3" fill="hold" grpId="0" nodeType="afterEffect" p14:presetBounceEnd="68000">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14:bounceEnd="68000">
                                          <p:cBhvr additive="base">
                                            <p:cTn id="49" dur="500" fill="hold"/>
                                            <p:tgtEl>
                                              <p:spTgt spid="27"/>
                                            </p:tgtEl>
                                            <p:attrNameLst>
                                              <p:attrName>ppt_x</p:attrName>
                                            </p:attrNameLst>
                                          </p:cBhvr>
                                          <p:tavLst>
                                            <p:tav tm="0">
                                              <p:val>
                                                <p:strVal val="1+#ppt_w/2"/>
                                              </p:val>
                                            </p:tav>
                                            <p:tav tm="100000">
                                              <p:val>
                                                <p:strVal val="#ppt_x"/>
                                              </p:val>
                                            </p:tav>
                                          </p:tavLst>
                                        </p:anim>
                                        <p:anim calcmode="lin" valueType="num" p14:bounceEnd="68000">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2" presetClass="entr" presetSubtype="3" fill="hold" grpId="0" nodeType="afterEffect" p14:presetBounceEnd="68000">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14:bounceEnd="68000">
                                          <p:cBhvr additive="base">
                                            <p:cTn id="54" dur="500" fill="hold"/>
                                            <p:tgtEl>
                                              <p:spTgt spid="30"/>
                                            </p:tgtEl>
                                            <p:attrNameLst>
                                              <p:attrName>ppt_x</p:attrName>
                                            </p:attrNameLst>
                                          </p:cBhvr>
                                          <p:tavLst>
                                            <p:tav tm="0">
                                              <p:val>
                                                <p:strVal val="1+#ppt_w/2"/>
                                              </p:val>
                                            </p:tav>
                                            <p:tav tm="100000">
                                              <p:val>
                                                <p:strVal val="#ppt_x"/>
                                              </p:val>
                                            </p:tav>
                                          </p:tavLst>
                                        </p:anim>
                                        <p:anim calcmode="lin" valueType="num" p14:bounceEnd="68000">
                                          <p:cBhvr additive="base">
                                            <p:cTn id="55" dur="500" fill="hold"/>
                                            <p:tgtEl>
                                              <p:spTgt spid="30"/>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3" fill="hold" grpId="0" nodeType="afterEffect" p14:presetBounceEnd="68000">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14:bounceEnd="68000">
                                          <p:cBhvr additive="base">
                                            <p:cTn id="59" dur="500" fill="hold"/>
                                            <p:tgtEl>
                                              <p:spTgt spid="31"/>
                                            </p:tgtEl>
                                            <p:attrNameLst>
                                              <p:attrName>ppt_x</p:attrName>
                                            </p:attrNameLst>
                                          </p:cBhvr>
                                          <p:tavLst>
                                            <p:tav tm="0">
                                              <p:val>
                                                <p:strVal val="1+#ppt_w/2"/>
                                              </p:val>
                                            </p:tav>
                                            <p:tav tm="100000">
                                              <p:val>
                                                <p:strVal val="#ppt_x"/>
                                              </p:val>
                                            </p:tav>
                                          </p:tavLst>
                                        </p:anim>
                                        <p:anim calcmode="lin" valueType="num" p14:bounceEnd="68000">
                                          <p:cBhvr additive="base">
                                            <p:cTn id="60" dur="500" fill="hold"/>
                                            <p:tgtEl>
                                              <p:spTgt spid="31"/>
                                            </p:tgtEl>
                                            <p:attrNameLst>
                                              <p:attrName>ppt_y</p:attrName>
                                            </p:attrNameLst>
                                          </p:cBhvr>
                                          <p:tavLst>
                                            <p:tav tm="0">
                                              <p:val>
                                                <p:strVal val="0-#ppt_h/2"/>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250"/>
                                            <p:tgtEl>
                                              <p:spTgt spid="46"/>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250"/>
                                            <p:tgtEl>
                                              <p:spTgt spid="47"/>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6" grpId="0"/>
          <p:bldP spid="27" grpId="0"/>
          <p:bldP spid="28" grpId="0"/>
          <p:bldP spid="29" grpId="0"/>
          <p:bldP spid="30" grpId="0"/>
          <p:bldP spid="31" grpId="0"/>
          <p:bldP spid="46" grpId="0"/>
          <p:bldP spid="47"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5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5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250"/>
                                            <p:tgtEl>
                                              <p:spTgt spid="1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250" fill="hold"/>
                                            <p:tgtEl>
                                              <p:spTgt spid="28"/>
                                            </p:tgtEl>
                                            <p:attrNameLst>
                                              <p:attrName>ppt_w</p:attrName>
                                            </p:attrNameLst>
                                          </p:cBhvr>
                                          <p:tavLst>
                                            <p:tav tm="0">
                                              <p:val>
                                                <p:fltVal val="0"/>
                                              </p:val>
                                            </p:tav>
                                            <p:tav tm="100000">
                                              <p:val>
                                                <p:strVal val="#ppt_w"/>
                                              </p:val>
                                            </p:tav>
                                          </p:tavLst>
                                        </p:anim>
                                        <p:anim calcmode="lin" valueType="num">
                                          <p:cBhvr>
                                            <p:cTn id="26" dur="250" fill="hold"/>
                                            <p:tgtEl>
                                              <p:spTgt spid="28"/>
                                            </p:tgtEl>
                                            <p:attrNameLst>
                                              <p:attrName>ppt_h</p:attrName>
                                            </p:attrNameLst>
                                          </p:cBhvr>
                                          <p:tavLst>
                                            <p:tav tm="0">
                                              <p:val>
                                                <p:fltVal val="0"/>
                                              </p:val>
                                            </p:tav>
                                            <p:tav tm="100000">
                                              <p:val>
                                                <p:strVal val="#ppt_h"/>
                                              </p:val>
                                            </p:tav>
                                          </p:tavLst>
                                        </p:anim>
                                        <p:animEffect transition="in" filter="fade">
                                          <p:cBhvr>
                                            <p:cTn id="27" dur="250"/>
                                            <p:tgtEl>
                                              <p:spTgt spid="28"/>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22" presetClass="entr" presetSubtype="8" fill="hold" nodeType="withEffect">
                                      <p:stCondLst>
                                        <p:cond delay="25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50"/>
                                            <p:tgtEl>
                                              <p:spTgt spid="21"/>
                                            </p:tgtEl>
                                          </p:cBhvr>
                                        </p:animEffect>
                                      </p:childTnLst>
                                    </p:cTn>
                                  </p:par>
                                  <p:par>
                                    <p:cTn id="37" presetID="22" presetClass="entr" presetSubtype="8" fill="hold" nodeType="with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250"/>
                                            <p:tgtEl>
                                              <p:spTgt spid="24"/>
                                            </p:tgtEl>
                                          </p:cBhvr>
                                        </p:animEffect>
                                      </p:childTnLst>
                                    </p:cTn>
                                  </p:par>
                                  <p:par>
                                    <p:cTn id="40" presetID="22" presetClass="entr" presetSubtype="8" fill="hold" nodeType="withEffect">
                                      <p:stCondLst>
                                        <p:cond delay="25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50"/>
                                            <p:tgtEl>
                                              <p:spTgt spid="23"/>
                                            </p:tgtEl>
                                          </p:cBhvr>
                                        </p:animEffect>
                                      </p:childTnLst>
                                    </p:cTn>
                                  </p:par>
                                  <p:par>
                                    <p:cTn id="43" presetID="22" presetClass="entr" presetSubtype="8" fill="hold" nodeType="withEffect">
                                      <p:stCondLst>
                                        <p:cond delay="25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250"/>
                                            <p:tgtEl>
                                              <p:spTgt spid="22"/>
                                            </p:tgtEl>
                                          </p:cBhvr>
                                        </p:animEffect>
                                      </p:childTnLst>
                                    </p:cTn>
                                  </p:par>
                                </p:childTnLst>
                              </p:cTn>
                            </p:par>
                            <p:par>
                              <p:cTn id="46" fill="hold">
                                <p:stCondLst>
                                  <p:cond delay="3000"/>
                                </p:stCondLst>
                                <p:childTnLst>
                                  <p:par>
                                    <p:cTn id="47" presetID="2" presetClass="entr" presetSubtype="3"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2" presetClass="entr" presetSubtype="3"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0-#ppt_h/2"/>
                                              </p:val>
                                            </p:tav>
                                            <p:tav tm="100000">
                                              <p:val>
                                                <p:strVal val="#ppt_y"/>
                                              </p:val>
                                            </p:tav>
                                          </p:tavLst>
                                        </p:anim>
                                      </p:childTnLst>
                                    </p:cTn>
                                  </p:par>
                                </p:childTnLst>
                              </p:cTn>
                            </p:par>
                            <p:par>
                              <p:cTn id="56" fill="hold">
                                <p:stCondLst>
                                  <p:cond delay="4000"/>
                                </p:stCondLst>
                                <p:childTnLst>
                                  <p:par>
                                    <p:cTn id="57" presetID="2" presetClass="entr" presetSubtype="3"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0-#ppt_h/2"/>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250"/>
                                            <p:tgtEl>
                                              <p:spTgt spid="46"/>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250"/>
                                            <p:tgtEl>
                                              <p:spTgt spid="47"/>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6" grpId="0"/>
          <p:bldP spid="27" grpId="0"/>
          <p:bldP spid="28" grpId="0"/>
          <p:bldP spid="29" grpId="0"/>
          <p:bldP spid="30" grpId="0"/>
          <p:bldP spid="31" grpId="0"/>
          <p:bldP spid="46" grpId="0"/>
          <p:bldP spid="47" grpId="0"/>
          <p:bldP spid="4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grpSp>
        <p:nvGrpSpPr>
          <p:cNvPr id="4" name="组合 3"/>
          <p:cNvGrpSpPr/>
          <p:nvPr/>
        </p:nvGrpSpPr>
        <p:grpSpPr>
          <a:xfrm>
            <a:off x="4237790" y="2093189"/>
            <a:ext cx="1757290" cy="1757290"/>
            <a:chOff x="4237790" y="2093189"/>
            <a:chExt cx="1757290" cy="1757290"/>
          </a:xfrm>
        </p:grpSpPr>
        <p:sp>
          <p:nvSpPr>
            <p:cNvPr id="5" name="泪滴形 4"/>
            <p:cNvSpPr/>
            <p:nvPr/>
          </p:nvSpPr>
          <p:spPr>
            <a:xfrm flipH="1">
              <a:off x="4237790" y="2093189"/>
              <a:ext cx="1757290" cy="1757290"/>
            </a:xfrm>
            <a:prstGeom prst="teardrop">
              <a:avLst/>
            </a:prstGeom>
            <a:solidFill>
              <a:schemeClr val="accent1">
                <a:lumMod val="10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Oval 6"/>
            <p:cNvSpPr>
              <a:spLocks noChangeArrowheads="1"/>
            </p:cNvSpPr>
            <p:nvPr/>
          </p:nvSpPr>
          <p:spPr bwMode="auto">
            <a:xfrm>
              <a:off x="4707638" y="2532708"/>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4805505" y="2642136"/>
              <a:ext cx="5854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CN" altLang="en-US" sz="2800" b="0"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6198593" y="2093189"/>
            <a:ext cx="1757290" cy="1757290"/>
            <a:chOff x="6198593" y="2093189"/>
            <a:chExt cx="1757290" cy="1757290"/>
          </a:xfrm>
        </p:grpSpPr>
        <p:sp>
          <p:nvSpPr>
            <p:cNvPr id="9" name="泪滴形 8"/>
            <p:cNvSpPr/>
            <p:nvPr/>
          </p:nvSpPr>
          <p:spPr>
            <a:xfrm>
              <a:off x="6198593" y="2093189"/>
              <a:ext cx="1757290" cy="1757290"/>
            </a:xfrm>
            <a:prstGeom prst="teardrop">
              <a:avLst/>
            </a:prstGeom>
            <a:solidFill>
              <a:schemeClr val="accent1">
                <a:lumMod val="10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Oval 6"/>
            <p:cNvSpPr>
              <a:spLocks noChangeArrowheads="1"/>
            </p:cNvSpPr>
            <p:nvPr/>
          </p:nvSpPr>
          <p:spPr bwMode="auto">
            <a:xfrm>
              <a:off x="6712901" y="2532708"/>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6797951" y="2642977"/>
              <a:ext cx="5854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4237790" y="4017366"/>
            <a:ext cx="1757290" cy="1757290"/>
            <a:chOff x="4237790" y="4017366"/>
            <a:chExt cx="1757290" cy="1757290"/>
          </a:xfrm>
        </p:grpSpPr>
        <p:sp>
          <p:nvSpPr>
            <p:cNvPr id="13" name="泪滴形 12"/>
            <p:cNvSpPr/>
            <p:nvPr/>
          </p:nvSpPr>
          <p:spPr>
            <a:xfrm flipH="1" flipV="1">
              <a:off x="4237790" y="4017366"/>
              <a:ext cx="1757290" cy="1757290"/>
            </a:xfrm>
            <a:prstGeom prst="teardrop">
              <a:avLst/>
            </a:prstGeom>
            <a:solidFill>
              <a:schemeClr val="accent1">
                <a:lumMod val="10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Oval 6"/>
            <p:cNvSpPr>
              <a:spLocks noChangeArrowheads="1"/>
            </p:cNvSpPr>
            <p:nvPr/>
          </p:nvSpPr>
          <p:spPr bwMode="auto">
            <a:xfrm>
              <a:off x="4707638" y="4505887"/>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nvSpPr>
          <p:spPr>
            <a:xfrm>
              <a:off x="4802386" y="4615315"/>
              <a:ext cx="5854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6198593" y="4017366"/>
            <a:ext cx="1757290" cy="1757290"/>
            <a:chOff x="6198593" y="4017366"/>
            <a:chExt cx="1757290" cy="1757290"/>
          </a:xfrm>
        </p:grpSpPr>
        <p:sp>
          <p:nvSpPr>
            <p:cNvPr id="18" name="泪滴形 17"/>
            <p:cNvSpPr/>
            <p:nvPr/>
          </p:nvSpPr>
          <p:spPr>
            <a:xfrm flipV="1">
              <a:off x="6198593" y="4017366"/>
              <a:ext cx="1757290" cy="1757290"/>
            </a:xfrm>
            <a:prstGeom prst="teardrop">
              <a:avLst/>
            </a:prstGeom>
            <a:solidFill>
              <a:schemeClr val="accent1">
                <a:lumMod val="10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Oval 6"/>
            <p:cNvSpPr>
              <a:spLocks noChangeArrowheads="1"/>
            </p:cNvSpPr>
            <p:nvPr/>
          </p:nvSpPr>
          <p:spPr bwMode="auto">
            <a:xfrm>
              <a:off x="6712901" y="4505887"/>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6800762" y="4616997"/>
              <a:ext cx="5854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rPr>
                <a:t>04</a:t>
              </a:r>
              <a:endParaRPr kumimoji="0" lang="zh-CN" altLang="en-US" sz="2800" b="0" i="0" u="none" strike="noStrike" kern="1200" cap="none" spc="0" normalizeH="0" baseline="0" noProof="0" dirty="0">
                <a:ln>
                  <a:noFill/>
                </a:ln>
                <a:solidFill>
                  <a:srgbClr val="2ABDC7"/>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1062024" y="2014677"/>
            <a:ext cx="3000483" cy="728661"/>
            <a:chOff x="1062024" y="2014677"/>
            <a:chExt cx="3000483" cy="728661"/>
          </a:xfrm>
        </p:grpSpPr>
        <p:sp>
          <p:nvSpPr>
            <p:cNvPr id="22" name="TextBox 52"/>
            <p:cNvSpPr txBox="1"/>
            <p:nvPr/>
          </p:nvSpPr>
          <p:spPr>
            <a:xfrm>
              <a:off x="2007910" y="2014677"/>
              <a:ext cx="2016256" cy="427040"/>
            </a:xfrm>
            <a:prstGeom prst="rect">
              <a:avLst/>
            </a:prstGeom>
            <a:noFill/>
          </p:spPr>
          <p:txBody>
            <a:bodyPr wrap="square">
              <a:spAutoFit/>
            </a:bodyPr>
            <a:lstStyle/>
            <a:p>
              <a:pPr lvl="0" algn="ctr" fontAlgn="base">
                <a:lnSpc>
                  <a:spcPct val="120000"/>
                </a:lnSpc>
                <a:spcBef>
                  <a:spcPct val="0"/>
                </a:spcBef>
                <a:spcAft>
                  <a:spcPct val="0"/>
                </a:spcAft>
                <a:defRPr/>
              </a:pPr>
              <a:r>
                <a:rPr lang="zh-CN" altLang="en-US"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TextBox 53"/>
            <p:cNvSpPr txBox="1"/>
            <p:nvPr/>
          </p:nvSpPr>
          <p:spPr>
            <a:xfrm>
              <a:off x="1062024" y="2414787"/>
              <a:ext cx="3000483" cy="32855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8131166" y="2014677"/>
            <a:ext cx="3000483" cy="728661"/>
            <a:chOff x="8131166" y="2014677"/>
            <a:chExt cx="3000483" cy="728661"/>
          </a:xfrm>
        </p:grpSpPr>
        <p:sp>
          <p:nvSpPr>
            <p:cNvPr id="26" name="TextBox 52"/>
            <p:cNvSpPr txBox="1"/>
            <p:nvPr/>
          </p:nvSpPr>
          <p:spPr>
            <a:xfrm>
              <a:off x="8131166" y="2014677"/>
              <a:ext cx="1955514" cy="427040"/>
            </a:xfrm>
            <a:prstGeom prst="rect">
              <a:avLst/>
            </a:prstGeom>
            <a:noFill/>
          </p:spPr>
          <p:txBody>
            <a:bodyPr wrap="square">
              <a:spAutoFit/>
            </a:bodyPr>
            <a:lstStyle/>
            <a:p>
              <a:pPr lvl="0" fontAlgn="base">
                <a:lnSpc>
                  <a:spcPct val="120000"/>
                </a:lnSpc>
                <a:spcBef>
                  <a:spcPct val="0"/>
                </a:spcBef>
                <a:spcAft>
                  <a:spcPct val="0"/>
                </a:spcAft>
                <a:defRPr/>
              </a:pPr>
              <a:r>
                <a:rPr lang="zh-CN" altLang="en-US"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TextBox 53"/>
            <p:cNvSpPr txBox="1"/>
            <p:nvPr/>
          </p:nvSpPr>
          <p:spPr>
            <a:xfrm>
              <a:off x="8131166" y="2414787"/>
              <a:ext cx="3000483" cy="32855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1062024" y="4661624"/>
            <a:ext cx="3000483" cy="728661"/>
            <a:chOff x="1062024" y="4661624"/>
            <a:chExt cx="3000483" cy="728661"/>
          </a:xfrm>
        </p:grpSpPr>
        <p:sp>
          <p:nvSpPr>
            <p:cNvPr id="29" name="TextBox 52"/>
            <p:cNvSpPr txBox="1"/>
            <p:nvPr/>
          </p:nvSpPr>
          <p:spPr>
            <a:xfrm>
              <a:off x="2281288" y="4661624"/>
              <a:ext cx="1742878" cy="427040"/>
            </a:xfrm>
            <a:prstGeom prst="rect">
              <a:avLst/>
            </a:prstGeom>
            <a:noFill/>
          </p:spPr>
          <p:txBody>
            <a:bodyPr wrap="square">
              <a:spAutoFit/>
            </a:bodyPr>
            <a:lstStyle/>
            <a:p>
              <a:pPr lvl="0" algn="ctr" fontAlgn="base">
                <a:lnSpc>
                  <a:spcPct val="120000"/>
                </a:lnSpc>
                <a:spcBef>
                  <a:spcPct val="0"/>
                </a:spcBef>
                <a:spcAft>
                  <a:spcPct val="0"/>
                </a:spcAft>
                <a:defRPr/>
              </a:pPr>
              <a:r>
                <a:rPr lang="zh-CN" altLang="en-US"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TextBox 53"/>
            <p:cNvSpPr txBox="1"/>
            <p:nvPr/>
          </p:nvSpPr>
          <p:spPr>
            <a:xfrm>
              <a:off x="1062024" y="5061734"/>
              <a:ext cx="3000483" cy="32855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8131165" y="4661624"/>
            <a:ext cx="3000483" cy="728661"/>
            <a:chOff x="8131165" y="4661624"/>
            <a:chExt cx="3000483" cy="728661"/>
          </a:xfrm>
        </p:grpSpPr>
        <p:sp>
          <p:nvSpPr>
            <p:cNvPr id="32" name="TextBox 52"/>
            <p:cNvSpPr txBox="1"/>
            <p:nvPr/>
          </p:nvSpPr>
          <p:spPr>
            <a:xfrm>
              <a:off x="8131166" y="4661624"/>
              <a:ext cx="1955514" cy="427040"/>
            </a:xfrm>
            <a:prstGeom prst="rect">
              <a:avLst/>
            </a:prstGeom>
            <a:noFill/>
          </p:spPr>
          <p:txBody>
            <a:bodyPr wrap="square">
              <a:spAutoFit/>
            </a:bodyPr>
            <a:lstStyle/>
            <a:p>
              <a:pPr lvl="0" fontAlgn="base">
                <a:lnSpc>
                  <a:spcPct val="120000"/>
                </a:lnSpc>
                <a:spcBef>
                  <a:spcPct val="0"/>
                </a:spcBef>
                <a:spcAft>
                  <a:spcPct val="0"/>
                </a:spcAft>
                <a:defRPr/>
              </a:pPr>
              <a:r>
                <a:rPr lang="zh-CN" altLang="en-US"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b="1"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TextBox 53"/>
            <p:cNvSpPr txBox="1"/>
            <p:nvPr/>
          </p:nvSpPr>
          <p:spPr>
            <a:xfrm>
              <a:off x="8131165" y="5061734"/>
              <a:ext cx="3000483" cy="328551"/>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1+#ppt_w/2"/>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2"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36742" y="1703070"/>
            <a:ext cx="5017135" cy="1927860"/>
            <a:chOff x="556" y="2413"/>
            <a:chExt cx="7901" cy="3036"/>
          </a:xfrm>
        </p:grpSpPr>
        <p:sp>
          <p:nvSpPr>
            <p:cNvPr id="10" name="任意多边形 9"/>
            <p:cNvSpPr/>
            <p:nvPr/>
          </p:nvSpPr>
          <p:spPr>
            <a:xfrm>
              <a:off x="714" y="3495"/>
              <a:ext cx="7290" cy="1954"/>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556" y="2413"/>
              <a:ext cx="3367" cy="2472"/>
            </a:xfrm>
            <a:prstGeom prst="rect">
              <a:avLst/>
            </a:prstGeom>
            <a:noFill/>
          </p:spPr>
          <p:txBody>
            <a:bodyPr wrap="square" rtlCol="0">
              <a:spAutoFit/>
            </a:bodyPr>
            <a:lstStyle/>
            <a:p>
              <a:pPr algn="ctr"/>
              <a:r>
                <a:rPr lang="en-US" altLang="zh-CN" sz="9600" dirty="0">
                  <a:solidFill>
                    <a:schemeClr val="tx2"/>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 name="文本框 4"/>
            <p:cNvSpPr txBox="1"/>
            <p:nvPr/>
          </p:nvSpPr>
          <p:spPr>
            <a:xfrm>
              <a:off x="1689" y="4237"/>
              <a:ext cx="6768" cy="1212"/>
            </a:xfrm>
            <a:prstGeom prst="rect">
              <a:avLst/>
            </a:prstGeom>
            <a:noFill/>
          </p:spPr>
          <p:txBody>
            <a:bodyPr wrap="square" rtlCol="0">
              <a:spAutoFit/>
            </a:bodyPr>
            <a:lstStyle/>
            <a:p>
              <a:pPr algn="ctr"/>
              <a:r>
                <a:rPr lang="en-US" altLang="zh-CN" sz="44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PART FOUR</a:t>
              </a:r>
            </a:p>
          </p:txBody>
        </p:sp>
      </p:grpSp>
      <p:sp>
        <p:nvSpPr>
          <p:cNvPr id="14" name="文本框 8"/>
          <p:cNvSpPr txBox="1"/>
          <p:nvPr/>
        </p:nvSpPr>
        <p:spPr>
          <a:xfrm>
            <a:off x="2057509" y="3708845"/>
            <a:ext cx="4684395" cy="905889"/>
          </a:xfrm>
          <a:prstGeom prst="rect">
            <a:avLst/>
          </a:prstGeom>
          <a:noFill/>
        </p:spPr>
        <p:txBody>
          <a:bodyPr wrap="square" rtlCol="0">
            <a:spAutoFit/>
          </a:bodyPr>
          <a:lstStyle>
            <a:lvl1pPr marL="0" marR="0" indent="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1pPr>
            <a:lvl2pPr marL="0" marR="0" indent="457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2pPr>
            <a:lvl3pPr marL="0" marR="0" indent="914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3pPr>
            <a:lvl4pPr marL="0" marR="0" indent="1371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4pPr>
            <a:lvl5pPr marL="0" marR="0" indent="18288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5pPr>
            <a:lvl6pPr marL="0" marR="0" indent="22860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6pPr>
            <a:lvl7pPr marL="0" marR="0" indent="2743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7pPr>
            <a:lvl8pPr marL="0" marR="0" indent="3200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8pPr>
            <a:lvl9pPr marL="0" marR="0" indent="3657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9pPr>
          </a:lstStyle>
          <a:p>
            <a:pPr lvl="0">
              <a:lnSpc>
                <a:spcPct val="150000"/>
              </a:lnSpc>
            </a:pPr>
            <a:r>
              <a:rPr lang="zh-CN" altLang="en-US" sz="4000" b="1" dirty="0">
                <a:solidFill>
                  <a:srgbClr val="00000C"/>
                </a:solidFill>
                <a:latin typeface="Arial" panose="020B0604020202020204" pitchFamily="34" charset="0"/>
                <a:ea typeface="微软雅黑" panose="020B0503020204020204" pitchFamily="34" charset="-122"/>
                <a:sym typeface="Arial" panose="020B0604020202020204" pitchFamily="34" charset="0"/>
              </a:rPr>
              <a:t>活动方案总结</a:t>
            </a:r>
          </a:p>
        </p:txBody>
      </p:sp>
      <p:pic>
        <p:nvPicPr>
          <p:cNvPr id="17" name="图片 16"/>
          <p:cNvPicPr>
            <a:picLocks noChangeAspect="1"/>
          </p:cNvPicPr>
          <p:nvPr/>
        </p:nvPicPr>
        <p:blipFill>
          <a:blip r:embed="rId3" cstate="email"/>
          <a:stretch>
            <a:fillRect/>
          </a:stretch>
        </p:blipFill>
        <p:spPr>
          <a:xfrm>
            <a:off x="6741904" y="37202"/>
            <a:ext cx="5450096" cy="61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pic>
        <p:nvPicPr>
          <p:cNvPr id="4" name="图片 22"/>
          <p:cNvPicPr>
            <a:picLocks noChangeAspect="1" noChangeArrowheads="1"/>
          </p:cNvPicPr>
          <p:nvPr/>
        </p:nvPicPr>
        <p:blipFill>
          <a:blip r:embed="rId3" cstate="email"/>
          <a:stretch>
            <a:fillRect/>
          </a:stretch>
        </p:blipFill>
        <p:spPr bwMode="auto">
          <a:xfrm>
            <a:off x="5091340" y="2117462"/>
            <a:ext cx="2809760" cy="187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1740070" y="2057098"/>
            <a:ext cx="3146425" cy="1993900"/>
            <a:chOff x="1305052" y="1542823"/>
            <a:chExt cx="2359819" cy="1495425"/>
          </a:xfrm>
          <a:solidFill>
            <a:schemeClr val="accent2"/>
          </a:solidFill>
        </p:grpSpPr>
        <p:sp>
          <p:nvSpPr>
            <p:cNvPr id="6" name="Rectangle 5"/>
            <p:cNvSpPr>
              <a:spLocks noChangeArrowheads="1"/>
            </p:cNvSpPr>
            <p:nvPr/>
          </p:nvSpPr>
          <p:spPr bwMode="auto">
            <a:xfrm>
              <a:off x="1305052" y="1542823"/>
              <a:ext cx="2359819" cy="1495425"/>
            </a:xfrm>
            <a:prstGeom prst="rect">
              <a:avLst/>
            </a:prstGeom>
            <a:solidFill>
              <a:schemeClr val="accent1">
                <a:lumMod val="10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54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3"/>
            <p:cNvSpPr txBox="1">
              <a:spLocks noChangeArrowheads="1"/>
            </p:cNvSpPr>
            <p:nvPr/>
          </p:nvSpPr>
          <p:spPr bwMode="auto">
            <a:xfrm>
              <a:off x="1564609" y="1983354"/>
              <a:ext cx="1753790" cy="1846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539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您的标题文本预设</a:t>
              </a:r>
              <a:endParaRPr kumimoji="0" lang="en-US" altLang="zh-CN"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a:spLocks noChangeArrowheads="1"/>
            </p:cNvSpPr>
            <p:nvPr/>
          </p:nvSpPr>
          <p:spPr bwMode="auto">
            <a:xfrm>
              <a:off x="1718198" y="2248864"/>
              <a:ext cx="1533525" cy="1385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539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8104357" y="2057098"/>
            <a:ext cx="3146425" cy="1993900"/>
            <a:chOff x="6078267" y="1542823"/>
            <a:chExt cx="2359819" cy="1495425"/>
          </a:xfrm>
          <a:solidFill>
            <a:schemeClr val="accent2"/>
          </a:solidFill>
        </p:grpSpPr>
        <p:sp>
          <p:nvSpPr>
            <p:cNvPr id="10" name="Rectangle 6"/>
            <p:cNvSpPr>
              <a:spLocks noChangeArrowheads="1"/>
            </p:cNvSpPr>
            <p:nvPr/>
          </p:nvSpPr>
          <p:spPr bwMode="auto">
            <a:xfrm>
              <a:off x="6078267" y="1542823"/>
              <a:ext cx="2359819" cy="1495425"/>
            </a:xfrm>
            <a:prstGeom prst="rect">
              <a:avLst/>
            </a:prstGeom>
            <a:solidFill>
              <a:schemeClr val="accent1">
                <a:lumMod val="10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id-ID"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6367589" y="1983354"/>
              <a:ext cx="1752600" cy="1846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539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您的标题文本预设</a:t>
              </a:r>
              <a:endParaRPr kumimoji="0" lang="en-US" altLang="zh-CN"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a:spLocks noChangeArrowheads="1"/>
            </p:cNvSpPr>
            <p:nvPr/>
          </p:nvSpPr>
          <p:spPr bwMode="auto">
            <a:xfrm>
              <a:off x="6519990" y="2248864"/>
              <a:ext cx="1534715" cy="1385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121539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2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1740070" y="4478797"/>
            <a:ext cx="9429749" cy="936552"/>
            <a:chOff x="1305052" y="3359096"/>
            <a:chExt cx="7072312" cy="702414"/>
          </a:xfrm>
        </p:grpSpPr>
        <p:sp>
          <p:nvSpPr>
            <p:cNvPr id="14" name="Oval 22"/>
            <p:cNvSpPr>
              <a:spLocks noChangeArrowheads="1"/>
            </p:cNvSpPr>
            <p:nvPr/>
          </p:nvSpPr>
          <p:spPr bwMode="auto">
            <a:xfrm>
              <a:off x="1305052" y="3359096"/>
              <a:ext cx="439340" cy="439341"/>
            </a:xfrm>
            <a:prstGeom prst="ellipse">
              <a:avLst/>
            </a:prstGeom>
            <a:solidFill>
              <a:schemeClr val="accent1">
                <a:lumMod val="10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AU" altLang="en-US"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Oval 33"/>
            <p:cNvSpPr>
              <a:spLocks noChangeArrowheads="1"/>
            </p:cNvSpPr>
            <p:nvPr/>
          </p:nvSpPr>
          <p:spPr bwMode="auto">
            <a:xfrm>
              <a:off x="3692255" y="3359096"/>
              <a:ext cx="439341" cy="439341"/>
            </a:xfrm>
            <a:prstGeom prst="ellipse">
              <a:avLst/>
            </a:prstGeom>
            <a:solidFill>
              <a:schemeClr val="accent1">
                <a:lumMod val="100000"/>
              </a:schemeClr>
            </a:solidFill>
            <a:ln w="9525">
              <a:noFill/>
              <a:round/>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Oval 36"/>
            <p:cNvSpPr>
              <a:spLocks noChangeArrowheads="1"/>
            </p:cNvSpPr>
            <p:nvPr/>
          </p:nvSpPr>
          <p:spPr bwMode="auto">
            <a:xfrm>
              <a:off x="6080648" y="3359096"/>
              <a:ext cx="439341" cy="439341"/>
            </a:xfrm>
            <a:prstGeom prst="ellipse">
              <a:avLst/>
            </a:prstGeom>
            <a:solidFill>
              <a:schemeClr val="accent1">
                <a:lumMod val="100000"/>
              </a:schemeClr>
            </a:solidFill>
            <a:ln>
              <a:noFill/>
            </a:ln>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6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a:spLocks noChangeArrowheads="1"/>
            </p:cNvSpPr>
            <p:nvPr/>
          </p:nvSpPr>
          <p:spPr bwMode="auto">
            <a:xfrm>
              <a:off x="1309815" y="3440058"/>
              <a:ext cx="429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5"/>
            <p:cNvSpPr txBox="1">
              <a:spLocks noChangeArrowheads="1"/>
            </p:cNvSpPr>
            <p:nvPr/>
          </p:nvSpPr>
          <p:spPr bwMode="auto">
            <a:xfrm>
              <a:off x="3698208" y="3440058"/>
              <a:ext cx="428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a:spLocks noChangeArrowheads="1"/>
            </p:cNvSpPr>
            <p:nvPr/>
          </p:nvSpPr>
          <p:spPr bwMode="auto">
            <a:xfrm>
              <a:off x="6086602" y="3440058"/>
              <a:ext cx="428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376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16"/>
            <p:cNvSpPr>
              <a:spLocks noChangeArrowheads="1"/>
            </p:cNvSpPr>
            <p:nvPr/>
          </p:nvSpPr>
          <p:spPr bwMode="auto">
            <a:xfrm>
              <a:off x="1663430" y="3909642"/>
              <a:ext cx="1654969" cy="15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121539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1864646" y="3473396"/>
              <a:ext cx="1753790" cy="2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R="0" lvl="0" algn="ctr" defTabSz="914400" fontAlgn="base">
                <a:lnSpc>
                  <a:spcPct val="120000"/>
                </a:lnSpc>
                <a:spcBef>
                  <a:spcPct val="0"/>
                </a:spcBef>
                <a:spcAft>
                  <a:spcPct val="0"/>
                </a:spcAft>
                <a:buClrTx/>
                <a:buSzTx/>
                <a:defRPr/>
              </a:pPr>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sp>
          <p:nvSpPr>
            <p:cNvPr id="23" name="矩形 18"/>
            <p:cNvSpPr>
              <a:spLocks noChangeArrowheads="1"/>
            </p:cNvSpPr>
            <p:nvPr/>
          </p:nvSpPr>
          <p:spPr bwMode="auto">
            <a:xfrm>
              <a:off x="4236371" y="3909642"/>
              <a:ext cx="1654969" cy="15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121539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a:spLocks noChangeArrowheads="1"/>
            </p:cNvSpPr>
            <p:nvPr/>
          </p:nvSpPr>
          <p:spPr bwMode="auto">
            <a:xfrm>
              <a:off x="4239942" y="3486493"/>
              <a:ext cx="1753791" cy="20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indent="0" algn="ctr" defTabSz="914400" fontAlgn="base">
                <a:lnSpc>
                  <a:spcPct val="120000"/>
                </a:lnSpc>
                <a:spcBef>
                  <a:spcPct val="0"/>
                </a:spcBef>
                <a:spcAft>
                  <a:spcPct val="0"/>
                </a:spcAft>
                <a:buFont typeface="Arial" panose="020B0604020202020204" pitchFamily="34" charset="0"/>
                <a:buNone/>
                <a:defRPr/>
              </a:pPr>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sp>
          <p:nvSpPr>
            <p:cNvPr id="26" name="矩形 20"/>
            <p:cNvSpPr>
              <a:spLocks noChangeArrowheads="1"/>
            </p:cNvSpPr>
            <p:nvPr/>
          </p:nvSpPr>
          <p:spPr bwMode="auto">
            <a:xfrm>
              <a:off x="6624765" y="3909642"/>
              <a:ext cx="1654969" cy="15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1215390" rtl="0" eaLnBrk="1" fontAlgn="base" latinLnBrk="0" hangingPunct="1">
                <a:lnSpc>
                  <a:spcPct val="120000"/>
                </a:lnSpc>
                <a:spcBef>
                  <a:spcPct val="20000"/>
                </a:spcBef>
                <a:spcAft>
                  <a:spcPct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2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6624764" y="3473396"/>
              <a:ext cx="1752600" cy="20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R="0" lvl="0" algn="ctr" defTabSz="914400" fontAlgn="base">
                <a:lnSpc>
                  <a:spcPct val="120000"/>
                </a:lnSpc>
                <a:spcBef>
                  <a:spcPct val="0"/>
                </a:spcBef>
                <a:spcAft>
                  <a:spcPct val="0"/>
                </a:spcAft>
                <a:buClrTx/>
                <a:buSzTx/>
                <a:defRPr/>
              </a:pPr>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任意多边形 76"/>
          <p:cNvSpPr/>
          <p:nvPr/>
        </p:nvSpPr>
        <p:spPr>
          <a:xfrm>
            <a:off x="0" y="2404110"/>
            <a:ext cx="4453890" cy="4453890"/>
          </a:xfrm>
          <a:custGeom>
            <a:avLst/>
            <a:gdLst>
              <a:gd name="connsiteX0" fmla="*/ 0 w 4711700"/>
              <a:gd name="connsiteY0" fmla="*/ 0 h 4711700"/>
              <a:gd name="connsiteX1" fmla="*/ 4711700 w 4711700"/>
              <a:gd name="connsiteY1" fmla="*/ 4711700 h 4711700"/>
              <a:gd name="connsiteX2" fmla="*/ 4470400 w 4711700"/>
              <a:gd name="connsiteY2" fmla="*/ 4711700 h 4711700"/>
              <a:gd name="connsiteX3" fmla="*/ 0 w 4711700"/>
              <a:gd name="connsiteY3" fmla="*/ 241300 h 4711700"/>
            </a:gdLst>
            <a:ahLst/>
            <a:cxnLst>
              <a:cxn ang="0">
                <a:pos x="connsiteX0" y="connsiteY0"/>
              </a:cxn>
              <a:cxn ang="0">
                <a:pos x="connsiteX1" y="connsiteY1"/>
              </a:cxn>
              <a:cxn ang="0">
                <a:pos x="connsiteX2" y="connsiteY2"/>
              </a:cxn>
              <a:cxn ang="0">
                <a:pos x="connsiteX3" y="connsiteY3"/>
              </a:cxn>
            </a:cxnLst>
            <a:rect l="l" t="t" r="r" b="b"/>
            <a:pathLst>
              <a:path w="4711700" h="4711700">
                <a:moveTo>
                  <a:pt x="0" y="0"/>
                </a:moveTo>
                <a:lnTo>
                  <a:pt x="4711700" y="4711700"/>
                </a:lnTo>
                <a:lnTo>
                  <a:pt x="4470400" y="4711700"/>
                </a:lnTo>
                <a:lnTo>
                  <a:pt x="0" y="2413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800" b="0" i="0" u="none" strike="noStrike" kern="1200" cap="none" spc="0" normalizeH="0" baseline="0" noProof="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任意多边形 75"/>
          <p:cNvSpPr/>
          <p:nvPr/>
        </p:nvSpPr>
        <p:spPr>
          <a:xfrm>
            <a:off x="0" y="2895600"/>
            <a:ext cx="3962400" cy="3962400"/>
          </a:xfrm>
          <a:custGeom>
            <a:avLst/>
            <a:gdLst>
              <a:gd name="connsiteX0" fmla="*/ 0 w 3962400"/>
              <a:gd name="connsiteY0" fmla="*/ 0 h 3962400"/>
              <a:gd name="connsiteX1" fmla="*/ 3962400 w 3962400"/>
              <a:gd name="connsiteY1" fmla="*/ 3962400 h 3962400"/>
              <a:gd name="connsiteX2" fmla="*/ 0 w 3962400"/>
              <a:gd name="connsiteY2" fmla="*/ 3962400 h 3962400"/>
            </a:gdLst>
            <a:ahLst/>
            <a:cxnLst>
              <a:cxn ang="0">
                <a:pos x="connsiteX0" y="connsiteY0"/>
              </a:cxn>
              <a:cxn ang="0">
                <a:pos x="connsiteX1" y="connsiteY1"/>
              </a:cxn>
              <a:cxn ang="0">
                <a:pos x="connsiteX2" y="connsiteY2"/>
              </a:cxn>
            </a:cxnLst>
            <a:rect l="l" t="t" r="r" b="b"/>
            <a:pathLst>
              <a:path w="3962400" h="3962400">
                <a:moveTo>
                  <a:pt x="0" y="0"/>
                </a:moveTo>
                <a:lnTo>
                  <a:pt x="3962400" y="3962400"/>
                </a:lnTo>
                <a:lnTo>
                  <a:pt x="0" y="3962400"/>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800" b="0" i="0" u="none" strike="noStrike" kern="1200" cap="none" spc="0" normalizeH="0" baseline="0" noProof="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任意多边形 74"/>
          <p:cNvSpPr/>
          <p:nvPr/>
        </p:nvSpPr>
        <p:spPr>
          <a:xfrm rot="16200000" flipH="1">
            <a:off x="7789545" y="0"/>
            <a:ext cx="4402455" cy="4402455"/>
          </a:xfrm>
          <a:custGeom>
            <a:avLst/>
            <a:gdLst>
              <a:gd name="connsiteX0" fmla="*/ 0 w 4648200"/>
              <a:gd name="connsiteY0" fmla="*/ 0 h 4648200"/>
              <a:gd name="connsiteX1" fmla="*/ 0 w 4648200"/>
              <a:gd name="connsiteY1" fmla="*/ 241300 h 4648200"/>
              <a:gd name="connsiteX2" fmla="*/ 4406900 w 4648200"/>
              <a:gd name="connsiteY2" fmla="*/ 4648200 h 4648200"/>
              <a:gd name="connsiteX3" fmla="*/ 4648200 w 4648200"/>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648200" h="4648200">
                <a:moveTo>
                  <a:pt x="0" y="0"/>
                </a:moveTo>
                <a:lnTo>
                  <a:pt x="0" y="241300"/>
                </a:lnTo>
                <a:lnTo>
                  <a:pt x="4406900" y="4648200"/>
                </a:lnTo>
                <a:lnTo>
                  <a:pt x="4648200" y="464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800" b="0" i="0" u="none" strike="noStrike" kern="1200" cap="none" spc="0" normalizeH="0" baseline="0" noProof="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任意多边形 73"/>
          <p:cNvSpPr/>
          <p:nvPr/>
        </p:nvSpPr>
        <p:spPr>
          <a:xfrm rot="16200000" flipH="1">
            <a:off x="8293100" y="0"/>
            <a:ext cx="3898900" cy="3898900"/>
          </a:xfrm>
          <a:custGeom>
            <a:avLst/>
            <a:gdLst>
              <a:gd name="connsiteX0" fmla="*/ 0 w 3898900"/>
              <a:gd name="connsiteY0" fmla="*/ 0 h 3898900"/>
              <a:gd name="connsiteX1" fmla="*/ 0 w 3898900"/>
              <a:gd name="connsiteY1" fmla="*/ 3898900 h 3898900"/>
              <a:gd name="connsiteX2" fmla="*/ 3898900 w 3898900"/>
              <a:gd name="connsiteY2" fmla="*/ 3898900 h 3898900"/>
            </a:gdLst>
            <a:ahLst/>
            <a:cxnLst>
              <a:cxn ang="0">
                <a:pos x="connsiteX0" y="connsiteY0"/>
              </a:cxn>
              <a:cxn ang="0">
                <a:pos x="connsiteX1" y="connsiteY1"/>
              </a:cxn>
              <a:cxn ang="0">
                <a:pos x="connsiteX2" y="connsiteY2"/>
              </a:cxn>
            </a:cxnLst>
            <a:rect l="l" t="t" r="r" b="b"/>
            <a:pathLst>
              <a:path w="3898900" h="3898900">
                <a:moveTo>
                  <a:pt x="0" y="0"/>
                </a:moveTo>
                <a:lnTo>
                  <a:pt x="0" y="3898900"/>
                </a:lnTo>
                <a:lnTo>
                  <a:pt x="3898900" y="3898900"/>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defRPr/>
            </a:pPr>
            <a:endParaRPr kumimoji="0" lang="en-US" sz="1800" b="0" i="0" u="none" strike="noStrike" kern="1200" cap="none" spc="0" normalizeH="0" baseline="0" noProof="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2545397" y="771525"/>
            <a:ext cx="3489325" cy="1090930"/>
            <a:chOff x="1639019" y="825500"/>
            <a:chExt cx="3489325" cy="1090930"/>
          </a:xfrm>
        </p:grpSpPr>
        <p:sp>
          <p:nvSpPr>
            <p:cNvPr id="9" name="矩形 8"/>
            <p:cNvSpPr/>
            <p:nvPr/>
          </p:nvSpPr>
          <p:spPr>
            <a:xfrm>
              <a:off x="1639019" y="825500"/>
              <a:ext cx="3489325" cy="75374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 latinLnBrk="0" hangingPunct="1">
                <a:lnSpc>
                  <a:spcPct val="100000"/>
                </a:lnSpc>
                <a:spcBef>
                  <a:spcPts val="0"/>
                </a:spcBef>
                <a:spcAft>
                  <a:spcPts val="0"/>
                </a:spcAft>
                <a:buClrTx/>
                <a:buSzTx/>
                <a:buFontTx/>
                <a:buNone/>
                <a:defRPr/>
              </a:pPr>
              <a:r>
                <a:rPr kumimoji="0" lang="zh-CN" altLang="en-US" sz="4400" i="0" u="none" strike="noStrike" kern="1200" cap="none" spc="0" normalizeH="0" baseline="0" noProof="0" dirty="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目 录</a:t>
              </a:r>
              <a:r>
                <a:rPr kumimoji="0" lang="zh-CN" altLang="en-US" sz="3200" b="1" i="0" u="none" strike="noStrike" kern="1200" cap="none" spc="0" normalizeH="0" baseline="0" noProof="0" dirty="0">
                  <a:ln>
                    <a:noFill/>
                  </a:ln>
                  <a:solidFill>
                    <a:srgbClr val="30303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r>
                <a:rPr kumimoji="0" lang="en-US" altLang="zh-CN" sz="3200" b="0" i="0" u="none" strike="noStrike" kern="1200" cap="none" spc="0" normalizeH="0" baseline="0" noProof="0" dirty="0">
                  <a:ln>
                    <a:noFill/>
                  </a:ln>
                  <a:solidFill>
                    <a:srgbClr val="377D8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CONTENTS</a:t>
              </a:r>
            </a:p>
          </p:txBody>
        </p:sp>
        <p:cxnSp>
          <p:nvCxnSpPr>
            <p:cNvPr id="54" name="直接连接符 53"/>
            <p:cNvCxnSpPr/>
            <p:nvPr/>
          </p:nvCxnSpPr>
          <p:spPr>
            <a:xfrm>
              <a:off x="1743159" y="1916430"/>
              <a:ext cx="25800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134360" y="2047240"/>
            <a:ext cx="4769485" cy="890270"/>
            <a:chOff x="4936" y="3224"/>
            <a:chExt cx="7511" cy="1402"/>
          </a:xfrm>
        </p:grpSpPr>
        <p:sp>
          <p:nvSpPr>
            <p:cNvPr id="21" name="矩形 20"/>
            <p:cNvSpPr/>
            <p:nvPr/>
          </p:nvSpPr>
          <p:spPr>
            <a:xfrm>
              <a:off x="4936" y="3346"/>
              <a:ext cx="1104" cy="10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5" name="文本框 4"/>
            <p:cNvSpPr txBox="1"/>
            <p:nvPr/>
          </p:nvSpPr>
          <p:spPr>
            <a:xfrm>
              <a:off x="6240" y="3224"/>
              <a:ext cx="6207" cy="1402"/>
            </a:xfrm>
            <a:prstGeom prst="rect">
              <a:avLst/>
            </a:prstGeom>
            <a:noFill/>
          </p:spPr>
          <p:txBody>
            <a:bodyPr wrap="square" rtlCol="0">
              <a:spAutoFit/>
            </a:bodyPr>
            <a:lstStyle/>
            <a:p>
              <a:pPr lvl="0">
                <a:lnSpc>
                  <a:spcPct val="150000"/>
                </a:lnSpc>
              </a:pPr>
              <a:r>
                <a:rPr lang="zh-CN" altLang="en-US" sz="2400" dirty="0">
                  <a:solidFill>
                    <a:srgbClr val="00000C"/>
                  </a:solidFill>
                  <a:latin typeface="Arial" panose="020B0604020202020204" pitchFamily="34" charset="0"/>
                  <a:ea typeface="微软雅黑" panose="020B0503020204020204" pitchFamily="34" charset="-122"/>
                  <a:sym typeface="Arial" panose="020B0604020202020204" pitchFamily="34" charset="0"/>
                </a:rPr>
                <a:t>活动内容介绍</a:t>
              </a:r>
            </a:p>
            <a:p>
              <a:pPr lvl="0">
                <a:lnSpc>
                  <a:spcPct val="150000"/>
                </a:lnSpc>
              </a:pPr>
              <a:r>
                <a:rPr lang="zh-CN" altLang="en-US" sz="1200" dirty="0">
                  <a:solidFill>
                    <a:srgbClr val="00000C"/>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grpSp>
        <p:nvGrpSpPr>
          <p:cNvPr id="10" name="组合 9"/>
          <p:cNvGrpSpPr/>
          <p:nvPr/>
        </p:nvGrpSpPr>
        <p:grpSpPr>
          <a:xfrm>
            <a:off x="3939540" y="3108325"/>
            <a:ext cx="4769485" cy="890270"/>
            <a:chOff x="6328" y="4950"/>
            <a:chExt cx="7511" cy="1402"/>
          </a:xfrm>
        </p:grpSpPr>
        <p:sp>
          <p:nvSpPr>
            <p:cNvPr id="6" name="矩形 5"/>
            <p:cNvSpPr/>
            <p:nvPr/>
          </p:nvSpPr>
          <p:spPr>
            <a:xfrm>
              <a:off x="6328" y="5072"/>
              <a:ext cx="1104" cy="103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 name="文本框 6"/>
            <p:cNvSpPr txBox="1"/>
            <p:nvPr/>
          </p:nvSpPr>
          <p:spPr>
            <a:xfrm>
              <a:off x="7632" y="4950"/>
              <a:ext cx="6207" cy="1402"/>
            </a:xfrm>
            <a:prstGeom prst="rect">
              <a:avLst/>
            </a:prstGeom>
            <a:noFill/>
          </p:spPr>
          <p:txBody>
            <a:bodyPr wrap="square" rtlCol="0">
              <a:spAutoFit/>
            </a:bodyPr>
            <a:lstStyle/>
            <a:p>
              <a:pPr lvl="0">
                <a:lnSpc>
                  <a:spcPct val="150000"/>
                </a:lnSpc>
              </a:pPr>
              <a:r>
                <a:rPr lang="zh-CN" altLang="en-US" sz="2400" dirty="0">
                  <a:solidFill>
                    <a:srgbClr val="00000C"/>
                  </a:solidFill>
                  <a:latin typeface="Arial" panose="020B0604020202020204" pitchFamily="34" charset="0"/>
                  <a:ea typeface="微软雅黑" panose="020B0503020204020204" pitchFamily="34" charset="-122"/>
                  <a:sym typeface="Arial" panose="020B0604020202020204" pitchFamily="34" charset="0"/>
                </a:rPr>
                <a:t>活动策划目的</a:t>
              </a:r>
            </a:p>
            <a:p>
              <a:pPr lvl="0">
                <a:lnSpc>
                  <a:spcPct val="150000"/>
                </a:lnSpc>
              </a:pPr>
              <a:r>
                <a:rPr lang="zh-CN" altLang="en-US" sz="1200" dirty="0">
                  <a:solidFill>
                    <a:srgbClr val="00000C"/>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grpSp>
        <p:nvGrpSpPr>
          <p:cNvPr id="11" name="组合 10"/>
          <p:cNvGrpSpPr/>
          <p:nvPr/>
        </p:nvGrpSpPr>
        <p:grpSpPr>
          <a:xfrm>
            <a:off x="4744720" y="4169410"/>
            <a:ext cx="4769485" cy="890270"/>
            <a:chOff x="4936" y="3224"/>
            <a:chExt cx="7511" cy="1402"/>
          </a:xfrm>
        </p:grpSpPr>
        <p:sp>
          <p:nvSpPr>
            <p:cNvPr id="12" name="矩形 11"/>
            <p:cNvSpPr/>
            <p:nvPr/>
          </p:nvSpPr>
          <p:spPr>
            <a:xfrm>
              <a:off x="4936" y="3346"/>
              <a:ext cx="1104" cy="1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13" name="文本框 12"/>
            <p:cNvSpPr txBox="1"/>
            <p:nvPr/>
          </p:nvSpPr>
          <p:spPr>
            <a:xfrm>
              <a:off x="6240" y="3224"/>
              <a:ext cx="6207" cy="1402"/>
            </a:xfrm>
            <a:prstGeom prst="rect">
              <a:avLst/>
            </a:prstGeom>
            <a:noFill/>
          </p:spPr>
          <p:txBody>
            <a:bodyPr wrap="square" rtlCol="0">
              <a:spAutoFit/>
            </a:bodyPr>
            <a:lstStyle/>
            <a:p>
              <a:pPr lvl="0">
                <a:lnSpc>
                  <a:spcPct val="150000"/>
                </a:lnSpc>
              </a:pPr>
              <a:r>
                <a:rPr lang="zh-CN" altLang="en-US" sz="2400" dirty="0">
                  <a:solidFill>
                    <a:srgbClr val="00000C"/>
                  </a:solidFill>
                  <a:latin typeface="Arial" panose="020B0604020202020204" pitchFamily="34" charset="0"/>
                  <a:ea typeface="微软雅黑" panose="020B0503020204020204" pitchFamily="34" charset="-122"/>
                  <a:sym typeface="Arial" panose="020B0604020202020204" pitchFamily="34" charset="0"/>
                </a:rPr>
                <a:t>活动具体流程</a:t>
              </a:r>
            </a:p>
            <a:p>
              <a:pPr lvl="0">
                <a:lnSpc>
                  <a:spcPct val="150000"/>
                </a:lnSpc>
              </a:pPr>
              <a:r>
                <a:rPr lang="zh-CN" altLang="en-US" sz="1200" dirty="0">
                  <a:solidFill>
                    <a:srgbClr val="00000C"/>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en-US" altLang="zh-CN" sz="1200" dirty="0">
                <a:solidFill>
                  <a:srgbClr val="00000C"/>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5549900" y="5230495"/>
            <a:ext cx="4769485" cy="890270"/>
            <a:chOff x="6328" y="4950"/>
            <a:chExt cx="7511" cy="1402"/>
          </a:xfrm>
        </p:grpSpPr>
        <p:sp>
          <p:nvSpPr>
            <p:cNvPr id="15" name="矩形 14"/>
            <p:cNvSpPr/>
            <p:nvPr/>
          </p:nvSpPr>
          <p:spPr>
            <a:xfrm>
              <a:off x="6328" y="5072"/>
              <a:ext cx="1104" cy="10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16" name="文本框 15"/>
            <p:cNvSpPr txBox="1"/>
            <p:nvPr/>
          </p:nvSpPr>
          <p:spPr>
            <a:xfrm>
              <a:off x="7632" y="4950"/>
              <a:ext cx="6207" cy="1402"/>
            </a:xfrm>
            <a:prstGeom prst="rect">
              <a:avLst/>
            </a:prstGeom>
            <a:noFill/>
          </p:spPr>
          <p:txBody>
            <a:bodyPr wrap="square" rtlCol="0">
              <a:spAutoFit/>
            </a:bodyPr>
            <a:lstStyle/>
            <a:p>
              <a:pPr lvl="0">
                <a:lnSpc>
                  <a:spcPct val="150000"/>
                </a:lnSpc>
              </a:pPr>
              <a:r>
                <a:rPr lang="zh-CN" altLang="en-US" sz="2400" dirty="0">
                  <a:solidFill>
                    <a:srgbClr val="00000C"/>
                  </a:solidFill>
                  <a:latin typeface="Arial" panose="020B0604020202020204" pitchFamily="34" charset="0"/>
                  <a:ea typeface="微软雅黑" panose="020B0503020204020204" pitchFamily="34" charset="-122"/>
                  <a:sym typeface="Arial" panose="020B0604020202020204" pitchFamily="34" charset="0"/>
                </a:rPr>
                <a:t>活动方案总结</a:t>
              </a:r>
            </a:p>
            <a:p>
              <a:pPr lvl="0">
                <a:lnSpc>
                  <a:spcPct val="150000"/>
                </a:lnSpc>
              </a:pPr>
              <a:r>
                <a:rPr lang="zh-CN" altLang="en-US" sz="1200" dirty="0">
                  <a:solidFill>
                    <a:srgbClr val="00000C"/>
                  </a:solidFill>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3280551"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38" name="Freeform 7"/>
          <p:cNvSpPr/>
          <p:nvPr/>
        </p:nvSpPr>
        <p:spPr bwMode="auto">
          <a:xfrm flipH="1">
            <a:off x="4084318" y="2013808"/>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Line 11"/>
          <p:cNvSpPr>
            <a:spLocks noChangeShapeType="1"/>
          </p:cNvSpPr>
          <p:nvPr/>
        </p:nvSpPr>
        <p:spPr bwMode="auto">
          <a:xfrm flipH="1">
            <a:off x="2987513" y="2657859"/>
            <a:ext cx="873456" cy="64144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Line 13"/>
          <p:cNvSpPr>
            <a:spLocks noChangeShapeType="1"/>
          </p:cNvSpPr>
          <p:nvPr/>
        </p:nvSpPr>
        <p:spPr bwMode="auto">
          <a:xfrm flipH="1">
            <a:off x="3338193" y="4026758"/>
            <a:ext cx="1164222"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3757293" y="1575658"/>
            <a:ext cx="1219200" cy="1220788"/>
            <a:chOff x="3757293" y="1575658"/>
            <a:chExt cx="1219200" cy="1220788"/>
          </a:xfrm>
        </p:grpSpPr>
        <p:sp>
          <p:nvSpPr>
            <p:cNvPr id="42" name="Oval 8"/>
            <p:cNvSpPr>
              <a:spLocks noChangeArrowheads="1"/>
            </p:cNvSpPr>
            <p:nvPr/>
          </p:nvSpPr>
          <p:spPr bwMode="auto">
            <a:xfrm flipH="1">
              <a:off x="3757293" y="1575658"/>
              <a:ext cx="1219200" cy="1220788"/>
            </a:xfrm>
            <a:prstGeom prst="ellipse">
              <a:avLst/>
            </a:prstGeom>
            <a:solidFill>
              <a:schemeClr val="accent1">
                <a:lumMod val="100000"/>
              </a:schemeClr>
            </a:solidFill>
            <a:ln>
              <a:noFill/>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77849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1"/>
            <p:cNvSpPr txBox="1"/>
            <p:nvPr/>
          </p:nvSpPr>
          <p:spPr>
            <a:xfrm flipH="1">
              <a:off x="3930034" y="1770553"/>
              <a:ext cx="873718" cy="707886"/>
            </a:xfrm>
            <a:prstGeom prst="rect">
              <a:avLst/>
            </a:prstGeom>
            <a:noFill/>
          </p:spPr>
          <p:txBody>
            <a:bodyPr wrap="square" rtlCol="0">
              <a:spAutoFit/>
            </a:bodyPr>
            <a:lstStyle/>
            <a:p>
              <a:pPr algn="ctr">
                <a:defRPr/>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4632005" y="3434621"/>
            <a:ext cx="1220788" cy="1219200"/>
            <a:chOff x="4632005" y="3434621"/>
            <a:chExt cx="1220788" cy="1219200"/>
          </a:xfrm>
        </p:grpSpPr>
        <p:sp>
          <p:nvSpPr>
            <p:cNvPr id="45" name="Oval 9"/>
            <p:cNvSpPr>
              <a:spLocks noChangeArrowheads="1"/>
            </p:cNvSpPr>
            <p:nvPr/>
          </p:nvSpPr>
          <p:spPr bwMode="auto">
            <a:xfrm flipH="1">
              <a:off x="4632005" y="3434621"/>
              <a:ext cx="1220788" cy="1219200"/>
            </a:xfrm>
            <a:prstGeom prst="ellipse">
              <a:avLst/>
            </a:prstGeom>
            <a:solidFill>
              <a:schemeClr val="accent1">
                <a:lumMod val="100000"/>
              </a:schemeClr>
            </a:solidFill>
            <a:ln>
              <a:noFill/>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77849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2"/>
            <p:cNvSpPr txBox="1"/>
            <p:nvPr/>
          </p:nvSpPr>
          <p:spPr>
            <a:xfrm flipH="1">
              <a:off x="4809755" y="3638246"/>
              <a:ext cx="873718" cy="707886"/>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631880" y="5236433"/>
            <a:ext cx="1220788" cy="1219200"/>
            <a:chOff x="3631880" y="5236433"/>
            <a:chExt cx="1220788" cy="1219200"/>
          </a:xfrm>
        </p:grpSpPr>
        <p:sp>
          <p:nvSpPr>
            <p:cNvPr id="48" name="Oval 10"/>
            <p:cNvSpPr>
              <a:spLocks noChangeArrowheads="1"/>
            </p:cNvSpPr>
            <p:nvPr/>
          </p:nvSpPr>
          <p:spPr bwMode="auto">
            <a:xfrm flipH="1">
              <a:off x="3631880" y="5236433"/>
              <a:ext cx="1220788" cy="1219200"/>
            </a:xfrm>
            <a:prstGeom prst="ellipse">
              <a:avLst/>
            </a:prstGeom>
            <a:solidFill>
              <a:schemeClr val="accent1">
                <a:lumMod val="100000"/>
              </a:schemeClr>
            </a:solidFill>
            <a:ln>
              <a:noFill/>
            </a:ln>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77849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flipH="1">
              <a:off x="3805415" y="5430534"/>
              <a:ext cx="8737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314269" y="3137941"/>
            <a:ext cx="1907896" cy="1906222"/>
            <a:chOff x="1314269" y="3137941"/>
            <a:chExt cx="1907896" cy="1906222"/>
          </a:xfrm>
        </p:grpSpPr>
        <p:sp>
          <p:nvSpPr>
            <p:cNvPr id="51" name="Oval 6"/>
            <p:cNvSpPr>
              <a:spLocks noChangeArrowheads="1"/>
            </p:cNvSpPr>
            <p:nvPr/>
          </p:nvSpPr>
          <p:spPr bwMode="auto">
            <a:xfrm flipH="1">
              <a:off x="1314269" y="3137941"/>
              <a:ext cx="1907896" cy="1906222"/>
            </a:xfrm>
            <a:prstGeom prst="ellipse">
              <a:avLst/>
            </a:prstGeom>
            <a:solidFill>
              <a:schemeClr val="bg2">
                <a:lumMod val="20000"/>
                <a:lumOff val="80000"/>
              </a:schemeClr>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2" name="Oval 14"/>
            <p:cNvSpPr>
              <a:spLocks noChangeArrowheads="1"/>
            </p:cNvSpPr>
            <p:nvPr/>
          </p:nvSpPr>
          <p:spPr bwMode="auto">
            <a:xfrm flipH="1">
              <a:off x="1455418" y="3277458"/>
              <a:ext cx="1625600" cy="1625600"/>
            </a:xfrm>
            <a:prstGeom prst="ellipse">
              <a:avLst/>
            </a:prstGeom>
            <a:solidFill>
              <a:schemeClr val="accent1">
                <a:lumMod val="100000"/>
              </a:schemeClr>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auto" latinLnBrk="0" hangingPunct="1">
                <a:lnSpc>
                  <a:spcPct val="200000"/>
                </a:lnSpc>
                <a:spcBef>
                  <a:spcPct val="20000"/>
                </a:spcBef>
                <a:spcAft>
                  <a:spcPts val="0"/>
                </a:spcAft>
                <a:buClrTx/>
                <a:buSzTx/>
                <a:buFontTx/>
                <a:buNone/>
                <a:defRPr/>
              </a:pPr>
              <a:endParaRPr kumimoji="0" lang="zh-CN" altLang="en-US" sz="2000" b="0" i="0" u="none" strike="noStrike" kern="1200" cap="none" spc="0" normalizeH="0" baseline="0" noProof="0">
                <a:ln>
                  <a:noFill/>
                </a:ln>
                <a:solidFill>
                  <a:srgbClr val="778495"/>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4"/>
            <p:cNvSpPr txBox="1"/>
            <p:nvPr/>
          </p:nvSpPr>
          <p:spPr>
            <a:xfrm flipH="1">
              <a:off x="1750980" y="3536348"/>
              <a:ext cx="104503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a:solidFill>
                    <a:srgbClr val="FFFFFF"/>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Box 15"/>
          <p:cNvSpPr txBox="1"/>
          <p:nvPr/>
        </p:nvSpPr>
        <p:spPr>
          <a:xfrm flipH="1">
            <a:off x="5137177" y="1690642"/>
            <a:ext cx="5955137" cy="3285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6"/>
          <p:cNvSpPr txBox="1"/>
          <p:nvPr/>
        </p:nvSpPr>
        <p:spPr>
          <a:xfrm flipH="1">
            <a:off x="5995068" y="3608520"/>
            <a:ext cx="5235987" cy="3285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7"/>
          <p:cNvSpPr txBox="1"/>
          <p:nvPr/>
        </p:nvSpPr>
        <p:spPr>
          <a:xfrm flipH="1">
            <a:off x="5046849" y="5638374"/>
            <a:ext cx="5907097" cy="32855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7" name="Line 11"/>
          <p:cNvSpPr>
            <a:spLocks noChangeShapeType="1"/>
          </p:cNvSpPr>
          <p:nvPr/>
        </p:nvSpPr>
        <p:spPr bwMode="auto">
          <a:xfrm flipH="1" flipV="1">
            <a:off x="2973866" y="4855149"/>
            <a:ext cx="723331" cy="586853"/>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Effect transition="in" filter="fade">
                                      <p:cBhvr>
                                        <p:cTn id="9" dur="1000"/>
                                        <p:tgtEl>
                                          <p:spTgt spid="50"/>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25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5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2000"/>
                            </p:stCondLst>
                            <p:childTnLst>
                              <p:par>
                                <p:cTn id="31" presetID="16" presetClass="entr" presetSubtype="42"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outHorizontal)">
                                      <p:cBhvr>
                                        <p:cTn id="33" dur="500"/>
                                        <p:tgtEl>
                                          <p:spTgt spid="3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left)">
                                      <p:cBhvr>
                                        <p:cTn id="40" dur="500"/>
                                        <p:tgtEl>
                                          <p:spTgt spid="5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54" grpId="0"/>
      <p:bldP spid="55" grpId="0"/>
      <p:bldP spid="56" grpId="0"/>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grpSp>
        <p:nvGrpSpPr>
          <p:cNvPr id="2" name="组合 1"/>
          <p:cNvGrpSpPr/>
          <p:nvPr/>
        </p:nvGrpSpPr>
        <p:grpSpPr>
          <a:xfrm>
            <a:off x="4149725" y="1885950"/>
            <a:ext cx="3719513" cy="3678238"/>
            <a:chOff x="4149725" y="1885950"/>
            <a:chExt cx="3719513" cy="3678238"/>
          </a:xfrm>
        </p:grpSpPr>
        <p:sp>
          <p:nvSpPr>
            <p:cNvPr id="4" name="椭圆 13"/>
            <p:cNvSpPr>
              <a:spLocks noChangeArrowheads="1"/>
            </p:cNvSpPr>
            <p:nvPr/>
          </p:nvSpPr>
          <p:spPr bwMode="auto">
            <a:xfrm>
              <a:off x="4149725" y="1885950"/>
              <a:ext cx="2160588" cy="2160588"/>
            </a:xfrm>
            <a:prstGeom prst="ellipse">
              <a:avLst/>
            </a:prstGeom>
            <a:solidFill>
              <a:schemeClr val="accent1">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椭圆 14"/>
            <p:cNvSpPr>
              <a:spLocks noChangeArrowheads="1"/>
            </p:cNvSpPr>
            <p:nvPr/>
          </p:nvSpPr>
          <p:spPr bwMode="auto">
            <a:xfrm>
              <a:off x="5708650" y="1885950"/>
              <a:ext cx="2160588" cy="2160588"/>
            </a:xfrm>
            <a:prstGeom prst="ellipse">
              <a:avLst/>
            </a:prstGeom>
            <a:solidFill>
              <a:schemeClr val="accent1">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椭圆 15"/>
            <p:cNvSpPr>
              <a:spLocks noChangeArrowheads="1"/>
            </p:cNvSpPr>
            <p:nvPr/>
          </p:nvSpPr>
          <p:spPr bwMode="auto">
            <a:xfrm>
              <a:off x="4149725" y="3403600"/>
              <a:ext cx="2160588" cy="2160588"/>
            </a:xfrm>
            <a:prstGeom prst="ellipse">
              <a:avLst/>
            </a:prstGeom>
            <a:solidFill>
              <a:schemeClr val="accent1">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椭圆 16"/>
            <p:cNvSpPr>
              <a:spLocks noChangeArrowheads="1"/>
            </p:cNvSpPr>
            <p:nvPr/>
          </p:nvSpPr>
          <p:spPr bwMode="auto">
            <a:xfrm>
              <a:off x="5708650" y="3403600"/>
              <a:ext cx="2160588" cy="2160588"/>
            </a:xfrm>
            <a:prstGeom prst="ellipse">
              <a:avLst/>
            </a:prstGeom>
            <a:solidFill>
              <a:schemeClr val="accent1">
                <a:lumMod val="10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8" name="组合 19"/>
            <p:cNvPicPr>
              <a:picLocks noChangeArrowheads="1"/>
            </p:cNvPicPr>
            <p:nvPr/>
          </p:nvPicPr>
          <p:blipFill>
            <a:blip r:embed="rId3" cstate="email"/>
            <a:srcRect/>
            <a:stretch>
              <a:fillRect/>
            </a:stretch>
          </p:blipFill>
          <p:spPr bwMode="auto">
            <a:xfrm>
              <a:off x="4456113" y="2212975"/>
              <a:ext cx="3097212"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24"/>
            <p:cNvSpPr txBox="1">
              <a:spLocks noChangeArrowheads="1"/>
            </p:cNvSpPr>
            <p:nvPr/>
          </p:nvSpPr>
          <p:spPr bwMode="auto">
            <a:xfrm>
              <a:off x="4638675" y="2214563"/>
              <a:ext cx="720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6000" b="1">
                  <a:solidFill>
                    <a:srgbClr val="FFFFFF"/>
                  </a:solidFill>
                  <a:latin typeface="Arial" panose="020B0604020202020204" pitchFamily="34" charset="0"/>
                  <a:ea typeface="微软雅黑" panose="020B0503020204020204" pitchFamily="34" charset="-122"/>
                  <a:sym typeface="Arial" panose="020B0604020202020204" pitchFamily="34" charset="0"/>
                </a:rPr>
                <a:t>S</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5"/>
            <p:cNvSpPr txBox="1">
              <a:spLocks noChangeArrowheads="1"/>
            </p:cNvSpPr>
            <p:nvPr/>
          </p:nvSpPr>
          <p:spPr bwMode="auto">
            <a:xfrm>
              <a:off x="6440488" y="2214563"/>
              <a:ext cx="720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lnSpc>
                  <a:spcPct val="100000"/>
                </a:lnSpc>
                <a:spcBef>
                  <a:spcPct val="0"/>
                </a:spcBef>
                <a:spcAft>
                  <a:spcPct val="0"/>
                </a:spcAft>
                <a:buNone/>
                <a:defRPr/>
              </a:pPr>
              <a:r>
                <a:rPr lang="en-US" altLang="zh-CN" sz="6000" b="1">
                  <a:solidFill>
                    <a:srgbClr val="FFFFFF"/>
                  </a:solidFill>
                  <a:latin typeface="Arial" panose="020B0604020202020204" pitchFamily="34" charset="0"/>
                  <a:ea typeface="微软雅黑" panose="020B0503020204020204" pitchFamily="34" charset="-122"/>
                  <a:sym typeface="Arial" panose="020B0604020202020204" pitchFamily="34" charset="0"/>
                </a:rPr>
                <a:t>W</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26"/>
            <p:cNvSpPr txBox="1">
              <a:spLocks noChangeArrowheads="1"/>
            </p:cNvSpPr>
            <p:nvPr/>
          </p:nvSpPr>
          <p:spPr bwMode="auto">
            <a:xfrm>
              <a:off x="4624388" y="4125913"/>
              <a:ext cx="720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R="0" lvl="0" indent="0" fontAlgn="base">
                <a:lnSpc>
                  <a:spcPct val="100000"/>
                </a:lnSpc>
                <a:spcBef>
                  <a:spcPct val="0"/>
                </a:spcBef>
                <a:spcAft>
                  <a:spcPct val="0"/>
                </a:spcAft>
                <a:buClrTx/>
                <a:buSzTx/>
                <a:buNone/>
                <a:defRPr/>
              </a:pPr>
              <a:r>
                <a:rPr lang="en-US" altLang="zh-CN" sz="6000" b="1">
                  <a:solidFill>
                    <a:srgbClr val="FFFFFF"/>
                  </a:solidFill>
                  <a:latin typeface="Arial" panose="020B0604020202020204" pitchFamily="34" charset="0"/>
                  <a:ea typeface="微软雅黑" panose="020B0503020204020204" pitchFamily="34" charset="-122"/>
                  <a:sym typeface="Arial" panose="020B0604020202020204" pitchFamily="34" charset="0"/>
                </a:rPr>
                <a:t>O</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7"/>
            <p:cNvSpPr txBox="1">
              <a:spLocks noChangeArrowheads="1"/>
            </p:cNvSpPr>
            <p:nvPr/>
          </p:nvSpPr>
          <p:spPr bwMode="auto">
            <a:xfrm>
              <a:off x="6572250" y="4125913"/>
              <a:ext cx="7223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fontAlgn="base">
                <a:lnSpc>
                  <a:spcPct val="100000"/>
                </a:lnSpc>
                <a:spcBef>
                  <a:spcPct val="0"/>
                </a:spcBef>
                <a:spcAft>
                  <a:spcPct val="0"/>
                </a:spcAft>
                <a:buNone/>
                <a:defRPr/>
              </a:pPr>
              <a:r>
                <a:rPr lang="en-US" altLang="zh-CN" sz="6000" b="1">
                  <a:solidFill>
                    <a:srgbClr val="FFFFFF"/>
                  </a:solidFill>
                  <a:latin typeface="Arial" panose="020B0604020202020204" pitchFamily="34" charset="0"/>
                  <a:ea typeface="微软雅黑" panose="020B0503020204020204" pitchFamily="34" charset="-122"/>
                  <a:sym typeface="Arial" panose="020B0604020202020204" pitchFamily="34" charset="0"/>
                </a:rPr>
                <a:t>T</a:t>
              </a:r>
              <a:endParaRPr lang="zh-CN" altLang="en-US" sz="60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矩形 28"/>
          <p:cNvSpPr>
            <a:spLocks noChangeArrowheads="1"/>
          </p:cNvSpPr>
          <p:nvPr/>
        </p:nvSpPr>
        <p:spPr bwMode="auto">
          <a:xfrm>
            <a:off x="7999413" y="2214563"/>
            <a:ext cx="2905125"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1218565" fontAlgn="base">
              <a:lnSpc>
                <a:spcPct val="120000"/>
              </a:lnSpc>
              <a:spcBef>
                <a:spcPct val="0"/>
              </a:spcBef>
              <a:spcAft>
                <a:spcPct val="0"/>
              </a:spcAft>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输入替换内容输入替换内容输入替换内容输入替换内容</a:t>
            </a:r>
            <a:endParaRPr lang="en-US" altLang="zh-CN"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29"/>
          <p:cNvSpPr>
            <a:spLocks noChangeArrowheads="1"/>
          </p:cNvSpPr>
          <p:nvPr/>
        </p:nvSpPr>
        <p:spPr bwMode="auto">
          <a:xfrm>
            <a:off x="7999413" y="4311650"/>
            <a:ext cx="2905125"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1218565" fontAlgn="base">
              <a:lnSpc>
                <a:spcPct val="120000"/>
              </a:lnSpc>
              <a:spcBef>
                <a:spcPct val="0"/>
              </a:spcBef>
              <a:spcAft>
                <a:spcPct val="0"/>
              </a:spcAft>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输入替换内容输入替换内容输入替换内容输入替换内容</a:t>
            </a:r>
            <a:endParaRPr lang="en-US" altLang="zh-CN"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30"/>
          <p:cNvSpPr>
            <a:spLocks noChangeArrowheads="1"/>
          </p:cNvSpPr>
          <p:nvPr/>
        </p:nvSpPr>
        <p:spPr bwMode="auto">
          <a:xfrm>
            <a:off x="1052513" y="4311650"/>
            <a:ext cx="2905125"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1218565" fontAlgn="base">
              <a:lnSpc>
                <a:spcPct val="120000"/>
              </a:lnSpc>
              <a:spcBef>
                <a:spcPct val="0"/>
              </a:spcBef>
              <a:spcAft>
                <a:spcPct val="0"/>
              </a:spcAft>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输入替换内容输入替换内容输入替换内容输入替换内容</a:t>
            </a:r>
            <a:endParaRPr lang="en-US" altLang="zh-CN"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1"/>
          <p:cNvSpPr>
            <a:spLocks noChangeArrowheads="1"/>
          </p:cNvSpPr>
          <p:nvPr/>
        </p:nvSpPr>
        <p:spPr bwMode="auto">
          <a:xfrm>
            <a:off x="1066800" y="2214563"/>
            <a:ext cx="2905125" cy="58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defTabSz="1218565" fontAlgn="base">
              <a:lnSpc>
                <a:spcPct val="120000"/>
              </a:lnSpc>
              <a:spcBef>
                <a:spcPct val="0"/>
              </a:spcBef>
              <a:spcAft>
                <a:spcPct val="0"/>
              </a:spcAft>
              <a:defRPr/>
            </a:pPr>
            <a:r>
              <a:rPr lang="zh-CN" altLang="en-US" sz="1400"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输入替换内容输入替换内容输入替换内容输入替换内容</a:t>
            </a:r>
            <a:endParaRPr lang="en-US" altLang="zh-CN" sz="140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par>
                          <p:cTn id="20" fill="hold">
                            <p:stCondLst>
                              <p:cond delay="35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3309992"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27" name="椭圆 36"/>
          <p:cNvSpPr/>
          <p:nvPr/>
        </p:nvSpPr>
        <p:spPr>
          <a:xfrm>
            <a:off x="5756851" y="1850133"/>
            <a:ext cx="555440" cy="555437"/>
          </a:xfrm>
          <a:prstGeom prst="teardrop">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6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34"/>
          <p:cNvSpPr txBox="1"/>
          <p:nvPr/>
        </p:nvSpPr>
        <p:spPr>
          <a:xfrm>
            <a:off x="5775488" y="1831279"/>
            <a:ext cx="553085" cy="564322"/>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065"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1</a:t>
            </a:r>
            <a:endParaRPr kumimoji="0" lang="en-US" altLang="zh-CN" sz="3065"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60"/>
          <p:cNvSpPr txBox="1"/>
          <p:nvPr/>
        </p:nvSpPr>
        <p:spPr>
          <a:xfrm>
            <a:off x="6386169" y="1812399"/>
            <a:ext cx="4379107" cy="325089"/>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ts val="2000"/>
              </a:lnSpc>
              <a:spcBef>
                <a:spcPts val="0"/>
              </a:spcBef>
              <a:spcAft>
                <a:spcPts val="0"/>
              </a:spcAft>
              <a:buClrTx/>
              <a:buSzTx/>
              <a:buFont typeface="Arial" panose="020B0604020202020204" pitchFamily="34" charset="0"/>
              <a:buNone/>
              <a:defRPr/>
            </a:pPr>
            <a:r>
              <a:rPr kumimoji="0" lang="zh-CN" altLang="en-US" sz="1335"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endParaRPr kumimoji="0" lang="en-US" altLang="zh-CN" sz="1335"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41"/>
          <p:cNvSpPr/>
          <p:nvPr/>
        </p:nvSpPr>
        <p:spPr>
          <a:xfrm>
            <a:off x="5756843" y="2823751"/>
            <a:ext cx="555440" cy="555437"/>
          </a:xfrm>
          <a:prstGeom prst="teardrop">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6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4"/>
          <p:cNvSpPr txBox="1"/>
          <p:nvPr/>
        </p:nvSpPr>
        <p:spPr>
          <a:xfrm>
            <a:off x="5775489" y="2791924"/>
            <a:ext cx="553086" cy="564322"/>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065"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2</a:t>
            </a:r>
            <a:endParaRPr kumimoji="0" lang="en-US" altLang="zh-CN" sz="3065"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60"/>
          <p:cNvSpPr txBox="1"/>
          <p:nvPr/>
        </p:nvSpPr>
        <p:spPr>
          <a:xfrm>
            <a:off x="6386169" y="2786018"/>
            <a:ext cx="4379107" cy="325089"/>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ts val="2000"/>
              </a:lnSpc>
              <a:spcBef>
                <a:spcPts val="0"/>
              </a:spcBef>
              <a:spcAft>
                <a:spcPts val="0"/>
              </a:spcAft>
              <a:buClrTx/>
              <a:buSzTx/>
              <a:buFont typeface="Arial" panose="020B0604020202020204" pitchFamily="34" charset="0"/>
              <a:buNone/>
              <a:defRPr/>
            </a:pPr>
            <a:r>
              <a:rPr kumimoji="0" lang="zh-CN" altLang="en-US" sz="1335"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37" name="椭圆 45"/>
          <p:cNvSpPr/>
          <p:nvPr/>
        </p:nvSpPr>
        <p:spPr>
          <a:xfrm>
            <a:off x="5756847" y="3797370"/>
            <a:ext cx="555440" cy="555437"/>
          </a:xfrm>
          <a:prstGeom prst="teardrop">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6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4"/>
          <p:cNvSpPr txBox="1"/>
          <p:nvPr/>
        </p:nvSpPr>
        <p:spPr>
          <a:xfrm>
            <a:off x="5775491" y="3765544"/>
            <a:ext cx="553085" cy="564322"/>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065"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3</a:t>
            </a:r>
            <a:endParaRPr kumimoji="0" lang="en-US" altLang="zh-CN" sz="3065"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60"/>
          <p:cNvSpPr txBox="1"/>
          <p:nvPr/>
        </p:nvSpPr>
        <p:spPr>
          <a:xfrm>
            <a:off x="6386169" y="3759637"/>
            <a:ext cx="4379107" cy="325089"/>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ts val="2000"/>
              </a:lnSpc>
              <a:spcBef>
                <a:spcPts val="0"/>
              </a:spcBef>
              <a:spcAft>
                <a:spcPts val="0"/>
              </a:spcAft>
              <a:buClrTx/>
              <a:buSzTx/>
              <a:buFont typeface="Arial" panose="020B0604020202020204" pitchFamily="34" charset="0"/>
              <a:buNone/>
              <a:defRPr/>
            </a:pPr>
            <a:r>
              <a:rPr kumimoji="0" lang="zh-CN" altLang="en-US" sz="1335"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41" name="椭圆 49"/>
          <p:cNvSpPr/>
          <p:nvPr/>
        </p:nvSpPr>
        <p:spPr>
          <a:xfrm>
            <a:off x="5756847" y="4770986"/>
            <a:ext cx="555440" cy="555437"/>
          </a:xfrm>
          <a:prstGeom prst="teardrop">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6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34"/>
          <p:cNvSpPr txBox="1"/>
          <p:nvPr/>
        </p:nvSpPr>
        <p:spPr>
          <a:xfrm>
            <a:off x="5775491" y="4752131"/>
            <a:ext cx="553085" cy="564322"/>
          </a:xfrm>
          <a:prstGeom prst="rect">
            <a:avLst/>
          </a:prstGeom>
          <a:noFill/>
        </p:spPr>
        <p:txBody>
          <a:bodyPr wrap="square" rtlCol="0">
            <a:spAutoFit/>
          </a:bodyP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3065"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4</a:t>
            </a:r>
            <a:endParaRPr kumimoji="0" lang="en-US" altLang="zh-CN" sz="3065"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60"/>
          <p:cNvSpPr txBox="1"/>
          <p:nvPr/>
        </p:nvSpPr>
        <p:spPr>
          <a:xfrm>
            <a:off x="6386169" y="4733255"/>
            <a:ext cx="4379107" cy="325089"/>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565" rtl="0" eaLnBrk="1" fontAlgn="auto" latinLnBrk="0" hangingPunct="1">
              <a:lnSpc>
                <a:spcPts val="2000"/>
              </a:lnSpc>
              <a:spcBef>
                <a:spcPts val="0"/>
              </a:spcBef>
              <a:spcAft>
                <a:spcPts val="0"/>
              </a:spcAft>
              <a:buClrTx/>
              <a:buSzTx/>
              <a:buFont typeface="Arial" panose="020B0604020202020204" pitchFamily="34" charset="0"/>
              <a:buNone/>
              <a:defRPr/>
            </a:pPr>
            <a:r>
              <a:rPr kumimoji="0" lang="zh-CN" altLang="en-US" sz="1335"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44" name="椭圆 43"/>
          <p:cNvSpPr/>
          <p:nvPr/>
        </p:nvSpPr>
        <p:spPr>
          <a:xfrm>
            <a:off x="1311213" y="1850133"/>
            <a:ext cx="3543705" cy="3543691"/>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 calcmode="lin" valueType="num">
                                      <p:cBhvr>
                                        <p:cTn id="9" dur="1000" fill="hold"/>
                                        <p:tgtEl>
                                          <p:spTgt spid="44"/>
                                        </p:tgtEl>
                                        <p:attrNameLst>
                                          <p:attrName>style.rotation</p:attrName>
                                        </p:attrNameLst>
                                      </p:cBhvr>
                                      <p:tavLst>
                                        <p:tav tm="0">
                                          <p:val>
                                            <p:fltVal val="90"/>
                                          </p:val>
                                        </p:tav>
                                        <p:tav tm="100000">
                                          <p:val>
                                            <p:fltVal val="0"/>
                                          </p:val>
                                        </p:tav>
                                      </p:tavLst>
                                    </p:anim>
                                    <p:animEffect transition="in" filter="fade">
                                      <p:cBhvr>
                                        <p:cTn id="10" dur="1000"/>
                                        <p:tgtEl>
                                          <p:spTgt spid="4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9" grpId="0"/>
      <p:bldP spid="43" grpId="0"/>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grpSp>
        <p:nvGrpSpPr>
          <p:cNvPr id="2" name="组合 1"/>
          <p:cNvGrpSpPr/>
          <p:nvPr/>
        </p:nvGrpSpPr>
        <p:grpSpPr>
          <a:xfrm>
            <a:off x="1173776" y="4101038"/>
            <a:ext cx="9626494" cy="1728097"/>
            <a:chOff x="1173776" y="4101038"/>
            <a:chExt cx="9626494" cy="1728097"/>
          </a:xfrm>
        </p:grpSpPr>
        <p:cxnSp>
          <p:nvCxnSpPr>
            <p:cNvPr id="18" name="直接连接符 17"/>
            <p:cNvCxnSpPr/>
            <p:nvPr/>
          </p:nvCxnSpPr>
          <p:spPr>
            <a:xfrm>
              <a:off x="3599860" y="4101038"/>
              <a:ext cx="0" cy="1728097"/>
            </a:xfrm>
            <a:prstGeom prst="line">
              <a:avLst/>
            </a:prstGeom>
            <a:noFill/>
            <a:ln w="9525" cap="flat" cmpd="sng" algn="ctr">
              <a:solidFill>
                <a:sysClr val="window" lastClr="FFFFFF">
                  <a:lumMod val="85000"/>
                </a:sysClr>
              </a:solidFill>
              <a:prstDash val="sysDash"/>
            </a:ln>
            <a:effectLst/>
          </p:spPr>
        </p:cxnSp>
        <p:cxnSp>
          <p:nvCxnSpPr>
            <p:cNvPr id="19" name="直接连接符 18"/>
            <p:cNvCxnSpPr/>
            <p:nvPr/>
          </p:nvCxnSpPr>
          <p:spPr>
            <a:xfrm>
              <a:off x="5999994" y="4101038"/>
              <a:ext cx="0" cy="1728097"/>
            </a:xfrm>
            <a:prstGeom prst="line">
              <a:avLst/>
            </a:prstGeom>
            <a:noFill/>
            <a:ln w="9525" cap="flat" cmpd="sng" algn="ctr">
              <a:solidFill>
                <a:sysClr val="window" lastClr="FFFFFF">
                  <a:lumMod val="85000"/>
                </a:sysClr>
              </a:solidFill>
              <a:prstDash val="sysDash"/>
            </a:ln>
            <a:effectLst/>
          </p:spPr>
        </p:cxnSp>
        <p:cxnSp>
          <p:nvCxnSpPr>
            <p:cNvPr id="20" name="直接连接符 19"/>
            <p:cNvCxnSpPr/>
            <p:nvPr/>
          </p:nvCxnSpPr>
          <p:spPr>
            <a:xfrm>
              <a:off x="8400130" y="4101038"/>
              <a:ext cx="0" cy="1728097"/>
            </a:xfrm>
            <a:prstGeom prst="line">
              <a:avLst/>
            </a:prstGeom>
            <a:noFill/>
            <a:ln w="9525" cap="flat" cmpd="sng" algn="ctr">
              <a:solidFill>
                <a:sysClr val="window" lastClr="FFFFFF">
                  <a:lumMod val="85000"/>
                </a:sysClr>
              </a:solidFill>
              <a:prstDash val="sysDash"/>
            </a:ln>
            <a:effectLst/>
          </p:spPr>
        </p:cxnSp>
        <p:sp>
          <p:nvSpPr>
            <p:cNvPr id="21" name="文本框 25"/>
            <p:cNvSpPr txBox="1"/>
            <p:nvPr/>
          </p:nvSpPr>
          <p:spPr>
            <a:xfrm>
              <a:off x="1173776" y="4629071"/>
              <a:ext cx="2330083" cy="718862"/>
            </a:xfrm>
            <a:prstGeom prst="rect">
              <a:avLst/>
            </a:prstGeom>
            <a:noFill/>
          </p:spPr>
          <p:txBody>
            <a:bodyPr wrap="square" lIns="115199" tIns="57600" rIns="115199" bIns="57600">
              <a:spAutoFit/>
            </a:bodyPr>
            <a:lstStyle/>
            <a:p>
              <a:pPr defTabSz="1218565" fontAlgn="base">
                <a:lnSpc>
                  <a:spcPct val="120000"/>
                </a:lnSpc>
                <a:spcBef>
                  <a:spcPct val="0"/>
                </a:spcBef>
                <a:spcAft>
                  <a:spcPct val="0"/>
                </a:spcAft>
                <a:defRPr/>
              </a:pPr>
              <a:r>
                <a:rPr lang="zh-CN" altLang="en-US" sz="1705"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a:t>
              </a:r>
              <a:endParaRPr lang="en-US" altLang="zh-CN" sz="1705"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248528" y="4149043"/>
              <a:ext cx="1415772" cy="338554"/>
            </a:xfrm>
            <a:prstGeom prst="rect">
              <a:avLst/>
            </a:prstGeom>
          </p:spPr>
          <p:txBody>
            <a:bodyPr wrap="none">
              <a:spAutoFit/>
            </a:bodyPr>
            <a:lstStyle/>
            <a:p>
              <a:pPr lvl="0" defTabSz="1215390" fontAlgn="base">
                <a:spcBef>
                  <a:spcPct val="20000"/>
                </a:spcBef>
                <a:spcAft>
                  <a:spcPct val="0"/>
                </a:spcAft>
                <a:defRPr/>
              </a:pPr>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sp>
          <p:nvSpPr>
            <p:cNvPr id="23" name="文本框 22"/>
            <p:cNvSpPr txBox="1"/>
            <p:nvPr/>
          </p:nvSpPr>
          <p:spPr>
            <a:xfrm>
              <a:off x="3599861" y="4629070"/>
              <a:ext cx="2304130" cy="718862"/>
            </a:xfrm>
            <a:prstGeom prst="rect">
              <a:avLst/>
            </a:prstGeom>
            <a:noFill/>
          </p:spPr>
          <p:txBody>
            <a:bodyPr wrap="square" lIns="115199" tIns="57600" rIns="115199" bIns="57600">
              <a:spAutoFit/>
            </a:bodyPr>
            <a:lstStyle/>
            <a:p>
              <a:pPr defTabSz="1218565" fontAlgn="base">
                <a:lnSpc>
                  <a:spcPct val="120000"/>
                </a:lnSpc>
                <a:spcBef>
                  <a:spcPct val="0"/>
                </a:spcBef>
                <a:spcAft>
                  <a:spcPct val="0"/>
                </a:spcAft>
                <a:defRPr/>
              </a:pPr>
              <a:r>
                <a:rPr lang="zh-CN" altLang="en-US" sz="1705"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a:t>
              </a:r>
              <a:endParaRPr lang="en-US" altLang="zh-CN" sz="1705"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3674614" y="4149043"/>
              <a:ext cx="1415772" cy="338554"/>
            </a:xfrm>
            <a:prstGeom prst="rect">
              <a:avLst/>
            </a:prstGeom>
          </p:spPr>
          <p:txBody>
            <a:bodyPr wrap="none">
              <a:spAutoFit/>
            </a:bodyPr>
            <a:lstStyle/>
            <a:p>
              <a:pPr defTabSz="649605"/>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sp>
          <p:nvSpPr>
            <p:cNvPr id="26" name="文本框 25"/>
            <p:cNvSpPr txBox="1"/>
            <p:nvPr/>
          </p:nvSpPr>
          <p:spPr>
            <a:xfrm>
              <a:off x="5999996" y="4629070"/>
              <a:ext cx="2374234" cy="718862"/>
            </a:xfrm>
            <a:prstGeom prst="rect">
              <a:avLst/>
            </a:prstGeom>
            <a:noFill/>
          </p:spPr>
          <p:txBody>
            <a:bodyPr wrap="square" lIns="115199" tIns="57600" rIns="115199" bIns="57600">
              <a:spAutoFit/>
            </a:bodyPr>
            <a:lstStyle/>
            <a:p>
              <a:pPr defTabSz="1218565" fontAlgn="base">
                <a:lnSpc>
                  <a:spcPct val="120000"/>
                </a:lnSpc>
                <a:spcBef>
                  <a:spcPct val="0"/>
                </a:spcBef>
                <a:spcAft>
                  <a:spcPct val="0"/>
                </a:spcAft>
                <a:defRPr/>
              </a:pPr>
              <a:r>
                <a:rPr lang="zh-CN" altLang="en-US" sz="1705"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a:t>
              </a:r>
              <a:endParaRPr lang="en-US" altLang="zh-CN" sz="1705"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6074748" y="4149043"/>
              <a:ext cx="1415772" cy="338554"/>
            </a:xfrm>
            <a:prstGeom prst="rect">
              <a:avLst/>
            </a:prstGeom>
          </p:spPr>
          <p:txBody>
            <a:bodyPr wrap="none">
              <a:spAutoFit/>
            </a:bodyPr>
            <a:lstStyle/>
            <a:p>
              <a:pPr defTabSz="649605"/>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sp>
          <p:nvSpPr>
            <p:cNvPr id="28" name="文本框 25"/>
            <p:cNvSpPr txBox="1"/>
            <p:nvPr/>
          </p:nvSpPr>
          <p:spPr>
            <a:xfrm>
              <a:off x="8496138" y="4629070"/>
              <a:ext cx="2304132" cy="718862"/>
            </a:xfrm>
            <a:prstGeom prst="rect">
              <a:avLst/>
            </a:prstGeom>
            <a:noFill/>
          </p:spPr>
          <p:txBody>
            <a:bodyPr wrap="square" lIns="115199" tIns="57600" rIns="115199" bIns="57600">
              <a:spAutoFit/>
            </a:bodyPr>
            <a:lstStyle/>
            <a:p>
              <a:pPr defTabSz="1218565" fontAlgn="base">
                <a:lnSpc>
                  <a:spcPct val="120000"/>
                </a:lnSpc>
                <a:spcBef>
                  <a:spcPct val="0"/>
                </a:spcBef>
                <a:spcAft>
                  <a:spcPct val="0"/>
                </a:spcAft>
                <a:defRPr/>
              </a:pPr>
              <a:r>
                <a:rPr lang="zh-CN" altLang="en-US" sz="1705" dirty="0">
                  <a:solidFill>
                    <a:prstClr val="white">
                      <a:lumMod val="50000"/>
                    </a:prstClr>
                  </a:solidFill>
                  <a:latin typeface="Arial" panose="020B0604020202020204" pitchFamily="34" charset="0"/>
                  <a:ea typeface="微软雅黑" panose="020B0503020204020204" pitchFamily="34" charset="-122"/>
                  <a:cs typeface="Segoe UI" panose="020B0502040204020203" pitchFamily="34" charset="0"/>
                  <a:sym typeface="Arial" panose="020B0604020202020204" pitchFamily="34" charset="0"/>
                </a:rPr>
                <a:t>输入替换内容输入替换内容</a:t>
              </a:r>
              <a:endParaRPr lang="en-US" altLang="zh-CN" sz="1705"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8570890" y="4149043"/>
              <a:ext cx="1415772" cy="338554"/>
            </a:xfrm>
            <a:prstGeom prst="rect">
              <a:avLst/>
            </a:prstGeom>
          </p:spPr>
          <p:txBody>
            <a:bodyPr wrap="none">
              <a:spAutoFit/>
            </a:bodyPr>
            <a:lstStyle/>
            <a:p>
              <a:pPr defTabSz="649605"/>
              <a:r>
                <a:rPr lang="zh-CN" altLang="en-US" sz="16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p:txBody>
        </p:sp>
      </p:grpSp>
      <p:grpSp>
        <p:nvGrpSpPr>
          <p:cNvPr id="30" name="组合 29"/>
          <p:cNvGrpSpPr/>
          <p:nvPr/>
        </p:nvGrpSpPr>
        <p:grpSpPr>
          <a:xfrm>
            <a:off x="6096000" y="1892916"/>
            <a:ext cx="2112119" cy="1920108"/>
            <a:chOff x="4572000" y="1347615"/>
            <a:chExt cx="1584176" cy="1440160"/>
          </a:xfrm>
        </p:grpSpPr>
        <p:sp>
          <p:nvSpPr>
            <p:cNvPr id="31" name="流程图: 手动操作 30"/>
            <p:cNvSpPr/>
            <p:nvPr/>
          </p:nvSpPr>
          <p:spPr>
            <a:xfrm rot="16200000">
              <a:off x="4644008" y="1275607"/>
              <a:ext cx="1440160" cy="1584176"/>
            </a:xfrm>
            <a:prstGeom prst="flowChartManualOperation">
              <a:avLst/>
            </a:prstGeom>
            <a:solidFill>
              <a:schemeClr val="accent1">
                <a:lumMod val="100000"/>
              </a:schemeClr>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KSO_Shape"/>
            <p:cNvSpPr/>
            <p:nvPr/>
          </p:nvSpPr>
          <p:spPr bwMode="auto">
            <a:xfrm>
              <a:off x="5124222" y="1864334"/>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ysClr val="window" lastClr="FFFFFF"/>
            </a:solidFill>
            <a:ln>
              <a:noFill/>
            </a:ln>
          </p:spPr>
          <p:txBody>
            <a:bodyPr/>
            <a:lstStyle/>
            <a:p>
              <a:pPr defTabSz="1218565" fontAlgn="base">
                <a:spcBef>
                  <a:spcPct val="0"/>
                </a:spcBef>
                <a:spcAft>
                  <a:spcPct val="0"/>
                </a:spcAft>
                <a:defRPr/>
              </a:pPr>
              <a:endParaRPr lang="zh-CN" altLang="en-US" sz="2400" b="1"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8400130" y="1892916"/>
            <a:ext cx="2112119" cy="1920108"/>
            <a:chOff x="6300192" y="1347615"/>
            <a:chExt cx="1584176" cy="1440160"/>
          </a:xfrm>
        </p:grpSpPr>
        <p:sp>
          <p:nvSpPr>
            <p:cNvPr id="34" name="流程图: 手动操作 33"/>
            <p:cNvSpPr/>
            <p:nvPr/>
          </p:nvSpPr>
          <p:spPr>
            <a:xfrm rot="16200000">
              <a:off x="6372200" y="1275607"/>
              <a:ext cx="1440160" cy="1584176"/>
            </a:xfrm>
            <a:prstGeom prst="flowChartManualOperation">
              <a:avLst/>
            </a:prstGeom>
            <a:solidFill>
              <a:schemeClr val="accent1">
                <a:lumMod val="100000"/>
              </a:schemeClr>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KSO_Shape"/>
            <p:cNvSpPr/>
            <p:nvPr/>
          </p:nvSpPr>
          <p:spPr bwMode="auto">
            <a:xfrm>
              <a:off x="6781990" y="1826331"/>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ysClr val="window" lastClr="FFFFFF"/>
            </a:solidFill>
            <a:ln>
              <a:noFill/>
            </a:ln>
          </p:spPr>
          <p:txBody>
            <a:bodyPr/>
            <a:lstStyle/>
            <a:p>
              <a:pPr defTabSz="1218565" fontAlgn="base">
                <a:spcBef>
                  <a:spcPct val="0"/>
                </a:spcBef>
                <a:spcAft>
                  <a:spcPct val="0"/>
                </a:spcAft>
                <a:defRPr/>
              </a:pPr>
              <a:endParaRPr lang="zh-CN" altLang="en-US" sz="2400" b="1"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组合 35"/>
          <p:cNvGrpSpPr/>
          <p:nvPr/>
        </p:nvGrpSpPr>
        <p:grpSpPr>
          <a:xfrm>
            <a:off x="3791871" y="1892916"/>
            <a:ext cx="2112119" cy="1920108"/>
            <a:chOff x="2843808" y="1347615"/>
            <a:chExt cx="1584176" cy="1440160"/>
          </a:xfrm>
        </p:grpSpPr>
        <p:sp>
          <p:nvSpPr>
            <p:cNvPr id="37" name="流程图: 手动操作 36"/>
            <p:cNvSpPr/>
            <p:nvPr/>
          </p:nvSpPr>
          <p:spPr>
            <a:xfrm rot="16200000">
              <a:off x="2915816" y="1275607"/>
              <a:ext cx="1440160" cy="1584176"/>
            </a:xfrm>
            <a:prstGeom prst="flowChartManualOperation">
              <a:avLst/>
            </a:prstGeom>
            <a:solidFill>
              <a:schemeClr val="accent1">
                <a:lumMod val="100000"/>
              </a:schemeClr>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KSO_Shape"/>
            <p:cNvSpPr/>
            <p:nvPr/>
          </p:nvSpPr>
          <p:spPr bwMode="auto">
            <a:xfrm>
              <a:off x="3368163" y="1827365"/>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ysClr val="window" lastClr="FFFFFF"/>
            </a:solidFill>
            <a:ln>
              <a:noFill/>
            </a:ln>
          </p:spPr>
          <p:txBody>
            <a:bodyPr/>
            <a:lstStyle/>
            <a:p>
              <a:pPr defTabSz="1218565" fontAlgn="base">
                <a:spcBef>
                  <a:spcPct val="0"/>
                </a:spcBef>
                <a:spcAft>
                  <a:spcPct val="0"/>
                </a:spcAft>
                <a:defRPr/>
              </a:pPr>
              <a:endParaRPr lang="zh-CN" altLang="en-US" sz="2400" b="1"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1487739" y="1892916"/>
            <a:ext cx="2112119" cy="1920108"/>
            <a:chOff x="1115616" y="1347614"/>
            <a:chExt cx="1584176" cy="1440160"/>
          </a:xfrm>
        </p:grpSpPr>
        <p:sp>
          <p:nvSpPr>
            <p:cNvPr id="40" name="流程图: 手动操作 39"/>
            <p:cNvSpPr/>
            <p:nvPr/>
          </p:nvSpPr>
          <p:spPr>
            <a:xfrm rot="16200000">
              <a:off x="1187624" y="1275606"/>
              <a:ext cx="1440160" cy="1584176"/>
            </a:xfrm>
            <a:prstGeom prst="flowChartManualOperation">
              <a:avLst/>
            </a:prstGeom>
            <a:solidFill>
              <a:schemeClr val="accent1">
                <a:lumMod val="100000"/>
              </a:schemeClr>
            </a:solidFill>
            <a:ln w="25400"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dirty="0">
                <a:solidFill>
                  <a:prstClr val="black">
                    <a:lumMod val="85000"/>
                    <a:lumOff val="1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KSO_Shape"/>
            <p:cNvSpPr/>
            <p:nvPr/>
          </p:nvSpPr>
          <p:spPr bwMode="auto">
            <a:xfrm>
              <a:off x="1683482" y="1890181"/>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ysClr val="window" lastClr="FFFFFF"/>
            </a:solidFill>
            <a:ln>
              <a:noFill/>
            </a:ln>
          </p:spPr>
          <p:txBody>
            <a:bodyPr/>
            <a:lstStyle/>
            <a:p>
              <a:pPr defTabSz="1218565" fontAlgn="base">
                <a:spcBef>
                  <a:spcPct val="0"/>
                </a:spcBef>
                <a:spcAft>
                  <a:spcPct val="0"/>
                </a:spcAft>
                <a:defRPr/>
              </a:pPr>
              <a:endParaRPr lang="zh-CN" altLang="en-US" sz="2400" b="1"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899779" y="2413635"/>
            <a:ext cx="6426200" cy="1015365"/>
          </a:xfrm>
          <a:prstGeom prst="rect">
            <a:avLst/>
          </a:prstGeom>
          <a:noFill/>
        </p:spPr>
        <p:txBody>
          <a:bodyPr wrap="square" rtlCol="0">
            <a:spAutoFit/>
          </a:bodyPr>
          <a:lstStyle/>
          <a:p>
            <a:r>
              <a:rPr lang="zh-CN" altLang="en-US" sz="6000" b="1" spc="5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谢谢您的观看</a:t>
            </a:r>
            <a:endParaRPr lang="zh-CN" altLang="en-US" sz="6000" b="1" spc="400" dirty="0">
              <a:solidFill>
                <a:schemeClr val="accent1">
                  <a:lumMod val="100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a:off x="5486220" y="2225964"/>
            <a:ext cx="6109335" cy="1311563"/>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7139226" y="4738732"/>
            <a:ext cx="3430610" cy="294640"/>
          </a:xfrm>
          <a:prstGeom prst="rect">
            <a:avLst/>
          </a:prstGeom>
          <a:solidFill>
            <a:srgbClr val="A78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策划人：</a:t>
            </a:r>
            <a:r>
              <a:rPr lang="en-US" altLang="zh-CN"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xiazaii  </a:t>
            </a:r>
            <a:r>
              <a:rPr lang="zh-CN" altLang="en-US"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日期：</a:t>
            </a:r>
            <a:r>
              <a:rPr lang="en-US" altLang="zh-CN" sz="1400" spc="100">
                <a:solidFill>
                  <a:schemeClr val="bg1"/>
                </a:solidFill>
                <a:uFillTx/>
                <a:latin typeface="Arial" panose="020B0604020202020204" pitchFamily="34" charset="0"/>
                <a:ea typeface="微软雅黑" panose="020B0503020204020204" pitchFamily="34" charset="-122"/>
                <a:sym typeface="Arial" panose="020B0604020202020204" pitchFamily="34" charset="0"/>
              </a:rPr>
              <a:t>202x/xx/xx</a:t>
            </a:r>
            <a:endParaRPr lang="en-US" altLang="zh-CN" sz="1400" spc="100" dirty="0">
              <a:solidFill>
                <a:schemeClr val="bg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5641160" y="3890032"/>
            <a:ext cx="6109335" cy="705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amet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consectetuer</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adipiscing</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elit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Aenean</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commodo</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ligula </a:t>
            </a:r>
            <a:r>
              <a:rPr lang="en-US" altLang="zh-CN" sz="14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eget</a:t>
            </a:r>
            <a:r>
              <a:rPr lang="en-US" altLang="zh-CN" sz="1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dolor.</a:t>
            </a:r>
          </a:p>
        </p:txBody>
      </p:sp>
      <p:pic>
        <p:nvPicPr>
          <p:cNvPr id="4" name="图片 3"/>
          <p:cNvPicPr>
            <a:picLocks noChangeAspect="1"/>
          </p:cNvPicPr>
          <p:nvPr/>
        </p:nvPicPr>
        <p:blipFill>
          <a:blip r:embed="rId3" cstate="email"/>
          <a:stretch>
            <a:fillRect/>
          </a:stretch>
        </p:blipFill>
        <p:spPr>
          <a:xfrm flipH="1">
            <a:off x="0" y="0"/>
            <a:ext cx="5690870" cy="61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1427852" y="1859280"/>
            <a:ext cx="4927600" cy="1771650"/>
            <a:chOff x="542" y="2659"/>
            <a:chExt cx="7760" cy="2790"/>
          </a:xfrm>
        </p:grpSpPr>
        <p:sp>
          <p:nvSpPr>
            <p:cNvPr id="10" name="任意多边形 9"/>
            <p:cNvSpPr/>
            <p:nvPr/>
          </p:nvSpPr>
          <p:spPr>
            <a:xfrm>
              <a:off x="714" y="3495"/>
              <a:ext cx="7290" cy="1954"/>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542" y="2659"/>
              <a:ext cx="3367" cy="2472"/>
            </a:xfrm>
            <a:prstGeom prst="rect">
              <a:avLst/>
            </a:prstGeom>
            <a:noFill/>
          </p:spPr>
          <p:txBody>
            <a:bodyPr wrap="square" rtlCol="0">
              <a:spAutoFit/>
            </a:bodyPr>
            <a:lstStyle/>
            <a:p>
              <a:pPr algn="ctr"/>
              <a:r>
                <a:rPr lang="en-US" altLang="zh-CN" sz="9600" dirty="0">
                  <a:solidFill>
                    <a:schemeClr val="tx2"/>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 name="文本框 4"/>
            <p:cNvSpPr txBox="1"/>
            <p:nvPr/>
          </p:nvSpPr>
          <p:spPr>
            <a:xfrm>
              <a:off x="2908" y="4091"/>
              <a:ext cx="5394" cy="1210"/>
            </a:xfrm>
            <a:prstGeom prst="rect">
              <a:avLst/>
            </a:prstGeom>
            <a:noFill/>
          </p:spPr>
          <p:txBody>
            <a:bodyPr wrap="square" rtlCol="0">
              <a:spAutoFit/>
            </a:bodyPr>
            <a:lstStyle/>
            <a:p>
              <a:pPr algn="ctr"/>
              <a:r>
                <a:rPr lang="en-US" altLang="zh-CN" sz="44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PART ONE</a:t>
              </a:r>
            </a:p>
          </p:txBody>
        </p:sp>
      </p:grpSp>
      <p:sp>
        <p:nvSpPr>
          <p:cNvPr id="14" name="文本框 8"/>
          <p:cNvSpPr txBox="1"/>
          <p:nvPr/>
        </p:nvSpPr>
        <p:spPr>
          <a:xfrm>
            <a:off x="2057509" y="3708845"/>
            <a:ext cx="4684395" cy="905889"/>
          </a:xfrm>
          <a:prstGeom prst="rect">
            <a:avLst/>
          </a:prstGeom>
          <a:noFill/>
        </p:spPr>
        <p:txBody>
          <a:bodyPr wrap="square" rtlCol="0">
            <a:spAutoFit/>
          </a:bodyPr>
          <a:lstStyle>
            <a:lvl1pPr marL="0" marR="0" indent="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1pPr>
            <a:lvl2pPr marL="0" marR="0" indent="457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2pPr>
            <a:lvl3pPr marL="0" marR="0" indent="914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3pPr>
            <a:lvl4pPr marL="0" marR="0" indent="1371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4pPr>
            <a:lvl5pPr marL="0" marR="0" indent="18288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5pPr>
            <a:lvl6pPr marL="0" marR="0" indent="22860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6pPr>
            <a:lvl7pPr marL="0" marR="0" indent="2743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7pPr>
            <a:lvl8pPr marL="0" marR="0" indent="3200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8pPr>
            <a:lvl9pPr marL="0" marR="0" indent="3657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9pPr>
          </a:lstStyle>
          <a:p>
            <a:pPr lvl="0">
              <a:lnSpc>
                <a:spcPct val="150000"/>
              </a:lnSpc>
            </a:pPr>
            <a:r>
              <a:rPr lang="zh-CN" altLang="en-US" sz="4000" b="1" dirty="0">
                <a:solidFill>
                  <a:srgbClr val="00000C"/>
                </a:solidFill>
                <a:latin typeface="Arial" panose="020B0604020202020204" pitchFamily="34" charset="0"/>
                <a:ea typeface="微软雅黑" panose="020B0503020204020204" pitchFamily="34" charset="-122"/>
                <a:sym typeface="Arial" panose="020B0604020202020204" pitchFamily="34" charset="0"/>
              </a:rPr>
              <a:t>活动内容介绍</a:t>
            </a:r>
          </a:p>
        </p:txBody>
      </p:sp>
      <p:pic>
        <p:nvPicPr>
          <p:cNvPr id="17" name="图片 16"/>
          <p:cNvPicPr>
            <a:picLocks noChangeAspect="1"/>
          </p:cNvPicPr>
          <p:nvPr/>
        </p:nvPicPr>
        <p:blipFill>
          <a:blip r:embed="rId3" cstate="email"/>
          <a:stretch>
            <a:fillRect/>
          </a:stretch>
        </p:blipFill>
        <p:spPr>
          <a:xfrm>
            <a:off x="6741904" y="37202"/>
            <a:ext cx="5450096" cy="61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195222" y="1420526"/>
            <a:ext cx="3383573" cy="3235199"/>
            <a:chOff x="2288565" y="3992434"/>
            <a:chExt cx="7142284" cy="6829085"/>
          </a:xfrm>
        </p:grpSpPr>
        <p:sp>
          <p:nvSpPr>
            <p:cNvPr id="21" name="Rectangle 12"/>
            <p:cNvSpPr/>
            <p:nvPr/>
          </p:nvSpPr>
          <p:spPr>
            <a:xfrm>
              <a:off x="2288565" y="3992434"/>
              <a:ext cx="3414346" cy="326673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15"/>
            <p:cNvSpPr/>
            <p:nvPr/>
          </p:nvSpPr>
          <p:spPr>
            <a:xfrm>
              <a:off x="6016503" y="3992434"/>
              <a:ext cx="3414346" cy="326673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7"/>
            <p:cNvSpPr/>
            <p:nvPr/>
          </p:nvSpPr>
          <p:spPr>
            <a:xfrm>
              <a:off x="2288565" y="7554784"/>
              <a:ext cx="3414346" cy="326673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8"/>
            <p:cNvSpPr/>
            <p:nvPr/>
          </p:nvSpPr>
          <p:spPr>
            <a:xfrm>
              <a:off x="6016503" y="7554784"/>
              <a:ext cx="3414346" cy="326673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5" name="图片 24"/>
          <p:cNvPicPr>
            <a:picLocks noChangeAspect="1"/>
          </p:cNvPicPr>
          <p:nvPr/>
        </p:nvPicPr>
        <p:blipFill>
          <a:blip r:embed="rId5" cstate="email"/>
          <a:stretch>
            <a:fillRect/>
          </a:stretch>
        </p:blipFill>
        <p:spPr>
          <a:xfrm>
            <a:off x="1919512" y="1420525"/>
            <a:ext cx="4844236" cy="3229491"/>
          </a:xfrm>
          <a:prstGeom prst="rect">
            <a:avLst/>
          </a:prstGeom>
        </p:spPr>
      </p:pic>
      <p:sp>
        <p:nvSpPr>
          <p:cNvPr id="26" name="矩形 25"/>
          <p:cNvSpPr/>
          <p:nvPr/>
        </p:nvSpPr>
        <p:spPr>
          <a:xfrm>
            <a:off x="1722761" y="5107592"/>
            <a:ext cx="8856034" cy="336374"/>
          </a:xfrm>
          <a:prstGeom prst="rect">
            <a:avLst/>
          </a:prstGeom>
        </p:spPr>
        <p:txBody>
          <a:bodyPr wrap="square">
            <a:spAutoFit/>
          </a:bodyPr>
          <a:lstStyle/>
          <a:p>
            <a:pPr algn="ctr">
              <a:lnSpc>
                <a:spcPct val="150000"/>
              </a:lnSpc>
            </a:pPr>
            <a:r>
              <a:rPr lang="zh-CN" altLang="en-US" sz="1200" dirty="0">
                <a:latin typeface="Arial" panose="020B0604020202020204" pitchFamily="34" charset="0"/>
                <a:ea typeface="微软雅黑" panose="020B0503020204020204" pitchFamily="34" charset="-122"/>
                <a:sym typeface="Arial" panose="020B0604020202020204" pitchFamily="34" charset="0"/>
              </a:rPr>
              <a:t>输入替换内容输入替换内容输入替换内容输入替换内容</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iterate type="wd">
                                    <p:tmPct val="10000"/>
                                  </p:iterate>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grpSp>
        <p:nvGrpSpPr>
          <p:cNvPr id="4" name="Group 40"/>
          <p:cNvGrpSpPr/>
          <p:nvPr/>
        </p:nvGrpSpPr>
        <p:grpSpPr>
          <a:xfrm>
            <a:off x="8628699" y="2714427"/>
            <a:ext cx="2747887" cy="2538776"/>
            <a:chOff x="6572264" y="1643056"/>
            <a:chExt cx="2061184" cy="1903642"/>
          </a:xfrm>
        </p:grpSpPr>
        <p:sp>
          <p:nvSpPr>
            <p:cNvPr id="5" name="Arc 10"/>
            <p:cNvSpPr/>
            <p:nvPr/>
          </p:nvSpPr>
          <p:spPr>
            <a:xfrm>
              <a:off x="6572264" y="1643056"/>
              <a:ext cx="1903642" cy="1903642"/>
            </a:xfrm>
            <a:prstGeom prst="arc">
              <a:avLst>
                <a:gd name="adj1" fmla="val 21571566"/>
                <a:gd name="adj2" fmla="val 10822907"/>
              </a:avLst>
            </a:prstGeom>
            <a:solidFill>
              <a:schemeClr val="accent1">
                <a:lumMod val="100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a:r>
                <a:rPr lang="en-US" sz="3735" spc="284"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 name="Rectangle 15"/>
            <p:cNvSpPr/>
            <p:nvPr/>
          </p:nvSpPr>
          <p:spPr>
            <a:xfrm>
              <a:off x="6715141" y="1714494"/>
              <a:ext cx="1918307" cy="470309"/>
            </a:xfrm>
            <a:prstGeom prst="rect">
              <a:avLst/>
            </a:prstGeom>
          </p:spPr>
          <p:txBody>
            <a:bodyPr wrap="square">
              <a:spAutoFit/>
            </a:bodyPr>
            <a:lstStyle/>
            <a:p>
              <a:pPr lvl="0" algn="ctr" fontAlgn="base">
                <a:lnSpc>
                  <a:spcPct val="120000"/>
                </a:lnSpc>
                <a:spcBef>
                  <a:spcPct val="0"/>
                </a:spcBef>
                <a:spcAft>
                  <a:spcPct val="0"/>
                </a:spcAft>
                <a:defRPr/>
              </a:pPr>
              <a:r>
                <a:rPr lang="zh-CN" altLang="en-US" sz="16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a:p>
              <a:pPr lvl="0" algn="ctr" defTabSz="1215390" fontAlgn="base">
                <a:lnSpc>
                  <a:spcPct val="120000"/>
                </a:lnSpc>
                <a:spcBef>
                  <a:spcPct val="20000"/>
                </a:spcBef>
                <a:spcAft>
                  <a:spcPct val="0"/>
                </a:spcAft>
                <a:defRPr/>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39"/>
          <p:cNvGrpSpPr/>
          <p:nvPr/>
        </p:nvGrpSpPr>
        <p:grpSpPr>
          <a:xfrm>
            <a:off x="6057267" y="2714427"/>
            <a:ext cx="2631020" cy="2538776"/>
            <a:chOff x="4643438" y="1643056"/>
            <a:chExt cx="1973522" cy="1903642"/>
          </a:xfrm>
        </p:grpSpPr>
        <p:sp>
          <p:nvSpPr>
            <p:cNvPr id="8" name="Arc 9"/>
            <p:cNvSpPr/>
            <p:nvPr/>
          </p:nvSpPr>
          <p:spPr>
            <a:xfrm>
              <a:off x="4643438" y="1643056"/>
              <a:ext cx="1903642" cy="1903642"/>
            </a:xfrm>
            <a:prstGeom prst="arc">
              <a:avLst>
                <a:gd name="adj1" fmla="val 10782369"/>
                <a:gd name="adj2" fmla="val 0"/>
              </a:avLst>
            </a:prstGeom>
            <a:solidFill>
              <a:schemeClr val="accent1">
                <a:lumMod val="100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a:r>
                <a:rPr lang="en-US" sz="3735" spc="284"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9" name="Rectangle 12"/>
            <p:cNvSpPr/>
            <p:nvPr/>
          </p:nvSpPr>
          <p:spPr>
            <a:xfrm>
              <a:off x="4786313" y="2786064"/>
              <a:ext cx="1830647" cy="433384"/>
            </a:xfrm>
            <a:prstGeom prst="rect">
              <a:avLst/>
            </a:prstGeom>
          </p:spPr>
          <p:txBody>
            <a:bodyPr wrap="square">
              <a:spAutoFit/>
            </a:bodyPr>
            <a:lstStyle/>
            <a:p>
              <a:pPr algn="ctr" defTabSz="1218565"/>
              <a:r>
                <a:rPr lang="zh-CN" altLang="en-US" sz="16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a:p>
              <a:pPr lvl="0" algn="ctr" defTabSz="1215390" fontAlgn="base">
                <a:lnSpc>
                  <a:spcPct val="120000"/>
                </a:lnSpc>
                <a:spcBef>
                  <a:spcPct val="20000"/>
                </a:spcBef>
                <a:spcAft>
                  <a:spcPct val="0"/>
                </a:spcAft>
                <a:defRPr/>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7"/>
          <p:cNvGrpSpPr/>
          <p:nvPr/>
        </p:nvGrpSpPr>
        <p:grpSpPr>
          <a:xfrm>
            <a:off x="914402" y="2714427"/>
            <a:ext cx="2589311" cy="2538776"/>
            <a:chOff x="785786" y="1643056"/>
            <a:chExt cx="1942236" cy="1903642"/>
          </a:xfrm>
        </p:grpSpPr>
        <p:sp>
          <p:nvSpPr>
            <p:cNvPr id="11" name="Arc 7"/>
            <p:cNvSpPr/>
            <p:nvPr/>
          </p:nvSpPr>
          <p:spPr>
            <a:xfrm>
              <a:off x="785786" y="1643056"/>
              <a:ext cx="1903642" cy="1903642"/>
            </a:xfrm>
            <a:prstGeom prst="arc">
              <a:avLst>
                <a:gd name="adj1" fmla="val 10782369"/>
                <a:gd name="adj2" fmla="val 0"/>
              </a:avLst>
            </a:prstGeom>
            <a:solidFill>
              <a:schemeClr val="accent1">
                <a:lumMod val="100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a:r>
                <a:rPr lang="en-US" sz="3735" spc="284"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2" name="Rectangle 13"/>
            <p:cNvSpPr/>
            <p:nvPr/>
          </p:nvSpPr>
          <p:spPr>
            <a:xfrm>
              <a:off x="928662" y="2786064"/>
              <a:ext cx="1799360" cy="470309"/>
            </a:xfrm>
            <a:prstGeom prst="rect">
              <a:avLst/>
            </a:prstGeom>
          </p:spPr>
          <p:txBody>
            <a:bodyPr wrap="square">
              <a:spAutoFit/>
            </a:bodyPr>
            <a:lstStyle/>
            <a:p>
              <a:pPr lvl="0" algn="ctr" fontAlgn="base">
                <a:lnSpc>
                  <a:spcPct val="120000"/>
                </a:lnSpc>
                <a:spcBef>
                  <a:spcPct val="0"/>
                </a:spcBef>
                <a:spcAft>
                  <a:spcPct val="0"/>
                </a:spcAft>
                <a:defRPr/>
              </a:pPr>
              <a:r>
                <a:rPr lang="zh-CN" altLang="en-US" sz="16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a:p>
              <a:pPr lvl="0" algn="ctr" defTabSz="1215390" fontAlgn="base">
                <a:lnSpc>
                  <a:spcPct val="120000"/>
                </a:lnSpc>
                <a:spcBef>
                  <a:spcPct val="20000"/>
                </a:spcBef>
                <a:spcAft>
                  <a:spcPct val="0"/>
                </a:spcAft>
                <a:defRPr/>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38"/>
          <p:cNvGrpSpPr/>
          <p:nvPr/>
        </p:nvGrpSpPr>
        <p:grpSpPr>
          <a:xfrm>
            <a:off x="3485835" y="2714427"/>
            <a:ext cx="2610164" cy="2538776"/>
            <a:chOff x="2714612" y="1643056"/>
            <a:chExt cx="1957878" cy="1903642"/>
          </a:xfrm>
        </p:grpSpPr>
        <p:sp>
          <p:nvSpPr>
            <p:cNvPr id="14" name="Arc 8"/>
            <p:cNvSpPr/>
            <p:nvPr/>
          </p:nvSpPr>
          <p:spPr>
            <a:xfrm>
              <a:off x="2714612" y="1643056"/>
              <a:ext cx="1903642" cy="1903642"/>
            </a:xfrm>
            <a:prstGeom prst="arc">
              <a:avLst>
                <a:gd name="adj1" fmla="val 21571566"/>
                <a:gd name="adj2" fmla="val 10822907"/>
              </a:avLst>
            </a:prstGeom>
            <a:solidFill>
              <a:schemeClr val="accent1">
                <a:lumMod val="100000"/>
              </a:schemeClr>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565"/>
              <a:r>
                <a:rPr lang="en-US" sz="3735" spc="284"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5" name="Rectangle 14"/>
            <p:cNvSpPr/>
            <p:nvPr/>
          </p:nvSpPr>
          <p:spPr>
            <a:xfrm>
              <a:off x="2857487" y="1755031"/>
              <a:ext cx="1815003" cy="470309"/>
            </a:xfrm>
            <a:prstGeom prst="rect">
              <a:avLst/>
            </a:prstGeom>
          </p:spPr>
          <p:txBody>
            <a:bodyPr wrap="square">
              <a:spAutoFit/>
            </a:bodyPr>
            <a:lstStyle/>
            <a:p>
              <a:pPr lvl="0" algn="ctr" fontAlgn="base">
                <a:lnSpc>
                  <a:spcPct val="120000"/>
                </a:lnSpc>
                <a:spcBef>
                  <a:spcPct val="0"/>
                </a:spcBef>
                <a:spcAft>
                  <a:spcPct val="0"/>
                </a:spcAft>
                <a:defRPr/>
              </a:pPr>
              <a:r>
                <a:rPr lang="zh-CN" altLang="en-US" sz="16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p>
            <a:p>
              <a:pPr lvl="0" algn="ctr" defTabSz="1215390" fontAlgn="base">
                <a:lnSpc>
                  <a:spcPct val="120000"/>
                </a:lnSpc>
                <a:spcBef>
                  <a:spcPct val="20000"/>
                </a:spcBef>
                <a:spcAft>
                  <a:spcPct val="0"/>
                </a:spcAft>
                <a:defRPr/>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输入替换内容输入替换内容</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To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4" name="圆角矩形 17"/>
          <p:cNvSpPr/>
          <p:nvPr/>
        </p:nvSpPr>
        <p:spPr>
          <a:xfrm>
            <a:off x="8156184" y="3002409"/>
            <a:ext cx="2671762" cy="2918719"/>
          </a:xfrm>
          <a:prstGeom prst="roundRect">
            <a:avLst>
              <a:gd name="adj" fmla="val 7503"/>
            </a:avLst>
          </a:prstGeom>
          <a:noFill/>
          <a:ln w="25400" cap="flat" cmpd="sng">
            <a:solidFill>
              <a:schemeClr val="accent1">
                <a:lumMod val="100000"/>
              </a:schemeClr>
            </a:solidFill>
            <a:prstDash val="solid"/>
            <a:round/>
          </a:ln>
          <a:effectLst/>
        </p:spPr>
        <p:txBody>
          <a:bodyPr wrap="square" lIns="180000" tIns="0" rIns="180000" bIns="0" anchor="ctr">
            <a:no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R="0" lvl="0" indent="0" algn="ctr" fontAlgn="base">
              <a:lnSpc>
                <a:spcPct val="120000"/>
              </a:lnSpc>
              <a:spcBef>
                <a:spcPct val="0"/>
              </a:spcBef>
              <a:spcAft>
                <a:spcPct val="0"/>
              </a:spcAft>
              <a:buClrTx/>
              <a:buSzTx/>
              <a:buFontTx/>
              <a:buNone/>
              <a:defRPr/>
            </a:pPr>
            <a:r>
              <a:rPr lang="zh-CN" altLang="en-US" sz="20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3F3F3F"/>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nvGrpSpPr>
          <p:cNvPr id="5" name="组合 4"/>
          <p:cNvGrpSpPr/>
          <p:nvPr/>
        </p:nvGrpSpPr>
        <p:grpSpPr>
          <a:xfrm>
            <a:off x="8569560" y="1874005"/>
            <a:ext cx="1845011" cy="1845680"/>
            <a:chOff x="8569560" y="1874005"/>
            <a:chExt cx="1845011" cy="1845680"/>
          </a:xfrm>
        </p:grpSpPr>
        <p:sp>
          <p:nvSpPr>
            <p:cNvPr id="6" name="椭圆 5"/>
            <p:cNvSpPr/>
            <p:nvPr/>
          </p:nvSpPr>
          <p:spPr>
            <a:xfrm>
              <a:off x="8569560" y="1874005"/>
              <a:ext cx="1845011" cy="1845680"/>
            </a:xfrm>
            <a:prstGeom prst="ellipse">
              <a:avLst/>
            </a:prstGeom>
            <a:solidFill>
              <a:schemeClr val="accent1">
                <a:lumMod val="10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65"/>
            <p:cNvSpPr>
              <a:spLocks noEditPoints="1"/>
            </p:cNvSpPr>
            <p:nvPr/>
          </p:nvSpPr>
          <p:spPr bwMode="auto">
            <a:xfrm>
              <a:off x="9188777" y="2589271"/>
              <a:ext cx="606576" cy="415148"/>
            </a:xfrm>
            <a:custGeom>
              <a:avLst/>
              <a:gdLst>
                <a:gd name="T0" fmla="*/ 135 w 140"/>
                <a:gd name="T1" fmla="*/ 11 h 96"/>
                <a:gd name="T2" fmla="*/ 121 w 140"/>
                <a:gd name="T3" fmla="*/ 5 h 96"/>
                <a:gd name="T4" fmla="*/ 108 w 140"/>
                <a:gd name="T5" fmla="*/ 11 h 96"/>
                <a:gd name="T6" fmla="*/ 102 w 140"/>
                <a:gd name="T7" fmla="*/ 24 h 96"/>
                <a:gd name="T8" fmla="*/ 104 w 140"/>
                <a:gd name="T9" fmla="*/ 32 h 96"/>
                <a:gd name="T10" fmla="*/ 81 w 140"/>
                <a:gd name="T11" fmla="*/ 52 h 96"/>
                <a:gd name="T12" fmla="*/ 69 w 140"/>
                <a:gd name="T13" fmla="*/ 49 h 96"/>
                <a:gd name="T14" fmla="*/ 57 w 140"/>
                <a:gd name="T15" fmla="*/ 52 h 96"/>
                <a:gd name="T16" fmla="*/ 41 w 140"/>
                <a:gd name="T17" fmla="*/ 33 h 96"/>
                <a:gd name="T18" fmla="*/ 37 w 140"/>
                <a:gd name="T19" fmla="*/ 6 h 96"/>
                <a:gd name="T20" fmla="*/ 22 w 140"/>
                <a:gd name="T21" fmla="*/ 0 h 96"/>
                <a:gd name="T22" fmla="*/ 6 w 140"/>
                <a:gd name="T23" fmla="*/ 6 h 96"/>
                <a:gd name="T24" fmla="*/ 0 w 140"/>
                <a:gd name="T25" fmla="*/ 22 h 96"/>
                <a:gd name="T26" fmla="*/ 6 w 140"/>
                <a:gd name="T27" fmla="*/ 37 h 96"/>
                <a:gd name="T28" fmla="*/ 22 w 140"/>
                <a:gd name="T29" fmla="*/ 43 h 96"/>
                <a:gd name="T30" fmla="*/ 32 w 140"/>
                <a:gd name="T31" fmla="*/ 41 h 96"/>
                <a:gd name="T32" fmla="*/ 49 w 140"/>
                <a:gd name="T33" fmla="*/ 60 h 96"/>
                <a:gd name="T34" fmla="*/ 52 w 140"/>
                <a:gd name="T35" fmla="*/ 89 h 96"/>
                <a:gd name="T36" fmla="*/ 69 w 140"/>
                <a:gd name="T37" fmla="*/ 96 h 96"/>
                <a:gd name="T38" fmla="*/ 85 w 140"/>
                <a:gd name="T39" fmla="*/ 89 h 96"/>
                <a:gd name="T40" fmla="*/ 89 w 140"/>
                <a:gd name="T41" fmla="*/ 61 h 96"/>
                <a:gd name="T42" fmla="*/ 113 w 140"/>
                <a:gd name="T43" fmla="*/ 41 h 96"/>
                <a:gd name="T44" fmla="*/ 121 w 140"/>
                <a:gd name="T45" fmla="*/ 43 h 96"/>
                <a:gd name="T46" fmla="*/ 135 w 140"/>
                <a:gd name="T47" fmla="*/ 37 h 96"/>
                <a:gd name="T48" fmla="*/ 140 w 140"/>
                <a:gd name="T49" fmla="*/ 24 h 96"/>
                <a:gd name="T50" fmla="*/ 135 w 140"/>
                <a:gd name="T51" fmla="*/ 11 h 96"/>
                <a:gd name="T52" fmla="*/ 15 w 140"/>
                <a:gd name="T53" fmla="*/ 29 h 96"/>
                <a:gd name="T54" fmla="*/ 12 w 140"/>
                <a:gd name="T55" fmla="*/ 22 h 96"/>
                <a:gd name="T56" fmla="*/ 15 w 140"/>
                <a:gd name="T57" fmla="*/ 15 h 96"/>
                <a:gd name="T58" fmla="*/ 22 w 140"/>
                <a:gd name="T59" fmla="*/ 12 h 96"/>
                <a:gd name="T60" fmla="*/ 29 w 140"/>
                <a:gd name="T61" fmla="*/ 15 h 96"/>
                <a:gd name="T62" fmla="*/ 29 w 140"/>
                <a:gd name="T63" fmla="*/ 29 h 96"/>
                <a:gd name="T64" fmla="*/ 15 w 140"/>
                <a:gd name="T65" fmla="*/ 29 h 96"/>
                <a:gd name="T66" fmla="*/ 126 w 140"/>
                <a:gd name="T67" fmla="*/ 29 h 96"/>
                <a:gd name="T68" fmla="*/ 116 w 140"/>
                <a:gd name="T69" fmla="*/ 29 h 96"/>
                <a:gd name="T70" fmla="*/ 114 w 140"/>
                <a:gd name="T71" fmla="*/ 24 h 96"/>
                <a:gd name="T72" fmla="*/ 116 w 140"/>
                <a:gd name="T73" fmla="*/ 19 h 96"/>
                <a:gd name="T74" fmla="*/ 121 w 140"/>
                <a:gd name="T75" fmla="*/ 17 h 96"/>
                <a:gd name="T76" fmla="*/ 126 w 140"/>
                <a:gd name="T77" fmla="*/ 19 h 96"/>
                <a:gd name="T78" fmla="*/ 128 w 140"/>
                <a:gd name="T79" fmla="*/ 24 h 96"/>
                <a:gd name="T80" fmla="*/ 126 w 140"/>
                <a:gd name="T81"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96">
                  <a:moveTo>
                    <a:pt x="135" y="11"/>
                  </a:moveTo>
                  <a:cubicBezTo>
                    <a:pt x="131" y="7"/>
                    <a:pt x="126" y="5"/>
                    <a:pt x="121" y="5"/>
                  </a:cubicBezTo>
                  <a:cubicBezTo>
                    <a:pt x="116" y="5"/>
                    <a:pt x="111" y="7"/>
                    <a:pt x="108" y="11"/>
                  </a:cubicBezTo>
                  <a:cubicBezTo>
                    <a:pt x="104" y="14"/>
                    <a:pt x="102" y="19"/>
                    <a:pt x="102" y="24"/>
                  </a:cubicBezTo>
                  <a:cubicBezTo>
                    <a:pt x="102" y="27"/>
                    <a:pt x="103" y="30"/>
                    <a:pt x="104" y="32"/>
                  </a:cubicBezTo>
                  <a:cubicBezTo>
                    <a:pt x="81" y="52"/>
                    <a:pt x="81" y="52"/>
                    <a:pt x="81" y="52"/>
                  </a:cubicBezTo>
                  <a:cubicBezTo>
                    <a:pt x="77" y="50"/>
                    <a:pt x="73" y="49"/>
                    <a:pt x="69" y="49"/>
                  </a:cubicBezTo>
                  <a:cubicBezTo>
                    <a:pt x="65" y="49"/>
                    <a:pt x="61" y="50"/>
                    <a:pt x="57" y="52"/>
                  </a:cubicBezTo>
                  <a:cubicBezTo>
                    <a:pt x="41" y="33"/>
                    <a:pt x="41" y="33"/>
                    <a:pt x="41" y="33"/>
                  </a:cubicBezTo>
                  <a:cubicBezTo>
                    <a:pt x="45" y="24"/>
                    <a:pt x="44" y="13"/>
                    <a:pt x="37" y="6"/>
                  </a:cubicBezTo>
                  <a:cubicBezTo>
                    <a:pt x="33" y="2"/>
                    <a:pt x="28" y="0"/>
                    <a:pt x="22" y="0"/>
                  </a:cubicBezTo>
                  <a:cubicBezTo>
                    <a:pt x="16" y="0"/>
                    <a:pt x="11" y="2"/>
                    <a:pt x="6" y="6"/>
                  </a:cubicBezTo>
                  <a:cubicBezTo>
                    <a:pt x="2" y="10"/>
                    <a:pt x="0" y="16"/>
                    <a:pt x="0" y="22"/>
                  </a:cubicBezTo>
                  <a:cubicBezTo>
                    <a:pt x="0" y="27"/>
                    <a:pt x="2" y="33"/>
                    <a:pt x="6" y="37"/>
                  </a:cubicBezTo>
                  <a:cubicBezTo>
                    <a:pt x="11" y="41"/>
                    <a:pt x="16" y="43"/>
                    <a:pt x="22" y="43"/>
                  </a:cubicBezTo>
                  <a:cubicBezTo>
                    <a:pt x="25" y="43"/>
                    <a:pt x="29" y="42"/>
                    <a:pt x="32" y="41"/>
                  </a:cubicBezTo>
                  <a:cubicBezTo>
                    <a:pt x="49" y="60"/>
                    <a:pt x="49" y="60"/>
                    <a:pt x="49" y="60"/>
                  </a:cubicBezTo>
                  <a:cubicBezTo>
                    <a:pt x="43" y="69"/>
                    <a:pt x="44" y="81"/>
                    <a:pt x="52" y="89"/>
                  </a:cubicBezTo>
                  <a:cubicBezTo>
                    <a:pt x="56" y="94"/>
                    <a:pt x="62" y="96"/>
                    <a:pt x="69" y="96"/>
                  </a:cubicBezTo>
                  <a:cubicBezTo>
                    <a:pt x="75" y="96"/>
                    <a:pt x="81" y="94"/>
                    <a:pt x="85" y="89"/>
                  </a:cubicBezTo>
                  <a:cubicBezTo>
                    <a:pt x="93" y="82"/>
                    <a:pt x="94" y="70"/>
                    <a:pt x="89" y="61"/>
                  </a:cubicBezTo>
                  <a:cubicBezTo>
                    <a:pt x="113" y="41"/>
                    <a:pt x="113" y="41"/>
                    <a:pt x="113" y="41"/>
                  </a:cubicBezTo>
                  <a:cubicBezTo>
                    <a:pt x="115" y="42"/>
                    <a:pt x="118" y="43"/>
                    <a:pt x="121" y="43"/>
                  </a:cubicBezTo>
                  <a:cubicBezTo>
                    <a:pt x="126" y="43"/>
                    <a:pt x="131" y="41"/>
                    <a:pt x="135" y="37"/>
                  </a:cubicBezTo>
                  <a:cubicBezTo>
                    <a:pt x="138" y="34"/>
                    <a:pt x="140" y="29"/>
                    <a:pt x="140" y="24"/>
                  </a:cubicBezTo>
                  <a:cubicBezTo>
                    <a:pt x="140" y="19"/>
                    <a:pt x="138" y="14"/>
                    <a:pt x="135" y="11"/>
                  </a:cubicBezTo>
                  <a:close/>
                  <a:moveTo>
                    <a:pt x="15" y="29"/>
                  </a:moveTo>
                  <a:cubicBezTo>
                    <a:pt x="13" y="27"/>
                    <a:pt x="12" y="24"/>
                    <a:pt x="12" y="22"/>
                  </a:cubicBezTo>
                  <a:cubicBezTo>
                    <a:pt x="12" y="19"/>
                    <a:pt x="13" y="17"/>
                    <a:pt x="15" y="15"/>
                  </a:cubicBezTo>
                  <a:cubicBezTo>
                    <a:pt x="17" y="13"/>
                    <a:pt x="19" y="12"/>
                    <a:pt x="22" y="12"/>
                  </a:cubicBezTo>
                  <a:cubicBezTo>
                    <a:pt x="24" y="12"/>
                    <a:pt x="27" y="13"/>
                    <a:pt x="29" y="15"/>
                  </a:cubicBezTo>
                  <a:cubicBezTo>
                    <a:pt x="33" y="18"/>
                    <a:pt x="33" y="25"/>
                    <a:pt x="29" y="29"/>
                  </a:cubicBezTo>
                  <a:cubicBezTo>
                    <a:pt x="25" y="32"/>
                    <a:pt x="19" y="32"/>
                    <a:pt x="15" y="29"/>
                  </a:cubicBezTo>
                  <a:close/>
                  <a:moveTo>
                    <a:pt x="126" y="29"/>
                  </a:moveTo>
                  <a:cubicBezTo>
                    <a:pt x="123" y="32"/>
                    <a:pt x="119" y="32"/>
                    <a:pt x="116" y="29"/>
                  </a:cubicBezTo>
                  <a:cubicBezTo>
                    <a:pt x="115" y="28"/>
                    <a:pt x="114" y="26"/>
                    <a:pt x="114" y="24"/>
                  </a:cubicBezTo>
                  <a:cubicBezTo>
                    <a:pt x="114" y="22"/>
                    <a:pt x="115" y="21"/>
                    <a:pt x="116" y="19"/>
                  </a:cubicBezTo>
                  <a:cubicBezTo>
                    <a:pt x="118" y="18"/>
                    <a:pt x="119" y="17"/>
                    <a:pt x="121" y="17"/>
                  </a:cubicBezTo>
                  <a:cubicBezTo>
                    <a:pt x="123" y="17"/>
                    <a:pt x="125" y="18"/>
                    <a:pt x="126" y="19"/>
                  </a:cubicBezTo>
                  <a:cubicBezTo>
                    <a:pt x="127" y="21"/>
                    <a:pt x="128" y="22"/>
                    <a:pt x="128" y="24"/>
                  </a:cubicBezTo>
                  <a:cubicBezTo>
                    <a:pt x="128" y="26"/>
                    <a:pt x="127" y="28"/>
                    <a:pt x="126" y="29"/>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8" name="圆角矩形 17"/>
          <p:cNvSpPr/>
          <p:nvPr/>
        </p:nvSpPr>
        <p:spPr>
          <a:xfrm>
            <a:off x="1364054" y="3002409"/>
            <a:ext cx="2671762" cy="2918719"/>
          </a:xfrm>
          <a:prstGeom prst="roundRect">
            <a:avLst>
              <a:gd name="adj" fmla="val 7503"/>
            </a:avLst>
          </a:prstGeom>
          <a:noFill/>
          <a:ln w="25400" cap="flat" cmpd="sng">
            <a:solidFill>
              <a:schemeClr val="accent1">
                <a:lumMod val="100000"/>
              </a:schemeClr>
            </a:solidFill>
            <a:prstDash val="solid"/>
            <a:round/>
          </a:ln>
          <a:effectLst/>
        </p:spPr>
        <p:txBody>
          <a:bodyPr wrap="square" lIns="180000" tIns="0" rIns="180000" bIns="0" anchor="ctr">
            <a:no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rtl="0" eaLnBrk="1" fontAlgn="base" latinLnBrk="0" hangingPunct="1">
              <a:lnSpc>
                <a:spcPct val="120000"/>
              </a:lnSpc>
              <a:spcBef>
                <a:spcPct val="0"/>
              </a:spcBef>
              <a:spcAft>
                <a:spcPct val="0"/>
              </a:spcAft>
              <a:buClrTx/>
              <a:buSzTx/>
              <a:buFontTx/>
              <a:buNone/>
              <a:defRPr/>
            </a:pPr>
            <a:r>
              <a:rPr lang="zh-CN" altLang="en-US" sz="20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dirty="0">
              <a:solidFill>
                <a:srgbClr val="51B3C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3F3F3F"/>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nvGrpSpPr>
          <p:cNvPr id="9" name="组合 8"/>
          <p:cNvGrpSpPr/>
          <p:nvPr/>
        </p:nvGrpSpPr>
        <p:grpSpPr>
          <a:xfrm>
            <a:off x="1777430" y="1874005"/>
            <a:ext cx="1845011" cy="1845680"/>
            <a:chOff x="1577014" y="1874005"/>
            <a:chExt cx="1845011" cy="1845680"/>
          </a:xfrm>
        </p:grpSpPr>
        <p:sp>
          <p:nvSpPr>
            <p:cNvPr id="10" name="椭圆 9"/>
            <p:cNvSpPr/>
            <p:nvPr/>
          </p:nvSpPr>
          <p:spPr>
            <a:xfrm>
              <a:off x="1577014" y="1874005"/>
              <a:ext cx="1845011" cy="1845680"/>
            </a:xfrm>
            <a:prstGeom prst="ellipse">
              <a:avLst/>
            </a:prstGeom>
            <a:solidFill>
              <a:schemeClr val="accent1">
                <a:lumMod val="10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2272105" y="2582076"/>
              <a:ext cx="454828" cy="461837"/>
              <a:chOff x="8338062" y="2235822"/>
              <a:chExt cx="518093" cy="526074"/>
            </a:xfrm>
            <a:solidFill>
              <a:srgbClr val="E7E6E6"/>
            </a:solidFill>
          </p:grpSpPr>
          <p:sp>
            <p:nvSpPr>
              <p:cNvPr id="12" name="Freeform 78"/>
              <p:cNvSpPr>
                <a:spLocks noEditPoints="1"/>
              </p:cNvSpPr>
              <p:nvPr/>
            </p:nvSpPr>
            <p:spPr bwMode="auto">
              <a:xfrm>
                <a:off x="8338062" y="2235822"/>
                <a:ext cx="518093" cy="386107"/>
              </a:xfrm>
              <a:custGeom>
                <a:avLst/>
                <a:gdLst>
                  <a:gd name="T0" fmla="*/ 52 w 140"/>
                  <a:gd name="T1" fmla="*/ 75 h 105"/>
                  <a:gd name="T2" fmla="*/ 52 w 140"/>
                  <a:gd name="T3" fmla="*/ 76 h 105"/>
                  <a:gd name="T4" fmla="*/ 53 w 140"/>
                  <a:gd name="T5" fmla="*/ 76 h 105"/>
                  <a:gd name="T6" fmla="*/ 52 w 140"/>
                  <a:gd name="T7" fmla="*/ 75 h 105"/>
                  <a:gd name="T8" fmla="*/ 136 w 140"/>
                  <a:gd name="T9" fmla="*/ 0 h 105"/>
                  <a:gd name="T10" fmla="*/ 4 w 140"/>
                  <a:gd name="T11" fmla="*/ 0 h 105"/>
                  <a:gd name="T12" fmla="*/ 0 w 140"/>
                  <a:gd name="T13" fmla="*/ 4 h 105"/>
                  <a:gd name="T14" fmla="*/ 0 w 140"/>
                  <a:gd name="T15" fmla="*/ 16 h 105"/>
                  <a:gd name="T16" fmla="*/ 4 w 140"/>
                  <a:gd name="T17" fmla="*/ 20 h 105"/>
                  <a:gd name="T18" fmla="*/ 6 w 140"/>
                  <a:gd name="T19" fmla="*/ 20 h 105"/>
                  <a:gd name="T20" fmla="*/ 10 w 140"/>
                  <a:gd name="T21" fmla="*/ 24 h 105"/>
                  <a:gd name="T22" fmla="*/ 10 w 140"/>
                  <a:gd name="T23" fmla="*/ 101 h 105"/>
                  <a:gd name="T24" fmla="*/ 14 w 140"/>
                  <a:gd name="T25" fmla="*/ 105 h 105"/>
                  <a:gd name="T26" fmla="*/ 126 w 140"/>
                  <a:gd name="T27" fmla="*/ 105 h 105"/>
                  <a:gd name="T28" fmla="*/ 130 w 140"/>
                  <a:gd name="T29" fmla="*/ 101 h 105"/>
                  <a:gd name="T30" fmla="*/ 130 w 140"/>
                  <a:gd name="T31" fmla="*/ 24 h 105"/>
                  <a:gd name="T32" fmla="*/ 134 w 140"/>
                  <a:gd name="T33" fmla="*/ 20 h 105"/>
                  <a:gd name="T34" fmla="*/ 136 w 140"/>
                  <a:gd name="T35" fmla="*/ 20 h 105"/>
                  <a:gd name="T36" fmla="*/ 140 w 140"/>
                  <a:gd name="T37" fmla="*/ 16 h 105"/>
                  <a:gd name="T38" fmla="*/ 140 w 140"/>
                  <a:gd name="T39" fmla="*/ 4 h 105"/>
                  <a:gd name="T40" fmla="*/ 136 w 140"/>
                  <a:gd name="T41" fmla="*/ 0 h 105"/>
                  <a:gd name="T42" fmla="*/ 86 w 140"/>
                  <a:gd name="T43" fmla="*/ 56 h 105"/>
                  <a:gd name="T44" fmla="*/ 72 w 140"/>
                  <a:gd name="T45" fmla="*/ 56 h 105"/>
                  <a:gd name="T46" fmla="*/ 72 w 140"/>
                  <a:gd name="T47" fmla="*/ 42 h 105"/>
                  <a:gd name="T48" fmla="*/ 86 w 140"/>
                  <a:gd name="T49" fmla="*/ 56 h 105"/>
                  <a:gd name="T50" fmla="*/ 77 w 140"/>
                  <a:gd name="T51" fmla="*/ 82 h 105"/>
                  <a:gd name="T52" fmla="*/ 70 w 140"/>
                  <a:gd name="T53" fmla="*/ 83 h 105"/>
                  <a:gd name="T54" fmla="*/ 53 w 140"/>
                  <a:gd name="T55" fmla="*/ 76 h 105"/>
                  <a:gd name="T56" fmla="*/ 52 w 140"/>
                  <a:gd name="T57" fmla="*/ 75 h 105"/>
                  <a:gd name="T58" fmla="*/ 45 w 140"/>
                  <a:gd name="T59" fmla="*/ 58 h 105"/>
                  <a:gd name="T60" fmla="*/ 47 w 140"/>
                  <a:gd name="T61" fmla="*/ 51 h 105"/>
                  <a:gd name="T62" fmla="*/ 68 w 140"/>
                  <a:gd name="T63" fmla="*/ 34 h 105"/>
                  <a:gd name="T64" fmla="*/ 68 w 140"/>
                  <a:gd name="T65" fmla="*/ 60 h 105"/>
                  <a:gd name="T66" fmla="*/ 95 w 140"/>
                  <a:gd name="T67" fmla="*/ 60 h 105"/>
                  <a:gd name="T68" fmla="*/ 77 w 140"/>
                  <a:gd name="T69" fmla="*/ 82 h 105"/>
                  <a:gd name="T70" fmla="*/ 52 w 140"/>
                  <a:gd name="T71" fmla="*/ 75 h 105"/>
                  <a:gd name="T72" fmla="*/ 52 w 140"/>
                  <a:gd name="T73" fmla="*/ 76 h 105"/>
                  <a:gd name="T74" fmla="*/ 53 w 140"/>
                  <a:gd name="T75" fmla="*/ 76 h 105"/>
                  <a:gd name="T76" fmla="*/ 52 w 140"/>
                  <a:gd name="T77"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05">
                    <a:moveTo>
                      <a:pt x="52" y="75"/>
                    </a:moveTo>
                    <a:cubicBezTo>
                      <a:pt x="52" y="76"/>
                      <a:pt x="52" y="76"/>
                      <a:pt x="52" y="76"/>
                    </a:cubicBezTo>
                    <a:cubicBezTo>
                      <a:pt x="53" y="76"/>
                      <a:pt x="53" y="76"/>
                      <a:pt x="53" y="76"/>
                    </a:cubicBezTo>
                    <a:cubicBezTo>
                      <a:pt x="53" y="76"/>
                      <a:pt x="52" y="75"/>
                      <a:pt x="52" y="75"/>
                    </a:cubicBezTo>
                    <a:close/>
                    <a:moveTo>
                      <a:pt x="136" y="0"/>
                    </a:moveTo>
                    <a:cubicBezTo>
                      <a:pt x="4" y="0"/>
                      <a:pt x="4" y="0"/>
                      <a:pt x="4" y="0"/>
                    </a:cubicBezTo>
                    <a:cubicBezTo>
                      <a:pt x="2" y="0"/>
                      <a:pt x="0" y="2"/>
                      <a:pt x="0" y="4"/>
                    </a:cubicBezTo>
                    <a:cubicBezTo>
                      <a:pt x="0" y="16"/>
                      <a:pt x="0" y="16"/>
                      <a:pt x="0" y="16"/>
                    </a:cubicBezTo>
                    <a:cubicBezTo>
                      <a:pt x="0" y="19"/>
                      <a:pt x="2" y="20"/>
                      <a:pt x="4" y="20"/>
                    </a:cubicBezTo>
                    <a:cubicBezTo>
                      <a:pt x="6" y="20"/>
                      <a:pt x="6" y="20"/>
                      <a:pt x="6" y="20"/>
                    </a:cubicBezTo>
                    <a:cubicBezTo>
                      <a:pt x="8" y="20"/>
                      <a:pt x="10" y="22"/>
                      <a:pt x="10" y="24"/>
                    </a:cubicBezTo>
                    <a:cubicBezTo>
                      <a:pt x="10" y="101"/>
                      <a:pt x="10" y="101"/>
                      <a:pt x="10" y="101"/>
                    </a:cubicBezTo>
                    <a:cubicBezTo>
                      <a:pt x="10" y="103"/>
                      <a:pt x="11" y="105"/>
                      <a:pt x="14" y="105"/>
                    </a:cubicBezTo>
                    <a:cubicBezTo>
                      <a:pt x="126" y="105"/>
                      <a:pt x="126" y="105"/>
                      <a:pt x="126" y="105"/>
                    </a:cubicBezTo>
                    <a:cubicBezTo>
                      <a:pt x="129" y="105"/>
                      <a:pt x="130" y="103"/>
                      <a:pt x="130" y="101"/>
                    </a:cubicBezTo>
                    <a:cubicBezTo>
                      <a:pt x="130" y="24"/>
                      <a:pt x="130" y="24"/>
                      <a:pt x="130" y="24"/>
                    </a:cubicBezTo>
                    <a:cubicBezTo>
                      <a:pt x="130" y="22"/>
                      <a:pt x="132" y="20"/>
                      <a:pt x="134" y="20"/>
                    </a:cubicBezTo>
                    <a:cubicBezTo>
                      <a:pt x="136" y="20"/>
                      <a:pt x="136" y="20"/>
                      <a:pt x="136" y="20"/>
                    </a:cubicBezTo>
                    <a:cubicBezTo>
                      <a:pt x="138" y="20"/>
                      <a:pt x="140" y="19"/>
                      <a:pt x="140" y="16"/>
                    </a:cubicBezTo>
                    <a:cubicBezTo>
                      <a:pt x="140" y="4"/>
                      <a:pt x="140" y="4"/>
                      <a:pt x="140" y="4"/>
                    </a:cubicBezTo>
                    <a:cubicBezTo>
                      <a:pt x="140" y="2"/>
                      <a:pt x="138" y="0"/>
                      <a:pt x="136" y="0"/>
                    </a:cubicBezTo>
                    <a:close/>
                    <a:moveTo>
                      <a:pt x="86" y="56"/>
                    </a:moveTo>
                    <a:cubicBezTo>
                      <a:pt x="72" y="56"/>
                      <a:pt x="72" y="56"/>
                      <a:pt x="72" y="56"/>
                    </a:cubicBezTo>
                    <a:cubicBezTo>
                      <a:pt x="72" y="42"/>
                      <a:pt x="72" y="42"/>
                      <a:pt x="72" y="42"/>
                    </a:cubicBezTo>
                    <a:cubicBezTo>
                      <a:pt x="79" y="43"/>
                      <a:pt x="85" y="49"/>
                      <a:pt x="86" y="56"/>
                    </a:cubicBezTo>
                    <a:close/>
                    <a:moveTo>
                      <a:pt x="77" y="82"/>
                    </a:moveTo>
                    <a:cubicBezTo>
                      <a:pt x="75" y="82"/>
                      <a:pt x="73" y="83"/>
                      <a:pt x="70" y="83"/>
                    </a:cubicBezTo>
                    <a:cubicBezTo>
                      <a:pt x="64" y="83"/>
                      <a:pt x="58" y="80"/>
                      <a:pt x="53" y="76"/>
                    </a:cubicBezTo>
                    <a:cubicBezTo>
                      <a:pt x="53" y="76"/>
                      <a:pt x="52" y="75"/>
                      <a:pt x="52" y="75"/>
                    </a:cubicBezTo>
                    <a:cubicBezTo>
                      <a:pt x="48" y="70"/>
                      <a:pt x="45" y="65"/>
                      <a:pt x="45" y="58"/>
                    </a:cubicBezTo>
                    <a:cubicBezTo>
                      <a:pt x="45" y="56"/>
                      <a:pt x="46" y="53"/>
                      <a:pt x="47" y="51"/>
                    </a:cubicBezTo>
                    <a:cubicBezTo>
                      <a:pt x="49" y="41"/>
                      <a:pt x="58" y="35"/>
                      <a:pt x="68" y="34"/>
                    </a:cubicBezTo>
                    <a:cubicBezTo>
                      <a:pt x="68" y="60"/>
                      <a:pt x="68" y="60"/>
                      <a:pt x="68" y="60"/>
                    </a:cubicBezTo>
                    <a:cubicBezTo>
                      <a:pt x="95" y="60"/>
                      <a:pt x="95" y="60"/>
                      <a:pt x="95" y="60"/>
                    </a:cubicBezTo>
                    <a:cubicBezTo>
                      <a:pt x="94" y="70"/>
                      <a:pt x="87" y="79"/>
                      <a:pt x="77" y="82"/>
                    </a:cubicBezTo>
                    <a:close/>
                    <a:moveTo>
                      <a:pt x="52" y="75"/>
                    </a:moveTo>
                    <a:cubicBezTo>
                      <a:pt x="52" y="76"/>
                      <a:pt x="52" y="76"/>
                      <a:pt x="52" y="76"/>
                    </a:cubicBezTo>
                    <a:cubicBezTo>
                      <a:pt x="53" y="76"/>
                      <a:pt x="53" y="76"/>
                      <a:pt x="53" y="76"/>
                    </a:cubicBezTo>
                    <a:cubicBezTo>
                      <a:pt x="53" y="76"/>
                      <a:pt x="52" y="75"/>
                      <a:pt x="52" y="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9"/>
              <p:cNvSpPr/>
              <p:nvPr/>
            </p:nvSpPr>
            <p:spPr bwMode="auto">
              <a:xfrm>
                <a:off x="8464138" y="2667342"/>
                <a:ext cx="265943" cy="94554"/>
              </a:xfrm>
              <a:custGeom>
                <a:avLst/>
                <a:gdLst>
                  <a:gd name="T0" fmla="*/ 47 w 72"/>
                  <a:gd name="T1" fmla="*/ 0 h 26"/>
                  <a:gd name="T2" fmla="*/ 40 w 72"/>
                  <a:gd name="T3" fmla="*/ 0 h 26"/>
                  <a:gd name="T4" fmla="*/ 32 w 72"/>
                  <a:gd name="T5" fmla="*/ 0 h 26"/>
                  <a:gd name="T6" fmla="*/ 14 w 72"/>
                  <a:gd name="T7" fmla="*/ 0 h 26"/>
                  <a:gd name="T8" fmla="*/ 9 w 72"/>
                  <a:gd name="T9" fmla="*/ 3 h 26"/>
                  <a:gd name="T10" fmla="*/ 1 w 72"/>
                  <a:gd name="T11" fmla="*/ 22 h 26"/>
                  <a:gd name="T12" fmla="*/ 3 w 72"/>
                  <a:gd name="T13" fmla="*/ 26 h 26"/>
                  <a:gd name="T14" fmla="*/ 14 w 72"/>
                  <a:gd name="T15" fmla="*/ 26 h 26"/>
                  <a:gd name="T16" fmla="*/ 20 w 72"/>
                  <a:gd name="T17" fmla="*/ 22 h 26"/>
                  <a:gd name="T18" fmla="*/ 23 w 72"/>
                  <a:gd name="T19" fmla="*/ 16 h 26"/>
                  <a:gd name="T20" fmla="*/ 29 w 72"/>
                  <a:gd name="T21" fmla="*/ 13 h 26"/>
                  <a:gd name="T22" fmla="*/ 43 w 72"/>
                  <a:gd name="T23" fmla="*/ 13 h 26"/>
                  <a:gd name="T24" fmla="*/ 49 w 72"/>
                  <a:gd name="T25" fmla="*/ 16 h 26"/>
                  <a:gd name="T26" fmla="*/ 52 w 72"/>
                  <a:gd name="T27" fmla="*/ 22 h 26"/>
                  <a:gd name="T28" fmla="*/ 58 w 72"/>
                  <a:gd name="T29" fmla="*/ 26 h 26"/>
                  <a:gd name="T30" fmla="*/ 69 w 72"/>
                  <a:gd name="T31" fmla="*/ 26 h 26"/>
                  <a:gd name="T32" fmla="*/ 71 w 72"/>
                  <a:gd name="T33" fmla="*/ 22 h 26"/>
                  <a:gd name="T34" fmla="*/ 63 w 72"/>
                  <a:gd name="T35" fmla="*/ 3 h 26"/>
                  <a:gd name="T36" fmla="*/ 58 w 72"/>
                  <a:gd name="T37" fmla="*/ 0 h 26"/>
                  <a:gd name="T38" fmla="*/ 47 w 72"/>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6">
                    <a:moveTo>
                      <a:pt x="47" y="0"/>
                    </a:moveTo>
                    <a:cubicBezTo>
                      <a:pt x="45" y="0"/>
                      <a:pt x="42" y="0"/>
                      <a:pt x="40" y="0"/>
                    </a:cubicBezTo>
                    <a:cubicBezTo>
                      <a:pt x="38" y="0"/>
                      <a:pt x="34" y="0"/>
                      <a:pt x="32" y="0"/>
                    </a:cubicBezTo>
                    <a:cubicBezTo>
                      <a:pt x="14" y="0"/>
                      <a:pt x="14" y="0"/>
                      <a:pt x="14" y="0"/>
                    </a:cubicBezTo>
                    <a:cubicBezTo>
                      <a:pt x="12" y="0"/>
                      <a:pt x="10" y="1"/>
                      <a:pt x="9" y="3"/>
                    </a:cubicBezTo>
                    <a:cubicBezTo>
                      <a:pt x="1" y="22"/>
                      <a:pt x="1" y="22"/>
                      <a:pt x="1" y="22"/>
                    </a:cubicBezTo>
                    <a:cubicBezTo>
                      <a:pt x="0" y="24"/>
                      <a:pt x="1" y="26"/>
                      <a:pt x="3" y="26"/>
                    </a:cubicBezTo>
                    <a:cubicBezTo>
                      <a:pt x="14" y="26"/>
                      <a:pt x="14" y="26"/>
                      <a:pt x="14" y="26"/>
                    </a:cubicBezTo>
                    <a:cubicBezTo>
                      <a:pt x="17" y="26"/>
                      <a:pt x="19" y="24"/>
                      <a:pt x="20" y="22"/>
                    </a:cubicBezTo>
                    <a:cubicBezTo>
                      <a:pt x="23" y="16"/>
                      <a:pt x="23" y="16"/>
                      <a:pt x="23" y="16"/>
                    </a:cubicBezTo>
                    <a:cubicBezTo>
                      <a:pt x="24" y="14"/>
                      <a:pt x="27" y="13"/>
                      <a:pt x="29" y="13"/>
                    </a:cubicBezTo>
                    <a:cubicBezTo>
                      <a:pt x="43" y="13"/>
                      <a:pt x="43" y="13"/>
                      <a:pt x="43" y="13"/>
                    </a:cubicBezTo>
                    <a:cubicBezTo>
                      <a:pt x="45" y="13"/>
                      <a:pt x="48" y="14"/>
                      <a:pt x="49" y="16"/>
                    </a:cubicBezTo>
                    <a:cubicBezTo>
                      <a:pt x="52" y="22"/>
                      <a:pt x="52" y="22"/>
                      <a:pt x="52" y="22"/>
                    </a:cubicBezTo>
                    <a:cubicBezTo>
                      <a:pt x="53" y="24"/>
                      <a:pt x="55" y="26"/>
                      <a:pt x="58" y="26"/>
                    </a:cubicBezTo>
                    <a:cubicBezTo>
                      <a:pt x="69" y="26"/>
                      <a:pt x="69" y="26"/>
                      <a:pt x="69" y="26"/>
                    </a:cubicBezTo>
                    <a:cubicBezTo>
                      <a:pt x="71" y="26"/>
                      <a:pt x="72" y="24"/>
                      <a:pt x="71" y="22"/>
                    </a:cubicBezTo>
                    <a:cubicBezTo>
                      <a:pt x="63" y="3"/>
                      <a:pt x="63" y="3"/>
                      <a:pt x="63" y="3"/>
                    </a:cubicBezTo>
                    <a:cubicBezTo>
                      <a:pt x="62" y="1"/>
                      <a:pt x="60" y="0"/>
                      <a:pt x="58" y="0"/>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 name="圆角矩形 17"/>
          <p:cNvSpPr/>
          <p:nvPr/>
        </p:nvSpPr>
        <p:spPr>
          <a:xfrm>
            <a:off x="4760119" y="3002409"/>
            <a:ext cx="2671762" cy="2918719"/>
          </a:xfrm>
          <a:prstGeom prst="roundRect">
            <a:avLst>
              <a:gd name="adj" fmla="val 7503"/>
            </a:avLst>
          </a:prstGeom>
          <a:noFill/>
          <a:ln w="25400" cap="flat" cmpd="sng">
            <a:solidFill>
              <a:schemeClr val="accent1">
                <a:lumMod val="100000"/>
              </a:schemeClr>
            </a:solidFill>
            <a:prstDash val="solid"/>
            <a:round/>
          </a:ln>
          <a:effectLst/>
        </p:spPr>
        <p:txBody>
          <a:bodyPr wrap="square" lIns="180000" tIns="0" rIns="180000" bIns="0" anchor="ctr">
            <a:noAutofit/>
          </a:bodyPr>
          <a:lstStyle/>
          <a:p>
            <a:pPr marL="0" marR="0" lvl="0" indent="0" algn="ctr" defTabSz="914400" rtl="0" eaLnBrk="1" fontAlgn="base" latinLnBrk="0" hangingPunct="1">
              <a:lnSpc>
                <a:spcPct val="12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algn="ctr" fontAlgn="base">
              <a:lnSpc>
                <a:spcPct val="120000"/>
              </a:lnSpc>
              <a:spcBef>
                <a:spcPct val="0"/>
              </a:spcBef>
              <a:spcAft>
                <a:spcPct val="0"/>
              </a:spcAft>
              <a:defRPr/>
            </a:pPr>
            <a:r>
              <a:rPr lang="zh-CN" altLang="en-US" sz="20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标题文本预设</a:t>
            </a:r>
            <a:endParaRPr lang="en-US" altLang="zh-CN" sz="20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C314"/>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0" cap="none" spc="0" normalizeH="0" baseline="0" noProof="0" dirty="0">
                <a:ln>
                  <a:noFill/>
                </a:ln>
                <a:solidFill>
                  <a:srgbClr val="3F3F3F"/>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nvGrpSpPr>
          <p:cNvPr id="15" name="组合 14"/>
          <p:cNvGrpSpPr/>
          <p:nvPr/>
        </p:nvGrpSpPr>
        <p:grpSpPr>
          <a:xfrm>
            <a:off x="5173495" y="1874005"/>
            <a:ext cx="1845011" cy="1845680"/>
            <a:chOff x="5173495" y="1874005"/>
            <a:chExt cx="1845011" cy="1845680"/>
          </a:xfrm>
        </p:grpSpPr>
        <p:sp>
          <p:nvSpPr>
            <p:cNvPr id="17" name="椭圆 16"/>
            <p:cNvSpPr/>
            <p:nvPr/>
          </p:nvSpPr>
          <p:spPr>
            <a:xfrm>
              <a:off x="5173495" y="1874005"/>
              <a:ext cx="1845011" cy="1845680"/>
            </a:xfrm>
            <a:prstGeom prst="ellipse">
              <a:avLst/>
            </a:prstGeom>
            <a:solidFill>
              <a:schemeClr val="accent1">
                <a:lumMod val="10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07"/>
            <p:cNvSpPr>
              <a:spLocks noEditPoints="1"/>
            </p:cNvSpPr>
            <p:nvPr/>
          </p:nvSpPr>
          <p:spPr bwMode="auto">
            <a:xfrm>
              <a:off x="5853830" y="2586904"/>
              <a:ext cx="484340" cy="419884"/>
            </a:xfrm>
            <a:custGeom>
              <a:avLst/>
              <a:gdLst>
                <a:gd name="T0" fmla="*/ 136 w 140"/>
                <a:gd name="T1" fmla="*/ 0 h 122"/>
                <a:gd name="T2" fmla="*/ 28 w 140"/>
                <a:gd name="T3" fmla="*/ 0 h 122"/>
                <a:gd name="T4" fmla="*/ 24 w 140"/>
                <a:gd name="T5" fmla="*/ 4 h 122"/>
                <a:gd name="T6" fmla="*/ 24 w 140"/>
                <a:gd name="T7" fmla="*/ 9 h 122"/>
                <a:gd name="T8" fmla="*/ 24 w 140"/>
                <a:gd name="T9" fmla="*/ 13 h 122"/>
                <a:gd name="T10" fmla="*/ 24 w 140"/>
                <a:gd name="T11" fmla="*/ 16 h 122"/>
                <a:gd name="T12" fmla="*/ 24 w 140"/>
                <a:gd name="T13" fmla="*/ 23 h 122"/>
                <a:gd name="T14" fmla="*/ 24 w 140"/>
                <a:gd name="T15" fmla="*/ 24 h 122"/>
                <a:gd name="T16" fmla="*/ 4 w 140"/>
                <a:gd name="T17" fmla="*/ 24 h 122"/>
                <a:gd name="T18" fmla="*/ 0 w 140"/>
                <a:gd name="T19" fmla="*/ 28 h 122"/>
                <a:gd name="T20" fmla="*/ 0 w 140"/>
                <a:gd name="T21" fmla="*/ 118 h 122"/>
                <a:gd name="T22" fmla="*/ 4 w 140"/>
                <a:gd name="T23" fmla="*/ 122 h 122"/>
                <a:gd name="T24" fmla="*/ 112 w 140"/>
                <a:gd name="T25" fmla="*/ 122 h 122"/>
                <a:gd name="T26" fmla="*/ 116 w 140"/>
                <a:gd name="T27" fmla="*/ 118 h 122"/>
                <a:gd name="T28" fmla="*/ 116 w 140"/>
                <a:gd name="T29" fmla="*/ 98 h 122"/>
                <a:gd name="T30" fmla="*/ 136 w 140"/>
                <a:gd name="T31" fmla="*/ 98 h 122"/>
                <a:gd name="T32" fmla="*/ 140 w 140"/>
                <a:gd name="T33" fmla="*/ 94 h 122"/>
                <a:gd name="T34" fmla="*/ 140 w 140"/>
                <a:gd name="T35" fmla="*/ 89 h 122"/>
                <a:gd name="T36" fmla="*/ 140 w 140"/>
                <a:gd name="T37" fmla="*/ 85 h 122"/>
                <a:gd name="T38" fmla="*/ 140 w 140"/>
                <a:gd name="T39" fmla="*/ 81 h 122"/>
                <a:gd name="T40" fmla="*/ 140 w 140"/>
                <a:gd name="T41" fmla="*/ 17 h 122"/>
                <a:gd name="T42" fmla="*/ 140 w 140"/>
                <a:gd name="T43" fmla="*/ 13 h 122"/>
                <a:gd name="T44" fmla="*/ 140 w 140"/>
                <a:gd name="T45" fmla="*/ 9 h 122"/>
                <a:gd name="T46" fmla="*/ 140 w 140"/>
                <a:gd name="T47" fmla="*/ 4 h 122"/>
                <a:gd name="T48" fmla="*/ 136 w 140"/>
                <a:gd name="T49" fmla="*/ 0 h 122"/>
                <a:gd name="T50" fmla="*/ 68 w 140"/>
                <a:gd name="T51" fmla="*/ 58 h 122"/>
                <a:gd name="T52" fmla="*/ 79 w 140"/>
                <a:gd name="T53" fmla="*/ 47 h 122"/>
                <a:gd name="T54" fmla="*/ 89 w 140"/>
                <a:gd name="T55" fmla="*/ 58 h 122"/>
                <a:gd name="T56" fmla="*/ 79 w 140"/>
                <a:gd name="T57" fmla="*/ 68 h 122"/>
                <a:gd name="T58" fmla="*/ 68 w 140"/>
                <a:gd name="T59" fmla="*/ 58 h 122"/>
                <a:gd name="T60" fmla="*/ 99 w 140"/>
                <a:gd name="T61" fmla="*/ 109 h 122"/>
                <a:gd name="T62" fmla="*/ 17 w 140"/>
                <a:gd name="T63" fmla="*/ 109 h 122"/>
                <a:gd name="T64" fmla="*/ 13 w 140"/>
                <a:gd name="T65" fmla="*/ 105 h 122"/>
                <a:gd name="T66" fmla="*/ 13 w 140"/>
                <a:gd name="T67" fmla="*/ 97 h 122"/>
                <a:gd name="T68" fmla="*/ 14 w 140"/>
                <a:gd name="T69" fmla="*/ 92 h 122"/>
                <a:gd name="T70" fmla="*/ 15 w 140"/>
                <a:gd name="T71" fmla="*/ 89 h 122"/>
                <a:gd name="T72" fmla="*/ 53 w 140"/>
                <a:gd name="T73" fmla="*/ 75 h 122"/>
                <a:gd name="T74" fmla="*/ 60 w 140"/>
                <a:gd name="T75" fmla="*/ 79 h 122"/>
                <a:gd name="T76" fmla="*/ 68 w 140"/>
                <a:gd name="T77" fmla="*/ 83 h 122"/>
                <a:gd name="T78" fmla="*/ 99 w 140"/>
                <a:gd name="T79" fmla="*/ 84 h 122"/>
                <a:gd name="T80" fmla="*/ 100 w 140"/>
                <a:gd name="T81" fmla="*/ 84 h 122"/>
                <a:gd name="T82" fmla="*/ 103 w 140"/>
                <a:gd name="T83" fmla="*/ 86 h 122"/>
                <a:gd name="T84" fmla="*/ 103 w 140"/>
                <a:gd name="T85" fmla="*/ 105 h 122"/>
                <a:gd name="T86" fmla="*/ 99 w 140"/>
                <a:gd name="T87" fmla="*/ 109 h 122"/>
                <a:gd name="T88" fmla="*/ 127 w 140"/>
                <a:gd name="T89" fmla="*/ 81 h 122"/>
                <a:gd name="T90" fmla="*/ 124 w 140"/>
                <a:gd name="T91" fmla="*/ 85 h 122"/>
                <a:gd name="T92" fmla="*/ 123 w 140"/>
                <a:gd name="T93" fmla="*/ 85 h 122"/>
                <a:gd name="T94" fmla="*/ 116 w 140"/>
                <a:gd name="T95" fmla="*/ 85 h 122"/>
                <a:gd name="T96" fmla="*/ 116 w 140"/>
                <a:gd name="T97" fmla="*/ 28 h 122"/>
                <a:gd name="T98" fmla="*/ 112 w 140"/>
                <a:gd name="T99" fmla="*/ 24 h 122"/>
                <a:gd name="T100" fmla="*/ 37 w 140"/>
                <a:gd name="T101" fmla="*/ 24 h 122"/>
                <a:gd name="T102" fmla="*/ 37 w 140"/>
                <a:gd name="T103" fmla="*/ 23 h 122"/>
                <a:gd name="T104" fmla="*/ 37 w 140"/>
                <a:gd name="T105" fmla="*/ 17 h 122"/>
                <a:gd name="T106" fmla="*/ 37 w 140"/>
                <a:gd name="T107" fmla="*/ 16 h 122"/>
                <a:gd name="T108" fmla="*/ 41 w 140"/>
                <a:gd name="T109" fmla="*/ 13 h 122"/>
                <a:gd name="T110" fmla="*/ 123 w 140"/>
                <a:gd name="T111" fmla="*/ 13 h 122"/>
                <a:gd name="T112" fmla="*/ 127 w 140"/>
                <a:gd name="T113" fmla="*/ 17 h 122"/>
                <a:gd name="T114" fmla="*/ 127 w 140"/>
                <a:gd name="T115" fmla="*/ 8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122">
                  <a:moveTo>
                    <a:pt x="136" y="0"/>
                  </a:moveTo>
                  <a:cubicBezTo>
                    <a:pt x="28" y="0"/>
                    <a:pt x="28" y="0"/>
                    <a:pt x="28" y="0"/>
                  </a:cubicBezTo>
                  <a:cubicBezTo>
                    <a:pt x="26" y="0"/>
                    <a:pt x="24" y="2"/>
                    <a:pt x="24" y="4"/>
                  </a:cubicBezTo>
                  <a:cubicBezTo>
                    <a:pt x="24" y="9"/>
                    <a:pt x="24" y="9"/>
                    <a:pt x="24" y="9"/>
                  </a:cubicBezTo>
                  <a:cubicBezTo>
                    <a:pt x="24" y="11"/>
                    <a:pt x="24" y="13"/>
                    <a:pt x="24" y="13"/>
                  </a:cubicBezTo>
                  <a:cubicBezTo>
                    <a:pt x="24" y="13"/>
                    <a:pt x="24" y="14"/>
                    <a:pt x="24" y="16"/>
                  </a:cubicBezTo>
                  <a:cubicBezTo>
                    <a:pt x="24" y="23"/>
                    <a:pt x="24" y="23"/>
                    <a:pt x="24" y="23"/>
                  </a:cubicBezTo>
                  <a:cubicBezTo>
                    <a:pt x="24" y="23"/>
                    <a:pt x="24" y="24"/>
                    <a:pt x="24" y="24"/>
                  </a:cubicBezTo>
                  <a:cubicBezTo>
                    <a:pt x="4" y="24"/>
                    <a:pt x="4" y="24"/>
                    <a:pt x="4" y="24"/>
                  </a:cubicBezTo>
                  <a:cubicBezTo>
                    <a:pt x="2" y="24"/>
                    <a:pt x="0" y="26"/>
                    <a:pt x="0" y="28"/>
                  </a:cubicBezTo>
                  <a:cubicBezTo>
                    <a:pt x="0" y="118"/>
                    <a:pt x="0" y="118"/>
                    <a:pt x="0" y="118"/>
                  </a:cubicBezTo>
                  <a:cubicBezTo>
                    <a:pt x="0" y="120"/>
                    <a:pt x="2" y="122"/>
                    <a:pt x="4" y="122"/>
                  </a:cubicBezTo>
                  <a:cubicBezTo>
                    <a:pt x="112" y="122"/>
                    <a:pt x="112" y="122"/>
                    <a:pt x="112" y="122"/>
                  </a:cubicBezTo>
                  <a:cubicBezTo>
                    <a:pt x="114" y="122"/>
                    <a:pt x="116" y="120"/>
                    <a:pt x="116" y="118"/>
                  </a:cubicBezTo>
                  <a:cubicBezTo>
                    <a:pt x="116" y="98"/>
                    <a:pt x="116" y="98"/>
                    <a:pt x="116" y="98"/>
                  </a:cubicBezTo>
                  <a:cubicBezTo>
                    <a:pt x="136" y="98"/>
                    <a:pt x="136" y="98"/>
                    <a:pt x="136" y="98"/>
                  </a:cubicBezTo>
                  <a:cubicBezTo>
                    <a:pt x="138" y="98"/>
                    <a:pt x="140" y="96"/>
                    <a:pt x="140" y="94"/>
                  </a:cubicBezTo>
                  <a:cubicBezTo>
                    <a:pt x="140" y="89"/>
                    <a:pt x="140" y="89"/>
                    <a:pt x="140" y="89"/>
                  </a:cubicBezTo>
                  <a:cubicBezTo>
                    <a:pt x="140" y="87"/>
                    <a:pt x="140" y="85"/>
                    <a:pt x="140" y="85"/>
                  </a:cubicBezTo>
                  <a:cubicBezTo>
                    <a:pt x="140" y="85"/>
                    <a:pt x="140" y="83"/>
                    <a:pt x="140" y="81"/>
                  </a:cubicBezTo>
                  <a:cubicBezTo>
                    <a:pt x="140" y="17"/>
                    <a:pt x="140" y="17"/>
                    <a:pt x="140" y="17"/>
                  </a:cubicBezTo>
                  <a:cubicBezTo>
                    <a:pt x="140" y="15"/>
                    <a:pt x="140" y="13"/>
                    <a:pt x="140" y="13"/>
                  </a:cubicBezTo>
                  <a:cubicBezTo>
                    <a:pt x="140" y="13"/>
                    <a:pt x="140" y="11"/>
                    <a:pt x="140" y="9"/>
                  </a:cubicBezTo>
                  <a:cubicBezTo>
                    <a:pt x="140" y="4"/>
                    <a:pt x="140" y="4"/>
                    <a:pt x="140" y="4"/>
                  </a:cubicBezTo>
                  <a:cubicBezTo>
                    <a:pt x="140" y="2"/>
                    <a:pt x="138" y="0"/>
                    <a:pt x="136" y="0"/>
                  </a:cubicBezTo>
                  <a:close/>
                  <a:moveTo>
                    <a:pt x="68" y="58"/>
                  </a:moveTo>
                  <a:cubicBezTo>
                    <a:pt x="68" y="52"/>
                    <a:pt x="73" y="47"/>
                    <a:pt x="79" y="47"/>
                  </a:cubicBezTo>
                  <a:cubicBezTo>
                    <a:pt x="84" y="47"/>
                    <a:pt x="89" y="52"/>
                    <a:pt x="89" y="58"/>
                  </a:cubicBezTo>
                  <a:cubicBezTo>
                    <a:pt x="89" y="63"/>
                    <a:pt x="84" y="68"/>
                    <a:pt x="79" y="68"/>
                  </a:cubicBezTo>
                  <a:cubicBezTo>
                    <a:pt x="73" y="68"/>
                    <a:pt x="68" y="63"/>
                    <a:pt x="68" y="58"/>
                  </a:cubicBezTo>
                  <a:close/>
                  <a:moveTo>
                    <a:pt x="99" y="109"/>
                  </a:moveTo>
                  <a:cubicBezTo>
                    <a:pt x="17" y="109"/>
                    <a:pt x="17" y="109"/>
                    <a:pt x="17" y="109"/>
                  </a:cubicBezTo>
                  <a:cubicBezTo>
                    <a:pt x="15" y="109"/>
                    <a:pt x="13" y="107"/>
                    <a:pt x="13" y="105"/>
                  </a:cubicBezTo>
                  <a:cubicBezTo>
                    <a:pt x="13" y="97"/>
                    <a:pt x="13" y="97"/>
                    <a:pt x="13" y="97"/>
                  </a:cubicBezTo>
                  <a:cubicBezTo>
                    <a:pt x="13" y="95"/>
                    <a:pt x="13" y="94"/>
                    <a:pt x="14" y="92"/>
                  </a:cubicBezTo>
                  <a:cubicBezTo>
                    <a:pt x="14" y="91"/>
                    <a:pt x="15" y="90"/>
                    <a:pt x="15" y="89"/>
                  </a:cubicBezTo>
                  <a:cubicBezTo>
                    <a:pt x="15" y="89"/>
                    <a:pt x="29" y="67"/>
                    <a:pt x="53" y="75"/>
                  </a:cubicBezTo>
                  <a:cubicBezTo>
                    <a:pt x="55" y="76"/>
                    <a:pt x="58" y="77"/>
                    <a:pt x="60" y="79"/>
                  </a:cubicBezTo>
                  <a:cubicBezTo>
                    <a:pt x="63" y="80"/>
                    <a:pt x="66" y="82"/>
                    <a:pt x="68" y="83"/>
                  </a:cubicBezTo>
                  <a:cubicBezTo>
                    <a:pt x="89" y="92"/>
                    <a:pt x="99" y="84"/>
                    <a:pt x="99" y="84"/>
                  </a:cubicBezTo>
                  <a:cubicBezTo>
                    <a:pt x="100" y="84"/>
                    <a:pt x="100" y="84"/>
                    <a:pt x="100" y="84"/>
                  </a:cubicBezTo>
                  <a:cubicBezTo>
                    <a:pt x="102" y="83"/>
                    <a:pt x="103" y="84"/>
                    <a:pt x="103" y="86"/>
                  </a:cubicBezTo>
                  <a:cubicBezTo>
                    <a:pt x="103" y="105"/>
                    <a:pt x="103" y="105"/>
                    <a:pt x="103" y="105"/>
                  </a:cubicBezTo>
                  <a:cubicBezTo>
                    <a:pt x="103" y="107"/>
                    <a:pt x="101" y="109"/>
                    <a:pt x="99" y="109"/>
                  </a:cubicBezTo>
                  <a:close/>
                  <a:moveTo>
                    <a:pt x="127" y="81"/>
                  </a:moveTo>
                  <a:cubicBezTo>
                    <a:pt x="127" y="83"/>
                    <a:pt x="126" y="84"/>
                    <a:pt x="124" y="85"/>
                  </a:cubicBezTo>
                  <a:cubicBezTo>
                    <a:pt x="124" y="85"/>
                    <a:pt x="123" y="85"/>
                    <a:pt x="123" y="85"/>
                  </a:cubicBezTo>
                  <a:cubicBezTo>
                    <a:pt x="116" y="85"/>
                    <a:pt x="116" y="85"/>
                    <a:pt x="116" y="85"/>
                  </a:cubicBezTo>
                  <a:cubicBezTo>
                    <a:pt x="116" y="28"/>
                    <a:pt x="116" y="28"/>
                    <a:pt x="116" y="28"/>
                  </a:cubicBezTo>
                  <a:cubicBezTo>
                    <a:pt x="116" y="26"/>
                    <a:pt x="114" y="24"/>
                    <a:pt x="112" y="24"/>
                  </a:cubicBezTo>
                  <a:cubicBezTo>
                    <a:pt x="37" y="24"/>
                    <a:pt x="37" y="24"/>
                    <a:pt x="37" y="24"/>
                  </a:cubicBezTo>
                  <a:cubicBezTo>
                    <a:pt x="37" y="24"/>
                    <a:pt x="37" y="23"/>
                    <a:pt x="37" y="23"/>
                  </a:cubicBezTo>
                  <a:cubicBezTo>
                    <a:pt x="37" y="17"/>
                    <a:pt x="37" y="17"/>
                    <a:pt x="37" y="17"/>
                  </a:cubicBezTo>
                  <a:cubicBezTo>
                    <a:pt x="37" y="17"/>
                    <a:pt x="37" y="16"/>
                    <a:pt x="37" y="16"/>
                  </a:cubicBezTo>
                  <a:cubicBezTo>
                    <a:pt x="38" y="14"/>
                    <a:pt x="39" y="13"/>
                    <a:pt x="41" y="13"/>
                  </a:cubicBezTo>
                  <a:cubicBezTo>
                    <a:pt x="123" y="13"/>
                    <a:pt x="123" y="13"/>
                    <a:pt x="123" y="13"/>
                  </a:cubicBezTo>
                  <a:cubicBezTo>
                    <a:pt x="125" y="13"/>
                    <a:pt x="127" y="15"/>
                    <a:pt x="127" y="17"/>
                  </a:cubicBezTo>
                  <a:lnTo>
                    <a:pt x="127" y="81"/>
                  </a:lnTo>
                  <a:close/>
                </a:path>
              </a:pathLst>
            </a:custGeom>
            <a:solidFill>
              <a:srgbClr val="E7E6E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500"/>
                                        <p:tgtEl>
                                          <p:spTgt spid="8"/>
                                        </p:tgtEl>
                                      </p:cBhvr>
                                    </p:animEffect>
                                  </p:childTnLst>
                                </p:cTn>
                              </p:par>
                            </p:childTnLst>
                          </p:cTn>
                        </p:par>
                        <p:par>
                          <p:cTn id="13" fill="hold">
                            <p:stCondLst>
                              <p:cond delay="2500"/>
                            </p:stCondLst>
                            <p:childTnLst>
                              <p:par>
                                <p:cTn id="14" presetID="2" presetClass="entr" presetSubtype="4" decel="10000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500"/>
                                        <p:tgtEl>
                                          <p:spTgt spid="14"/>
                                        </p:tgtEl>
                                      </p:cBhvr>
                                    </p:animEffect>
                                  </p:childTnLst>
                                </p:cTn>
                              </p:par>
                            </p:childTnLst>
                          </p:cTn>
                        </p:par>
                        <p:par>
                          <p:cTn id="22" fill="hold">
                            <p:stCondLst>
                              <p:cond delay="5000"/>
                            </p:stCondLst>
                            <p:childTnLst>
                              <p:par>
                                <p:cTn id="23" presetID="2" presetClass="entr" presetSubtype="4"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6000"/>
                            </p:stCondLst>
                            <p:childTnLst>
                              <p:par>
                                <p:cTn id="28" presetID="21"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grpSp>
        <p:nvGrpSpPr>
          <p:cNvPr id="4" name="组合 3"/>
          <p:cNvGrpSpPr/>
          <p:nvPr/>
        </p:nvGrpSpPr>
        <p:grpSpPr>
          <a:xfrm>
            <a:off x="1416736" y="2247900"/>
            <a:ext cx="4322042" cy="2296888"/>
            <a:chOff x="1416736" y="2247900"/>
            <a:chExt cx="4322042" cy="2296888"/>
          </a:xfrm>
        </p:grpSpPr>
        <p:sp>
          <p:nvSpPr>
            <p:cNvPr id="5" name="椭圆 4"/>
            <p:cNvSpPr/>
            <p:nvPr/>
          </p:nvSpPr>
          <p:spPr>
            <a:xfrm>
              <a:off x="3441888" y="2247900"/>
              <a:ext cx="2296890" cy="2296888"/>
            </a:xfrm>
            <a:prstGeom prst="ellipse">
              <a:avLst/>
            </a:prstGeom>
            <a:blipFill dpi="0" rotWithShape="1">
              <a:blip r:embed="rId3" cstate="email"/>
              <a:srcRect/>
              <a:stretch>
                <a:fillRect/>
              </a:stretch>
            </a:blipFill>
            <a:ln w="38100">
              <a:solidFill>
                <a:schemeClr val="accent1">
                  <a:lumMod val="100000"/>
                </a:schemeClr>
              </a:solidFill>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5282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3473181" y="2309091"/>
              <a:ext cx="527812" cy="527812"/>
            </a:xfrm>
            <a:prstGeom prst="ellipse">
              <a:avLst/>
            </a:prstGeom>
            <a:solidFill>
              <a:schemeClr val="accent1">
                <a:lumMod val="100000"/>
              </a:schemeClr>
            </a:solidFill>
            <a:ln>
              <a:noFill/>
            </a:ln>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A</a:t>
              </a:r>
              <a:endPar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416736" y="2794383"/>
              <a:ext cx="1025922" cy="338041"/>
            </a:xfrm>
            <a:prstGeom prst="rect">
              <a:avLst/>
            </a:prstGeom>
          </p:spPr>
          <p:txBody>
            <a:bodyPr wrap="none" lIns="0" tIns="0" rIns="0" bIns="0">
              <a:spAutoFit/>
            </a:bodyPr>
            <a:lstStyle>
              <a:defPPr>
                <a:defRPr lang="zh-CN"/>
              </a:defPPr>
              <a:lvl1pPr>
                <a:defRPr sz="6000">
                  <a:gradFill flip="none" rotWithShape="1">
                    <a:gsLst>
                      <a:gs pos="0">
                        <a:schemeClr val="accent1"/>
                      </a:gs>
                      <a:gs pos="100000">
                        <a:schemeClr val="accent4"/>
                      </a:gs>
                      <a:gs pos="53000">
                        <a:schemeClr val="accent3"/>
                      </a:gs>
                    </a:gsLst>
                    <a:lin ang="0" scaled="1"/>
                    <a:tileRect/>
                  </a:gradFill>
                  <a:latin typeface="+mj-ea"/>
                  <a:ea typeface="+mj-ea"/>
                </a:defRPr>
              </a:lvl1pPr>
            </a:lstStyle>
            <a:p>
              <a:pPr algn="ctr" fontAlgn="base">
                <a:lnSpc>
                  <a:spcPct val="120000"/>
                </a:lnSpc>
                <a:spcBef>
                  <a:spcPct val="0"/>
                </a:spcBef>
                <a:spcAft>
                  <a:spcPct val="0"/>
                </a:spcAft>
                <a:defRPr/>
              </a:pPr>
              <a:r>
                <a:rPr lang="zh-CN" altLang="en-US" sz="200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endParaRPr lang="zh-CN" altLang="en-US" sz="20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矩形 7"/>
            <p:cNvSpPr/>
            <p:nvPr/>
          </p:nvSpPr>
          <p:spPr>
            <a:xfrm>
              <a:off x="1416736" y="3147211"/>
              <a:ext cx="1871662" cy="532453"/>
            </a:xfrm>
            <a:prstGeom prst="rect">
              <a:avLst/>
            </a:prstGeom>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25282B">
                      <a:lumMod val="65000"/>
                      <a:lumOff val="3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grpSp>
        <p:nvGrpSpPr>
          <p:cNvPr id="9" name="组合 8"/>
          <p:cNvGrpSpPr/>
          <p:nvPr/>
        </p:nvGrpSpPr>
        <p:grpSpPr>
          <a:xfrm>
            <a:off x="6435001" y="2247900"/>
            <a:ext cx="4342592" cy="2296888"/>
            <a:chOff x="6435001" y="2247900"/>
            <a:chExt cx="4342592" cy="2296888"/>
          </a:xfrm>
        </p:grpSpPr>
        <p:sp>
          <p:nvSpPr>
            <p:cNvPr id="10" name="椭圆 9"/>
            <p:cNvSpPr/>
            <p:nvPr/>
          </p:nvSpPr>
          <p:spPr>
            <a:xfrm>
              <a:off x="6435001" y="2247900"/>
              <a:ext cx="2296890" cy="2296888"/>
            </a:xfrm>
            <a:prstGeom prst="ellipse">
              <a:avLst/>
            </a:prstGeom>
            <a:blipFill dpi="0" rotWithShape="1">
              <a:blip r:embed="rId3" cstate="email"/>
              <a:srcRect/>
              <a:stretch>
                <a:fillRect/>
              </a:stretch>
            </a:blipFill>
            <a:ln w="38100">
              <a:solidFill>
                <a:schemeClr val="accent1">
                  <a:lumMod val="100000"/>
                </a:schemeClr>
              </a:solidFill>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5282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8204079" y="2309091"/>
              <a:ext cx="527812" cy="527812"/>
            </a:xfrm>
            <a:prstGeom prst="ellipse">
              <a:avLst/>
            </a:prstGeom>
            <a:solidFill>
              <a:schemeClr val="accent1">
                <a:lumMod val="100000"/>
              </a:schemeClr>
            </a:solidFill>
            <a:ln>
              <a:noFill/>
            </a:ln>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B</a:t>
              </a:r>
              <a:endParaRPr kumimoji="0" lang="zh-CN" altLang="en-US"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8911341" y="2794383"/>
              <a:ext cx="1025922" cy="338041"/>
            </a:xfrm>
            <a:prstGeom prst="rect">
              <a:avLst/>
            </a:prstGeom>
          </p:spPr>
          <p:txBody>
            <a:bodyPr wrap="none" lIns="0" tIns="0" rIns="0" bIns="0">
              <a:spAutoFit/>
            </a:bodyPr>
            <a:lstStyle>
              <a:defPPr>
                <a:defRPr lang="zh-CN"/>
              </a:defPPr>
              <a:lvl1pPr>
                <a:defRPr sz="6000">
                  <a:gradFill flip="none" rotWithShape="1">
                    <a:gsLst>
                      <a:gs pos="0">
                        <a:schemeClr val="accent1"/>
                      </a:gs>
                      <a:gs pos="100000">
                        <a:schemeClr val="accent4"/>
                      </a:gs>
                      <a:gs pos="53000">
                        <a:schemeClr val="accent3"/>
                      </a:gs>
                    </a:gsLst>
                    <a:lin ang="0" scaled="1"/>
                    <a:tileRect/>
                  </a:gradFill>
                  <a:latin typeface="+mj-ea"/>
                  <a:ea typeface="+mj-ea"/>
                </a:defRPr>
              </a:lvl1pPr>
            </a:lstStyle>
            <a:p>
              <a:pPr lvl="0" algn="ctr" fontAlgn="base">
                <a:lnSpc>
                  <a:spcPct val="120000"/>
                </a:lnSpc>
                <a:spcBef>
                  <a:spcPct val="0"/>
                </a:spcBef>
                <a:spcAft>
                  <a:spcPct val="0"/>
                </a:spcAft>
                <a:defRPr/>
              </a:pPr>
              <a:r>
                <a:rPr lang="zh-CN" altLang="en-US" sz="2000" dirty="0">
                  <a:solidFill>
                    <a:schemeClr val="accent1">
                      <a:lumMod val="10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添加标题</a:t>
              </a:r>
            </a:p>
          </p:txBody>
        </p:sp>
        <p:sp>
          <p:nvSpPr>
            <p:cNvPr id="13" name="矩形 12"/>
            <p:cNvSpPr/>
            <p:nvPr/>
          </p:nvSpPr>
          <p:spPr>
            <a:xfrm>
              <a:off x="8911340" y="3147211"/>
              <a:ext cx="1866253" cy="532453"/>
            </a:xfrm>
            <a:prstGeom prst="rect">
              <a:avLst/>
            </a:prstGeom>
          </p:spPr>
          <p:txBody>
            <a:bodyPr wrap="squar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25282B">
                      <a:lumMod val="65000"/>
                      <a:lumOff val="3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grpSp>
      <p:cxnSp>
        <p:nvCxnSpPr>
          <p:cNvPr id="14" name="直接连接符 13"/>
          <p:cNvCxnSpPr/>
          <p:nvPr/>
        </p:nvCxnSpPr>
        <p:spPr>
          <a:xfrm>
            <a:off x="6096000" y="2127677"/>
            <a:ext cx="1" cy="256043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379538" y="5517730"/>
            <a:ext cx="9432925" cy="530979"/>
          </a:xfrm>
          <a:prstGeom prst="rect">
            <a:avLst/>
          </a:prstGeom>
        </p:spPr>
        <p:txBody>
          <a:bodyPr wrap="square" lIns="0" tIns="0" rIns="0" bIns="0">
            <a:spAutoFit/>
          </a:bodyPr>
          <a:lstStyle/>
          <a:p>
            <a:pPr algn="ctr">
              <a:lnSpc>
                <a:spcPct val="130000"/>
              </a:lnSpc>
              <a:defRPr/>
            </a:pPr>
            <a:r>
              <a:rPr lang="zh-CN" altLang="en-US" sz="1400" dirty="0">
                <a:solidFill>
                  <a:srgbClr val="25282B">
                    <a:lumMod val="65000"/>
                    <a:lumOff val="35000"/>
                  </a:srgbClr>
                </a:solidFill>
                <a:latin typeface="Arial" panose="020B0604020202020204" pitchFamily="34" charset="0"/>
                <a:ea typeface="微软雅黑" panose="020B0503020204020204" pitchFamily="34" charset="-122"/>
                <a:sym typeface="Arial" panose="020B0604020202020204" pitchFamily="34" charset="0"/>
              </a:rPr>
              <a:t>输入替换内容输入替换内容输入替换内容输入替换内容</a:t>
            </a:r>
          </a:p>
          <a:p>
            <a:pPr lvl="0" algn="ctr">
              <a:lnSpc>
                <a:spcPct val="130000"/>
              </a:lnSpc>
              <a:defRPr/>
            </a:pPr>
            <a:endParaRPr lang="zh-CN" altLang="en-US" sz="1400" dirty="0">
              <a:solidFill>
                <a:srgbClr val="25282B">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rot="10800000" flipV="1">
            <a:off x="1379538" y="5152682"/>
            <a:ext cx="9432925" cy="18000"/>
          </a:xfrm>
          <a:prstGeom prst="rect">
            <a:avLst/>
          </a:prstGeom>
          <a:solidFill>
            <a:schemeClr val="bg2">
              <a:lumMod val="90000"/>
            </a:schemeClr>
          </a:solidFill>
          <a:ln>
            <a:noFill/>
          </a:ln>
        </p:spPr>
        <p:txBody>
          <a:bodyPr vert="horz" wrap="square" lIns="91440" tIns="45720" rIns="91440" bIns="45720" numCol="1" rtlCol="0"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25282B"/>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500"/>
                                        <p:tgtEl>
                                          <p:spTgt spid="15"/>
                                        </p:tgtEl>
                                      </p:cBhvr>
                                    </p:animEffect>
                                  </p:childTnLst>
                                </p:cTn>
                              </p:par>
                              <p:par>
                                <p:cTn id="26" presetID="42" presetClass="path" presetSubtype="0" decel="100000" fill="hold" grpId="1" nodeType="withEffect">
                                  <p:stCondLst>
                                    <p:cond delay="0"/>
                                  </p:stCondLst>
                                  <p:childTnLst>
                                    <p:animMotion origin="layout" path="M 3.125E-6 0 L 3.125E-6 0.075 " pathEditMode="relative" rAng="0" ptsTypes="AA">
                                      <p:cBhvr>
                                        <p:cTn id="27" dur="1500" spd="-100000" fill="hold"/>
                                        <p:tgtEl>
                                          <p:spTgt spid="15"/>
                                        </p:tgtEl>
                                        <p:attrNameLst>
                                          <p:attrName>ppt_x</p:attrName>
                                          <p:attrName>ppt_y</p:attrName>
                                        </p:attrNameLst>
                                      </p:cBhvr>
                                      <p:rCtr x="0"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27852" y="1859280"/>
            <a:ext cx="4927600" cy="1771650"/>
            <a:chOff x="542" y="2659"/>
            <a:chExt cx="7760" cy="2790"/>
          </a:xfrm>
        </p:grpSpPr>
        <p:sp>
          <p:nvSpPr>
            <p:cNvPr id="10" name="任意多边形 9"/>
            <p:cNvSpPr/>
            <p:nvPr/>
          </p:nvSpPr>
          <p:spPr>
            <a:xfrm>
              <a:off x="714" y="3495"/>
              <a:ext cx="7290" cy="1954"/>
            </a:xfrm>
            <a:custGeom>
              <a:avLst/>
              <a:gdLst>
                <a:gd name="connisteX0" fmla="*/ 233680 w 4776470"/>
                <a:gd name="connsiteY0" fmla="*/ 871855 h 1780540"/>
                <a:gd name="connisteX1" fmla="*/ 0 w 4776470"/>
                <a:gd name="connsiteY1" fmla="*/ 871855 h 1780540"/>
                <a:gd name="connisteX2" fmla="*/ 0 w 4776470"/>
                <a:gd name="connsiteY2" fmla="*/ 1780540 h 1780540"/>
                <a:gd name="connisteX3" fmla="*/ 4776470 w 4776470"/>
                <a:gd name="connsiteY3" fmla="*/ 1780540 h 1780540"/>
                <a:gd name="connisteX4" fmla="*/ 4776470 w 4776470"/>
                <a:gd name="connsiteY4" fmla="*/ 0 h 1780540"/>
                <a:gd name="connisteX5" fmla="*/ 1866265 w 4776470"/>
                <a:gd name="connsiteY5" fmla="*/ 0 h 1780540"/>
                <a:gd name="connisteX6" fmla="*/ 1866265 w 4776470"/>
                <a:gd name="connsiteY6" fmla="*/ 257810 h 178054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776470" h="1780540">
                  <a:moveTo>
                    <a:pt x="233680" y="871855"/>
                  </a:moveTo>
                  <a:lnTo>
                    <a:pt x="0" y="871855"/>
                  </a:lnTo>
                  <a:lnTo>
                    <a:pt x="0" y="1780540"/>
                  </a:lnTo>
                  <a:lnTo>
                    <a:pt x="4776470" y="1780540"/>
                  </a:lnTo>
                  <a:lnTo>
                    <a:pt x="4776470" y="0"/>
                  </a:lnTo>
                  <a:lnTo>
                    <a:pt x="1866265" y="0"/>
                  </a:lnTo>
                  <a:lnTo>
                    <a:pt x="1866265" y="25781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542" y="2659"/>
              <a:ext cx="3367" cy="2472"/>
            </a:xfrm>
            <a:prstGeom prst="rect">
              <a:avLst/>
            </a:prstGeom>
            <a:noFill/>
          </p:spPr>
          <p:txBody>
            <a:bodyPr wrap="square" rtlCol="0">
              <a:spAutoFit/>
            </a:bodyPr>
            <a:lstStyle/>
            <a:p>
              <a:pPr algn="ctr"/>
              <a:r>
                <a:rPr lang="en-US" altLang="zh-CN" sz="9600" dirty="0">
                  <a:solidFill>
                    <a:schemeClr val="tx2"/>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5" name="文本框 4"/>
            <p:cNvSpPr txBox="1"/>
            <p:nvPr/>
          </p:nvSpPr>
          <p:spPr>
            <a:xfrm>
              <a:off x="2908" y="4091"/>
              <a:ext cx="5394" cy="1210"/>
            </a:xfrm>
            <a:prstGeom prst="rect">
              <a:avLst/>
            </a:prstGeom>
            <a:noFill/>
          </p:spPr>
          <p:txBody>
            <a:bodyPr wrap="square" rtlCol="0">
              <a:spAutoFit/>
            </a:bodyPr>
            <a:lstStyle/>
            <a:p>
              <a:pPr algn="ctr"/>
              <a:r>
                <a:rPr lang="en-US" altLang="zh-CN" sz="4400" dirty="0">
                  <a:solidFill>
                    <a:schemeClr val="accent1">
                      <a:lumMod val="100000"/>
                    </a:schemeClr>
                  </a:solidFill>
                  <a:latin typeface="Arial" panose="020B0604020202020204" pitchFamily="34" charset="0"/>
                  <a:ea typeface="微软雅黑" panose="020B0503020204020204" pitchFamily="34" charset="-122"/>
                  <a:sym typeface="Arial" panose="020B0604020202020204" pitchFamily="34" charset="0"/>
                </a:rPr>
                <a:t>PART TWO</a:t>
              </a:r>
            </a:p>
          </p:txBody>
        </p:sp>
      </p:grpSp>
      <p:sp>
        <p:nvSpPr>
          <p:cNvPr id="14" name="文本框 8"/>
          <p:cNvSpPr txBox="1"/>
          <p:nvPr/>
        </p:nvSpPr>
        <p:spPr>
          <a:xfrm>
            <a:off x="2057509" y="3708845"/>
            <a:ext cx="4684395" cy="905889"/>
          </a:xfrm>
          <a:prstGeom prst="rect">
            <a:avLst/>
          </a:prstGeom>
          <a:noFill/>
        </p:spPr>
        <p:txBody>
          <a:bodyPr wrap="square" rtlCol="0">
            <a:spAutoFit/>
          </a:bodyPr>
          <a:lstStyle>
            <a:lvl1pPr marL="0" marR="0" indent="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1pPr>
            <a:lvl2pPr marL="0" marR="0" indent="457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2pPr>
            <a:lvl3pPr marL="0" marR="0" indent="914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3pPr>
            <a:lvl4pPr marL="0" marR="0" indent="1371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4pPr>
            <a:lvl5pPr marL="0" marR="0" indent="18288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5pPr>
            <a:lvl6pPr marL="0" marR="0" indent="22860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6pPr>
            <a:lvl7pPr marL="0" marR="0" indent="27432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7pPr>
            <a:lvl8pPr marL="0" marR="0" indent="32004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8pPr>
            <a:lvl9pPr marL="0" marR="0" indent="3657600" algn="l" defTabSz="914400" latinLnBrk="0">
              <a:lnSpc>
                <a:spcPct val="100000"/>
              </a:lnSpc>
              <a:spcBef>
                <a:spcPts val="0"/>
              </a:spcBef>
              <a:spcAft>
                <a:spcPts val="0"/>
              </a:spcAft>
              <a:buClrTx/>
              <a:buSzTx/>
              <a:buFontTx/>
              <a:buNone/>
              <a:defRPr sz="1800" b="0" i="0" u="none" strike="noStrike" cap="none" spc="0" baseline="0">
                <a:ln>
                  <a:noFill/>
                </a:ln>
                <a:solidFill>
                  <a:schemeClr val="tx1"/>
                </a:solidFill>
                <a:uFillTx/>
                <a:latin typeface="+mn-lt"/>
                <a:ea typeface="+mn-ea"/>
                <a:cs typeface="+mn-cs"/>
                <a:sym typeface="Arial Unicode MS" panose="020B0604020202020204" charset="-122"/>
              </a:defRPr>
            </a:lvl9pPr>
          </a:lstStyle>
          <a:p>
            <a:pPr lvl="0">
              <a:lnSpc>
                <a:spcPct val="150000"/>
              </a:lnSpc>
            </a:pPr>
            <a:r>
              <a:rPr lang="zh-CN" altLang="en-US" sz="4000" b="1" dirty="0">
                <a:solidFill>
                  <a:srgbClr val="00000C"/>
                </a:solidFill>
                <a:latin typeface="Arial" panose="020B0604020202020204" pitchFamily="34" charset="0"/>
                <a:ea typeface="微软雅黑" panose="020B0503020204020204" pitchFamily="34" charset="-122"/>
                <a:sym typeface="Arial" panose="020B0604020202020204" pitchFamily="34" charset="0"/>
              </a:rPr>
              <a:t>活动策划目的</a:t>
            </a:r>
          </a:p>
        </p:txBody>
      </p:sp>
      <p:pic>
        <p:nvPicPr>
          <p:cNvPr id="17" name="图片 16"/>
          <p:cNvPicPr>
            <a:picLocks noChangeAspect="1"/>
          </p:cNvPicPr>
          <p:nvPr/>
        </p:nvPicPr>
        <p:blipFill>
          <a:blip r:embed="rId3" cstate="email"/>
          <a:stretch>
            <a:fillRect/>
          </a:stretch>
        </p:blipFill>
        <p:spPr>
          <a:xfrm>
            <a:off x="6741904" y="37202"/>
            <a:ext cx="5450096" cy="6143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26299" y="374381"/>
            <a:ext cx="4713534" cy="523220"/>
          </a:xfrm>
          <a:prstGeom prst="rect">
            <a:avLst/>
          </a:prstGeom>
          <a:noFill/>
        </p:spPr>
        <p:txBody>
          <a:bodyPr wrap="square" rtlCol="0">
            <a:spAutoFit/>
          </a:bodyPr>
          <a:lstStyle/>
          <a:p>
            <a:r>
              <a:rPr lang="zh-CN" altLang="en-US" sz="2800" dirty="0">
                <a:solidFill>
                  <a:srgbClr val="7AB9D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点击此处添加标题</a:t>
            </a:r>
          </a:p>
        </p:txBody>
      </p:sp>
      <p:sp>
        <p:nvSpPr>
          <p:cNvPr id="14" name="Freeform 32"/>
          <p:cNvSpPr/>
          <p:nvPr/>
        </p:nvSpPr>
        <p:spPr bwMode="auto">
          <a:xfrm>
            <a:off x="5224061" y="4740869"/>
            <a:ext cx="1671116" cy="2117131"/>
          </a:xfrm>
          <a:custGeom>
            <a:avLst/>
            <a:gdLst>
              <a:gd name="T0" fmla="*/ 369 w 889"/>
              <a:gd name="T1" fmla="*/ 1124 h 1124"/>
              <a:gd name="T2" fmla="*/ 713 w 889"/>
              <a:gd name="T3" fmla="*/ 1124 h 1124"/>
              <a:gd name="T4" fmla="*/ 676 w 889"/>
              <a:gd name="T5" fmla="*/ 705 h 1124"/>
              <a:gd name="T6" fmla="*/ 862 w 889"/>
              <a:gd name="T7" fmla="*/ 273 h 1124"/>
              <a:gd name="T8" fmla="*/ 853 w 889"/>
              <a:gd name="T9" fmla="*/ 202 h 1124"/>
              <a:gd name="T10" fmla="*/ 775 w 889"/>
              <a:gd name="T11" fmla="*/ 257 h 1124"/>
              <a:gd name="T12" fmla="*/ 612 w 889"/>
              <a:gd name="T13" fmla="*/ 387 h 1124"/>
              <a:gd name="T14" fmla="*/ 489 w 889"/>
              <a:gd name="T15" fmla="*/ 141 h 1124"/>
              <a:gd name="T16" fmla="*/ 417 w 889"/>
              <a:gd name="T17" fmla="*/ 5 h 1124"/>
              <a:gd name="T18" fmla="*/ 404 w 889"/>
              <a:gd name="T19" fmla="*/ 155 h 1124"/>
              <a:gd name="T20" fmla="*/ 405 w 889"/>
              <a:gd name="T21" fmla="*/ 327 h 1124"/>
              <a:gd name="T22" fmla="*/ 275 w 889"/>
              <a:gd name="T23" fmla="*/ 196 h 1124"/>
              <a:gd name="T24" fmla="*/ 154 w 889"/>
              <a:gd name="T25" fmla="*/ 49 h 1124"/>
              <a:gd name="T26" fmla="*/ 207 w 889"/>
              <a:gd name="T27" fmla="*/ 218 h 1124"/>
              <a:gd name="T28" fmla="*/ 281 w 889"/>
              <a:gd name="T29" fmla="*/ 387 h 1124"/>
              <a:gd name="T30" fmla="*/ 155 w 889"/>
              <a:gd name="T31" fmla="*/ 273 h 1124"/>
              <a:gd name="T32" fmla="*/ 28 w 889"/>
              <a:gd name="T33" fmla="*/ 187 h 1124"/>
              <a:gd name="T34" fmla="*/ 113 w 889"/>
              <a:gd name="T35" fmla="*/ 350 h 1124"/>
              <a:gd name="T36" fmla="*/ 234 w 889"/>
              <a:gd name="T37" fmla="*/ 489 h 1124"/>
              <a:gd name="T38" fmla="*/ 107 w 889"/>
              <a:gd name="T39" fmla="*/ 421 h 1124"/>
              <a:gd name="T40" fmla="*/ 29 w 889"/>
              <a:gd name="T41" fmla="*/ 413 h 1124"/>
              <a:gd name="T42" fmla="*/ 173 w 889"/>
              <a:gd name="T43" fmla="*/ 550 h 1124"/>
              <a:gd name="T44" fmla="*/ 397 w 889"/>
              <a:gd name="T45" fmla="*/ 850 h 1124"/>
              <a:gd name="T46" fmla="*/ 369 w 889"/>
              <a:gd name="T47" fmla="*/ 1124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9" h="1124">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85000"/>
            </a:schemeClr>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33"/>
          <p:cNvSpPr/>
          <p:nvPr/>
        </p:nvSpPr>
        <p:spPr bwMode="auto">
          <a:xfrm>
            <a:off x="6788848" y="3851877"/>
            <a:ext cx="1879755" cy="1635508"/>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1">
              <a:lumMod val="100000"/>
            </a:schemeClr>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4"/>
          <p:cNvSpPr/>
          <p:nvPr/>
        </p:nvSpPr>
        <p:spPr bwMode="auto">
          <a:xfrm>
            <a:off x="5878060" y="2015689"/>
            <a:ext cx="1594883" cy="285963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1">
              <a:lumMod val="100000"/>
            </a:schemeClr>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35"/>
          <p:cNvSpPr/>
          <p:nvPr/>
        </p:nvSpPr>
        <p:spPr bwMode="auto">
          <a:xfrm>
            <a:off x="4341356" y="2162184"/>
            <a:ext cx="1789477" cy="261280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1">
              <a:lumMod val="100000"/>
            </a:schemeClr>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6"/>
          <p:cNvSpPr/>
          <p:nvPr/>
        </p:nvSpPr>
        <p:spPr bwMode="auto">
          <a:xfrm>
            <a:off x="3244000" y="3942181"/>
            <a:ext cx="1984073" cy="1356569"/>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lumMod val="100000"/>
            </a:schemeClr>
          </a:solidFill>
          <a:ln>
            <a:noFill/>
          </a:ln>
        </p:spPr>
        <p:txBody>
          <a:body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1104511" y="1884349"/>
            <a:ext cx="3378223" cy="709393"/>
            <a:chOff x="1104511" y="1884349"/>
            <a:chExt cx="3378223" cy="709393"/>
          </a:xfrm>
        </p:grpSpPr>
        <p:sp>
          <p:nvSpPr>
            <p:cNvPr id="22" name="Rectangle 40"/>
            <p:cNvSpPr>
              <a:spLocks noChangeArrowheads="1"/>
            </p:cNvSpPr>
            <p:nvPr/>
          </p:nvSpPr>
          <p:spPr bwMode="auto">
            <a:xfrm>
              <a:off x="1104511" y="2408114"/>
              <a:ext cx="2688167" cy="1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4" name="矩形 23"/>
            <p:cNvSpPr/>
            <p:nvPr/>
          </p:nvSpPr>
          <p:spPr>
            <a:xfrm>
              <a:off x="2240760" y="1884349"/>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4" name="组合 3"/>
          <p:cNvGrpSpPr/>
          <p:nvPr/>
        </p:nvGrpSpPr>
        <p:grpSpPr>
          <a:xfrm>
            <a:off x="7626641" y="1451953"/>
            <a:ext cx="2783128" cy="626031"/>
            <a:chOff x="7626641" y="1451953"/>
            <a:chExt cx="2783128" cy="626031"/>
          </a:xfrm>
        </p:grpSpPr>
        <p:sp>
          <p:nvSpPr>
            <p:cNvPr id="20" name="Rectangle 38"/>
            <p:cNvSpPr>
              <a:spLocks noChangeArrowheads="1"/>
            </p:cNvSpPr>
            <p:nvPr/>
          </p:nvSpPr>
          <p:spPr bwMode="auto">
            <a:xfrm>
              <a:off x="7721602" y="1892356"/>
              <a:ext cx="2688167" cy="1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6" name="矩形 25"/>
            <p:cNvSpPr/>
            <p:nvPr/>
          </p:nvSpPr>
          <p:spPr>
            <a:xfrm>
              <a:off x="7626641" y="1451953"/>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2" name="组合 1"/>
          <p:cNvGrpSpPr/>
          <p:nvPr/>
        </p:nvGrpSpPr>
        <p:grpSpPr>
          <a:xfrm>
            <a:off x="862803" y="4071020"/>
            <a:ext cx="2706778" cy="735073"/>
            <a:chOff x="862803" y="4071020"/>
            <a:chExt cx="2706778" cy="735073"/>
          </a:xfrm>
        </p:grpSpPr>
        <p:sp>
          <p:nvSpPr>
            <p:cNvPr id="23" name="Rectangle 41"/>
            <p:cNvSpPr>
              <a:spLocks noChangeArrowheads="1"/>
            </p:cNvSpPr>
            <p:nvPr/>
          </p:nvSpPr>
          <p:spPr bwMode="auto">
            <a:xfrm>
              <a:off x="862803" y="4620465"/>
              <a:ext cx="2688167" cy="1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7" name="矩形 26"/>
            <p:cNvSpPr/>
            <p:nvPr/>
          </p:nvSpPr>
          <p:spPr>
            <a:xfrm>
              <a:off x="1327607" y="4071020"/>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grpSp>
        <p:nvGrpSpPr>
          <p:cNvPr id="5" name="组合 4"/>
          <p:cNvGrpSpPr/>
          <p:nvPr/>
        </p:nvGrpSpPr>
        <p:grpSpPr>
          <a:xfrm>
            <a:off x="8674649" y="3639511"/>
            <a:ext cx="3060153" cy="742646"/>
            <a:chOff x="8674649" y="3639511"/>
            <a:chExt cx="3060153" cy="742646"/>
          </a:xfrm>
        </p:grpSpPr>
        <p:sp>
          <p:nvSpPr>
            <p:cNvPr id="21" name="Rectangle 39"/>
            <p:cNvSpPr>
              <a:spLocks noChangeArrowheads="1"/>
            </p:cNvSpPr>
            <p:nvPr/>
          </p:nvSpPr>
          <p:spPr bwMode="auto">
            <a:xfrm>
              <a:off x="9046635" y="4196529"/>
              <a:ext cx="2688167" cy="1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输入替换内容输入替换内容</a:t>
              </a:r>
            </a:p>
          </p:txBody>
        </p:sp>
        <p:sp>
          <p:nvSpPr>
            <p:cNvPr id="28" name="矩形 27"/>
            <p:cNvSpPr/>
            <p:nvPr/>
          </p:nvSpPr>
          <p:spPr>
            <a:xfrm>
              <a:off x="8674649" y="3639511"/>
              <a:ext cx="2241974" cy="396583"/>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accent1">
                      <a:lumMod val="100000"/>
                    </a:schemeClr>
                  </a:solidFill>
                  <a:effectLst/>
                  <a:uLnTx/>
                  <a:uFillTx/>
                  <a:latin typeface="Arial" panose="020B0604020202020204" pitchFamily="34" charset="0"/>
                  <a:ea typeface="微软雅黑" panose="020B0503020204020204" pitchFamily="34" charset="-122"/>
                  <a:sym typeface="Arial" panose="020B0604020202020204" pitchFamily="34" charset="0"/>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dissolve/>
      </p:transition>
    </mc:Choice>
    <mc:Fallback xmlns="">
      <p:transition spd="slow" advClick="0"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Lst>
  </p:timing>
</p:sld>
</file>

<file path=ppt/theme/theme1.xml><?xml version="1.0" encoding="utf-8"?>
<a:theme xmlns:a="http://schemas.openxmlformats.org/drawingml/2006/main" name="千图网海量PPT模板www.58pic.com ">
  <a:themeElements>
    <a:clrScheme name="自定义 336">
      <a:dk1>
        <a:sysClr val="windowText" lastClr="000000"/>
      </a:dk1>
      <a:lt1>
        <a:sysClr val="window" lastClr="FFFFFF"/>
      </a:lt1>
      <a:dk2>
        <a:srgbClr val="44546A"/>
      </a:dk2>
      <a:lt2>
        <a:srgbClr val="E7E6E6"/>
      </a:lt2>
      <a:accent1>
        <a:srgbClr val="3EBFD3"/>
      </a:accent1>
      <a:accent2>
        <a:srgbClr val="A7870B"/>
      </a:accent2>
      <a:accent3>
        <a:srgbClr val="0C3B56"/>
      </a:accent3>
      <a:accent4>
        <a:srgbClr val="3EBFD3"/>
      </a:accent4>
      <a:accent5>
        <a:srgbClr val="A7870B"/>
      </a:accent5>
      <a:accent6>
        <a:srgbClr val="0C3B56"/>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宽屏</PresentationFormat>
  <Paragraphs>234</Paragraphs>
  <Slides>24</Slides>
  <Notes>24</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Arial</vt:lpstr>
      <vt:lpstr>Calibri</vt:lpstr>
      <vt:lpstr>Calibri Light</vt:lpstr>
      <vt:lpstr>千图网海量PPT模板www.58pic.com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60</cp:revision>
  <dcterms:created xsi:type="dcterms:W3CDTF">2017-11-08T02:07:00Z</dcterms:created>
  <dcterms:modified xsi:type="dcterms:W3CDTF">2021-01-05T12:03:15Z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