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5" r:id="rId3"/>
  </p:sldMasterIdLst>
  <p:notesMasterIdLst>
    <p:notesMasterId r:id="rId29"/>
  </p:notesMasterIdLst>
  <p:sldIdLst>
    <p:sldId id="312" r:id="rId4"/>
    <p:sldId id="284" r:id="rId5"/>
    <p:sldId id="285" r:id="rId6"/>
    <p:sldId id="267" r:id="rId7"/>
    <p:sldId id="268" r:id="rId8"/>
    <p:sldId id="274" r:id="rId9"/>
    <p:sldId id="293" r:id="rId10"/>
    <p:sldId id="314" r:id="rId11"/>
    <p:sldId id="260" r:id="rId12"/>
    <p:sldId id="261" r:id="rId13"/>
    <p:sldId id="276" r:id="rId14"/>
    <p:sldId id="292" r:id="rId15"/>
    <p:sldId id="315" r:id="rId16"/>
    <p:sldId id="263" r:id="rId17"/>
    <p:sldId id="271" r:id="rId18"/>
    <p:sldId id="269" r:id="rId19"/>
    <p:sldId id="270" r:id="rId20"/>
    <p:sldId id="289" r:id="rId21"/>
    <p:sldId id="316" r:id="rId22"/>
    <p:sldId id="262" r:id="rId23"/>
    <p:sldId id="279" r:id="rId24"/>
    <p:sldId id="290" r:id="rId25"/>
    <p:sldId id="313" r:id="rId26"/>
    <p:sldId id="273" r:id="rId27"/>
    <p:sldId id="31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E2"/>
    <a:srgbClr val="009E8C"/>
    <a:srgbClr val="A8D7C5"/>
    <a:srgbClr val="64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9843" autoAdjust="0"/>
  </p:normalViewPr>
  <p:slideViewPr>
    <p:cSldViewPr snapToGrid="0">
      <p:cViewPr>
        <p:scale>
          <a:sx n="100" d="100"/>
          <a:sy n="100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0633-94B5-47C2-BFFD-BE52A0B488C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C7FAF-6E34-49A3-BE6C-9EAAF8BEE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C7FAF-6E34-49A3-BE6C-9EAAF8BEE5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91FA-576D-4C75-B122-16182AD515A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87A2-5DC4-4564-8D07-00D4A26EE01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EB99-C7CA-4929-AC83-3355CA53740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87A2-5DC4-4564-8D07-00D4A26EE01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91FA-576D-4C75-B122-16182AD515A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91FA-576D-4C75-B122-16182AD515A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D7BB-2865-4524-AD50-4BBB690BC60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EB99-C7CA-4929-AC83-3355CA53740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C7FAF-6E34-49A3-BE6C-9EAAF8BEE5E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91FA-576D-4C75-B122-16182AD515A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91FA-576D-4C75-B122-16182AD515A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3793671" y="384176"/>
            <a:ext cx="4602542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713795" y="771526"/>
            <a:ext cx="276229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3793671" y="384176"/>
            <a:ext cx="4602542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713795" y="771526"/>
            <a:ext cx="276229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8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8" grpId="0" bldLvl="0" animBg="1"/>
        </p:bldLst>
      </p:timing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311D-8ADD-49FB-BED5-18706AAA2B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ABBC-D899-4D89-979E-0A1A22FF2D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2.png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33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2895600" y="-3091815"/>
            <a:ext cx="6943090" cy="13061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841881" y="2743365"/>
            <a:ext cx="2109224" cy="182600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1218565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2135" kern="0" dirty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点击添加文本</a:t>
            </a:r>
            <a:endParaRPr lang="en-US" sz="2135" kern="0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5771490" y="5730874"/>
            <a:ext cx="5982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</a:t>
            </a:r>
            <a:endParaRPr lang="en-US" altLang="zh-CN" sz="16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内容</a:t>
            </a:r>
            <a:endParaRPr lang="en-US" altLang="ko-KR" sz="16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360135" y="1794778"/>
            <a:ext cx="2282203" cy="2016984"/>
            <a:chOff x="1057275" y="1583888"/>
            <a:chExt cx="1712098" cy="1513131"/>
          </a:xfrm>
        </p:grpSpPr>
        <p:sp>
          <p:nvSpPr>
            <p:cNvPr id="50" name="圆角矩形 9"/>
            <p:cNvSpPr/>
            <p:nvPr/>
          </p:nvSpPr>
          <p:spPr>
            <a:xfrm>
              <a:off x="1057275" y="1583888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rgbClr val="009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1" name="圆角矩形 10"/>
            <p:cNvSpPr/>
            <p:nvPr/>
          </p:nvSpPr>
          <p:spPr>
            <a:xfrm>
              <a:off x="1097436" y="1622223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6" name="矩形 27"/>
            <p:cNvSpPr/>
            <p:nvPr/>
          </p:nvSpPr>
          <p:spPr>
            <a:xfrm>
              <a:off x="1852886" y="2806203"/>
              <a:ext cx="138584" cy="253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ko-KR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723847" y="1804659"/>
            <a:ext cx="2282203" cy="2016982"/>
            <a:chOff x="2830520" y="1591301"/>
            <a:chExt cx="1712098" cy="1513131"/>
          </a:xfrm>
        </p:grpSpPr>
        <p:sp>
          <p:nvSpPr>
            <p:cNvPr id="52" name="圆角矩形 11"/>
            <p:cNvSpPr/>
            <p:nvPr/>
          </p:nvSpPr>
          <p:spPr>
            <a:xfrm>
              <a:off x="2830520" y="1591301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rgbClr val="A8D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3" name="圆角矩形 12"/>
            <p:cNvSpPr/>
            <p:nvPr/>
          </p:nvSpPr>
          <p:spPr>
            <a:xfrm>
              <a:off x="2870680" y="1629636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87555" y="1808624"/>
            <a:ext cx="2282203" cy="2016982"/>
            <a:chOff x="4603764" y="1594274"/>
            <a:chExt cx="1712098" cy="1513131"/>
          </a:xfrm>
        </p:grpSpPr>
        <p:sp>
          <p:nvSpPr>
            <p:cNvPr id="54" name="圆角矩形 13"/>
            <p:cNvSpPr/>
            <p:nvPr/>
          </p:nvSpPr>
          <p:spPr>
            <a:xfrm>
              <a:off x="4603764" y="1594274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rgbClr val="009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5" name="圆角矩形 14"/>
            <p:cNvSpPr/>
            <p:nvPr/>
          </p:nvSpPr>
          <p:spPr>
            <a:xfrm>
              <a:off x="4643925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438092" y="1808624"/>
            <a:ext cx="2282203" cy="2016982"/>
            <a:chOff x="6367126" y="1594274"/>
            <a:chExt cx="1712098" cy="1513131"/>
          </a:xfrm>
        </p:grpSpPr>
        <p:sp>
          <p:nvSpPr>
            <p:cNvPr id="56" name="圆角矩形 15"/>
            <p:cNvSpPr/>
            <p:nvPr/>
          </p:nvSpPr>
          <p:spPr>
            <a:xfrm>
              <a:off x="6367126" y="1594274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rgbClr val="A8D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7" name="圆角矩形 16"/>
            <p:cNvSpPr/>
            <p:nvPr/>
          </p:nvSpPr>
          <p:spPr>
            <a:xfrm>
              <a:off x="6407286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38714" y="4461296"/>
            <a:ext cx="4164077" cy="4126221"/>
            <a:chOff x="2953610" y="3346171"/>
            <a:chExt cx="3123871" cy="3095472"/>
          </a:xfrm>
        </p:grpSpPr>
        <p:grpSp>
          <p:nvGrpSpPr>
            <p:cNvPr id="110" name="Group 109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49" name="空心弧 6"/>
              <p:cNvSpPr/>
              <p:nvPr/>
            </p:nvSpPr>
            <p:spPr>
              <a:xfrm rot="13253830">
                <a:off x="2953610" y="3349506"/>
                <a:ext cx="3123870" cy="3092137"/>
              </a:xfrm>
              <a:prstGeom prst="blockArc">
                <a:avLst>
                  <a:gd name="adj1" fmla="val 19149915"/>
                  <a:gd name="adj2" fmla="val 0"/>
                  <a:gd name="adj3" fmla="val 25000"/>
                </a:avLst>
              </a:prstGeom>
              <a:solidFill>
                <a:srgbClr val="009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73" name="组合 41"/>
              <p:cNvGrpSpPr/>
              <p:nvPr/>
            </p:nvGrpSpPr>
            <p:grpSpPr>
              <a:xfrm>
                <a:off x="3241207" y="4327342"/>
                <a:ext cx="366085" cy="301752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74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5" name="Freeform 19"/>
                <p:cNvSpPr/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6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7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8" name="Freeform 22"/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9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0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2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3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4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5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11" name="Group 110"/>
            <p:cNvGrpSpPr/>
            <p:nvPr/>
          </p:nvGrpSpPr>
          <p:grpSpPr>
            <a:xfrm>
              <a:off x="2953611" y="3349505"/>
              <a:ext cx="3123870" cy="3092137"/>
              <a:chOff x="2953611" y="3349505"/>
              <a:chExt cx="3123870" cy="3092137"/>
            </a:xfrm>
          </p:grpSpPr>
          <p:sp>
            <p:nvSpPr>
              <p:cNvPr id="48" name="空心弧 5"/>
              <p:cNvSpPr/>
              <p:nvPr/>
            </p:nvSpPr>
            <p:spPr>
              <a:xfrm rot="16200000">
                <a:off x="2969477" y="3333639"/>
                <a:ext cx="3092137" cy="3123870"/>
              </a:xfrm>
              <a:prstGeom prst="blockArc">
                <a:avLst>
                  <a:gd name="adj1" fmla="val 18701236"/>
                  <a:gd name="adj2" fmla="val 0"/>
                  <a:gd name="adj3" fmla="val 25000"/>
                </a:avLst>
              </a:prstGeom>
              <a:solidFill>
                <a:srgbClr val="A8D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86" name="组合 55"/>
              <p:cNvGrpSpPr/>
              <p:nvPr/>
            </p:nvGrpSpPr>
            <p:grpSpPr>
              <a:xfrm>
                <a:off x="3878384" y="3722355"/>
                <a:ext cx="309455" cy="281349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87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solidFill>
                      <a:srgbClr val="78A6B6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2953610" y="3346171"/>
              <a:ext cx="3123870" cy="3092137"/>
              <a:chOff x="2953610" y="3346171"/>
              <a:chExt cx="3123870" cy="3092137"/>
            </a:xfrm>
          </p:grpSpPr>
          <p:sp>
            <p:nvSpPr>
              <p:cNvPr id="47" name="空心弧 4"/>
              <p:cNvSpPr/>
              <p:nvPr/>
            </p:nvSpPr>
            <p:spPr>
              <a:xfrm rot="19070819">
                <a:off x="2953610" y="3346171"/>
                <a:ext cx="3123870" cy="3092137"/>
              </a:xfrm>
              <a:prstGeom prst="blockArc">
                <a:avLst>
                  <a:gd name="adj1" fmla="val 18792979"/>
                  <a:gd name="adj2" fmla="val 0"/>
                  <a:gd name="adj3" fmla="val 25000"/>
                </a:avLst>
              </a:prstGeom>
              <a:solidFill>
                <a:srgbClr val="009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1" name="组合 60"/>
              <p:cNvGrpSpPr/>
              <p:nvPr/>
            </p:nvGrpSpPr>
            <p:grpSpPr>
              <a:xfrm>
                <a:off x="4881163" y="3654428"/>
                <a:ext cx="271828" cy="348560"/>
                <a:chOff x="2951163" y="2495550"/>
                <a:chExt cx="1208088" cy="1581150"/>
              </a:xfrm>
              <a:solidFill>
                <a:schemeClr val="bg1"/>
              </a:solidFill>
            </p:grpSpPr>
            <p:sp>
              <p:nvSpPr>
                <p:cNvPr id="92" name="Freeform 29"/>
                <p:cNvSpPr/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avLst/>
                  <a:gdLst>
                    <a:gd name="T0" fmla="*/ 69 w 79"/>
                    <a:gd name="T1" fmla="*/ 40 h 105"/>
                    <a:gd name="T2" fmla="*/ 70 w 79"/>
                    <a:gd name="T3" fmla="*/ 3 h 105"/>
                    <a:gd name="T4" fmla="*/ 52 w 79"/>
                    <a:gd name="T5" fmla="*/ 0 h 105"/>
                    <a:gd name="T6" fmla="*/ 0 w 79"/>
                    <a:gd name="T7" fmla="*/ 52 h 105"/>
                    <a:gd name="T8" fmla="*/ 52 w 79"/>
                    <a:gd name="T9" fmla="*/ 105 h 105"/>
                    <a:gd name="T10" fmla="*/ 79 w 79"/>
                    <a:gd name="T11" fmla="*/ 97 h 105"/>
                    <a:gd name="T12" fmla="*/ 69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3" name="Freeform 30"/>
                <p:cNvSpPr/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avLst/>
                  <a:gdLst>
                    <a:gd name="T0" fmla="*/ 10 w 79"/>
                    <a:gd name="T1" fmla="*/ 40 h 105"/>
                    <a:gd name="T2" fmla="*/ 9 w 79"/>
                    <a:gd name="T3" fmla="*/ 3 h 105"/>
                    <a:gd name="T4" fmla="*/ 27 w 79"/>
                    <a:gd name="T5" fmla="*/ 0 h 105"/>
                    <a:gd name="T6" fmla="*/ 79 w 79"/>
                    <a:gd name="T7" fmla="*/ 52 h 105"/>
                    <a:gd name="T8" fmla="*/ 27 w 79"/>
                    <a:gd name="T9" fmla="*/ 105 h 105"/>
                    <a:gd name="T10" fmla="*/ 0 w 79"/>
                    <a:gd name="T11" fmla="*/ 97 h 105"/>
                    <a:gd name="T12" fmla="*/ 10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4" name="Freeform 31"/>
                <p:cNvSpPr/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avLst/>
                  <a:gdLst>
                    <a:gd name="T0" fmla="*/ 25 w 93"/>
                    <a:gd name="T1" fmla="*/ 0 h 207"/>
                    <a:gd name="T2" fmla="*/ 0 w 93"/>
                    <a:gd name="T3" fmla="*/ 145 h 207"/>
                    <a:gd name="T4" fmla="*/ 47 w 93"/>
                    <a:gd name="T5" fmla="*/ 207 h 207"/>
                    <a:gd name="T6" fmla="*/ 93 w 93"/>
                    <a:gd name="T7" fmla="*/ 143 h 207"/>
                    <a:gd name="T8" fmla="*/ 68 w 93"/>
                    <a:gd name="T9" fmla="*/ 0 h 207"/>
                    <a:gd name="T10" fmla="*/ 25 w 93"/>
                    <a:gd name="T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07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5" name="Freeform 32"/>
                <p:cNvSpPr/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avLst/>
                  <a:gdLst>
                    <a:gd name="T0" fmla="*/ 21 w 57"/>
                    <a:gd name="T1" fmla="*/ 7 h 40"/>
                    <a:gd name="T2" fmla="*/ 0 w 57"/>
                    <a:gd name="T3" fmla="*/ 5 h 40"/>
                    <a:gd name="T4" fmla="*/ 0 w 57"/>
                    <a:gd name="T5" fmla="*/ 14 h 40"/>
                    <a:gd name="T6" fmla="*/ 1 w 57"/>
                    <a:gd name="T7" fmla="*/ 13 h 40"/>
                    <a:gd name="T8" fmla="*/ 18 w 57"/>
                    <a:gd name="T9" fmla="*/ 40 h 40"/>
                    <a:gd name="T10" fmla="*/ 40 w 57"/>
                    <a:gd name="T11" fmla="*/ 40 h 40"/>
                    <a:gd name="T12" fmla="*/ 56 w 57"/>
                    <a:gd name="T13" fmla="*/ 15 h 40"/>
                    <a:gd name="T14" fmla="*/ 57 w 57"/>
                    <a:gd name="T15" fmla="*/ 0 h 40"/>
                    <a:gd name="T16" fmla="*/ 21 w 57"/>
                    <a:gd name="T17" fmla="*/ 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4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6" name="Freeform 33"/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avLst/>
                  <a:gdLst>
                    <a:gd name="T0" fmla="*/ 0 w 284"/>
                    <a:gd name="T1" fmla="*/ 142 h 284"/>
                    <a:gd name="T2" fmla="*/ 142 w 284"/>
                    <a:gd name="T3" fmla="*/ 0 h 284"/>
                    <a:gd name="T4" fmla="*/ 142 w 284"/>
                    <a:gd name="T5" fmla="*/ 0 h 284"/>
                    <a:gd name="T6" fmla="*/ 284 w 284"/>
                    <a:gd name="T7" fmla="*/ 142 h 284"/>
                    <a:gd name="T8" fmla="*/ 284 w 284"/>
                    <a:gd name="T9" fmla="*/ 142 h 284"/>
                    <a:gd name="T10" fmla="*/ 142 w 284"/>
                    <a:gd name="T11" fmla="*/ 284 h 284"/>
                    <a:gd name="T12" fmla="*/ 142 w 284"/>
                    <a:gd name="T13" fmla="*/ 284 h 284"/>
                    <a:gd name="T14" fmla="*/ 0 w 284"/>
                    <a:gd name="T15" fmla="*/ 142 h 284"/>
                    <a:gd name="T16" fmla="*/ 25 w 284"/>
                    <a:gd name="T17" fmla="*/ 142 h 284"/>
                    <a:gd name="T18" fmla="*/ 142 w 284"/>
                    <a:gd name="T19" fmla="*/ 260 h 284"/>
                    <a:gd name="T20" fmla="*/ 142 w 284"/>
                    <a:gd name="T21" fmla="*/ 260 h 284"/>
                    <a:gd name="T22" fmla="*/ 260 w 284"/>
                    <a:gd name="T23" fmla="*/ 142 h 284"/>
                    <a:gd name="T24" fmla="*/ 260 w 284"/>
                    <a:gd name="T25" fmla="*/ 142 h 284"/>
                    <a:gd name="T26" fmla="*/ 142 w 284"/>
                    <a:gd name="T27" fmla="*/ 24 h 284"/>
                    <a:gd name="T28" fmla="*/ 142 w 284"/>
                    <a:gd name="T29" fmla="*/ 24 h 284"/>
                    <a:gd name="T30" fmla="*/ 25 w 284"/>
                    <a:gd name="T31" fmla="*/ 142 h 284"/>
                    <a:gd name="T32" fmla="*/ 25 w 284"/>
                    <a:gd name="T33" fmla="*/ 14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7" name="Freeform 34"/>
                <p:cNvSpPr/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avLst/>
                  <a:gdLst>
                    <a:gd name="T0" fmla="*/ 0 w 334"/>
                    <a:gd name="T1" fmla="*/ 155 h 156"/>
                    <a:gd name="T2" fmla="*/ 167 w 334"/>
                    <a:gd name="T3" fmla="*/ 0 h 156"/>
                    <a:gd name="T4" fmla="*/ 167 w 334"/>
                    <a:gd name="T5" fmla="*/ 0 h 156"/>
                    <a:gd name="T6" fmla="*/ 334 w 334"/>
                    <a:gd name="T7" fmla="*/ 155 h 156"/>
                    <a:gd name="T8" fmla="*/ 334 w 334"/>
                    <a:gd name="T9" fmla="*/ 155 h 156"/>
                    <a:gd name="T10" fmla="*/ 322 w 334"/>
                    <a:gd name="T11" fmla="*/ 155 h 156"/>
                    <a:gd name="T12" fmla="*/ 167 w 334"/>
                    <a:gd name="T13" fmla="*/ 12 h 156"/>
                    <a:gd name="T14" fmla="*/ 167 w 334"/>
                    <a:gd name="T15" fmla="*/ 12 h 156"/>
                    <a:gd name="T16" fmla="*/ 12 w 334"/>
                    <a:gd name="T17" fmla="*/ 156 h 156"/>
                    <a:gd name="T18" fmla="*/ 12 w 334"/>
                    <a:gd name="T19" fmla="*/ 156 h 156"/>
                    <a:gd name="T20" fmla="*/ 0 w 334"/>
                    <a:gd name="T2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4" h="156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8" name="Freeform 35"/>
                <p:cNvSpPr/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avLst/>
                  <a:gdLst>
                    <a:gd name="T0" fmla="*/ 382 w 415"/>
                    <a:gd name="T1" fmla="*/ 223 h 240"/>
                    <a:gd name="T2" fmla="*/ 326 w 415"/>
                    <a:gd name="T3" fmla="*/ 80 h 240"/>
                    <a:gd name="T4" fmla="*/ 326 w 415"/>
                    <a:gd name="T5" fmla="*/ 80 h 240"/>
                    <a:gd name="T6" fmla="*/ 207 w 415"/>
                    <a:gd name="T7" fmla="*/ 33 h 240"/>
                    <a:gd name="T8" fmla="*/ 207 w 415"/>
                    <a:gd name="T9" fmla="*/ 33 h 240"/>
                    <a:gd name="T10" fmla="*/ 161 w 415"/>
                    <a:gd name="T11" fmla="*/ 39 h 240"/>
                    <a:gd name="T12" fmla="*/ 161 w 415"/>
                    <a:gd name="T13" fmla="*/ 39 h 240"/>
                    <a:gd name="T14" fmla="*/ 60 w 415"/>
                    <a:gd name="T15" fmla="*/ 114 h 240"/>
                    <a:gd name="T16" fmla="*/ 60 w 415"/>
                    <a:gd name="T17" fmla="*/ 114 h 240"/>
                    <a:gd name="T18" fmla="*/ 33 w 415"/>
                    <a:gd name="T19" fmla="*/ 223 h 240"/>
                    <a:gd name="T20" fmla="*/ 33 w 415"/>
                    <a:gd name="T21" fmla="*/ 223 h 240"/>
                    <a:gd name="T22" fmla="*/ 16 w 415"/>
                    <a:gd name="T23" fmla="*/ 240 h 240"/>
                    <a:gd name="T24" fmla="*/ 16 w 415"/>
                    <a:gd name="T25" fmla="*/ 240 h 240"/>
                    <a:gd name="T26" fmla="*/ 0 w 415"/>
                    <a:gd name="T27" fmla="*/ 223 h 240"/>
                    <a:gd name="T28" fmla="*/ 0 w 415"/>
                    <a:gd name="T29" fmla="*/ 223 h 240"/>
                    <a:gd name="T30" fmla="*/ 32 w 415"/>
                    <a:gd name="T31" fmla="*/ 97 h 240"/>
                    <a:gd name="T32" fmla="*/ 32 w 415"/>
                    <a:gd name="T33" fmla="*/ 97 h 240"/>
                    <a:gd name="T34" fmla="*/ 152 w 415"/>
                    <a:gd name="T35" fmla="*/ 8 h 240"/>
                    <a:gd name="T36" fmla="*/ 152 w 415"/>
                    <a:gd name="T37" fmla="*/ 8 h 240"/>
                    <a:gd name="T38" fmla="*/ 207 w 415"/>
                    <a:gd name="T39" fmla="*/ 0 h 240"/>
                    <a:gd name="T40" fmla="*/ 207 w 415"/>
                    <a:gd name="T41" fmla="*/ 0 h 240"/>
                    <a:gd name="T42" fmla="*/ 349 w 415"/>
                    <a:gd name="T43" fmla="*/ 56 h 240"/>
                    <a:gd name="T44" fmla="*/ 349 w 415"/>
                    <a:gd name="T45" fmla="*/ 56 h 240"/>
                    <a:gd name="T46" fmla="*/ 414 w 415"/>
                    <a:gd name="T47" fmla="*/ 223 h 240"/>
                    <a:gd name="T48" fmla="*/ 414 w 415"/>
                    <a:gd name="T49" fmla="*/ 223 h 240"/>
                    <a:gd name="T50" fmla="*/ 398 w 415"/>
                    <a:gd name="T51" fmla="*/ 240 h 240"/>
                    <a:gd name="T52" fmla="*/ 398 w 415"/>
                    <a:gd name="T53" fmla="*/ 240 h 240"/>
                    <a:gd name="T54" fmla="*/ 382 w 415"/>
                    <a:gd name="T55" fmla="*/ 22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5" h="24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99" name="Freeform 36"/>
                <p:cNvSpPr/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avLst/>
                  <a:gdLst>
                    <a:gd name="T0" fmla="*/ 57 w 57"/>
                    <a:gd name="T1" fmla="*/ 15 h 31"/>
                    <a:gd name="T2" fmla="*/ 41 w 57"/>
                    <a:gd name="T3" fmla="*/ 31 h 31"/>
                    <a:gd name="T4" fmla="*/ 16 w 57"/>
                    <a:gd name="T5" fmla="*/ 31 h 31"/>
                    <a:gd name="T6" fmla="*/ 0 w 57"/>
                    <a:gd name="T7" fmla="*/ 15 h 31"/>
                    <a:gd name="T8" fmla="*/ 0 w 57"/>
                    <a:gd name="T9" fmla="*/ 15 h 31"/>
                    <a:gd name="T10" fmla="*/ 16 w 57"/>
                    <a:gd name="T11" fmla="*/ 0 h 31"/>
                    <a:gd name="T12" fmla="*/ 41 w 57"/>
                    <a:gd name="T13" fmla="*/ 0 h 31"/>
                    <a:gd name="T14" fmla="*/ 57 w 57"/>
                    <a:gd name="T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31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0" name="Freeform 37"/>
                <p:cNvSpPr/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avLst/>
                  <a:gdLst>
                    <a:gd name="T0" fmla="*/ 34 w 120"/>
                    <a:gd name="T1" fmla="*/ 32 h 32"/>
                    <a:gd name="T2" fmla="*/ 0 w 120"/>
                    <a:gd name="T3" fmla="*/ 2 h 32"/>
                    <a:gd name="T4" fmla="*/ 0 w 120"/>
                    <a:gd name="T5" fmla="*/ 2 h 32"/>
                    <a:gd name="T6" fmla="*/ 12 w 120"/>
                    <a:gd name="T7" fmla="*/ 0 h 32"/>
                    <a:gd name="T8" fmla="*/ 34 w 120"/>
                    <a:gd name="T9" fmla="*/ 20 h 32"/>
                    <a:gd name="T10" fmla="*/ 34 w 120"/>
                    <a:gd name="T11" fmla="*/ 20 h 32"/>
                    <a:gd name="T12" fmla="*/ 120 w 120"/>
                    <a:gd name="T13" fmla="*/ 20 h 32"/>
                    <a:gd name="T14" fmla="*/ 120 w 120"/>
                    <a:gd name="T15" fmla="*/ 20 h 32"/>
                    <a:gd name="T16" fmla="*/ 120 w 120"/>
                    <a:gd name="T17" fmla="*/ 32 h 32"/>
                    <a:gd name="T18" fmla="*/ 34 w 120"/>
                    <a:gd name="T1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32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46" name="空心弧 3"/>
              <p:cNvSpPr/>
              <p:nvPr/>
            </p:nvSpPr>
            <p:spPr>
              <a:xfrm>
                <a:off x="2953610" y="3349506"/>
                <a:ext cx="3123870" cy="3092137"/>
              </a:xfrm>
              <a:prstGeom prst="blockArc">
                <a:avLst>
                  <a:gd name="adj1" fmla="val 19121810"/>
                  <a:gd name="adj2" fmla="val 0"/>
                  <a:gd name="adj3" fmla="val 25000"/>
                </a:avLst>
              </a:prstGeom>
              <a:solidFill>
                <a:srgbClr val="A8D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101" name="组合 75"/>
              <p:cNvGrpSpPr/>
              <p:nvPr/>
            </p:nvGrpSpPr>
            <p:grpSpPr>
              <a:xfrm>
                <a:off x="5448768" y="4312063"/>
                <a:ext cx="337639" cy="371790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102" name="Freeform 45"/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avLst/>
                  <a:gdLst>
                    <a:gd name="T0" fmla="*/ 250 w 501"/>
                    <a:gd name="T1" fmla="*/ 0 h 501"/>
                    <a:gd name="T2" fmla="*/ 0 w 501"/>
                    <a:gd name="T3" fmla="*/ 251 h 501"/>
                    <a:gd name="T4" fmla="*/ 250 w 501"/>
                    <a:gd name="T5" fmla="*/ 501 h 501"/>
                    <a:gd name="T6" fmla="*/ 501 w 501"/>
                    <a:gd name="T7" fmla="*/ 251 h 501"/>
                    <a:gd name="T8" fmla="*/ 250 w 501"/>
                    <a:gd name="T9" fmla="*/ 0 h 501"/>
                    <a:gd name="T10" fmla="*/ 455 w 501"/>
                    <a:gd name="T11" fmla="*/ 267 h 501"/>
                    <a:gd name="T12" fmla="*/ 446 w 501"/>
                    <a:gd name="T13" fmla="*/ 267 h 501"/>
                    <a:gd name="T14" fmla="*/ 389 w 501"/>
                    <a:gd name="T15" fmla="*/ 390 h 501"/>
                    <a:gd name="T16" fmla="*/ 267 w 501"/>
                    <a:gd name="T17" fmla="*/ 447 h 501"/>
                    <a:gd name="T18" fmla="*/ 267 w 501"/>
                    <a:gd name="T19" fmla="*/ 455 h 501"/>
                    <a:gd name="T20" fmla="*/ 250 w 501"/>
                    <a:gd name="T21" fmla="*/ 471 h 501"/>
                    <a:gd name="T22" fmla="*/ 234 w 501"/>
                    <a:gd name="T23" fmla="*/ 455 h 501"/>
                    <a:gd name="T24" fmla="*/ 234 w 501"/>
                    <a:gd name="T25" fmla="*/ 447 h 501"/>
                    <a:gd name="T26" fmla="*/ 111 w 501"/>
                    <a:gd name="T27" fmla="*/ 390 h 501"/>
                    <a:gd name="T28" fmla="*/ 54 w 501"/>
                    <a:gd name="T29" fmla="*/ 267 h 501"/>
                    <a:gd name="T30" fmla="*/ 46 w 501"/>
                    <a:gd name="T31" fmla="*/ 267 h 501"/>
                    <a:gd name="T32" fmla="*/ 30 w 501"/>
                    <a:gd name="T33" fmla="*/ 251 h 501"/>
                    <a:gd name="T34" fmla="*/ 46 w 501"/>
                    <a:gd name="T35" fmla="*/ 234 h 501"/>
                    <a:gd name="T36" fmla="*/ 54 w 501"/>
                    <a:gd name="T37" fmla="*/ 234 h 501"/>
                    <a:gd name="T38" fmla="*/ 111 w 501"/>
                    <a:gd name="T39" fmla="*/ 111 h 501"/>
                    <a:gd name="T40" fmla="*/ 234 w 501"/>
                    <a:gd name="T41" fmla="*/ 54 h 501"/>
                    <a:gd name="T42" fmla="*/ 234 w 501"/>
                    <a:gd name="T43" fmla="*/ 46 h 501"/>
                    <a:gd name="T44" fmla="*/ 250 w 501"/>
                    <a:gd name="T45" fmla="*/ 30 h 501"/>
                    <a:gd name="T46" fmla="*/ 267 w 501"/>
                    <a:gd name="T47" fmla="*/ 46 h 501"/>
                    <a:gd name="T48" fmla="*/ 267 w 501"/>
                    <a:gd name="T49" fmla="*/ 54 h 501"/>
                    <a:gd name="T50" fmla="*/ 389 w 501"/>
                    <a:gd name="T51" fmla="*/ 111 h 501"/>
                    <a:gd name="T52" fmla="*/ 446 w 501"/>
                    <a:gd name="T53" fmla="*/ 234 h 501"/>
                    <a:gd name="T54" fmla="*/ 455 w 501"/>
                    <a:gd name="T55" fmla="*/ 234 h 501"/>
                    <a:gd name="T56" fmla="*/ 471 w 501"/>
                    <a:gd name="T57" fmla="*/ 251 h 501"/>
                    <a:gd name="T58" fmla="*/ 455 w 501"/>
                    <a:gd name="T59" fmla="*/ 267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1" h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Freeform 46"/>
                <p:cNvSpPr/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avLst/>
                  <a:gdLst>
                    <a:gd name="T0" fmla="*/ 16 w 33"/>
                    <a:gd name="T1" fmla="*/ 40 h 40"/>
                    <a:gd name="T2" fmla="*/ 33 w 33"/>
                    <a:gd name="T3" fmla="*/ 24 h 40"/>
                    <a:gd name="T4" fmla="*/ 33 w 33"/>
                    <a:gd name="T5" fmla="*/ 0 h 40"/>
                    <a:gd name="T6" fmla="*/ 16 w 33"/>
                    <a:gd name="T7" fmla="*/ 0 h 40"/>
                    <a:gd name="T8" fmla="*/ 0 w 33"/>
                    <a:gd name="T9" fmla="*/ 0 h 40"/>
                    <a:gd name="T10" fmla="*/ 0 w 33"/>
                    <a:gd name="T11" fmla="*/ 24 h 40"/>
                    <a:gd name="T12" fmla="*/ 16 w 33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4" name="Freeform 47"/>
                <p:cNvSpPr/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avLst/>
                  <a:gdLst>
                    <a:gd name="T0" fmla="*/ 16 w 33"/>
                    <a:gd name="T1" fmla="*/ 0 h 40"/>
                    <a:gd name="T2" fmla="*/ 0 w 33"/>
                    <a:gd name="T3" fmla="*/ 17 h 40"/>
                    <a:gd name="T4" fmla="*/ 0 w 33"/>
                    <a:gd name="T5" fmla="*/ 40 h 40"/>
                    <a:gd name="T6" fmla="*/ 16 w 33"/>
                    <a:gd name="T7" fmla="*/ 40 h 40"/>
                    <a:gd name="T8" fmla="*/ 33 w 33"/>
                    <a:gd name="T9" fmla="*/ 40 h 40"/>
                    <a:gd name="T10" fmla="*/ 33 w 33"/>
                    <a:gd name="T11" fmla="*/ 17 h 40"/>
                    <a:gd name="T12" fmla="*/ 16 w 33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5" name="Freeform 48"/>
                <p:cNvSpPr/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avLst/>
                  <a:gdLst>
                    <a:gd name="T0" fmla="*/ 41 w 41"/>
                    <a:gd name="T1" fmla="*/ 17 h 33"/>
                    <a:gd name="T2" fmla="*/ 24 w 41"/>
                    <a:gd name="T3" fmla="*/ 0 h 33"/>
                    <a:gd name="T4" fmla="*/ 1 w 41"/>
                    <a:gd name="T5" fmla="*/ 0 h 33"/>
                    <a:gd name="T6" fmla="*/ 0 w 41"/>
                    <a:gd name="T7" fmla="*/ 17 h 33"/>
                    <a:gd name="T8" fmla="*/ 1 w 41"/>
                    <a:gd name="T9" fmla="*/ 33 h 33"/>
                    <a:gd name="T10" fmla="*/ 24 w 41"/>
                    <a:gd name="T11" fmla="*/ 33 h 33"/>
                    <a:gd name="T12" fmla="*/ 41 w 41"/>
                    <a:gd name="T1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6" name="Freeform 49"/>
                <p:cNvSpPr/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avLst/>
                  <a:gdLst>
                    <a:gd name="T0" fmla="*/ 39 w 40"/>
                    <a:gd name="T1" fmla="*/ 0 h 33"/>
                    <a:gd name="T2" fmla="*/ 16 w 40"/>
                    <a:gd name="T3" fmla="*/ 0 h 33"/>
                    <a:gd name="T4" fmla="*/ 0 w 40"/>
                    <a:gd name="T5" fmla="*/ 17 h 33"/>
                    <a:gd name="T6" fmla="*/ 16 w 40"/>
                    <a:gd name="T7" fmla="*/ 33 h 33"/>
                    <a:gd name="T8" fmla="*/ 39 w 40"/>
                    <a:gd name="T9" fmla="*/ 33 h 33"/>
                    <a:gd name="T10" fmla="*/ 40 w 40"/>
                    <a:gd name="T11" fmla="*/ 17 h 33"/>
                    <a:gd name="T12" fmla="*/ 39 w 40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7" name="Oval 50"/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8" name="Freeform 51"/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avLst/>
                  <a:gdLst>
                    <a:gd name="T0" fmla="*/ 106 w 246"/>
                    <a:gd name="T1" fmla="*/ 86 h 249"/>
                    <a:gd name="T2" fmla="*/ 109 w 246"/>
                    <a:gd name="T3" fmla="*/ 89 h 249"/>
                    <a:gd name="T4" fmla="*/ 123 w 246"/>
                    <a:gd name="T5" fmla="*/ 86 h 249"/>
                    <a:gd name="T6" fmla="*/ 162 w 246"/>
                    <a:gd name="T7" fmla="*/ 125 h 249"/>
                    <a:gd name="T8" fmla="*/ 159 w 246"/>
                    <a:gd name="T9" fmla="*/ 139 h 249"/>
                    <a:gd name="T10" fmla="*/ 162 w 246"/>
                    <a:gd name="T11" fmla="*/ 142 h 249"/>
                    <a:gd name="T12" fmla="*/ 246 w 246"/>
                    <a:gd name="T13" fmla="*/ 0 h 249"/>
                    <a:gd name="T14" fmla="*/ 106 w 246"/>
                    <a:gd name="T15" fmla="*/ 86 h 249"/>
                    <a:gd name="T16" fmla="*/ 123 w 246"/>
                    <a:gd name="T17" fmla="*/ 163 h 249"/>
                    <a:gd name="T18" fmla="*/ 84 w 246"/>
                    <a:gd name="T19" fmla="*/ 125 h 249"/>
                    <a:gd name="T20" fmla="*/ 87 w 246"/>
                    <a:gd name="T21" fmla="*/ 110 h 249"/>
                    <a:gd name="T22" fmla="*/ 85 w 246"/>
                    <a:gd name="T23" fmla="*/ 107 h 249"/>
                    <a:gd name="T24" fmla="*/ 0 w 246"/>
                    <a:gd name="T25" fmla="*/ 249 h 249"/>
                    <a:gd name="T26" fmla="*/ 140 w 246"/>
                    <a:gd name="T27" fmla="*/ 163 h 249"/>
                    <a:gd name="T28" fmla="*/ 138 w 246"/>
                    <a:gd name="T29" fmla="*/ 160 h 249"/>
                    <a:gd name="T30" fmla="*/ 123 w 246"/>
                    <a:gd name="T31" fmla="*/ 16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6" h="249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9" name="Freeform 52"/>
                <p:cNvSpPr/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avLst/>
                  <a:gdLst>
                    <a:gd name="T0" fmla="*/ 27 w 54"/>
                    <a:gd name="T1" fmla="*/ 0 h 54"/>
                    <a:gd name="T2" fmla="*/ 0 w 54"/>
                    <a:gd name="T3" fmla="*/ 27 h 54"/>
                    <a:gd name="T4" fmla="*/ 0 w 54"/>
                    <a:gd name="T5" fmla="*/ 54 h 54"/>
                    <a:gd name="T6" fmla="*/ 29 w 54"/>
                    <a:gd name="T7" fmla="*/ 52 h 54"/>
                    <a:gd name="T8" fmla="*/ 29 w 54"/>
                    <a:gd name="T9" fmla="*/ 52 h 54"/>
                    <a:gd name="T10" fmla="*/ 54 w 54"/>
                    <a:gd name="T11" fmla="*/ 53 h 54"/>
                    <a:gd name="T12" fmla="*/ 54 w 54"/>
                    <a:gd name="T13" fmla="*/ 27 h 54"/>
                    <a:gd name="T14" fmla="*/ 27 w 54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endParaRPr lang="zh-CN" altLang="en-US" sz="32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4694" y="2691985"/>
            <a:ext cx="1107996" cy="2119865"/>
            <a:chOff x="124694" y="2347215"/>
            <a:chExt cx="1107996" cy="2119865"/>
          </a:xfrm>
        </p:grpSpPr>
        <p:grpSp>
          <p:nvGrpSpPr>
            <p:cNvPr id="7" name="组合 6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/>
            <p:cNvSpPr/>
            <p:nvPr/>
          </p:nvSpPr>
          <p:spPr>
            <a:xfrm>
              <a:off x="124694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9E8C"/>
                  </a:solidFill>
                  <a:cs typeface="+mn-ea"/>
                  <a:sym typeface="+mn-lt"/>
                </a:rPr>
                <a:t>“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69778" y="2691985"/>
            <a:ext cx="1107996" cy="2119865"/>
            <a:chOff x="3869778" y="2347215"/>
            <a:chExt cx="1107996" cy="2119865"/>
          </a:xfrm>
        </p:grpSpPr>
        <p:grpSp>
          <p:nvGrpSpPr>
            <p:cNvPr id="13" name="组合 12"/>
            <p:cNvGrpSpPr/>
            <p:nvPr/>
          </p:nvGrpSpPr>
          <p:grpSpPr>
            <a:xfrm>
              <a:off x="4515267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3869778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9E8C"/>
                  </a:solidFill>
                  <a:cs typeface="+mn-ea"/>
                  <a:sym typeface="+mn-lt"/>
                </a:rPr>
                <a:t>“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14862" y="2691985"/>
            <a:ext cx="1107996" cy="2119865"/>
            <a:chOff x="7614862" y="2347215"/>
            <a:chExt cx="1107996" cy="2119865"/>
          </a:xfrm>
        </p:grpSpPr>
        <p:grpSp>
          <p:nvGrpSpPr>
            <p:cNvPr id="19" name="组合 18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7614862" y="3266751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>
                  <a:solidFill>
                    <a:srgbClr val="009E8C"/>
                  </a:solidFill>
                  <a:cs typeface="+mn-ea"/>
                  <a:sym typeface="+mn-lt"/>
                </a:rPr>
                <a:t>“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13255" y="3796284"/>
            <a:ext cx="1006013" cy="1025234"/>
            <a:chOff x="1113255" y="3451514"/>
            <a:chExt cx="1006013" cy="1025234"/>
          </a:xfrm>
          <a:solidFill>
            <a:srgbClr val="009E8C"/>
          </a:soli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91492" y="3617442"/>
              <a:ext cx="69762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en-US" altLang="zh-CN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58339" y="3786616"/>
            <a:ext cx="1006013" cy="1025234"/>
            <a:chOff x="4858339" y="3441846"/>
            <a:chExt cx="1006013" cy="1025234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solidFill>
              <a:srgbClr val="A8D7C5"/>
            </a:solidFill>
            <a:ln>
              <a:noFill/>
            </a:ln>
          </p:spPr>
          <p:txBody>
            <a:bodyPr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36577" y="3617441"/>
              <a:ext cx="69762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03423" y="3786616"/>
            <a:ext cx="1006013" cy="1025234"/>
            <a:chOff x="8603423" y="3441846"/>
            <a:chExt cx="1006013" cy="1025234"/>
          </a:xfrm>
          <a:solidFill>
            <a:srgbClr val="009E8C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8603423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781660" y="3617440"/>
              <a:ext cx="69762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en-US" altLang="zh-CN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13255" y="2522392"/>
            <a:ext cx="2877378" cy="992045"/>
          </a:xfrm>
          <a:prstGeom prst="rect">
            <a:avLst/>
          </a:prstGeom>
          <a:solidFill>
            <a:srgbClr val="009E8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58339" y="2522392"/>
            <a:ext cx="2877378" cy="992045"/>
          </a:xfrm>
          <a:prstGeom prst="rect">
            <a:avLst/>
          </a:prstGeom>
          <a:solidFill>
            <a:srgbClr val="A8D7C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03423" y="2522392"/>
            <a:ext cx="2877378" cy="992045"/>
          </a:xfrm>
          <a:prstGeom prst="rect">
            <a:avLst/>
          </a:prstGeom>
          <a:solidFill>
            <a:srgbClr val="009E8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065"/>
            <a:ext cx="5114925" cy="6871335"/>
          </a:xfrm>
          <a:prstGeom prst="rect">
            <a:avLst/>
          </a:prstGeom>
          <a:solidFill>
            <a:srgbClr val="DC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只为设计_矩形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24000" y="1279525"/>
            <a:ext cx="5010150" cy="4389438"/>
          </a:xfrm>
          <a:prstGeom prst="rect">
            <a:avLst/>
          </a:prstGeom>
          <a:solidFill>
            <a:srgbClr val="64BFA3">
              <a:alpha val="76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FFFF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CHAPTER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16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03</a:t>
            </a:r>
            <a:endParaRPr lang="zh-CN" altLang="zh-CN" sz="166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zxzxzx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8830310" y="3729355"/>
            <a:ext cx="2124710" cy="41357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92946" y="1694206"/>
            <a:ext cx="1618071" cy="3139868"/>
            <a:chOff x="1419709" y="1270654"/>
            <a:chExt cx="1213553" cy="2354901"/>
          </a:xfrm>
        </p:grpSpPr>
        <p:sp>
          <p:nvSpPr>
            <p:cNvPr id="4" name="圆角矩形 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rgbClr val="A8D7C5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47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  <a:defRPr/>
              </a:pPr>
              <a:r>
                <a:rPr lang="en-US" altLang="zh-CN" sz="4265" b="1" spc="67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491908" y="5464126"/>
            <a:ext cx="556351" cy="304024"/>
            <a:chOff x="1868930" y="4098093"/>
            <a:chExt cx="417263" cy="228018"/>
          </a:xfrm>
        </p:grpSpPr>
        <p:sp>
          <p:nvSpPr>
            <p:cNvPr id="31" name="燕尾形 30"/>
            <p:cNvSpPr/>
            <p:nvPr/>
          </p:nvSpPr>
          <p:spPr>
            <a:xfrm>
              <a:off x="1868930" y="4098093"/>
              <a:ext cx="228018" cy="228018"/>
            </a:xfrm>
            <a:prstGeom prst="chevron">
              <a:avLst/>
            </a:prstGeom>
            <a:solidFill>
              <a:srgbClr val="009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2058175" y="4098093"/>
              <a:ext cx="228018" cy="228018"/>
            </a:xfrm>
            <a:prstGeom prst="chevron">
              <a:avLst/>
            </a:prstGeom>
            <a:solidFill>
              <a:srgbClr val="009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08577" y="1694206"/>
            <a:ext cx="1618071" cy="3139868"/>
            <a:chOff x="3156432" y="1270654"/>
            <a:chExt cx="1213553" cy="2354901"/>
          </a:xfrm>
        </p:grpSpPr>
        <p:sp>
          <p:nvSpPr>
            <p:cNvPr id="9" name="圆角矩形 8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rgbClr val="009E8C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47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  <a:defRPr/>
              </a:pPr>
              <a:r>
                <a:rPr lang="en-US" altLang="zh-CN" sz="4265" b="1" spc="67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65046" y="3007676"/>
            <a:ext cx="556351" cy="304024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pic>
        <p:nvPicPr>
          <p:cNvPr id="33" name="图片 32" descr="4d22b5ef93bdf4c8c6d56c33f33499e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38265" y="1530985"/>
            <a:ext cx="3624580" cy="362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/>
          <p:nvPr/>
        </p:nvGrpSpPr>
        <p:grpSpPr>
          <a:xfrm>
            <a:off x="3868529" y="2113816"/>
            <a:ext cx="1240451" cy="288800"/>
            <a:chOff x="2901397" y="1460250"/>
            <a:chExt cx="930338" cy="220268"/>
          </a:xfrm>
        </p:grpSpPr>
        <p:cxnSp>
          <p:nvCxnSpPr>
            <p:cNvPr id="7" name="Straight Connector 2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4"/>
          <p:cNvGrpSpPr/>
          <p:nvPr/>
        </p:nvGrpSpPr>
        <p:grpSpPr>
          <a:xfrm flipH="1">
            <a:off x="6996273" y="2108925"/>
            <a:ext cx="1240451" cy="293691"/>
            <a:chOff x="2901397" y="1460250"/>
            <a:chExt cx="930338" cy="220268"/>
          </a:xfrm>
        </p:grpSpPr>
        <p:cxnSp>
          <p:nvCxnSpPr>
            <p:cNvPr id="10" name="Straight Connector 2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7"/>
          <p:cNvGrpSpPr/>
          <p:nvPr/>
        </p:nvGrpSpPr>
        <p:grpSpPr>
          <a:xfrm flipV="1">
            <a:off x="3868529" y="5401987"/>
            <a:ext cx="1240451" cy="288800"/>
            <a:chOff x="2901397" y="1460250"/>
            <a:chExt cx="930338" cy="220268"/>
          </a:xfrm>
        </p:grpSpPr>
        <p:cxnSp>
          <p:nvCxnSpPr>
            <p:cNvPr id="13" name="Straight Connector 2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9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0"/>
          <p:cNvGrpSpPr/>
          <p:nvPr/>
        </p:nvGrpSpPr>
        <p:grpSpPr>
          <a:xfrm flipH="1" flipV="1">
            <a:off x="6996273" y="5447896"/>
            <a:ext cx="1240451" cy="293691"/>
            <a:chOff x="2901397" y="1460250"/>
            <a:chExt cx="930338" cy="220268"/>
          </a:xfrm>
        </p:grpSpPr>
        <p:cxnSp>
          <p:nvCxnSpPr>
            <p:cNvPr id="16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2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33"/>
          <p:cNvCxnSpPr/>
          <p:nvPr/>
        </p:nvCxnSpPr>
        <p:spPr>
          <a:xfrm flipH="1">
            <a:off x="3690168" y="3898163"/>
            <a:ext cx="61416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/>
          <p:cNvCxnSpPr/>
          <p:nvPr/>
        </p:nvCxnSpPr>
        <p:spPr>
          <a:xfrm flipH="1">
            <a:off x="7887668" y="3898163"/>
            <a:ext cx="61416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35"/>
          <p:cNvGrpSpPr/>
          <p:nvPr/>
        </p:nvGrpSpPr>
        <p:grpSpPr>
          <a:xfrm>
            <a:off x="4567913" y="2108927"/>
            <a:ext cx="1488968" cy="1332492"/>
            <a:chOff x="4567913" y="1947001"/>
            <a:chExt cx="1488968" cy="1332492"/>
          </a:xfrm>
        </p:grpSpPr>
        <p:sp>
          <p:nvSpPr>
            <p:cNvPr id="21" name="Freeform 64"/>
            <p:cNvSpPr/>
            <p:nvPr/>
          </p:nvSpPr>
          <p:spPr bwMode="auto">
            <a:xfrm>
              <a:off x="4567913" y="1947001"/>
              <a:ext cx="1488968" cy="1332492"/>
            </a:xfrm>
            <a:custGeom>
              <a:avLst/>
              <a:gdLst/>
              <a:ahLst/>
              <a:cxnLst>
                <a:cxn ang="0">
                  <a:pos x="330" y="184"/>
                </a:cxn>
                <a:cxn ang="0">
                  <a:pos x="330" y="32"/>
                </a:cxn>
                <a:cxn ang="0">
                  <a:pos x="257" y="18"/>
                </a:cxn>
                <a:cxn ang="0">
                  <a:pos x="33" y="152"/>
                </a:cxn>
                <a:cxn ang="0">
                  <a:pos x="28" y="206"/>
                </a:cxn>
                <a:cxn ang="0">
                  <a:pos x="168" y="287"/>
                </a:cxn>
                <a:cxn ang="0">
                  <a:pos x="206" y="286"/>
                </a:cxn>
                <a:cxn ang="0">
                  <a:pos x="289" y="233"/>
                </a:cxn>
                <a:cxn ang="0">
                  <a:pos x="330" y="184"/>
                </a:cxn>
              </a:cxnLst>
              <a:rect l="0" t="0" r="r" b="b"/>
              <a:pathLst>
                <a:path w="335" h="299">
                  <a:moveTo>
                    <a:pt x="330" y="184"/>
                  </a:moveTo>
                  <a:cubicBezTo>
                    <a:pt x="330" y="159"/>
                    <a:pt x="330" y="32"/>
                    <a:pt x="330" y="32"/>
                  </a:cubicBezTo>
                  <a:cubicBezTo>
                    <a:pt x="330" y="32"/>
                    <a:pt x="335" y="0"/>
                    <a:pt x="257" y="18"/>
                  </a:cubicBezTo>
                  <a:cubicBezTo>
                    <a:pt x="180" y="35"/>
                    <a:pt x="96" y="74"/>
                    <a:pt x="33" y="152"/>
                  </a:cubicBezTo>
                  <a:cubicBezTo>
                    <a:pt x="25" y="163"/>
                    <a:pt x="0" y="190"/>
                    <a:pt x="28" y="206"/>
                  </a:cubicBezTo>
                  <a:cubicBezTo>
                    <a:pt x="57" y="222"/>
                    <a:pt x="168" y="287"/>
                    <a:pt x="168" y="287"/>
                  </a:cubicBezTo>
                  <a:cubicBezTo>
                    <a:pt x="168" y="287"/>
                    <a:pt x="189" y="299"/>
                    <a:pt x="206" y="286"/>
                  </a:cubicBezTo>
                  <a:cubicBezTo>
                    <a:pt x="222" y="272"/>
                    <a:pt x="257" y="244"/>
                    <a:pt x="289" y="233"/>
                  </a:cubicBezTo>
                  <a:cubicBezTo>
                    <a:pt x="319" y="224"/>
                    <a:pt x="331" y="226"/>
                    <a:pt x="330" y="184"/>
                  </a:cubicBezTo>
                </a:path>
              </a:pathLst>
            </a:custGeom>
            <a:solidFill>
              <a:srgbClr val="009E8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Freeform 154"/>
            <p:cNvSpPr>
              <a:spLocks noChangeArrowheads="1"/>
            </p:cNvSpPr>
            <p:nvPr/>
          </p:nvSpPr>
          <p:spPr bwMode="auto">
            <a:xfrm>
              <a:off x="5300173" y="2465272"/>
              <a:ext cx="309705" cy="420584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4291635" y="3047781"/>
            <a:ext cx="1092888" cy="1716347"/>
            <a:chOff x="4291635" y="2885856"/>
            <a:chExt cx="1092888" cy="1716347"/>
          </a:xfrm>
        </p:grpSpPr>
        <p:sp>
          <p:nvSpPr>
            <p:cNvPr id="24" name="Freeform 62"/>
            <p:cNvSpPr/>
            <p:nvPr/>
          </p:nvSpPr>
          <p:spPr bwMode="auto">
            <a:xfrm>
              <a:off x="4291635" y="2885856"/>
              <a:ext cx="1092888" cy="1716347"/>
            </a:xfrm>
            <a:custGeom>
              <a:avLst/>
              <a:gdLst/>
              <a:ahLst/>
              <a:cxnLst>
                <a:cxn ang="0">
                  <a:pos x="209" y="93"/>
                </a:cxn>
                <a:cxn ang="0">
                  <a:pos x="75" y="20"/>
                </a:cxn>
                <a:cxn ang="0">
                  <a:pos x="27" y="77"/>
                </a:cxn>
                <a:cxn ang="0">
                  <a:pos x="38" y="338"/>
                </a:cxn>
                <a:cxn ang="0">
                  <a:pos x="83" y="368"/>
                </a:cxn>
                <a:cxn ang="0">
                  <a:pos x="221" y="284"/>
                </a:cxn>
                <a:cxn ang="0">
                  <a:pos x="238" y="250"/>
                </a:cxn>
                <a:cxn ang="0">
                  <a:pos x="232" y="152"/>
                </a:cxn>
                <a:cxn ang="0">
                  <a:pos x="209" y="93"/>
                </a:cxn>
              </a:cxnLst>
              <a:rect l="0" t="0" r="r" b="b"/>
              <a:pathLst>
                <a:path w="246" h="385">
                  <a:moveTo>
                    <a:pt x="209" y="93"/>
                  </a:moveTo>
                  <a:cubicBezTo>
                    <a:pt x="187" y="81"/>
                    <a:pt x="75" y="20"/>
                    <a:pt x="75" y="20"/>
                  </a:cubicBezTo>
                  <a:cubicBezTo>
                    <a:pt x="75" y="20"/>
                    <a:pt x="49" y="0"/>
                    <a:pt x="27" y="77"/>
                  </a:cubicBezTo>
                  <a:cubicBezTo>
                    <a:pt x="6" y="153"/>
                    <a:pt x="0" y="245"/>
                    <a:pt x="38" y="338"/>
                  </a:cubicBezTo>
                  <a:cubicBezTo>
                    <a:pt x="43" y="350"/>
                    <a:pt x="56" y="385"/>
                    <a:pt x="83" y="368"/>
                  </a:cubicBezTo>
                  <a:cubicBezTo>
                    <a:pt x="110" y="351"/>
                    <a:pt x="221" y="284"/>
                    <a:pt x="221" y="284"/>
                  </a:cubicBezTo>
                  <a:cubicBezTo>
                    <a:pt x="221" y="284"/>
                    <a:pt x="242" y="271"/>
                    <a:pt x="238" y="250"/>
                  </a:cubicBezTo>
                  <a:cubicBezTo>
                    <a:pt x="234" y="229"/>
                    <a:pt x="226" y="186"/>
                    <a:pt x="232" y="152"/>
                  </a:cubicBezTo>
                  <a:cubicBezTo>
                    <a:pt x="238" y="122"/>
                    <a:pt x="246" y="112"/>
                    <a:pt x="209" y="93"/>
                  </a:cubicBezTo>
                </a:path>
              </a:pathLst>
            </a:custGeom>
            <a:solidFill>
              <a:srgbClr val="A8D7C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Freeform 124"/>
            <p:cNvSpPr>
              <a:spLocks noChangeArrowheads="1"/>
            </p:cNvSpPr>
            <p:nvPr/>
          </p:nvSpPr>
          <p:spPr bwMode="auto">
            <a:xfrm>
              <a:off x="4627776" y="3615446"/>
              <a:ext cx="377650" cy="364739"/>
            </a:xfrm>
            <a:custGeom>
              <a:avLst/>
              <a:gdLst>
                <a:gd name="T0" fmla="*/ 79 w 515"/>
                <a:gd name="T1" fmla="*/ 337 h 498"/>
                <a:gd name="T2" fmla="*/ 79 w 515"/>
                <a:gd name="T3" fmla="*/ 337 h 498"/>
                <a:gd name="T4" fmla="*/ 18 w 515"/>
                <a:gd name="T5" fmla="*/ 470 h 498"/>
                <a:gd name="T6" fmla="*/ 169 w 515"/>
                <a:gd name="T7" fmla="*/ 434 h 498"/>
                <a:gd name="T8" fmla="*/ 160 w 515"/>
                <a:gd name="T9" fmla="*/ 346 h 498"/>
                <a:gd name="T10" fmla="*/ 79 w 515"/>
                <a:gd name="T11" fmla="*/ 337 h 498"/>
                <a:gd name="T12" fmla="*/ 496 w 515"/>
                <a:gd name="T13" fmla="*/ 18 h 498"/>
                <a:gd name="T14" fmla="*/ 496 w 515"/>
                <a:gd name="T15" fmla="*/ 18 h 498"/>
                <a:gd name="T16" fmla="*/ 195 w 515"/>
                <a:gd name="T17" fmla="*/ 231 h 498"/>
                <a:gd name="T18" fmla="*/ 141 w 515"/>
                <a:gd name="T19" fmla="*/ 293 h 498"/>
                <a:gd name="T20" fmla="*/ 150 w 515"/>
                <a:gd name="T21" fmla="*/ 301 h 498"/>
                <a:gd name="T22" fmla="*/ 186 w 515"/>
                <a:gd name="T23" fmla="*/ 328 h 498"/>
                <a:gd name="T24" fmla="*/ 204 w 515"/>
                <a:gd name="T25" fmla="*/ 354 h 498"/>
                <a:gd name="T26" fmla="*/ 213 w 515"/>
                <a:gd name="T27" fmla="*/ 363 h 498"/>
                <a:gd name="T28" fmla="*/ 275 w 515"/>
                <a:gd name="T29" fmla="*/ 310 h 498"/>
                <a:gd name="T30" fmla="*/ 496 w 515"/>
                <a:gd name="T31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6" name="Group 41"/>
          <p:cNvGrpSpPr/>
          <p:nvPr/>
        </p:nvGrpSpPr>
        <p:grpSpPr>
          <a:xfrm>
            <a:off x="4553244" y="4358271"/>
            <a:ext cx="1493859" cy="1344716"/>
            <a:chOff x="4553244" y="4196345"/>
            <a:chExt cx="1493859" cy="1344716"/>
          </a:xfrm>
        </p:grpSpPr>
        <p:sp>
          <p:nvSpPr>
            <p:cNvPr id="27" name="Freeform 61"/>
            <p:cNvSpPr/>
            <p:nvPr/>
          </p:nvSpPr>
          <p:spPr bwMode="auto">
            <a:xfrm>
              <a:off x="4553244" y="4196345"/>
              <a:ext cx="1493859" cy="1344716"/>
            </a:xfrm>
            <a:custGeom>
              <a:avLst/>
              <a:gdLst/>
              <a:ahLst/>
              <a:cxnLst>
                <a:cxn ang="0">
                  <a:pos x="161" y="22"/>
                </a:cxn>
                <a:cxn ang="0">
                  <a:pos x="31" y="100"/>
                </a:cxn>
                <a:cxn ang="0">
                  <a:pos x="56" y="171"/>
                </a:cxn>
                <a:cxn ang="0">
                  <a:pos x="287" y="293"/>
                </a:cxn>
                <a:cxn ang="0">
                  <a:pos x="335" y="270"/>
                </a:cxn>
                <a:cxn ang="0">
                  <a:pos x="332" y="108"/>
                </a:cxn>
                <a:cxn ang="0">
                  <a:pos x="312" y="77"/>
                </a:cxn>
                <a:cxn ang="0">
                  <a:pos x="224" y="32"/>
                </a:cxn>
                <a:cxn ang="0">
                  <a:pos x="161" y="22"/>
                </a:cxn>
              </a:cxnLst>
              <a:rect l="0" t="0" r="r" b="b"/>
              <a:pathLst>
                <a:path w="336" h="302">
                  <a:moveTo>
                    <a:pt x="161" y="22"/>
                  </a:moveTo>
                  <a:cubicBezTo>
                    <a:pt x="140" y="35"/>
                    <a:pt x="31" y="100"/>
                    <a:pt x="31" y="100"/>
                  </a:cubicBezTo>
                  <a:cubicBezTo>
                    <a:pt x="31" y="100"/>
                    <a:pt x="0" y="113"/>
                    <a:pt x="56" y="171"/>
                  </a:cubicBezTo>
                  <a:cubicBezTo>
                    <a:pt x="111" y="228"/>
                    <a:pt x="187" y="280"/>
                    <a:pt x="287" y="293"/>
                  </a:cubicBezTo>
                  <a:cubicBezTo>
                    <a:pt x="300" y="295"/>
                    <a:pt x="336" y="302"/>
                    <a:pt x="335" y="270"/>
                  </a:cubicBezTo>
                  <a:cubicBezTo>
                    <a:pt x="334" y="237"/>
                    <a:pt x="332" y="108"/>
                    <a:pt x="332" y="108"/>
                  </a:cubicBezTo>
                  <a:cubicBezTo>
                    <a:pt x="332" y="108"/>
                    <a:pt x="332" y="84"/>
                    <a:pt x="312" y="77"/>
                  </a:cubicBezTo>
                  <a:cubicBezTo>
                    <a:pt x="292" y="70"/>
                    <a:pt x="250" y="54"/>
                    <a:pt x="224" y="32"/>
                  </a:cubicBezTo>
                  <a:cubicBezTo>
                    <a:pt x="201" y="12"/>
                    <a:pt x="196" y="0"/>
                    <a:pt x="161" y="22"/>
                  </a:cubicBezTo>
                </a:path>
              </a:pathLst>
            </a:custGeom>
            <a:solidFill>
              <a:srgbClr val="009E8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Freeform 116"/>
            <p:cNvSpPr>
              <a:spLocks noChangeArrowheads="1"/>
            </p:cNvSpPr>
            <p:nvPr/>
          </p:nvSpPr>
          <p:spPr bwMode="auto">
            <a:xfrm>
              <a:off x="5239213" y="4686290"/>
              <a:ext cx="370665" cy="385342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9" name="Group 44"/>
          <p:cNvGrpSpPr/>
          <p:nvPr/>
        </p:nvGrpSpPr>
        <p:grpSpPr>
          <a:xfrm>
            <a:off x="6154677" y="2113815"/>
            <a:ext cx="1488968" cy="1354496"/>
            <a:chOff x="6154677" y="1951889"/>
            <a:chExt cx="1488968" cy="1354496"/>
          </a:xfrm>
        </p:grpSpPr>
        <p:sp>
          <p:nvSpPr>
            <p:cNvPr id="30" name="Freeform 59"/>
            <p:cNvSpPr/>
            <p:nvPr/>
          </p:nvSpPr>
          <p:spPr bwMode="auto">
            <a:xfrm>
              <a:off x="6154677" y="1951889"/>
              <a:ext cx="1488968" cy="1354496"/>
            </a:xfrm>
            <a:custGeom>
              <a:avLst/>
              <a:gdLst/>
              <a:ahLst/>
              <a:cxnLst>
                <a:cxn ang="0">
                  <a:pos x="174" y="281"/>
                </a:cxn>
                <a:cxn ang="0">
                  <a:pos x="305" y="204"/>
                </a:cxn>
                <a:cxn ang="0">
                  <a:pos x="280" y="133"/>
                </a:cxn>
                <a:cxn ang="0">
                  <a:pos x="49" y="9"/>
                </a:cxn>
                <a:cxn ang="0">
                  <a:pos x="1" y="33"/>
                </a:cxn>
                <a:cxn ang="0">
                  <a:pos x="3" y="194"/>
                </a:cxn>
                <a:cxn ang="0">
                  <a:pos x="23" y="226"/>
                </a:cxn>
                <a:cxn ang="0">
                  <a:pos x="110" y="271"/>
                </a:cxn>
                <a:cxn ang="0">
                  <a:pos x="174" y="281"/>
                </a:cxn>
              </a:cxnLst>
              <a:rect l="0" t="0" r="r" b="b"/>
              <a:pathLst>
                <a:path w="335" h="304">
                  <a:moveTo>
                    <a:pt x="174" y="281"/>
                  </a:moveTo>
                  <a:cubicBezTo>
                    <a:pt x="195" y="268"/>
                    <a:pt x="305" y="204"/>
                    <a:pt x="305" y="204"/>
                  </a:cubicBezTo>
                  <a:cubicBezTo>
                    <a:pt x="305" y="204"/>
                    <a:pt x="335" y="192"/>
                    <a:pt x="280" y="133"/>
                  </a:cubicBezTo>
                  <a:cubicBezTo>
                    <a:pt x="225" y="76"/>
                    <a:pt x="149" y="24"/>
                    <a:pt x="49" y="9"/>
                  </a:cubicBezTo>
                  <a:cubicBezTo>
                    <a:pt x="36" y="7"/>
                    <a:pt x="0" y="0"/>
                    <a:pt x="1" y="33"/>
                  </a:cubicBezTo>
                  <a:cubicBezTo>
                    <a:pt x="2" y="65"/>
                    <a:pt x="3" y="194"/>
                    <a:pt x="3" y="194"/>
                  </a:cubicBezTo>
                  <a:cubicBezTo>
                    <a:pt x="3" y="194"/>
                    <a:pt x="3" y="219"/>
                    <a:pt x="23" y="226"/>
                  </a:cubicBezTo>
                  <a:cubicBezTo>
                    <a:pt x="43" y="233"/>
                    <a:pt x="85" y="249"/>
                    <a:pt x="110" y="271"/>
                  </a:cubicBezTo>
                  <a:cubicBezTo>
                    <a:pt x="133" y="292"/>
                    <a:pt x="138" y="304"/>
                    <a:pt x="174" y="281"/>
                  </a:cubicBezTo>
                </a:path>
              </a:pathLst>
            </a:custGeom>
            <a:solidFill>
              <a:srgbClr val="A8D7C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1" name="Freeform 100"/>
            <p:cNvSpPr>
              <a:spLocks noChangeArrowheads="1"/>
            </p:cNvSpPr>
            <p:nvPr/>
          </p:nvSpPr>
          <p:spPr bwMode="auto">
            <a:xfrm>
              <a:off x="6523752" y="2465272"/>
              <a:ext cx="530778" cy="342894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2" name="Group 47"/>
          <p:cNvGrpSpPr/>
          <p:nvPr/>
        </p:nvGrpSpPr>
        <p:grpSpPr>
          <a:xfrm>
            <a:off x="6807477" y="3045337"/>
            <a:ext cx="1092888" cy="1713903"/>
            <a:chOff x="6807477" y="2883411"/>
            <a:chExt cx="1092888" cy="1713903"/>
          </a:xfrm>
        </p:grpSpPr>
        <p:sp>
          <p:nvSpPr>
            <p:cNvPr id="33" name="Freeform 58"/>
            <p:cNvSpPr/>
            <p:nvPr/>
          </p:nvSpPr>
          <p:spPr bwMode="auto">
            <a:xfrm>
              <a:off x="6807477" y="2883411"/>
              <a:ext cx="1092888" cy="1713903"/>
            </a:xfrm>
            <a:custGeom>
              <a:avLst/>
              <a:gdLst/>
              <a:ahLst/>
              <a:cxnLst>
                <a:cxn ang="0">
                  <a:pos x="38" y="293"/>
                </a:cxn>
                <a:cxn ang="0">
                  <a:pos x="171" y="365"/>
                </a:cxn>
                <a:cxn ang="0">
                  <a:pos x="219" y="308"/>
                </a:cxn>
                <a:cxn ang="0">
                  <a:pos x="208" y="47"/>
                </a:cxn>
                <a:cxn ang="0">
                  <a:pos x="163" y="17"/>
                </a:cxn>
                <a:cxn ang="0">
                  <a:pos x="26" y="101"/>
                </a:cxn>
                <a:cxn ang="0">
                  <a:pos x="8" y="135"/>
                </a:cxn>
                <a:cxn ang="0">
                  <a:pos x="14" y="233"/>
                </a:cxn>
                <a:cxn ang="0">
                  <a:pos x="38" y="293"/>
                </a:cxn>
              </a:cxnLst>
              <a:rect l="0" t="0" r="r" b="b"/>
              <a:pathLst>
                <a:path w="246" h="385">
                  <a:moveTo>
                    <a:pt x="38" y="293"/>
                  </a:moveTo>
                  <a:cubicBezTo>
                    <a:pt x="60" y="304"/>
                    <a:pt x="171" y="365"/>
                    <a:pt x="171" y="365"/>
                  </a:cubicBezTo>
                  <a:cubicBezTo>
                    <a:pt x="171" y="365"/>
                    <a:pt x="197" y="385"/>
                    <a:pt x="219" y="308"/>
                  </a:cubicBezTo>
                  <a:cubicBezTo>
                    <a:pt x="241" y="232"/>
                    <a:pt x="246" y="140"/>
                    <a:pt x="208" y="47"/>
                  </a:cubicBezTo>
                  <a:cubicBezTo>
                    <a:pt x="203" y="35"/>
                    <a:pt x="191" y="0"/>
                    <a:pt x="163" y="17"/>
                  </a:cubicBezTo>
                  <a:cubicBezTo>
                    <a:pt x="136" y="35"/>
                    <a:pt x="26" y="101"/>
                    <a:pt x="26" y="101"/>
                  </a:cubicBezTo>
                  <a:cubicBezTo>
                    <a:pt x="26" y="101"/>
                    <a:pt x="4" y="114"/>
                    <a:pt x="8" y="135"/>
                  </a:cubicBezTo>
                  <a:cubicBezTo>
                    <a:pt x="13" y="156"/>
                    <a:pt x="21" y="200"/>
                    <a:pt x="14" y="233"/>
                  </a:cubicBezTo>
                  <a:cubicBezTo>
                    <a:pt x="8" y="263"/>
                    <a:pt x="0" y="273"/>
                    <a:pt x="38" y="293"/>
                  </a:cubicBezTo>
                </a:path>
              </a:pathLst>
            </a:custGeom>
            <a:solidFill>
              <a:srgbClr val="009E8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4" name="Freeform 141"/>
            <p:cNvSpPr>
              <a:spLocks noChangeArrowheads="1"/>
            </p:cNvSpPr>
            <p:nvPr/>
          </p:nvSpPr>
          <p:spPr bwMode="auto">
            <a:xfrm>
              <a:off x="7126463" y="3502271"/>
              <a:ext cx="517182" cy="526333"/>
            </a:xfrm>
            <a:custGeom>
              <a:avLst/>
              <a:gdLst>
                <a:gd name="T0" fmla="*/ 479 w 497"/>
                <a:gd name="T1" fmla="*/ 186 h 506"/>
                <a:gd name="T2" fmla="*/ 479 w 497"/>
                <a:gd name="T3" fmla="*/ 186 h 506"/>
                <a:gd name="T4" fmla="*/ 292 w 497"/>
                <a:gd name="T5" fmla="*/ 142 h 506"/>
                <a:gd name="T6" fmla="*/ 266 w 497"/>
                <a:gd name="T7" fmla="*/ 17 h 506"/>
                <a:gd name="T8" fmla="*/ 239 w 497"/>
                <a:gd name="T9" fmla="*/ 0 h 506"/>
                <a:gd name="T10" fmla="*/ 17 w 497"/>
                <a:gd name="T11" fmla="*/ 61 h 506"/>
                <a:gd name="T12" fmla="*/ 0 w 497"/>
                <a:gd name="T13" fmla="*/ 89 h 506"/>
                <a:gd name="T14" fmla="*/ 79 w 497"/>
                <a:gd name="T15" fmla="*/ 390 h 506"/>
                <a:gd name="T16" fmla="*/ 107 w 497"/>
                <a:gd name="T17" fmla="*/ 399 h 506"/>
                <a:gd name="T18" fmla="*/ 195 w 497"/>
                <a:gd name="T19" fmla="*/ 372 h 506"/>
                <a:gd name="T20" fmla="*/ 177 w 497"/>
                <a:gd name="T21" fmla="*/ 425 h 506"/>
                <a:gd name="T22" fmla="*/ 195 w 497"/>
                <a:gd name="T23" fmla="*/ 443 h 506"/>
                <a:gd name="T24" fmla="*/ 398 w 497"/>
                <a:gd name="T25" fmla="*/ 496 h 506"/>
                <a:gd name="T26" fmla="*/ 426 w 497"/>
                <a:gd name="T27" fmla="*/ 487 h 506"/>
                <a:gd name="T28" fmla="*/ 496 w 497"/>
                <a:gd name="T29" fmla="*/ 212 h 506"/>
                <a:gd name="T30" fmla="*/ 479 w 497"/>
                <a:gd name="T31" fmla="*/ 186 h 506"/>
                <a:gd name="T32" fmla="*/ 35 w 497"/>
                <a:gd name="T33" fmla="*/ 97 h 506"/>
                <a:gd name="T34" fmla="*/ 35 w 497"/>
                <a:gd name="T35" fmla="*/ 97 h 506"/>
                <a:gd name="T36" fmla="*/ 230 w 497"/>
                <a:gd name="T37" fmla="*/ 44 h 506"/>
                <a:gd name="T38" fmla="*/ 310 w 497"/>
                <a:gd name="T39" fmla="*/ 310 h 506"/>
                <a:gd name="T40" fmla="*/ 116 w 497"/>
                <a:gd name="T41" fmla="*/ 364 h 506"/>
                <a:gd name="T42" fmla="*/ 35 w 497"/>
                <a:gd name="T43" fmla="*/ 97 h 506"/>
                <a:gd name="T44" fmla="*/ 389 w 497"/>
                <a:gd name="T45" fmla="*/ 461 h 506"/>
                <a:gd name="T46" fmla="*/ 389 w 497"/>
                <a:gd name="T47" fmla="*/ 461 h 506"/>
                <a:gd name="T48" fmla="*/ 222 w 497"/>
                <a:gd name="T49" fmla="*/ 417 h 506"/>
                <a:gd name="T50" fmla="*/ 230 w 497"/>
                <a:gd name="T51" fmla="*/ 364 h 506"/>
                <a:gd name="T52" fmla="*/ 328 w 497"/>
                <a:gd name="T53" fmla="*/ 336 h 506"/>
                <a:gd name="T54" fmla="*/ 345 w 497"/>
                <a:gd name="T55" fmla="*/ 319 h 506"/>
                <a:gd name="T56" fmla="*/ 310 w 497"/>
                <a:gd name="T57" fmla="*/ 177 h 506"/>
                <a:gd name="T58" fmla="*/ 451 w 497"/>
                <a:gd name="T59" fmla="*/ 212 h 506"/>
                <a:gd name="T60" fmla="*/ 389 w 497"/>
                <a:gd name="T61" fmla="*/ 46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5" name="Group 50"/>
          <p:cNvGrpSpPr/>
          <p:nvPr/>
        </p:nvGrpSpPr>
        <p:grpSpPr>
          <a:xfrm>
            <a:off x="6144899" y="4375383"/>
            <a:ext cx="1476743" cy="1354496"/>
            <a:chOff x="6144898" y="4213457"/>
            <a:chExt cx="1476743" cy="1354496"/>
          </a:xfrm>
        </p:grpSpPr>
        <p:sp>
          <p:nvSpPr>
            <p:cNvPr id="36" name="Freeform 60"/>
            <p:cNvSpPr/>
            <p:nvPr/>
          </p:nvSpPr>
          <p:spPr bwMode="auto">
            <a:xfrm>
              <a:off x="6144898" y="4213457"/>
              <a:ext cx="1476743" cy="1354496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7" y="272"/>
                </a:cxn>
                <a:cxn ang="0">
                  <a:pos x="81" y="284"/>
                </a:cxn>
                <a:cxn ang="0">
                  <a:pos x="300" y="141"/>
                </a:cxn>
                <a:cxn ang="0">
                  <a:pos x="303" y="88"/>
                </a:cxn>
                <a:cxn ang="0">
                  <a:pos x="160" y="12"/>
                </a:cxn>
                <a:cxn ang="0">
                  <a:pos x="123" y="14"/>
                </a:cxn>
                <a:cxn ang="0">
                  <a:pos x="41" y="69"/>
                </a:cxn>
                <a:cxn ang="0">
                  <a:pos x="2" y="120"/>
                </a:cxn>
              </a:cxnLst>
              <a:rect l="0" t="0" r="r" b="b"/>
              <a:pathLst>
                <a:path w="332" h="304">
                  <a:moveTo>
                    <a:pt x="2" y="120"/>
                  </a:moveTo>
                  <a:cubicBezTo>
                    <a:pt x="3" y="145"/>
                    <a:pt x="7" y="272"/>
                    <a:pt x="7" y="272"/>
                  </a:cubicBezTo>
                  <a:cubicBezTo>
                    <a:pt x="7" y="272"/>
                    <a:pt x="4" y="304"/>
                    <a:pt x="81" y="284"/>
                  </a:cubicBezTo>
                  <a:cubicBezTo>
                    <a:pt x="158" y="264"/>
                    <a:pt x="240" y="222"/>
                    <a:pt x="300" y="141"/>
                  </a:cubicBezTo>
                  <a:cubicBezTo>
                    <a:pt x="308" y="131"/>
                    <a:pt x="332" y="102"/>
                    <a:pt x="303" y="88"/>
                  </a:cubicBezTo>
                  <a:cubicBezTo>
                    <a:pt x="274" y="73"/>
                    <a:pt x="160" y="12"/>
                    <a:pt x="160" y="12"/>
                  </a:cubicBezTo>
                  <a:cubicBezTo>
                    <a:pt x="160" y="12"/>
                    <a:pt x="139" y="0"/>
                    <a:pt x="123" y="14"/>
                  </a:cubicBezTo>
                  <a:cubicBezTo>
                    <a:pt x="107" y="29"/>
                    <a:pt x="73" y="58"/>
                    <a:pt x="41" y="69"/>
                  </a:cubicBezTo>
                  <a:cubicBezTo>
                    <a:pt x="12" y="80"/>
                    <a:pt x="0" y="78"/>
                    <a:pt x="2" y="120"/>
                  </a:cubicBezTo>
                </a:path>
              </a:pathLst>
            </a:custGeom>
            <a:solidFill>
              <a:srgbClr val="A8D7C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7" name="Freeform 123"/>
            <p:cNvSpPr>
              <a:spLocks noChangeArrowheads="1"/>
            </p:cNvSpPr>
            <p:nvPr/>
          </p:nvSpPr>
          <p:spPr bwMode="auto">
            <a:xfrm>
              <a:off x="6531183" y="4687484"/>
              <a:ext cx="401270" cy="409061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8" name="Group 53"/>
          <p:cNvGrpSpPr/>
          <p:nvPr/>
        </p:nvGrpSpPr>
        <p:grpSpPr>
          <a:xfrm>
            <a:off x="5421196" y="3240931"/>
            <a:ext cx="1342272" cy="1339827"/>
            <a:chOff x="5421196" y="3079005"/>
            <a:chExt cx="1342272" cy="1339827"/>
          </a:xfrm>
        </p:grpSpPr>
        <p:sp>
          <p:nvSpPr>
            <p:cNvPr id="39" name="Oval 63"/>
            <p:cNvSpPr>
              <a:spLocks noChangeArrowheads="1"/>
            </p:cNvSpPr>
            <p:nvPr/>
          </p:nvSpPr>
          <p:spPr bwMode="auto">
            <a:xfrm>
              <a:off x="5421196" y="3079005"/>
              <a:ext cx="1342272" cy="13398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Freeform 65"/>
            <p:cNvSpPr>
              <a:spLocks noChangeArrowheads="1"/>
            </p:cNvSpPr>
            <p:nvPr/>
          </p:nvSpPr>
          <p:spPr bwMode="auto">
            <a:xfrm>
              <a:off x="5860487" y="3528208"/>
              <a:ext cx="463689" cy="463689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84827" y="1876246"/>
            <a:ext cx="3696619" cy="1597359"/>
            <a:chOff x="6186097" y="1861005"/>
            <a:chExt cx="3696619" cy="159735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764884" y="2477035"/>
              <a:ext cx="2076566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6186097" y="1861005"/>
              <a:ext cx="1637938" cy="1597358"/>
              <a:chOff x="6995834" y="1600200"/>
              <a:chExt cx="1875259" cy="18288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95834" y="1600200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8D7C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0.70%</a:t>
                </a:r>
              </a:p>
            </p:txBody>
          </p:sp>
          <p:sp>
            <p:nvSpPr>
              <p:cNvPr id="22" name="弧形 21"/>
              <p:cNvSpPr/>
              <p:nvPr/>
            </p:nvSpPr>
            <p:spPr>
              <a:xfrm>
                <a:off x="7197852" y="1802218"/>
                <a:ext cx="1424763" cy="1424763"/>
              </a:xfrm>
              <a:prstGeom prst="arc">
                <a:avLst>
                  <a:gd name="adj1" fmla="val 16200000"/>
                  <a:gd name="adj2" fmla="val 11372633"/>
                </a:avLst>
              </a:prstGeom>
              <a:noFill/>
              <a:ln w="190500">
                <a:solidFill>
                  <a:srgbClr val="A8D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749081" y="2267514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A8D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15" name="文本框 28"/>
            <p:cNvSpPr txBox="1"/>
            <p:nvPr/>
          </p:nvSpPr>
          <p:spPr>
            <a:xfrm>
              <a:off x="9228852" y="1912500"/>
              <a:ext cx="653864" cy="483887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en-US" sz="36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70%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84900" y="4120364"/>
            <a:ext cx="3697816" cy="1597359"/>
            <a:chOff x="6184900" y="4120362"/>
            <a:chExt cx="3697816" cy="159735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772970" y="4736392"/>
              <a:ext cx="2076566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184900" y="4120362"/>
              <a:ext cx="1641356" cy="1597358"/>
              <a:chOff x="6994464" y="4186915"/>
              <a:chExt cx="1879172" cy="18288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94464" y="4186915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E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0.95%</a:t>
                </a:r>
              </a:p>
            </p:txBody>
          </p:sp>
          <p:sp>
            <p:nvSpPr>
              <p:cNvPr id="19" name="弧形 18"/>
              <p:cNvSpPr/>
              <p:nvPr/>
            </p:nvSpPr>
            <p:spPr>
              <a:xfrm>
                <a:off x="7196482" y="4388933"/>
                <a:ext cx="1424763" cy="1424763"/>
              </a:xfrm>
              <a:prstGeom prst="arc">
                <a:avLst>
                  <a:gd name="adj1" fmla="val 16200000"/>
                  <a:gd name="adj2" fmla="val 14595106"/>
                </a:avLst>
              </a:prstGeom>
              <a:noFill/>
              <a:ln w="190500">
                <a:solidFill>
                  <a:srgbClr val="009E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751624" y="4831196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9E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12" name="文本框 43"/>
            <p:cNvSpPr txBox="1"/>
            <p:nvPr/>
          </p:nvSpPr>
          <p:spPr>
            <a:xfrm>
              <a:off x="9167246" y="4171856"/>
              <a:ext cx="715470" cy="483887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en-US" sz="3600" dirty="0">
                  <a:solidFill>
                    <a:srgbClr val="009E8C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95%</a:t>
              </a:r>
            </a:p>
          </p:txBody>
        </p:sp>
      </p:grpSp>
      <p:pic>
        <p:nvPicPr>
          <p:cNvPr id="10" name="图片 9" descr="f69d1403c9ed0a64627014624b6798e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530" y="1207135"/>
            <a:ext cx="5290820" cy="529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2"/>
          <p:cNvGrpSpPr/>
          <p:nvPr/>
        </p:nvGrpSpPr>
        <p:grpSpPr>
          <a:xfrm>
            <a:off x="7612787" y="1842900"/>
            <a:ext cx="1982980" cy="2403083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7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009E8C"/>
            </a:soli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4900249" y="2257375"/>
            <a:ext cx="1982980" cy="2403083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0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A8D7C5"/>
            </a:soli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2" name="Group 129"/>
          <p:cNvGrpSpPr/>
          <p:nvPr/>
        </p:nvGrpSpPr>
        <p:grpSpPr>
          <a:xfrm>
            <a:off x="2107947" y="2722488"/>
            <a:ext cx="1982980" cy="2403083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009E8C"/>
            </a:soli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15" name="TextBox 132"/>
          <p:cNvSpPr txBox="1"/>
          <p:nvPr/>
        </p:nvSpPr>
        <p:spPr>
          <a:xfrm>
            <a:off x="2878307" y="2653309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01</a:t>
            </a:r>
          </a:p>
        </p:txBody>
      </p:sp>
      <p:sp>
        <p:nvSpPr>
          <p:cNvPr id="16" name="TextBox 133"/>
          <p:cNvSpPr txBox="1"/>
          <p:nvPr/>
        </p:nvSpPr>
        <p:spPr>
          <a:xfrm>
            <a:off x="5595682" y="2188593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02</a:t>
            </a:r>
          </a:p>
        </p:txBody>
      </p:sp>
      <p:sp>
        <p:nvSpPr>
          <p:cNvPr id="17" name="TextBox 134"/>
          <p:cNvSpPr txBox="1"/>
          <p:nvPr/>
        </p:nvSpPr>
        <p:spPr>
          <a:xfrm>
            <a:off x="8309020" y="1803480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03</a:t>
            </a:r>
          </a:p>
        </p:txBody>
      </p:sp>
      <p:sp>
        <p:nvSpPr>
          <p:cNvPr id="18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3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9" name="Freeform 136"/>
          <p:cNvSpPr>
            <a:spLocks noEditPoints="1"/>
          </p:cNvSpPr>
          <p:nvPr/>
        </p:nvSpPr>
        <p:spPr bwMode="auto">
          <a:xfrm>
            <a:off x="5762834" y="3360270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20" name="Group 137"/>
          <p:cNvGrpSpPr/>
          <p:nvPr/>
        </p:nvGrpSpPr>
        <p:grpSpPr>
          <a:xfrm flipH="1">
            <a:off x="2867383" y="3825236"/>
            <a:ext cx="414855" cy="420747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21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cxnSp>
        <p:nvCxnSpPr>
          <p:cNvPr id="23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54"/>
          <p:cNvCxnSpPr/>
          <p:nvPr/>
        </p:nvCxnSpPr>
        <p:spPr>
          <a:xfrm flipH="1" flipV="1">
            <a:off x="9160799" y="3794035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9"/>
          <p:cNvSpPr txBox="1"/>
          <p:nvPr/>
        </p:nvSpPr>
        <p:spPr>
          <a:xfrm>
            <a:off x="6595367" y="4716675"/>
            <a:ext cx="653966" cy="585788"/>
          </a:xfrm>
          <a:prstGeom prst="rect">
            <a:avLst/>
          </a:prstGeom>
          <a:noFill/>
        </p:spPr>
        <p:txBody>
          <a:bodyPr lIns="91412" tIns="45705" rIns="91412" bIns="45705">
            <a:spAutoFit/>
          </a:bodyPr>
          <a:lstStyle/>
          <a:p>
            <a:pPr defTabSz="913765">
              <a:defRPr/>
            </a:pPr>
            <a:r>
              <a:rPr lang="en-US" altLang="zh-CN" sz="4800" baseline="-3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文本框 14"/>
          <p:cNvSpPr txBox="1"/>
          <p:nvPr/>
        </p:nvSpPr>
        <p:spPr>
          <a:xfrm>
            <a:off x="7363353" y="1989285"/>
            <a:ext cx="653966" cy="584200"/>
          </a:xfrm>
          <a:prstGeom prst="rect">
            <a:avLst/>
          </a:prstGeom>
          <a:noFill/>
        </p:spPr>
        <p:txBody>
          <a:bodyPr lIns="91412" tIns="45705" rIns="91412" bIns="45705">
            <a:spAutoFit/>
          </a:bodyPr>
          <a:lstStyle/>
          <a:p>
            <a:pPr defTabSz="913765">
              <a:defRPr/>
            </a:pPr>
            <a:r>
              <a:rPr lang="en-US" altLang="zh-CN" sz="4800" baseline="-3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3" name="文本框 22"/>
          <p:cNvSpPr txBox="1"/>
          <p:nvPr/>
        </p:nvSpPr>
        <p:spPr>
          <a:xfrm>
            <a:off x="3610132" y="3876780"/>
            <a:ext cx="653966" cy="584200"/>
          </a:xfrm>
          <a:prstGeom prst="rect">
            <a:avLst/>
          </a:prstGeom>
          <a:noFill/>
        </p:spPr>
        <p:txBody>
          <a:bodyPr lIns="91412" tIns="45705" rIns="91412" bIns="45705">
            <a:spAutoFit/>
          </a:bodyPr>
          <a:lstStyle/>
          <a:p>
            <a:pPr algn="r" defTabSz="913765">
              <a:defRPr/>
            </a:pPr>
            <a:r>
              <a:rPr lang="en-US" altLang="zh-CN" sz="4800" baseline="-3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Shape 726"/>
          <p:cNvSpPr/>
          <p:nvPr/>
        </p:nvSpPr>
        <p:spPr>
          <a:xfrm>
            <a:off x="6392301" y="3261378"/>
            <a:ext cx="1292082" cy="1292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rgbClr val="64BFA3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7" name="Shape 727"/>
          <p:cNvSpPr/>
          <p:nvPr/>
        </p:nvSpPr>
        <p:spPr>
          <a:xfrm>
            <a:off x="5478815" y="1701343"/>
            <a:ext cx="1657834" cy="165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009E8C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8" name="Shape 728"/>
          <p:cNvSpPr/>
          <p:nvPr/>
        </p:nvSpPr>
        <p:spPr>
          <a:xfrm>
            <a:off x="4324136" y="3324353"/>
            <a:ext cx="2072221" cy="207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rgbClr val="A8D7C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19" name="Group 737"/>
          <p:cNvGrpSpPr/>
          <p:nvPr/>
        </p:nvGrpSpPr>
        <p:grpSpPr>
          <a:xfrm>
            <a:off x="5901436" y="2124854"/>
            <a:ext cx="812588" cy="812697"/>
            <a:chOff x="0" y="0"/>
            <a:chExt cx="1559789" cy="1559789"/>
          </a:xfrm>
        </p:grpSpPr>
        <p:sp>
          <p:nvSpPr>
            <p:cNvPr id="120" name="Shape 735"/>
            <p:cNvSpPr/>
            <p:nvPr/>
          </p:nvSpPr>
          <p:spPr>
            <a:xfrm>
              <a:off x="0" y="0"/>
              <a:ext cx="1559789" cy="155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21" name="Shape 736"/>
            <p:cNvSpPr/>
            <p:nvPr/>
          </p:nvSpPr>
          <p:spPr>
            <a:xfrm>
              <a:off x="412252" y="499678"/>
              <a:ext cx="735285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2" y="19451"/>
                  </a:moveTo>
                  <a:cubicBezTo>
                    <a:pt x="17963" y="19995"/>
                    <a:pt x="19395" y="20889"/>
                    <a:pt x="19531" y="19300"/>
                  </a:cubicBezTo>
                  <a:cubicBezTo>
                    <a:pt x="20147" y="12135"/>
                    <a:pt x="19089" y="10074"/>
                    <a:pt x="19089" y="10074"/>
                  </a:cubicBezTo>
                  <a:lnTo>
                    <a:pt x="17607" y="11177"/>
                  </a:lnTo>
                  <a:cubicBezTo>
                    <a:pt x="17607" y="11176"/>
                    <a:pt x="18864" y="12766"/>
                    <a:pt x="18032" y="19451"/>
                  </a:cubicBezTo>
                  <a:close/>
                  <a:moveTo>
                    <a:pt x="20735" y="6972"/>
                  </a:moveTo>
                  <a:lnTo>
                    <a:pt x="11888" y="386"/>
                  </a:lnTo>
                  <a:cubicBezTo>
                    <a:pt x="11196" y="-129"/>
                    <a:pt x="10061" y="-129"/>
                    <a:pt x="9368" y="386"/>
                  </a:cubicBezTo>
                  <a:lnTo>
                    <a:pt x="520" y="6972"/>
                  </a:lnTo>
                  <a:cubicBezTo>
                    <a:pt x="-173" y="7488"/>
                    <a:pt x="-173" y="8332"/>
                    <a:pt x="520" y="8848"/>
                  </a:cubicBezTo>
                  <a:lnTo>
                    <a:pt x="9367" y="15434"/>
                  </a:lnTo>
                  <a:cubicBezTo>
                    <a:pt x="10060" y="15949"/>
                    <a:pt x="11195" y="15949"/>
                    <a:pt x="11887" y="15434"/>
                  </a:cubicBezTo>
                  <a:lnTo>
                    <a:pt x="17607" y="11176"/>
                  </a:lnTo>
                  <a:lnTo>
                    <a:pt x="11405" y="9245"/>
                  </a:lnTo>
                  <a:cubicBezTo>
                    <a:pt x="11166" y="9323"/>
                    <a:pt x="10903" y="9366"/>
                    <a:pt x="10628" y="9366"/>
                  </a:cubicBezTo>
                  <a:cubicBezTo>
                    <a:pt x="9510" y="9366"/>
                    <a:pt x="8605" y="8652"/>
                    <a:pt x="8605" y="7769"/>
                  </a:cubicBezTo>
                  <a:cubicBezTo>
                    <a:pt x="8605" y="6883"/>
                    <a:pt x="9511" y="6168"/>
                    <a:pt x="10628" y="6168"/>
                  </a:cubicBezTo>
                  <a:cubicBezTo>
                    <a:pt x="11495" y="6168"/>
                    <a:pt x="12233" y="6602"/>
                    <a:pt x="12520" y="7205"/>
                  </a:cubicBezTo>
                  <a:lnTo>
                    <a:pt x="19089" y="10071"/>
                  </a:lnTo>
                  <a:lnTo>
                    <a:pt x="20735" y="8847"/>
                  </a:lnTo>
                  <a:cubicBezTo>
                    <a:pt x="21427" y="8332"/>
                    <a:pt x="21427" y="7488"/>
                    <a:pt x="20735" y="6972"/>
                  </a:cubicBezTo>
                  <a:close/>
                  <a:moveTo>
                    <a:pt x="3510" y="13897"/>
                  </a:moveTo>
                  <a:cubicBezTo>
                    <a:pt x="4003" y="16551"/>
                    <a:pt x="4630" y="17712"/>
                    <a:pt x="6722" y="18928"/>
                  </a:cubicBezTo>
                  <a:cubicBezTo>
                    <a:pt x="8814" y="20143"/>
                    <a:pt x="9808" y="21471"/>
                    <a:pt x="10628" y="21471"/>
                  </a:cubicBezTo>
                  <a:cubicBezTo>
                    <a:pt x="11448" y="21471"/>
                    <a:pt x="12379" y="20310"/>
                    <a:pt x="14471" y="19092"/>
                  </a:cubicBezTo>
                  <a:cubicBezTo>
                    <a:pt x="16563" y="17876"/>
                    <a:pt x="16004" y="17506"/>
                    <a:pt x="16497" y="14852"/>
                  </a:cubicBezTo>
                  <a:lnTo>
                    <a:pt x="10628" y="18646"/>
                  </a:lnTo>
                  <a:cubicBezTo>
                    <a:pt x="10628" y="18646"/>
                    <a:pt x="3510" y="13897"/>
                    <a:pt x="3510" y="13897"/>
                  </a:cubicBezTo>
                  <a:close/>
                </a:path>
              </a:pathLst>
            </a:custGeom>
            <a:solidFill>
              <a:srgbClr val="009E8C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" name="Group 740"/>
          <p:cNvGrpSpPr/>
          <p:nvPr/>
        </p:nvGrpSpPr>
        <p:grpSpPr>
          <a:xfrm>
            <a:off x="6714275" y="3590769"/>
            <a:ext cx="648154" cy="648243"/>
            <a:chOff x="-942137" y="323015"/>
            <a:chExt cx="1244155" cy="1244155"/>
          </a:xfrm>
        </p:grpSpPr>
        <p:sp>
          <p:nvSpPr>
            <p:cNvPr id="123" name="Shape 738"/>
            <p:cNvSpPr/>
            <p:nvPr/>
          </p:nvSpPr>
          <p:spPr>
            <a:xfrm>
              <a:off x="-942137" y="323015"/>
              <a:ext cx="1244155" cy="124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24" name="Shape 739"/>
            <p:cNvSpPr/>
            <p:nvPr/>
          </p:nvSpPr>
          <p:spPr>
            <a:xfrm>
              <a:off x="-465403" y="668734"/>
              <a:ext cx="290682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3265" y="19105"/>
                  </a:moveTo>
                  <a:lnTo>
                    <a:pt x="13265" y="21214"/>
                  </a:lnTo>
                  <a:cubicBezTo>
                    <a:pt x="13265" y="21431"/>
                    <a:pt x="12941" y="21600"/>
                    <a:pt x="12525" y="21600"/>
                  </a:cubicBezTo>
                  <a:lnTo>
                    <a:pt x="9407" y="21600"/>
                  </a:lnTo>
                  <a:cubicBezTo>
                    <a:pt x="9014" y="21600"/>
                    <a:pt x="8667" y="21431"/>
                    <a:pt x="8667" y="21214"/>
                  </a:cubicBezTo>
                  <a:lnTo>
                    <a:pt x="8667" y="19105"/>
                  </a:lnTo>
                  <a:cubicBezTo>
                    <a:pt x="3262" y="18707"/>
                    <a:pt x="305" y="17020"/>
                    <a:pt x="189" y="16947"/>
                  </a:cubicBezTo>
                  <a:cubicBezTo>
                    <a:pt x="-42" y="16803"/>
                    <a:pt x="-65" y="16598"/>
                    <a:pt x="143" y="16453"/>
                  </a:cubicBezTo>
                  <a:lnTo>
                    <a:pt x="2522" y="14826"/>
                  </a:lnTo>
                  <a:cubicBezTo>
                    <a:pt x="2638" y="14742"/>
                    <a:pt x="2846" y="14693"/>
                    <a:pt x="3054" y="14681"/>
                  </a:cubicBezTo>
                  <a:cubicBezTo>
                    <a:pt x="3262" y="14669"/>
                    <a:pt x="3470" y="14705"/>
                    <a:pt x="3608" y="14790"/>
                  </a:cubicBezTo>
                  <a:cubicBezTo>
                    <a:pt x="3654" y="14802"/>
                    <a:pt x="6889" y="16417"/>
                    <a:pt x="10978" y="16417"/>
                  </a:cubicBezTo>
                  <a:cubicBezTo>
                    <a:pt x="13242" y="16417"/>
                    <a:pt x="15690" y="15790"/>
                    <a:pt x="15690" y="14428"/>
                  </a:cubicBezTo>
                  <a:cubicBezTo>
                    <a:pt x="15690" y="13271"/>
                    <a:pt x="12964" y="12704"/>
                    <a:pt x="9846" y="12054"/>
                  </a:cubicBezTo>
                  <a:cubicBezTo>
                    <a:pt x="5687" y="11198"/>
                    <a:pt x="513" y="10113"/>
                    <a:pt x="513" y="7087"/>
                  </a:cubicBezTo>
                  <a:cubicBezTo>
                    <a:pt x="513" y="4870"/>
                    <a:pt x="3839" y="3037"/>
                    <a:pt x="8667" y="2555"/>
                  </a:cubicBezTo>
                  <a:lnTo>
                    <a:pt x="8667" y="386"/>
                  </a:lnTo>
                  <a:cubicBezTo>
                    <a:pt x="8667" y="169"/>
                    <a:pt x="9014" y="0"/>
                    <a:pt x="9407" y="0"/>
                  </a:cubicBezTo>
                  <a:lnTo>
                    <a:pt x="12525" y="0"/>
                  </a:lnTo>
                  <a:cubicBezTo>
                    <a:pt x="12941" y="0"/>
                    <a:pt x="13265" y="169"/>
                    <a:pt x="13265" y="386"/>
                  </a:cubicBezTo>
                  <a:lnTo>
                    <a:pt x="13265" y="2507"/>
                  </a:lnTo>
                  <a:cubicBezTo>
                    <a:pt x="17954" y="2784"/>
                    <a:pt x="20449" y="4110"/>
                    <a:pt x="20542" y="4158"/>
                  </a:cubicBezTo>
                  <a:cubicBezTo>
                    <a:pt x="20773" y="4291"/>
                    <a:pt x="20819" y="4472"/>
                    <a:pt x="20657" y="4617"/>
                  </a:cubicBezTo>
                  <a:lnTo>
                    <a:pt x="18786" y="6376"/>
                  </a:lnTo>
                  <a:cubicBezTo>
                    <a:pt x="18670" y="6485"/>
                    <a:pt x="18486" y="6557"/>
                    <a:pt x="18255" y="6569"/>
                  </a:cubicBezTo>
                  <a:cubicBezTo>
                    <a:pt x="18024" y="6593"/>
                    <a:pt x="17816" y="6557"/>
                    <a:pt x="17631" y="6485"/>
                  </a:cubicBezTo>
                  <a:cubicBezTo>
                    <a:pt x="17608" y="6473"/>
                    <a:pt x="14812" y="5183"/>
                    <a:pt x="11347" y="5183"/>
                  </a:cubicBezTo>
                  <a:cubicBezTo>
                    <a:pt x="8413" y="5183"/>
                    <a:pt x="6380" y="5942"/>
                    <a:pt x="6380" y="7039"/>
                  </a:cubicBezTo>
                  <a:cubicBezTo>
                    <a:pt x="6380" y="8317"/>
                    <a:pt x="9199" y="8883"/>
                    <a:pt x="12479" y="9546"/>
                  </a:cubicBezTo>
                  <a:cubicBezTo>
                    <a:pt x="16730" y="10402"/>
                    <a:pt x="21535" y="11379"/>
                    <a:pt x="21535" y="14283"/>
                  </a:cubicBezTo>
                  <a:cubicBezTo>
                    <a:pt x="21535" y="16742"/>
                    <a:pt x="18162" y="18683"/>
                    <a:pt x="13265" y="19105"/>
                  </a:cubicBezTo>
                  <a:close/>
                </a:path>
              </a:pathLst>
            </a:custGeom>
            <a:solidFill>
              <a:srgbClr val="64BFA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25" name="Group 743"/>
          <p:cNvGrpSpPr/>
          <p:nvPr/>
        </p:nvGrpSpPr>
        <p:grpSpPr>
          <a:xfrm>
            <a:off x="4846164" y="3846435"/>
            <a:ext cx="1028166" cy="1028304"/>
            <a:chOff x="-942136" y="-242262"/>
            <a:chExt cx="1973599" cy="1973600"/>
          </a:xfrm>
        </p:grpSpPr>
        <p:sp>
          <p:nvSpPr>
            <p:cNvPr id="126" name="Shape 741"/>
            <p:cNvSpPr/>
            <p:nvPr/>
          </p:nvSpPr>
          <p:spPr>
            <a:xfrm>
              <a:off x="-942136" y="-242262"/>
              <a:ext cx="1973599" cy="197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27" name="Shape 742"/>
            <p:cNvSpPr/>
            <p:nvPr/>
          </p:nvSpPr>
          <p:spPr>
            <a:xfrm>
              <a:off x="-374433" y="465138"/>
              <a:ext cx="838196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0" y="19710"/>
                  </a:moveTo>
                  <a:cubicBezTo>
                    <a:pt x="11880" y="19558"/>
                    <a:pt x="11801" y="19440"/>
                    <a:pt x="11700" y="19440"/>
                  </a:cubicBezTo>
                  <a:lnTo>
                    <a:pt x="9900" y="19440"/>
                  </a:lnTo>
                  <a:cubicBezTo>
                    <a:pt x="9799" y="19440"/>
                    <a:pt x="9720" y="19558"/>
                    <a:pt x="9720" y="19710"/>
                  </a:cubicBezTo>
                  <a:cubicBezTo>
                    <a:pt x="9720" y="19862"/>
                    <a:pt x="9799" y="19980"/>
                    <a:pt x="9900" y="19980"/>
                  </a:cubicBezTo>
                  <a:lnTo>
                    <a:pt x="11700" y="19980"/>
                  </a:lnTo>
                  <a:cubicBezTo>
                    <a:pt x="11801" y="19980"/>
                    <a:pt x="11880" y="19862"/>
                    <a:pt x="11880" y="19710"/>
                  </a:cubicBezTo>
                  <a:close/>
                  <a:moveTo>
                    <a:pt x="4320" y="14580"/>
                  </a:moveTo>
                  <a:cubicBezTo>
                    <a:pt x="4320" y="14867"/>
                    <a:pt x="4489" y="15120"/>
                    <a:pt x="4680" y="15120"/>
                  </a:cubicBezTo>
                  <a:lnTo>
                    <a:pt x="16920" y="15120"/>
                  </a:lnTo>
                  <a:cubicBezTo>
                    <a:pt x="17111" y="15120"/>
                    <a:pt x="17280" y="14867"/>
                    <a:pt x="17280" y="14580"/>
                  </a:cubicBezTo>
                  <a:lnTo>
                    <a:pt x="17280" y="2700"/>
                  </a:lnTo>
                  <a:cubicBezTo>
                    <a:pt x="17280" y="2413"/>
                    <a:pt x="17111" y="2160"/>
                    <a:pt x="16920" y="2160"/>
                  </a:cubicBezTo>
                  <a:lnTo>
                    <a:pt x="4680" y="2160"/>
                  </a:lnTo>
                  <a:cubicBezTo>
                    <a:pt x="4489" y="2160"/>
                    <a:pt x="4320" y="2413"/>
                    <a:pt x="4320" y="2700"/>
                  </a:cubicBezTo>
                  <a:cubicBezTo>
                    <a:pt x="4320" y="2700"/>
                    <a:pt x="4320" y="14580"/>
                    <a:pt x="4320" y="14580"/>
                  </a:cubicBezTo>
                  <a:close/>
                  <a:moveTo>
                    <a:pt x="2880" y="14580"/>
                  </a:moveTo>
                  <a:lnTo>
                    <a:pt x="2880" y="2700"/>
                  </a:lnTo>
                  <a:cubicBezTo>
                    <a:pt x="2880" y="1215"/>
                    <a:pt x="3690" y="0"/>
                    <a:pt x="4680" y="0"/>
                  </a:cubicBezTo>
                  <a:lnTo>
                    <a:pt x="16920" y="0"/>
                  </a:lnTo>
                  <a:cubicBezTo>
                    <a:pt x="17910" y="0"/>
                    <a:pt x="18720" y="1215"/>
                    <a:pt x="18720" y="2700"/>
                  </a:cubicBezTo>
                  <a:lnTo>
                    <a:pt x="18720" y="14580"/>
                  </a:lnTo>
                  <a:cubicBezTo>
                    <a:pt x="18720" y="16065"/>
                    <a:pt x="17910" y="17280"/>
                    <a:pt x="16920" y="17280"/>
                  </a:cubicBezTo>
                  <a:lnTo>
                    <a:pt x="4680" y="17280"/>
                  </a:lnTo>
                  <a:cubicBezTo>
                    <a:pt x="3690" y="17280"/>
                    <a:pt x="2880" y="16065"/>
                    <a:pt x="2880" y="14580"/>
                  </a:cubicBezTo>
                  <a:close/>
                  <a:moveTo>
                    <a:pt x="21600" y="18360"/>
                  </a:moveTo>
                  <a:lnTo>
                    <a:pt x="21600" y="19980"/>
                  </a:lnTo>
                  <a:cubicBezTo>
                    <a:pt x="21600" y="20874"/>
                    <a:pt x="20790" y="21600"/>
                    <a:pt x="19800" y="21600"/>
                  </a:cubicBezTo>
                  <a:lnTo>
                    <a:pt x="1800" y="21600"/>
                  </a:lnTo>
                  <a:cubicBezTo>
                    <a:pt x="810" y="21600"/>
                    <a:pt x="0" y="20874"/>
                    <a:pt x="0" y="19980"/>
                  </a:cubicBezTo>
                  <a:lnTo>
                    <a:pt x="0" y="18360"/>
                  </a:lnTo>
                  <a:lnTo>
                    <a:pt x="1800" y="18360"/>
                  </a:lnTo>
                  <a:lnTo>
                    <a:pt x="19800" y="18360"/>
                  </a:lnTo>
                  <a:cubicBezTo>
                    <a:pt x="19800" y="18360"/>
                    <a:pt x="21600" y="18360"/>
                    <a:pt x="21600" y="18360"/>
                  </a:cubicBezTo>
                  <a:close/>
                </a:path>
              </a:pathLst>
            </a:custGeom>
            <a:solidFill>
              <a:srgbClr val="A8D7C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3270693" y="3068568"/>
            <a:ext cx="1749682" cy="759973"/>
          </a:xfrm>
          <a:custGeom>
            <a:avLst/>
            <a:gdLst>
              <a:gd name="connsiteX0" fmla="*/ 1312432 w 1312432"/>
              <a:gd name="connsiteY0" fmla="*/ 344245 h 570156"/>
              <a:gd name="connsiteX1" fmla="*/ 1312432 w 1312432"/>
              <a:gd name="connsiteY1" fmla="*/ 0 h 570156"/>
              <a:gd name="connsiteX2" fmla="*/ 0 w 1312432"/>
              <a:gd name="connsiteY2" fmla="*/ 0 h 570156"/>
              <a:gd name="connsiteX3" fmla="*/ 0 w 1312432"/>
              <a:gd name="connsiteY3" fmla="*/ 570156 h 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432" h="570156">
                <a:moveTo>
                  <a:pt x="1312432" y="344245"/>
                </a:moveTo>
                <a:lnTo>
                  <a:pt x="1312432" y="0"/>
                </a:lnTo>
                <a:lnTo>
                  <a:pt x="0" y="0"/>
                </a:lnTo>
                <a:lnTo>
                  <a:pt x="0" y="570156"/>
                </a:lnTo>
              </a:path>
            </a:pathLst>
          </a:custGeom>
          <a:noFill/>
          <a:ln w="3175">
            <a:solidFill>
              <a:schemeClr val="tx1">
                <a:lumMod val="60000"/>
                <a:lumOff val="40000"/>
              </a:schemeClr>
            </a:solidFill>
            <a:prstDash val="lg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583619" y="1605979"/>
            <a:ext cx="1921783" cy="415834"/>
          </a:xfrm>
          <a:custGeom>
            <a:avLst/>
            <a:gdLst>
              <a:gd name="connsiteX0" fmla="*/ 0 w 1441525"/>
              <a:gd name="connsiteY0" fmla="*/ 225911 h 311972"/>
              <a:gd name="connsiteX1" fmla="*/ 0 w 1441525"/>
              <a:gd name="connsiteY1" fmla="*/ 0 h 311972"/>
              <a:gd name="connsiteX2" fmla="*/ 1441525 w 1441525"/>
              <a:gd name="connsiteY2" fmla="*/ 0 h 311972"/>
              <a:gd name="connsiteX3" fmla="*/ 1441525 w 1441525"/>
              <a:gd name="connsiteY3" fmla="*/ 311972 h 3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1525" h="311972">
                <a:moveTo>
                  <a:pt x="0" y="225911"/>
                </a:moveTo>
                <a:lnTo>
                  <a:pt x="0" y="0"/>
                </a:lnTo>
                <a:lnTo>
                  <a:pt x="1441525" y="0"/>
                </a:lnTo>
                <a:lnTo>
                  <a:pt x="1441525" y="311972"/>
                </a:lnTo>
              </a:path>
            </a:pathLst>
          </a:custGeom>
          <a:noFill/>
          <a:ln w="3175">
            <a:solidFill>
              <a:schemeClr val="tx1">
                <a:lumMod val="60000"/>
                <a:lumOff val="40000"/>
              </a:schemeClr>
            </a:solidFill>
            <a:prstDash val="lg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7573193" y="3685150"/>
            <a:ext cx="831816" cy="1032416"/>
          </a:xfrm>
          <a:custGeom>
            <a:avLst/>
            <a:gdLst>
              <a:gd name="connsiteX0" fmla="*/ 0 w 623943"/>
              <a:gd name="connsiteY0" fmla="*/ 0 h 774551"/>
              <a:gd name="connsiteX1" fmla="*/ 623943 w 623943"/>
              <a:gd name="connsiteY1" fmla="*/ 0 h 774551"/>
              <a:gd name="connsiteX2" fmla="*/ 623943 w 623943"/>
              <a:gd name="connsiteY2" fmla="*/ 527125 h 774551"/>
              <a:gd name="connsiteX3" fmla="*/ 139849 w 623943"/>
              <a:gd name="connsiteY3" fmla="*/ 527125 h 774551"/>
              <a:gd name="connsiteX4" fmla="*/ 139849 w 623943"/>
              <a:gd name="connsiteY4" fmla="*/ 774551 h 77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943" h="774551">
                <a:moveTo>
                  <a:pt x="0" y="0"/>
                </a:moveTo>
                <a:lnTo>
                  <a:pt x="623943" y="0"/>
                </a:lnTo>
                <a:lnTo>
                  <a:pt x="623943" y="527125"/>
                </a:lnTo>
                <a:lnTo>
                  <a:pt x="139849" y="527125"/>
                </a:lnTo>
                <a:lnTo>
                  <a:pt x="139849" y="774551"/>
                </a:lnTo>
              </a:path>
            </a:pathLst>
          </a:custGeom>
          <a:noFill/>
          <a:ln w="3175">
            <a:solidFill>
              <a:schemeClr val="tx1">
                <a:lumMod val="60000"/>
                <a:lumOff val="40000"/>
              </a:schemeClr>
            </a:solidFill>
            <a:prstDash val="lg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83" grpId="0"/>
      <p:bldP spid="116" grpId="0" bldLvl="0" animBg="1"/>
      <p:bldP spid="117" grpId="0" bldLvl="0" animBg="1"/>
      <p:bldP spid="118" grpId="0" bldLvl="0" animBg="1"/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065"/>
            <a:ext cx="5114925" cy="6871335"/>
          </a:xfrm>
          <a:prstGeom prst="rect">
            <a:avLst/>
          </a:prstGeom>
          <a:solidFill>
            <a:srgbClr val="DC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只为设计_矩形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24000" y="1279525"/>
            <a:ext cx="5010150" cy="4389438"/>
          </a:xfrm>
          <a:prstGeom prst="rect">
            <a:avLst/>
          </a:prstGeom>
          <a:solidFill>
            <a:srgbClr val="64BFA3">
              <a:alpha val="76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FFFF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CHAPTER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16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04</a:t>
            </a:r>
            <a:endParaRPr lang="zh-CN" altLang="zh-CN" sz="166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zxzxzx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8830310" y="3729355"/>
            <a:ext cx="2124710" cy="41357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5965" y="-6985"/>
            <a:ext cx="5115560" cy="6891655"/>
          </a:xfrm>
          <a:prstGeom prst="rect">
            <a:avLst/>
          </a:prstGeom>
          <a:solidFill>
            <a:srgbClr val="64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PA_杀手_组合 2"/>
          <p:cNvGrpSpPr/>
          <p:nvPr>
            <p:custDataLst>
              <p:tags r:id="rId1"/>
            </p:custDataLst>
          </p:nvPr>
        </p:nvGrpSpPr>
        <p:grpSpPr>
          <a:xfrm>
            <a:off x="2059848" y="1409659"/>
            <a:ext cx="4529138" cy="765175"/>
            <a:chOff x="2059848" y="1941901"/>
            <a:chExt cx="4529138" cy="765175"/>
          </a:xfrm>
        </p:grpSpPr>
        <p:sp>
          <p:nvSpPr>
            <p:cNvPr id="22" name="等腰三角形 21"/>
            <p:cNvSpPr/>
            <p:nvPr>
              <p:custDataLst>
                <p:tags r:id="rId21"/>
              </p:custDataLst>
            </p:nvPr>
          </p:nvSpPr>
          <p:spPr>
            <a:xfrm flipH="1" flipV="1">
              <a:off x="5118962" y="2541976"/>
              <a:ext cx="174625" cy="1651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22"/>
              </p:custDataLst>
            </p:nvPr>
          </p:nvSpPr>
          <p:spPr>
            <a:xfrm flipH="1">
              <a:off x="5118962" y="1941901"/>
              <a:ext cx="174625" cy="16351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3"/>
              </p:custDataLst>
            </p:nvPr>
          </p:nvSpPr>
          <p:spPr>
            <a:xfrm flipH="1">
              <a:off x="2059848" y="2026039"/>
              <a:ext cx="4529138" cy="595313"/>
            </a:xfrm>
            <a:prstGeom prst="rect">
              <a:avLst/>
            </a:prstGeom>
            <a:solidFill>
              <a:srgbClr val="DCE6E2"/>
            </a:solidFill>
            <a:effectLst/>
          </p:spPr>
          <p:txBody>
            <a:bodyPr lIns="72000" rIns="1260000" anchor="ctr">
              <a:normAutofit/>
            </a:bodyPr>
            <a:lstStyle/>
            <a:p>
              <a:pPr algn="ctr">
                <a:defRPr/>
              </a:pPr>
              <a:r>
                <a:rPr lang="zh-CN" sz="2000" dirty="0">
                  <a:solidFill>
                    <a:srgbClr val="009E8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在此输入题目</a:t>
              </a:r>
            </a:p>
          </p:txBody>
        </p:sp>
      </p:grpSp>
      <p:grpSp>
        <p:nvGrpSpPr>
          <p:cNvPr id="4" name="PA_杀手_组合 3"/>
          <p:cNvGrpSpPr/>
          <p:nvPr>
            <p:custDataLst>
              <p:tags r:id="rId2"/>
            </p:custDataLst>
          </p:nvPr>
        </p:nvGrpSpPr>
        <p:grpSpPr>
          <a:xfrm>
            <a:off x="2059848" y="2527259"/>
            <a:ext cx="4529138" cy="765175"/>
            <a:chOff x="2059848" y="3059501"/>
            <a:chExt cx="4529138" cy="765175"/>
          </a:xfrm>
        </p:grpSpPr>
        <p:sp>
          <p:nvSpPr>
            <p:cNvPr id="26" name="等腰三角形 25"/>
            <p:cNvSpPr/>
            <p:nvPr>
              <p:custDataLst>
                <p:tags r:id="rId18"/>
              </p:custDataLst>
            </p:nvPr>
          </p:nvSpPr>
          <p:spPr>
            <a:xfrm flipH="1" flipV="1">
              <a:off x="5118962" y="3659576"/>
              <a:ext cx="174625" cy="1651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19"/>
              </p:custDataLst>
            </p:nvPr>
          </p:nvSpPr>
          <p:spPr>
            <a:xfrm flipH="1">
              <a:off x="5118962" y="3059501"/>
              <a:ext cx="174625" cy="16351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20"/>
              </p:custDataLst>
            </p:nvPr>
          </p:nvSpPr>
          <p:spPr>
            <a:xfrm flipH="1">
              <a:off x="2059848" y="3143639"/>
              <a:ext cx="4529138" cy="595313"/>
            </a:xfrm>
            <a:prstGeom prst="rect">
              <a:avLst/>
            </a:prstGeom>
            <a:solidFill>
              <a:srgbClr val="DCE6E2"/>
            </a:solidFill>
            <a:effectLst/>
          </p:spPr>
          <p:txBody>
            <a:bodyPr lIns="72000" rIns="1260000" anchor="ctr">
              <a:norm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defRPr>
              </a:lvl1pPr>
            </a:lstStyle>
            <a:p>
              <a:pPr algn="ctr">
                <a:defRPr/>
              </a:pPr>
              <a:r>
                <a:rPr lang="zh-CN" sz="2000" dirty="0">
                  <a:solidFill>
                    <a:srgbClr val="009E8C"/>
                  </a:solidFill>
                  <a:sym typeface="+mn-ea"/>
                </a:rPr>
                <a:t>在此输入题目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PA_杀手_组合 4"/>
          <p:cNvGrpSpPr/>
          <p:nvPr>
            <p:custDataLst>
              <p:tags r:id="rId3"/>
            </p:custDataLst>
          </p:nvPr>
        </p:nvGrpSpPr>
        <p:grpSpPr>
          <a:xfrm>
            <a:off x="2059848" y="3644859"/>
            <a:ext cx="4529138" cy="765175"/>
            <a:chOff x="2059848" y="4177101"/>
            <a:chExt cx="4529138" cy="765175"/>
          </a:xfrm>
        </p:grpSpPr>
        <p:sp>
          <p:nvSpPr>
            <p:cNvPr id="30" name="等腰三角形 29"/>
            <p:cNvSpPr/>
            <p:nvPr>
              <p:custDataLst>
                <p:tags r:id="rId15"/>
              </p:custDataLst>
            </p:nvPr>
          </p:nvSpPr>
          <p:spPr>
            <a:xfrm flipH="1" flipV="1">
              <a:off x="5118962" y="4777176"/>
              <a:ext cx="174625" cy="1651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6"/>
              </p:custDataLst>
            </p:nvPr>
          </p:nvSpPr>
          <p:spPr>
            <a:xfrm flipH="1">
              <a:off x="5118962" y="4177101"/>
              <a:ext cx="174625" cy="16351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7"/>
              </p:custDataLst>
            </p:nvPr>
          </p:nvSpPr>
          <p:spPr>
            <a:xfrm flipH="1">
              <a:off x="2059848" y="4261239"/>
              <a:ext cx="4529138" cy="595313"/>
            </a:xfrm>
            <a:prstGeom prst="rect">
              <a:avLst/>
            </a:prstGeom>
            <a:solidFill>
              <a:srgbClr val="DCE6E2"/>
            </a:solidFill>
            <a:effectLst/>
          </p:spPr>
          <p:txBody>
            <a:bodyPr lIns="72000" rIns="1260000" anchor="ctr">
              <a:norm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defRPr>
              </a:lvl1pPr>
            </a:lstStyle>
            <a:p>
              <a:pPr algn="ctr">
                <a:defRPr/>
              </a:pPr>
              <a:r>
                <a:rPr lang="zh-CN" sz="2000" dirty="0">
                  <a:solidFill>
                    <a:srgbClr val="009E8C"/>
                  </a:solidFill>
                  <a:sym typeface="+mn-ea"/>
                </a:rPr>
                <a:t>在此输入题目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" name="椭圆 34"/>
          <p:cNvSpPr/>
          <p:nvPr>
            <p:custDataLst>
              <p:tags r:id="rId4"/>
            </p:custDataLst>
          </p:nvPr>
        </p:nvSpPr>
        <p:spPr>
          <a:xfrm>
            <a:off x="8997726" y="1572755"/>
            <a:ext cx="1292038" cy="1280502"/>
          </a:xfrm>
          <a:prstGeom prst="ellipse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8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811260" y="1407795"/>
            <a:ext cx="2032000" cy="3917315"/>
            <a:chOff x="15469" y="271"/>
            <a:chExt cx="3200" cy="6169"/>
          </a:xfrm>
        </p:grpSpPr>
        <p:sp>
          <p:nvSpPr>
            <p:cNvPr id="34" name="文本框 2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882" y="2570"/>
              <a:ext cx="1260" cy="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  <p:sp>
          <p:nvSpPr>
            <p:cNvPr id="36" name="椭圆 35"/>
            <p:cNvSpPr/>
            <p:nvPr>
              <p:custDataLst>
                <p:tags r:id="rId14"/>
              </p:custDataLst>
            </p:nvPr>
          </p:nvSpPr>
          <p:spPr>
            <a:xfrm>
              <a:off x="16841" y="2092"/>
              <a:ext cx="1829" cy="1875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6600" b="1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5469" y="271"/>
              <a:ext cx="2565" cy="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600" b="1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</p:txBody>
        </p:sp>
      </p:grp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 flipH="1">
            <a:off x="5293586" y="1408072"/>
            <a:ext cx="792162" cy="766763"/>
          </a:xfrm>
          <a:prstGeom prst="rect">
            <a:avLst/>
          </a:prstGeom>
          <a:solidFill>
            <a:srgbClr val="009E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Verdana" panose="020B0604030504040204" pitchFamily="34" charset="0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6"/>
            </p:custDataLst>
          </p:nvPr>
        </p:nvSpPr>
        <p:spPr>
          <a:xfrm flipH="1">
            <a:off x="5293586" y="2525672"/>
            <a:ext cx="792162" cy="766763"/>
          </a:xfrm>
          <a:prstGeom prst="rect">
            <a:avLst/>
          </a:prstGeom>
          <a:solidFill>
            <a:srgbClr val="009E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Verdana" panose="020B0604030504040204" pitchFamily="34" charset="0"/>
              </a:rPr>
              <a:t>02</a:t>
            </a:r>
            <a:endParaRPr lang="zh-CN" altLang="en-US" sz="3200" dirty="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 flipH="1">
            <a:off x="5293586" y="3643272"/>
            <a:ext cx="792162" cy="766763"/>
          </a:xfrm>
          <a:prstGeom prst="rect">
            <a:avLst/>
          </a:prstGeom>
          <a:solidFill>
            <a:srgbClr val="009E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Verdana" panose="020B0604030504040204" pitchFamily="34" charset="0"/>
              </a:rPr>
              <a:t>03</a:t>
            </a:r>
            <a:endParaRPr lang="zh-CN" altLang="en-US" sz="3200" dirty="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grpSp>
        <p:nvGrpSpPr>
          <p:cNvPr id="25" name="PA_杀手_组合 4"/>
          <p:cNvGrpSpPr/>
          <p:nvPr>
            <p:custDataLst>
              <p:tags r:id="rId8"/>
            </p:custDataLst>
          </p:nvPr>
        </p:nvGrpSpPr>
        <p:grpSpPr>
          <a:xfrm>
            <a:off x="2059848" y="4766658"/>
            <a:ext cx="4529138" cy="765175"/>
            <a:chOff x="2059848" y="4177101"/>
            <a:chExt cx="4529138" cy="765175"/>
          </a:xfrm>
        </p:grpSpPr>
        <p:sp>
          <p:nvSpPr>
            <p:cNvPr id="29" name="等腰三角形 28"/>
            <p:cNvSpPr/>
            <p:nvPr>
              <p:custDataLst>
                <p:tags r:id="rId10"/>
              </p:custDataLst>
            </p:nvPr>
          </p:nvSpPr>
          <p:spPr>
            <a:xfrm flipH="1" flipV="1">
              <a:off x="5118962" y="4777176"/>
              <a:ext cx="174625" cy="1651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1"/>
              </p:custDataLst>
            </p:nvPr>
          </p:nvSpPr>
          <p:spPr>
            <a:xfrm flipH="1">
              <a:off x="5118962" y="4177101"/>
              <a:ext cx="174625" cy="16351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2"/>
              </p:custDataLst>
            </p:nvPr>
          </p:nvSpPr>
          <p:spPr>
            <a:xfrm flipH="1">
              <a:off x="2059848" y="4261239"/>
              <a:ext cx="4529138" cy="595313"/>
            </a:xfrm>
            <a:prstGeom prst="rect">
              <a:avLst/>
            </a:prstGeom>
            <a:solidFill>
              <a:srgbClr val="DCE6E2"/>
            </a:solidFill>
            <a:effectLst/>
          </p:spPr>
          <p:txBody>
            <a:bodyPr lIns="72000" rIns="1260000" anchor="ctr">
              <a:norm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defRPr>
              </a:lvl1pPr>
            </a:lstStyle>
            <a:p>
              <a:pPr algn="ctr">
                <a:defRPr/>
              </a:pPr>
              <a:r>
                <a:rPr lang="zh-CN" sz="2000" dirty="0">
                  <a:solidFill>
                    <a:srgbClr val="009E8C"/>
                  </a:solidFill>
                  <a:sym typeface="+mn-ea"/>
                </a:rPr>
                <a:t>在此输入题目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 flipH="1">
            <a:off x="5293586" y="4765071"/>
            <a:ext cx="792162" cy="766763"/>
          </a:xfrm>
          <a:prstGeom prst="rect">
            <a:avLst/>
          </a:prstGeom>
          <a:solidFill>
            <a:srgbClr val="009E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Verdana" panose="020B0604030504040204" pitchFamily="34" charset="0"/>
              </a:rPr>
              <a:t>04</a:t>
            </a:r>
            <a:endParaRPr lang="zh-CN" altLang="en-US" sz="3200" dirty="0">
              <a:solidFill>
                <a:srgbClr val="FFFFFF"/>
              </a:solidFill>
              <a:latin typeface="Adobe Gothic Std B" panose="020B0800000000000000" pitchFamily="34" charset="-128"/>
              <a:ea typeface="Microsoft YaHei UI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7" name="图片 6" descr="zxzxzx"/>
          <p:cNvPicPr>
            <a:picLocks noChangeAspect="1"/>
          </p:cNvPicPr>
          <p:nvPr/>
        </p:nvPicPr>
        <p:blipFill>
          <a:blip r:embed="rId26" cstate="email"/>
          <a:srcRect/>
          <a:stretch>
            <a:fillRect/>
          </a:stretch>
        </p:blipFill>
        <p:spPr>
          <a:xfrm rot="16200000">
            <a:off x="984885" y="4302760"/>
            <a:ext cx="1752600" cy="3411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(1+0.4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(1+(-0.4)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(1+0.4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(1+(-0.4)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(1+0.4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(1+(-0.4)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0" presetClass="entr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(1+0.4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(1+(-0.4)*(1/8)^$*sin(4*pi*$)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37" grpId="0" bldLvl="0" animBg="1"/>
      <p:bldP spid="38" grpId="0" bldLvl="0" animBg="1"/>
      <p:bldP spid="4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1744775" y="3814949"/>
            <a:ext cx="4230512" cy="14137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" name="Oval 29"/>
          <p:cNvSpPr/>
          <p:nvPr/>
        </p:nvSpPr>
        <p:spPr>
          <a:xfrm>
            <a:off x="1899492" y="3814949"/>
            <a:ext cx="3795139" cy="1413739"/>
          </a:xfrm>
          <a:prstGeom prst="ellipse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" name="Freeform: Shape 6"/>
          <p:cNvSpPr/>
          <p:nvPr/>
        </p:nvSpPr>
        <p:spPr bwMode="auto">
          <a:xfrm>
            <a:off x="2026913" y="1644809"/>
            <a:ext cx="1832483" cy="3582831"/>
          </a:xfrm>
          <a:custGeom>
            <a:avLst/>
            <a:gdLst>
              <a:gd name="T0" fmla="*/ 536 w 536"/>
              <a:gd name="T1" fmla="*/ 0 h 1048"/>
              <a:gd name="T2" fmla="*/ 390 w 536"/>
              <a:gd name="T3" fmla="*/ 1048 h 1048"/>
              <a:gd name="T4" fmla="*/ 96 w 536"/>
              <a:gd name="T5" fmla="*/ 716 h 1048"/>
              <a:gd name="T6" fmla="*/ 536 w 536"/>
              <a:gd name="T7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6" h="1048">
                <a:moveTo>
                  <a:pt x="536" y="0"/>
                </a:moveTo>
                <a:cubicBezTo>
                  <a:pt x="390" y="1048"/>
                  <a:pt x="390" y="1048"/>
                  <a:pt x="390" y="1048"/>
                </a:cubicBezTo>
                <a:cubicBezTo>
                  <a:pt x="390" y="1048"/>
                  <a:pt x="0" y="972"/>
                  <a:pt x="96" y="716"/>
                </a:cubicBezTo>
                <a:lnTo>
                  <a:pt x="536" y="0"/>
                </a:lnTo>
                <a:close/>
              </a:path>
            </a:pathLst>
          </a:custGeom>
          <a:solidFill>
            <a:srgbClr val="A8D7C5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Freeform: Shape 7"/>
          <p:cNvSpPr/>
          <p:nvPr/>
        </p:nvSpPr>
        <p:spPr bwMode="auto">
          <a:xfrm>
            <a:off x="3860031" y="1644810"/>
            <a:ext cx="1620760" cy="3002423"/>
          </a:xfrm>
          <a:custGeom>
            <a:avLst/>
            <a:gdLst>
              <a:gd name="T0" fmla="*/ 0 w 474"/>
              <a:gd name="T1" fmla="*/ 0 h 878"/>
              <a:gd name="T2" fmla="*/ 430 w 474"/>
              <a:gd name="T3" fmla="*/ 878 h 878"/>
              <a:gd name="T4" fmla="*/ 452 w 474"/>
              <a:gd name="T5" fmla="*/ 742 h 878"/>
              <a:gd name="T6" fmla="*/ 0 w 474"/>
              <a:gd name="T7" fmla="*/ 0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878">
                <a:moveTo>
                  <a:pt x="0" y="0"/>
                </a:moveTo>
                <a:cubicBezTo>
                  <a:pt x="430" y="878"/>
                  <a:pt x="430" y="878"/>
                  <a:pt x="430" y="878"/>
                </a:cubicBezTo>
                <a:cubicBezTo>
                  <a:pt x="430" y="878"/>
                  <a:pt x="474" y="846"/>
                  <a:pt x="452" y="7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E8C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" name="Freeform: Shape 8"/>
          <p:cNvSpPr/>
          <p:nvPr/>
        </p:nvSpPr>
        <p:spPr bwMode="auto">
          <a:xfrm>
            <a:off x="3860031" y="3676235"/>
            <a:ext cx="1471096" cy="970996"/>
          </a:xfrm>
          <a:custGeom>
            <a:avLst/>
            <a:gdLst>
              <a:gd name="T0" fmla="*/ 806 w 806"/>
              <a:gd name="T1" fmla="*/ 532 h 532"/>
              <a:gd name="T2" fmla="*/ 0 w 806"/>
              <a:gd name="T3" fmla="*/ 382 h 532"/>
              <a:gd name="T4" fmla="*/ 0 w 806"/>
              <a:gd name="T5" fmla="*/ 0 h 532"/>
              <a:gd name="T6" fmla="*/ 601 w 806"/>
              <a:gd name="T7" fmla="*/ 116 h 532"/>
              <a:gd name="T8" fmla="*/ 806 w 806"/>
              <a:gd name="T9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6" h="532">
                <a:moveTo>
                  <a:pt x="806" y="532"/>
                </a:moveTo>
                <a:lnTo>
                  <a:pt x="0" y="382"/>
                </a:lnTo>
                <a:lnTo>
                  <a:pt x="0" y="0"/>
                </a:lnTo>
                <a:lnTo>
                  <a:pt x="601" y="116"/>
                </a:lnTo>
                <a:lnTo>
                  <a:pt x="806" y="532"/>
                </a:lnTo>
                <a:close/>
              </a:path>
            </a:pathLst>
          </a:custGeom>
          <a:solidFill>
            <a:srgbClr val="A8D7C5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9" name="Freeform: Shape 9"/>
          <p:cNvSpPr/>
          <p:nvPr/>
        </p:nvSpPr>
        <p:spPr bwMode="auto">
          <a:xfrm>
            <a:off x="3860030" y="3019169"/>
            <a:ext cx="1096935" cy="868787"/>
          </a:xfrm>
          <a:custGeom>
            <a:avLst/>
            <a:gdLst>
              <a:gd name="T0" fmla="*/ 0 w 601"/>
              <a:gd name="T1" fmla="*/ 360 h 476"/>
              <a:gd name="T2" fmla="*/ 0 w 601"/>
              <a:gd name="T3" fmla="*/ 0 h 476"/>
              <a:gd name="T4" fmla="*/ 403 w 601"/>
              <a:gd name="T5" fmla="*/ 69 h 476"/>
              <a:gd name="T6" fmla="*/ 601 w 601"/>
              <a:gd name="T7" fmla="*/ 476 h 476"/>
              <a:gd name="T8" fmla="*/ 0 w 601"/>
              <a:gd name="T9" fmla="*/ 36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476">
                <a:moveTo>
                  <a:pt x="0" y="360"/>
                </a:moveTo>
                <a:lnTo>
                  <a:pt x="0" y="0"/>
                </a:lnTo>
                <a:lnTo>
                  <a:pt x="403" y="69"/>
                </a:lnTo>
                <a:lnTo>
                  <a:pt x="601" y="476"/>
                </a:lnTo>
                <a:lnTo>
                  <a:pt x="0" y="360"/>
                </a:lnTo>
                <a:close/>
              </a:path>
            </a:pathLst>
          </a:custGeom>
          <a:solidFill>
            <a:srgbClr val="64BF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" name="Freeform: Shape 10"/>
          <p:cNvSpPr/>
          <p:nvPr/>
        </p:nvSpPr>
        <p:spPr bwMode="auto">
          <a:xfrm>
            <a:off x="3860031" y="2349329"/>
            <a:ext cx="735548" cy="795779"/>
          </a:xfrm>
          <a:custGeom>
            <a:avLst/>
            <a:gdLst>
              <a:gd name="T0" fmla="*/ 0 w 403"/>
              <a:gd name="T1" fmla="*/ 367 h 436"/>
              <a:gd name="T2" fmla="*/ 0 w 403"/>
              <a:gd name="T3" fmla="*/ 0 h 436"/>
              <a:gd name="T4" fmla="*/ 212 w 403"/>
              <a:gd name="T5" fmla="*/ 45 h 436"/>
              <a:gd name="T6" fmla="*/ 403 w 403"/>
              <a:gd name="T7" fmla="*/ 436 h 436"/>
              <a:gd name="T8" fmla="*/ 0 w 403"/>
              <a:gd name="T9" fmla="*/ 367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436">
                <a:moveTo>
                  <a:pt x="0" y="367"/>
                </a:moveTo>
                <a:lnTo>
                  <a:pt x="0" y="0"/>
                </a:lnTo>
                <a:lnTo>
                  <a:pt x="212" y="45"/>
                </a:lnTo>
                <a:lnTo>
                  <a:pt x="403" y="436"/>
                </a:lnTo>
                <a:lnTo>
                  <a:pt x="0" y="367"/>
                </a:lnTo>
                <a:close/>
              </a:path>
            </a:pathLst>
          </a:custGeom>
          <a:solidFill>
            <a:srgbClr val="A8D7C5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1" name="Freeform: Shape 11"/>
          <p:cNvSpPr/>
          <p:nvPr/>
        </p:nvSpPr>
        <p:spPr bwMode="auto">
          <a:xfrm>
            <a:off x="3860031" y="1644809"/>
            <a:ext cx="386939" cy="786655"/>
          </a:xfrm>
          <a:custGeom>
            <a:avLst/>
            <a:gdLst>
              <a:gd name="T0" fmla="*/ 0 w 212"/>
              <a:gd name="T1" fmla="*/ 386 h 431"/>
              <a:gd name="T2" fmla="*/ 0 w 212"/>
              <a:gd name="T3" fmla="*/ 0 h 431"/>
              <a:gd name="T4" fmla="*/ 212 w 212"/>
              <a:gd name="T5" fmla="*/ 431 h 431"/>
              <a:gd name="T6" fmla="*/ 0 w 212"/>
              <a:gd name="T7" fmla="*/ 386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431">
                <a:moveTo>
                  <a:pt x="0" y="386"/>
                </a:moveTo>
                <a:lnTo>
                  <a:pt x="0" y="0"/>
                </a:lnTo>
                <a:lnTo>
                  <a:pt x="212" y="431"/>
                </a:lnTo>
                <a:lnTo>
                  <a:pt x="0" y="386"/>
                </a:lnTo>
                <a:close/>
              </a:path>
            </a:pathLst>
          </a:custGeom>
          <a:solidFill>
            <a:srgbClr val="64BF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" name="Freeform: Shape 12"/>
          <p:cNvSpPr/>
          <p:nvPr/>
        </p:nvSpPr>
        <p:spPr bwMode="auto">
          <a:xfrm>
            <a:off x="3734092" y="1644808"/>
            <a:ext cx="125939" cy="903464"/>
          </a:xfrm>
          <a:custGeom>
            <a:avLst/>
            <a:gdLst>
              <a:gd name="T0" fmla="*/ 69 w 69"/>
              <a:gd name="T1" fmla="*/ 0 h 495"/>
              <a:gd name="T2" fmla="*/ 69 w 69"/>
              <a:gd name="T3" fmla="*/ 386 h 495"/>
              <a:gd name="T4" fmla="*/ 0 w 69"/>
              <a:gd name="T5" fmla="*/ 495 h 495"/>
              <a:gd name="T6" fmla="*/ 69 w 69"/>
              <a:gd name="T7" fmla="*/ 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495">
                <a:moveTo>
                  <a:pt x="69" y="0"/>
                </a:moveTo>
                <a:lnTo>
                  <a:pt x="69" y="386"/>
                </a:lnTo>
                <a:lnTo>
                  <a:pt x="0" y="495"/>
                </a:lnTo>
                <a:lnTo>
                  <a:pt x="69" y="0"/>
                </a:lnTo>
                <a:close/>
              </a:path>
            </a:pathLst>
          </a:custGeom>
          <a:solidFill>
            <a:srgbClr val="009E8C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3" name="Freeform: Shape 13"/>
          <p:cNvSpPr/>
          <p:nvPr/>
        </p:nvSpPr>
        <p:spPr bwMode="auto">
          <a:xfrm>
            <a:off x="3611804" y="2349328"/>
            <a:ext cx="248224" cy="1087808"/>
          </a:xfrm>
          <a:custGeom>
            <a:avLst/>
            <a:gdLst>
              <a:gd name="T0" fmla="*/ 136 w 136"/>
              <a:gd name="T1" fmla="*/ 0 h 596"/>
              <a:gd name="T2" fmla="*/ 136 w 136"/>
              <a:gd name="T3" fmla="*/ 367 h 596"/>
              <a:gd name="T4" fmla="*/ 0 w 136"/>
              <a:gd name="T5" fmla="*/ 596 h 596"/>
              <a:gd name="T6" fmla="*/ 67 w 136"/>
              <a:gd name="T7" fmla="*/ 109 h 596"/>
              <a:gd name="T8" fmla="*/ 136 w 136"/>
              <a:gd name="T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596">
                <a:moveTo>
                  <a:pt x="136" y="0"/>
                </a:moveTo>
                <a:lnTo>
                  <a:pt x="136" y="367"/>
                </a:lnTo>
                <a:lnTo>
                  <a:pt x="0" y="596"/>
                </a:lnTo>
                <a:lnTo>
                  <a:pt x="67" y="109"/>
                </a:lnTo>
                <a:lnTo>
                  <a:pt x="136" y="0"/>
                </a:lnTo>
                <a:close/>
              </a:path>
            </a:pathLst>
          </a:custGeom>
          <a:solidFill>
            <a:srgbClr val="64BF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4" name="Freeform: Shape 14"/>
          <p:cNvSpPr/>
          <p:nvPr/>
        </p:nvSpPr>
        <p:spPr bwMode="auto">
          <a:xfrm>
            <a:off x="3491342" y="3019170"/>
            <a:ext cx="368687" cy="1281277"/>
          </a:xfrm>
          <a:custGeom>
            <a:avLst/>
            <a:gdLst>
              <a:gd name="T0" fmla="*/ 202 w 202"/>
              <a:gd name="T1" fmla="*/ 0 h 702"/>
              <a:gd name="T2" fmla="*/ 202 w 202"/>
              <a:gd name="T3" fmla="*/ 360 h 702"/>
              <a:gd name="T4" fmla="*/ 0 w 202"/>
              <a:gd name="T5" fmla="*/ 702 h 702"/>
              <a:gd name="T6" fmla="*/ 66 w 202"/>
              <a:gd name="T7" fmla="*/ 229 h 702"/>
              <a:gd name="T8" fmla="*/ 202 w 202"/>
              <a:gd name="T9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702">
                <a:moveTo>
                  <a:pt x="202" y="0"/>
                </a:moveTo>
                <a:lnTo>
                  <a:pt x="202" y="360"/>
                </a:lnTo>
                <a:lnTo>
                  <a:pt x="0" y="702"/>
                </a:lnTo>
                <a:lnTo>
                  <a:pt x="66" y="229"/>
                </a:lnTo>
                <a:lnTo>
                  <a:pt x="202" y="0"/>
                </a:lnTo>
                <a:close/>
              </a:path>
            </a:pathLst>
          </a:custGeom>
          <a:solidFill>
            <a:srgbClr val="009E8C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5" name="Freeform: Shape 15"/>
          <p:cNvSpPr/>
          <p:nvPr/>
        </p:nvSpPr>
        <p:spPr bwMode="auto">
          <a:xfrm>
            <a:off x="3361755" y="3676235"/>
            <a:ext cx="498275" cy="1551404"/>
          </a:xfrm>
          <a:custGeom>
            <a:avLst/>
            <a:gdLst>
              <a:gd name="T0" fmla="*/ 273 w 273"/>
              <a:gd name="T1" fmla="*/ 0 h 850"/>
              <a:gd name="T2" fmla="*/ 273 w 273"/>
              <a:gd name="T3" fmla="*/ 382 h 850"/>
              <a:gd name="T4" fmla="*/ 0 w 273"/>
              <a:gd name="T5" fmla="*/ 850 h 850"/>
              <a:gd name="T6" fmla="*/ 71 w 273"/>
              <a:gd name="T7" fmla="*/ 342 h 850"/>
              <a:gd name="T8" fmla="*/ 273 w 273"/>
              <a:gd name="T9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50">
                <a:moveTo>
                  <a:pt x="273" y="0"/>
                </a:moveTo>
                <a:lnTo>
                  <a:pt x="273" y="382"/>
                </a:lnTo>
                <a:lnTo>
                  <a:pt x="0" y="850"/>
                </a:lnTo>
                <a:lnTo>
                  <a:pt x="71" y="342"/>
                </a:lnTo>
                <a:lnTo>
                  <a:pt x="273" y="0"/>
                </a:lnTo>
                <a:close/>
              </a:path>
            </a:pathLst>
          </a:custGeom>
          <a:solidFill>
            <a:srgbClr val="64BF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6" name="Oval 31"/>
          <p:cNvSpPr/>
          <p:nvPr/>
        </p:nvSpPr>
        <p:spPr bwMode="auto">
          <a:xfrm flipH="1">
            <a:off x="6806814" y="2060448"/>
            <a:ext cx="312031" cy="312037"/>
          </a:xfrm>
          <a:prstGeom prst="ellipse">
            <a:avLst/>
          </a:prstGeom>
          <a:solidFill>
            <a:srgbClr val="009E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7" name="Oval 35"/>
          <p:cNvSpPr/>
          <p:nvPr/>
        </p:nvSpPr>
        <p:spPr bwMode="auto">
          <a:xfrm flipH="1">
            <a:off x="6806814" y="2746154"/>
            <a:ext cx="312031" cy="312037"/>
          </a:xfrm>
          <a:prstGeom prst="ellipse">
            <a:avLst/>
          </a:prstGeom>
          <a:solidFill>
            <a:srgbClr val="A8D7C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8" name="Oval 39"/>
          <p:cNvSpPr/>
          <p:nvPr/>
        </p:nvSpPr>
        <p:spPr bwMode="auto">
          <a:xfrm flipH="1">
            <a:off x="6806814" y="3578311"/>
            <a:ext cx="312031" cy="312037"/>
          </a:xfrm>
          <a:prstGeom prst="ellipse">
            <a:avLst/>
          </a:prstGeom>
          <a:solidFill>
            <a:srgbClr val="009E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9" name="Oval 43"/>
          <p:cNvSpPr/>
          <p:nvPr/>
        </p:nvSpPr>
        <p:spPr bwMode="auto">
          <a:xfrm flipH="1">
            <a:off x="6806814" y="4343399"/>
            <a:ext cx="312031" cy="312037"/>
          </a:xfrm>
          <a:prstGeom prst="ellipse">
            <a:avLst/>
          </a:prstGeom>
          <a:solidFill>
            <a:srgbClr val="A8D7C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379911" y="3917143"/>
            <a:ext cx="899391" cy="899391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A8D7C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1184275">
                <a:lnSpc>
                  <a:spcPct val="120000"/>
                </a:lnSpc>
                <a:spcAft>
                  <a:spcPct val="35000"/>
                </a:spcAft>
              </a:pPr>
              <a:endParaRPr lang="en-US" sz="76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827" tIns="243827" rIns="210667" bIns="210667" numCol="1" spcCol="1270" anchor="ctr" anchorCtr="0">
              <a:noAutofit/>
            </a:bodyPr>
            <a:lstStyle/>
            <a:p>
              <a:pPr defTabSz="1184275">
                <a:lnSpc>
                  <a:spcPct val="120000"/>
                </a:lnSpc>
                <a:spcAft>
                  <a:spcPct val="35000"/>
                </a:spcAft>
              </a:pPr>
              <a:endParaRPr lang="en-US" sz="76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6" name="Group 135"/>
          <p:cNvGrpSpPr/>
          <p:nvPr/>
        </p:nvGrpSpPr>
        <p:grpSpPr>
          <a:xfrm>
            <a:off x="8022863" y="2978581"/>
            <a:ext cx="899391" cy="899391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A8D7C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827" tIns="210667" rIns="210667" bIns="121913" numCol="1" spcCol="1270" anchor="ctr" anchorCtr="0">
              <a:noAutofit/>
            </a:bodyPr>
            <a:lstStyle/>
            <a:p>
              <a:pPr defTabSz="1184275">
                <a:lnSpc>
                  <a:spcPct val="120000"/>
                </a:lnSpc>
                <a:spcAft>
                  <a:spcPct val="35000"/>
                </a:spcAft>
              </a:pPr>
              <a:endParaRPr lang="en-US" sz="76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827" tIns="243827" rIns="210667" bIns="210667" numCol="1" spcCol="1270" anchor="ctr" anchorCtr="0">
              <a:noAutofit/>
            </a:bodyPr>
            <a:lstStyle/>
            <a:p>
              <a:pPr defTabSz="1184275">
                <a:lnSpc>
                  <a:spcPct val="120000"/>
                </a:lnSpc>
                <a:spcAft>
                  <a:spcPct val="35000"/>
                </a:spcAft>
              </a:pPr>
              <a:endParaRPr lang="en-US" sz="76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9" name="Group 148"/>
          <p:cNvGrpSpPr/>
          <p:nvPr/>
        </p:nvGrpSpPr>
        <p:grpSpPr>
          <a:xfrm>
            <a:off x="8067950" y="4392238"/>
            <a:ext cx="899391" cy="899391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009E8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10667" rIns="210667" bIns="121913" numCol="1" spcCol="1270" anchor="ctr" anchorCtr="0">
                <a:noAutofit/>
              </a:bodyPr>
              <a:lstStyle/>
              <a:p>
                <a:pPr defTabSz="118427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76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7" bIns="210667" numCol="1" spcCol="1270" anchor="ctr" anchorCtr="0">
                <a:noAutofit/>
              </a:bodyPr>
              <a:lstStyle/>
              <a:p>
                <a:pPr defTabSz="118427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76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1" name="Group 156"/>
          <p:cNvGrpSpPr/>
          <p:nvPr/>
        </p:nvGrpSpPr>
        <p:grpSpPr>
          <a:xfrm>
            <a:off x="3379911" y="2311462"/>
            <a:ext cx="899391" cy="899391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009E8C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defTabSz="118427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76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7" bIns="210667" numCol="1" spcCol="1270" anchor="ctr" anchorCtr="0">
                <a:noAutofit/>
              </a:bodyPr>
              <a:lstStyle/>
              <a:p>
                <a:pPr defTabSz="118427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76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pic>
        <p:nvPicPr>
          <p:cNvPr id="7" name="图片 6" descr="af3b6d2409855f23c92e9f2afed58b3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1415" y="1463040"/>
            <a:ext cx="4942205" cy="4942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69eb51f-793d-4b9c-9cd8-2403d0ec3da5"/>
          <p:cNvGrpSpPr>
            <a:grpSpLocks noChangeAspect="1"/>
          </p:cNvGrpSpPr>
          <p:nvPr/>
        </p:nvGrpSpPr>
        <p:grpSpPr>
          <a:xfrm>
            <a:off x="4156296" y="2062480"/>
            <a:ext cx="3942650" cy="3523823"/>
            <a:chOff x="4385689" y="2400585"/>
            <a:chExt cx="3382478" cy="3023158"/>
          </a:xfrm>
        </p:grpSpPr>
        <p:grpSp>
          <p:nvGrpSpPr>
            <p:cNvPr id="7" name="组合 6"/>
            <p:cNvGrpSpPr/>
            <p:nvPr/>
          </p:nvGrpSpPr>
          <p:grpSpPr>
            <a:xfrm>
              <a:off x="4458065" y="2420888"/>
              <a:ext cx="1061518" cy="1061518"/>
              <a:chOff x="5015880" y="2348880"/>
              <a:chExt cx="1061518" cy="106151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5015880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A8D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4264748" y="1988839"/>
                  <a:ext cx="2736305" cy="2736306"/>
                </a:xfrm>
                <a:prstGeom prst="ellipse">
                  <a:avLst/>
                </a:prstGeom>
                <a:solidFill>
                  <a:srgbClr val="A8D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41" name="任意多边形: 形状 3"/>
              <p:cNvSpPr>
                <a:spLocks noChangeAspect="1"/>
              </p:cNvSpPr>
              <p:nvPr/>
            </p:nvSpPr>
            <p:spPr bwMode="auto">
              <a:xfrm flipV="1">
                <a:off x="5343247" y="2605859"/>
                <a:ext cx="456609" cy="455317"/>
              </a:xfrm>
              <a:custGeom>
                <a:avLst/>
                <a:gdLst>
                  <a:gd name="connsiteX0" fmla="*/ 303461 w 607465"/>
                  <a:gd name="connsiteY0" fmla="*/ 241994 h 605749"/>
                  <a:gd name="connsiteX1" fmla="*/ 354648 w 607465"/>
                  <a:gd name="connsiteY1" fmla="*/ 293112 h 605749"/>
                  <a:gd name="connsiteX2" fmla="*/ 303461 w 607465"/>
                  <a:gd name="connsiteY2" fmla="*/ 344230 h 605749"/>
                  <a:gd name="connsiteX3" fmla="*/ 252274 w 607465"/>
                  <a:gd name="connsiteY3" fmla="*/ 293112 h 605749"/>
                  <a:gd name="connsiteX4" fmla="*/ 303461 w 607465"/>
                  <a:gd name="connsiteY4" fmla="*/ 241994 h 605749"/>
                  <a:gd name="connsiteX5" fmla="*/ 303860 w 607465"/>
                  <a:gd name="connsiteY5" fmla="*/ 130222 h 605749"/>
                  <a:gd name="connsiteX6" fmla="*/ 141170 w 607465"/>
                  <a:gd name="connsiteY6" fmla="*/ 292690 h 605749"/>
                  <a:gd name="connsiteX7" fmla="*/ 303860 w 607465"/>
                  <a:gd name="connsiteY7" fmla="*/ 456018 h 605749"/>
                  <a:gd name="connsiteX8" fmla="*/ 466549 w 607465"/>
                  <a:gd name="connsiteY8" fmla="*/ 292690 h 605749"/>
                  <a:gd name="connsiteX9" fmla="*/ 303860 w 607465"/>
                  <a:gd name="connsiteY9" fmla="*/ 130222 h 605749"/>
                  <a:gd name="connsiteX10" fmla="*/ 390369 w 607465"/>
                  <a:gd name="connsiteY10" fmla="*/ 527 h 605749"/>
                  <a:gd name="connsiteX11" fmla="*/ 418345 w 607465"/>
                  <a:gd name="connsiteY11" fmla="*/ 8156 h 605749"/>
                  <a:gd name="connsiteX12" fmla="*/ 455359 w 607465"/>
                  <a:gd name="connsiteY12" fmla="*/ 34804 h 605749"/>
                  <a:gd name="connsiteX13" fmla="*/ 459663 w 607465"/>
                  <a:gd name="connsiteY13" fmla="*/ 73487 h 605749"/>
                  <a:gd name="connsiteX14" fmla="*/ 450194 w 607465"/>
                  <a:gd name="connsiteY14" fmla="*/ 97556 h 605749"/>
                  <a:gd name="connsiteX15" fmla="*/ 458802 w 607465"/>
                  <a:gd name="connsiteY15" fmla="*/ 131941 h 605749"/>
                  <a:gd name="connsiteX16" fmla="*/ 465688 w 607465"/>
                  <a:gd name="connsiteY16" fmla="*/ 137958 h 605749"/>
                  <a:gd name="connsiteX17" fmla="*/ 500120 w 607465"/>
                  <a:gd name="connsiteY17" fmla="*/ 144835 h 605749"/>
                  <a:gd name="connsiteX18" fmla="*/ 524222 w 607465"/>
                  <a:gd name="connsiteY18" fmla="*/ 134520 h 605749"/>
                  <a:gd name="connsiteX19" fmla="*/ 562958 w 607465"/>
                  <a:gd name="connsiteY19" fmla="*/ 136239 h 605749"/>
                  <a:gd name="connsiteX20" fmla="*/ 594807 w 607465"/>
                  <a:gd name="connsiteY20" fmla="*/ 179220 h 605749"/>
                  <a:gd name="connsiteX21" fmla="*/ 601694 w 607465"/>
                  <a:gd name="connsiteY21" fmla="*/ 222201 h 605749"/>
                  <a:gd name="connsiteX22" fmla="*/ 576731 w 607465"/>
                  <a:gd name="connsiteY22" fmla="*/ 252288 h 605749"/>
                  <a:gd name="connsiteX23" fmla="*/ 549185 w 607465"/>
                  <a:gd name="connsiteY23" fmla="*/ 264323 h 605749"/>
                  <a:gd name="connsiteX24" fmla="*/ 530248 w 607465"/>
                  <a:gd name="connsiteY24" fmla="*/ 283234 h 605749"/>
                  <a:gd name="connsiteX25" fmla="*/ 530248 w 607465"/>
                  <a:gd name="connsiteY25" fmla="*/ 292690 h 605749"/>
                  <a:gd name="connsiteX26" fmla="*/ 530248 w 607465"/>
                  <a:gd name="connsiteY26" fmla="*/ 307303 h 605749"/>
                  <a:gd name="connsiteX27" fmla="*/ 549185 w 607465"/>
                  <a:gd name="connsiteY27" fmla="*/ 328794 h 605749"/>
                  <a:gd name="connsiteX28" fmla="*/ 579313 w 607465"/>
                  <a:gd name="connsiteY28" fmla="*/ 340829 h 605749"/>
                  <a:gd name="connsiteX29" fmla="*/ 605998 w 607465"/>
                  <a:gd name="connsiteY29" fmla="*/ 369196 h 605749"/>
                  <a:gd name="connsiteX30" fmla="*/ 599111 w 607465"/>
                  <a:gd name="connsiteY30" fmla="*/ 425071 h 605749"/>
                  <a:gd name="connsiteX31" fmla="*/ 573288 w 607465"/>
                  <a:gd name="connsiteY31" fmla="*/ 459456 h 605749"/>
                  <a:gd name="connsiteX32" fmla="*/ 533691 w 607465"/>
                  <a:gd name="connsiteY32" fmla="*/ 461175 h 605749"/>
                  <a:gd name="connsiteX33" fmla="*/ 494095 w 607465"/>
                  <a:gd name="connsiteY33" fmla="*/ 446562 h 605749"/>
                  <a:gd name="connsiteX34" fmla="*/ 459663 w 607465"/>
                  <a:gd name="connsiteY34" fmla="*/ 452579 h 605749"/>
                  <a:gd name="connsiteX35" fmla="*/ 453637 w 607465"/>
                  <a:gd name="connsiteY35" fmla="*/ 484385 h 605749"/>
                  <a:gd name="connsiteX36" fmla="*/ 471714 w 607465"/>
                  <a:gd name="connsiteY36" fmla="*/ 525647 h 605749"/>
                  <a:gd name="connsiteX37" fmla="*/ 472575 w 607465"/>
                  <a:gd name="connsiteY37" fmla="*/ 565189 h 605749"/>
                  <a:gd name="connsiteX38" fmla="*/ 435561 w 607465"/>
                  <a:gd name="connsiteY38" fmla="*/ 593557 h 605749"/>
                  <a:gd name="connsiteX39" fmla="*/ 384774 w 607465"/>
                  <a:gd name="connsiteY39" fmla="*/ 602153 h 605749"/>
                  <a:gd name="connsiteX40" fmla="*/ 354646 w 607465"/>
                  <a:gd name="connsiteY40" fmla="*/ 578943 h 605749"/>
                  <a:gd name="connsiteX41" fmla="*/ 332266 w 607465"/>
                  <a:gd name="connsiteY41" fmla="*/ 528226 h 605749"/>
                  <a:gd name="connsiteX42" fmla="*/ 318493 w 607465"/>
                  <a:gd name="connsiteY42" fmla="*/ 508454 h 605749"/>
                  <a:gd name="connsiteX43" fmla="*/ 314189 w 607465"/>
                  <a:gd name="connsiteY43" fmla="*/ 508454 h 605749"/>
                  <a:gd name="connsiteX44" fmla="*/ 303860 w 607465"/>
                  <a:gd name="connsiteY44" fmla="*/ 508454 h 605749"/>
                  <a:gd name="connsiteX45" fmla="*/ 286644 w 607465"/>
                  <a:gd name="connsiteY45" fmla="*/ 528226 h 605749"/>
                  <a:gd name="connsiteX46" fmla="*/ 266846 w 607465"/>
                  <a:gd name="connsiteY46" fmla="*/ 579803 h 605749"/>
                  <a:gd name="connsiteX47" fmla="*/ 238439 w 607465"/>
                  <a:gd name="connsiteY47" fmla="*/ 605591 h 605749"/>
                  <a:gd name="connsiteX48" fmla="*/ 189374 w 607465"/>
                  <a:gd name="connsiteY48" fmla="*/ 596136 h 605749"/>
                  <a:gd name="connsiteX49" fmla="*/ 148917 w 607465"/>
                  <a:gd name="connsiteY49" fmla="*/ 572926 h 605749"/>
                  <a:gd name="connsiteX50" fmla="*/ 146335 w 607465"/>
                  <a:gd name="connsiteY50" fmla="*/ 533383 h 605749"/>
                  <a:gd name="connsiteX51" fmla="*/ 166994 w 607465"/>
                  <a:gd name="connsiteY51" fmla="*/ 479227 h 605749"/>
                  <a:gd name="connsiteX52" fmla="*/ 165272 w 607465"/>
                  <a:gd name="connsiteY52" fmla="*/ 450000 h 605749"/>
                  <a:gd name="connsiteX53" fmla="*/ 136005 w 607465"/>
                  <a:gd name="connsiteY53" fmla="*/ 450000 h 605749"/>
                  <a:gd name="connsiteX54" fmla="*/ 82636 w 607465"/>
                  <a:gd name="connsiteY54" fmla="*/ 474070 h 605749"/>
                  <a:gd name="connsiteX55" fmla="*/ 43900 w 607465"/>
                  <a:gd name="connsiteY55" fmla="*/ 472350 h 605749"/>
                  <a:gd name="connsiteX56" fmla="*/ 15494 w 607465"/>
                  <a:gd name="connsiteY56" fmla="*/ 431089 h 605749"/>
                  <a:gd name="connsiteX57" fmla="*/ 3443 w 607465"/>
                  <a:gd name="connsiteY57" fmla="*/ 386388 h 605749"/>
                  <a:gd name="connsiteX58" fmla="*/ 29267 w 607465"/>
                  <a:gd name="connsiteY58" fmla="*/ 356302 h 605749"/>
                  <a:gd name="connsiteX59" fmla="*/ 80054 w 607465"/>
                  <a:gd name="connsiteY59" fmla="*/ 333952 h 605749"/>
                  <a:gd name="connsiteX60" fmla="*/ 98130 w 607465"/>
                  <a:gd name="connsiteY60" fmla="*/ 310742 h 605749"/>
                  <a:gd name="connsiteX61" fmla="*/ 76610 w 607465"/>
                  <a:gd name="connsiteY61" fmla="*/ 288392 h 605749"/>
                  <a:gd name="connsiteX62" fmla="*/ 26685 w 607465"/>
                  <a:gd name="connsiteY62" fmla="*/ 269480 h 605749"/>
                  <a:gd name="connsiteX63" fmla="*/ 0 w 607465"/>
                  <a:gd name="connsiteY63" fmla="*/ 241113 h 605749"/>
                  <a:gd name="connsiteX64" fmla="*/ 9469 w 607465"/>
                  <a:gd name="connsiteY64" fmla="*/ 192114 h 605749"/>
                  <a:gd name="connsiteX65" fmla="*/ 33571 w 607465"/>
                  <a:gd name="connsiteY65" fmla="*/ 151712 h 605749"/>
                  <a:gd name="connsiteX66" fmla="*/ 72307 w 607465"/>
                  <a:gd name="connsiteY66" fmla="*/ 148274 h 605749"/>
                  <a:gd name="connsiteX67" fmla="*/ 113625 w 607465"/>
                  <a:gd name="connsiteY67" fmla="*/ 163747 h 605749"/>
                  <a:gd name="connsiteX68" fmla="*/ 145474 w 607465"/>
                  <a:gd name="connsiteY68" fmla="*/ 156870 h 605749"/>
                  <a:gd name="connsiteX69" fmla="*/ 148917 w 607465"/>
                  <a:gd name="connsiteY69" fmla="*/ 122485 h 605749"/>
                  <a:gd name="connsiteX70" fmla="*/ 131701 w 607465"/>
                  <a:gd name="connsiteY70" fmla="*/ 84662 h 605749"/>
                  <a:gd name="connsiteX71" fmla="*/ 133423 w 607465"/>
                  <a:gd name="connsiteY71" fmla="*/ 45979 h 605749"/>
                  <a:gd name="connsiteX72" fmla="*/ 174741 w 607465"/>
                  <a:gd name="connsiteY72" fmla="*/ 18471 h 605749"/>
                  <a:gd name="connsiteX73" fmla="*/ 220363 w 607465"/>
                  <a:gd name="connsiteY73" fmla="*/ 6437 h 605749"/>
                  <a:gd name="connsiteX74" fmla="*/ 249630 w 607465"/>
                  <a:gd name="connsiteY74" fmla="*/ 32225 h 605749"/>
                  <a:gd name="connsiteX75" fmla="*/ 262542 w 607465"/>
                  <a:gd name="connsiteY75" fmla="*/ 60593 h 605749"/>
                  <a:gd name="connsiteX76" fmla="*/ 292669 w 607465"/>
                  <a:gd name="connsiteY76" fmla="*/ 76925 h 605749"/>
                  <a:gd name="connsiteX77" fmla="*/ 314189 w 607465"/>
                  <a:gd name="connsiteY77" fmla="*/ 76066 h 605749"/>
                  <a:gd name="connsiteX78" fmla="*/ 316772 w 607465"/>
                  <a:gd name="connsiteY78" fmla="*/ 76066 h 605749"/>
                  <a:gd name="connsiteX79" fmla="*/ 327962 w 607465"/>
                  <a:gd name="connsiteY79" fmla="*/ 56295 h 605749"/>
                  <a:gd name="connsiteX80" fmla="*/ 338291 w 607465"/>
                  <a:gd name="connsiteY80" fmla="*/ 27068 h 605749"/>
                  <a:gd name="connsiteX81" fmla="*/ 367558 w 607465"/>
                  <a:gd name="connsiteY81" fmla="*/ 1279 h 605749"/>
                  <a:gd name="connsiteX82" fmla="*/ 390369 w 607465"/>
                  <a:gd name="connsiteY82" fmla="*/ 527 h 60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607465" h="605749">
                    <a:moveTo>
                      <a:pt x="303461" y="241994"/>
                    </a:moveTo>
                    <a:cubicBezTo>
                      <a:pt x="331731" y="241994"/>
                      <a:pt x="354648" y="264880"/>
                      <a:pt x="354648" y="293112"/>
                    </a:cubicBezTo>
                    <a:cubicBezTo>
                      <a:pt x="354648" y="321344"/>
                      <a:pt x="331731" y="344230"/>
                      <a:pt x="303461" y="344230"/>
                    </a:cubicBezTo>
                    <a:cubicBezTo>
                      <a:pt x="275191" y="344230"/>
                      <a:pt x="252274" y="321344"/>
                      <a:pt x="252274" y="293112"/>
                    </a:cubicBezTo>
                    <a:cubicBezTo>
                      <a:pt x="252274" y="264880"/>
                      <a:pt x="275191" y="241994"/>
                      <a:pt x="303461" y="241994"/>
                    </a:cubicBezTo>
                    <a:close/>
                    <a:moveTo>
                      <a:pt x="303860" y="130222"/>
                    </a:moveTo>
                    <a:cubicBezTo>
                      <a:pt x="213476" y="130222"/>
                      <a:pt x="141170" y="203290"/>
                      <a:pt x="141170" y="292690"/>
                    </a:cubicBezTo>
                    <a:cubicBezTo>
                      <a:pt x="141170" y="382950"/>
                      <a:pt x="213476" y="456018"/>
                      <a:pt x="303860" y="456018"/>
                    </a:cubicBezTo>
                    <a:cubicBezTo>
                      <a:pt x="393382" y="456018"/>
                      <a:pt x="466549" y="382950"/>
                      <a:pt x="466549" y="292690"/>
                    </a:cubicBezTo>
                    <a:cubicBezTo>
                      <a:pt x="466549" y="203290"/>
                      <a:pt x="393382" y="130222"/>
                      <a:pt x="303860" y="130222"/>
                    </a:cubicBezTo>
                    <a:close/>
                    <a:moveTo>
                      <a:pt x="390369" y="527"/>
                    </a:moveTo>
                    <a:cubicBezTo>
                      <a:pt x="398977" y="1494"/>
                      <a:pt x="408446" y="3858"/>
                      <a:pt x="418345" y="8156"/>
                    </a:cubicBezTo>
                    <a:cubicBezTo>
                      <a:pt x="436422" y="15892"/>
                      <a:pt x="448473" y="26208"/>
                      <a:pt x="455359" y="34804"/>
                    </a:cubicBezTo>
                    <a:cubicBezTo>
                      <a:pt x="463967" y="43400"/>
                      <a:pt x="463967" y="62312"/>
                      <a:pt x="459663" y="73487"/>
                    </a:cubicBezTo>
                    <a:lnTo>
                      <a:pt x="450194" y="97556"/>
                    </a:lnTo>
                    <a:cubicBezTo>
                      <a:pt x="445890" y="109591"/>
                      <a:pt x="450194" y="124205"/>
                      <a:pt x="458802" y="131941"/>
                    </a:cubicBezTo>
                    <a:cubicBezTo>
                      <a:pt x="461385" y="133660"/>
                      <a:pt x="463106" y="136239"/>
                      <a:pt x="465688" y="137958"/>
                    </a:cubicBezTo>
                    <a:cubicBezTo>
                      <a:pt x="474296" y="146555"/>
                      <a:pt x="488930" y="149993"/>
                      <a:pt x="500120" y="144835"/>
                    </a:cubicBezTo>
                    <a:lnTo>
                      <a:pt x="524222" y="134520"/>
                    </a:lnTo>
                    <a:cubicBezTo>
                      <a:pt x="534552" y="129362"/>
                      <a:pt x="553489" y="129362"/>
                      <a:pt x="562958" y="136239"/>
                    </a:cubicBezTo>
                    <a:cubicBezTo>
                      <a:pt x="573288" y="143976"/>
                      <a:pt x="586199" y="157730"/>
                      <a:pt x="594807" y="179220"/>
                    </a:cubicBezTo>
                    <a:cubicBezTo>
                      <a:pt x="601694" y="196413"/>
                      <a:pt x="602554" y="211026"/>
                      <a:pt x="601694" y="222201"/>
                    </a:cubicBezTo>
                    <a:cubicBezTo>
                      <a:pt x="600833" y="234236"/>
                      <a:pt x="587921" y="247130"/>
                      <a:pt x="576731" y="252288"/>
                    </a:cubicBezTo>
                    <a:lnTo>
                      <a:pt x="549185" y="264323"/>
                    </a:lnTo>
                    <a:cubicBezTo>
                      <a:pt x="537995" y="269480"/>
                      <a:pt x="530248" y="277217"/>
                      <a:pt x="530248" y="283234"/>
                    </a:cubicBezTo>
                    <a:cubicBezTo>
                      <a:pt x="530248" y="285813"/>
                      <a:pt x="530248" y="289251"/>
                      <a:pt x="530248" y="292690"/>
                    </a:cubicBezTo>
                    <a:cubicBezTo>
                      <a:pt x="530248" y="296988"/>
                      <a:pt x="530248" y="302146"/>
                      <a:pt x="530248" y="307303"/>
                    </a:cubicBezTo>
                    <a:cubicBezTo>
                      <a:pt x="529387" y="315040"/>
                      <a:pt x="537134" y="324496"/>
                      <a:pt x="549185" y="328794"/>
                    </a:cubicBezTo>
                    <a:lnTo>
                      <a:pt x="579313" y="340829"/>
                    </a:lnTo>
                    <a:cubicBezTo>
                      <a:pt x="590503" y="345127"/>
                      <a:pt x="603415" y="357161"/>
                      <a:pt x="605998" y="369196"/>
                    </a:cubicBezTo>
                    <a:cubicBezTo>
                      <a:pt x="608580" y="383810"/>
                      <a:pt x="608580" y="403581"/>
                      <a:pt x="599111" y="425071"/>
                    </a:cubicBezTo>
                    <a:cubicBezTo>
                      <a:pt x="591364" y="442264"/>
                      <a:pt x="581895" y="453439"/>
                      <a:pt x="573288" y="459456"/>
                    </a:cubicBezTo>
                    <a:cubicBezTo>
                      <a:pt x="563819" y="467193"/>
                      <a:pt x="544881" y="465473"/>
                      <a:pt x="533691" y="461175"/>
                    </a:cubicBezTo>
                    <a:lnTo>
                      <a:pt x="494095" y="446562"/>
                    </a:lnTo>
                    <a:cubicBezTo>
                      <a:pt x="482904" y="442264"/>
                      <a:pt x="467410" y="444843"/>
                      <a:pt x="459663" y="452579"/>
                    </a:cubicBezTo>
                    <a:cubicBezTo>
                      <a:pt x="451916" y="459456"/>
                      <a:pt x="448473" y="474070"/>
                      <a:pt x="453637" y="484385"/>
                    </a:cubicBezTo>
                    <a:lnTo>
                      <a:pt x="471714" y="525647"/>
                    </a:lnTo>
                    <a:cubicBezTo>
                      <a:pt x="476879" y="536822"/>
                      <a:pt x="479461" y="555734"/>
                      <a:pt x="472575" y="565189"/>
                    </a:cubicBezTo>
                    <a:cubicBezTo>
                      <a:pt x="466549" y="575505"/>
                      <a:pt x="455359" y="585820"/>
                      <a:pt x="435561" y="593557"/>
                    </a:cubicBezTo>
                    <a:cubicBezTo>
                      <a:pt x="415763" y="601293"/>
                      <a:pt x="397686" y="602153"/>
                      <a:pt x="384774" y="602153"/>
                    </a:cubicBezTo>
                    <a:cubicBezTo>
                      <a:pt x="372723" y="601293"/>
                      <a:pt x="358950" y="589259"/>
                      <a:pt x="354646" y="578943"/>
                    </a:cubicBezTo>
                    <a:lnTo>
                      <a:pt x="332266" y="528226"/>
                    </a:lnTo>
                    <a:cubicBezTo>
                      <a:pt x="327101" y="517910"/>
                      <a:pt x="321075" y="508454"/>
                      <a:pt x="318493" y="508454"/>
                    </a:cubicBezTo>
                    <a:cubicBezTo>
                      <a:pt x="316772" y="508454"/>
                      <a:pt x="315050" y="508454"/>
                      <a:pt x="314189" y="508454"/>
                    </a:cubicBezTo>
                    <a:cubicBezTo>
                      <a:pt x="310746" y="508454"/>
                      <a:pt x="307303" y="508454"/>
                      <a:pt x="303860" y="508454"/>
                    </a:cubicBezTo>
                    <a:cubicBezTo>
                      <a:pt x="298695" y="508454"/>
                      <a:pt x="290948" y="517051"/>
                      <a:pt x="286644" y="528226"/>
                    </a:cubicBezTo>
                    <a:lnTo>
                      <a:pt x="266846" y="579803"/>
                    </a:lnTo>
                    <a:cubicBezTo>
                      <a:pt x="262542" y="590978"/>
                      <a:pt x="250490" y="605591"/>
                      <a:pt x="238439" y="605591"/>
                    </a:cubicBezTo>
                    <a:cubicBezTo>
                      <a:pt x="228110" y="606451"/>
                      <a:pt x="211755" y="603872"/>
                      <a:pt x="189374" y="596136"/>
                    </a:cubicBezTo>
                    <a:cubicBezTo>
                      <a:pt x="168715" y="589259"/>
                      <a:pt x="156664" y="580663"/>
                      <a:pt x="148917" y="572926"/>
                    </a:cubicBezTo>
                    <a:cubicBezTo>
                      <a:pt x="141170" y="564330"/>
                      <a:pt x="142031" y="544558"/>
                      <a:pt x="146335" y="533383"/>
                    </a:cubicBezTo>
                    <a:lnTo>
                      <a:pt x="166994" y="479227"/>
                    </a:lnTo>
                    <a:cubicBezTo>
                      <a:pt x="171298" y="467193"/>
                      <a:pt x="170437" y="455158"/>
                      <a:pt x="165272" y="450000"/>
                    </a:cubicBezTo>
                    <a:cubicBezTo>
                      <a:pt x="160107" y="444843"/>
                      <a:pt x="147195" y="444843"/>
                      <a:pt x="136005" y="450000"/>
                    </a:cubicBezTo>
                    <a:lnTo>
                      <a:pt x="82636" y="474070"/>
                    </a:lnTo>
                    <a:cubicBezTo>
                      <a:pt x="71446" y="479227"/>
                      <a:pt x="52508" y="480947"/>
                      <a:pt x="43900" y="472350"/>
                    </a:cubicBezTo>
                    <a:cubicBezTo>
                      <a:pt x="35292" y="465473"/>
                      <a:pt x="25824" y="452579"/>
                      <a:pt x="15494" y="431089"/>
                    </a:cubicBezTo>
                    <a:cubicBezTo>
                      <a:pt x="6026" y="411317"/>
                      <a:pt x="3443" y="396704"/>
                      <a:pt x="3443" y="386388"/>
                    </a:cubicBezTo>
                    <a:cubicBezTo>
                      <a:pt x="4304" y="374354"/>
                      <a:pt x="18077" y="361460"/>
                      <a:pt x="29267" y="356302"/>
                    </a:cubicBezTo>
                    <a:lnTo>
                      <a:pt x="80054" y="333952"/>
                    </a:lnTo>
                    <a:cubicBezTo>
                      <a:pt x="90383" y="328794"/>
                      <a:pt x="98991" y="318479"/>
                      <a:pt x="98130" y="310742"/>
                    </a:cubicBezTo>
                    <a:cubicBezTo>
                      <a:pt x="97270" y="302146"/>
                      <a:pt x="87801" y="292690"/>
                      <a:pt x="76610" y="288392"/>
                    </a:cubicBezTo>
                    <a:lnTo>
                      <a:pt x="26685" y="269480"/>
                    </a:lnTo>
                    <a:cubicBezTo>
                      <a:pt x="15494" y="265182"/>
                      <a:pt x="861" y="253147"/>
                      <a:pt x="0" y="241113"/>
                    </a:cubicBezTo>
                    <a:cubicBezTo>
                      <a:pt x="0" y="229938"/>
                      <a:pt x="1722" y="214465"/>
                      <a:pt x="9469" y="192114"/>
                    </a:cubicBezTo>
                    <a:cubicBezTo>
                      <a:pt x="17216" y="170624"/>
                      <a:pt x="25824" y="158589"/>
                      <a:pt x="33571" y="151712"/>
                    </a:cubicBezTo>
                    <a:cubicBezTo>
                      <a:pt x="42179" y="143116"/>
                      <a:pt x="61116" y="143976"/>
                      <a:pt x="72307" y="148274"/>
                    </a:cubicBezTo>
                    <a:lnTo>
                      <a:pt x="113625" y="163747"/>
                    </a:lnTo>
                    <a:cubicBezTo>
                      <a:pt x="124815" y="168045"/>
                      <a:pt x="138588" y="164607"/>
                      <a:pt x="145474" y="156870"/>
                    </a:cubicBezTo>
                    <a:cubicBezTo>
                      <a:pt x="152360" y="148274"/>
                      <a:pt x="154082" y="133660"/>
                      <a:pt x="148917" y="122485"/>
                    </a:cubicBezTo>
                    <a:lnTo>
                      <a:pt x="131701" y="84662"/>
                    </a:lnTo>
                    <a:cubicBezTo>
                      <a:pt x="127397" y="73487"/>
                      <a:pt x="125676" y="54575"/>
                      <a:pt x="133423" y="45979"/>
                    </a:cubicBezTo>
                    <a:cubicBezTo>
                      <a:pt x="141170" y="38243"/>
                      <a:pt x="153221" y="27927"/>
                      <a:pt x="174741" y="18471"/>
                    </a:cubicBezTo>
                    <a:cubicBezTo>
                      <a:pt x="194539" y="9015"/>
                      <a:pt x="209172" y="6437"/>
                      <a:pt x="220363" y="6437"/>
                    </a:cubicBezTo>
                    <a:cubicBezTo>
                      <a:pt x="232414" y="6437"/>
                      <a:pt x="244465" y="21050"/>
                      <a:pt x="249630" y="32225"/>
                    </a:cubicBezTo>
                    <a:lnTo>
                      <a:pt x="262542" y="60593"/>
                    </a:lnTo>
                    <a:cubicBezTo>
                      <a:pt x="267706" y="71768"/>
                      <a:pt x="280618" y="78645"/>
                      <a:pt x="292669" y="76925"/>
                    </a:cubicBezTo>
                    <a:cubicBezTo>
                      <a:pt x="299556" y="76925"/>
                      <a:pt x="306442" y="76066"/>
                      <a:pt x="314189" y="76066"/>
                    </a:cubicBezTo>
                    <a:cubicBezTo>
                      <a:pt x="315050" y="76066"/>
                      <a:pt x="315911" y="76066"/>
                      <a:pt x="316772" y="76066"/>
                    </a:cubicBezTo>
                    <a:cubicBezTo>
                      <a:pt x="318493" y="76066"/>
                      <a:pt x="323658" y="67470"/>
                      <a:pt x="327962" y="56295"/>
                    </a:cubicBezTo>
                    <a:lnTo>
                      <a:pt x="338291" y="27068"/>
                    </a:lnTo>
                    <a:cubicBezTo>
                      <a:pt x="342595" y="15892"/>
                      <a:pt x="355507" y="2998"/>
                      <a:pt x="367558" y="1279"/>
                    </a:cubicBezTo>
                    <a:cubicBezTo>
                      <a:pt x="374014" y="-10"/>
                      <a:pt x="381761" y="-440"/>
                      <a:pt x="390369" y="5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670898" y="2400585"/>
              <a:ext cx="1061518" cy="1061518"/>
              <a:chOff x="6117115" y="2348880"/>
              <a:chExt cx="1061518" cy="1061518"/>
            </a:xfrm>
          </p:grpSpPr>
          <p:grpSp>
            <p:nvGrpSpPr>
              <p:cNvPr id="35" name="组合 34"/>
              <p:cNvGrpSpPr/>
              <p:nvPr/>
            </p:nvGrpSpPr>
            <p:grpSpPr>
              <a:xfrm rot="10800000">
                <a:off x="6117115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009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009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36" name="任意多边形: 形状 9"/>
              <p:cNvSpPr>
                <a:spLocks noChangeAspect="1"/>
              </p:cNvSpPr>
              <p:nvPr/>
            </p:nvSpPr>
            <p:spPr bwMode="auto">
              <a:xfrm>
                <a:off x="6426243" y="2604910"/>
                <a:ext cx="510497" cy="46527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706649" y="4362225"/>
              <a:ext cx="1061518" cy="1061518"/>
              <a:chOff x="6122546" y="3522676"/>
              <a:chExt cx="1061518" cy="1061518"/>
            </a:xfrm>
          </p:grpSpPr>
          <p:grpSp>
            <p:nvGrpSpPr>
              <p:cNvPr id="30" name="组合 29"/>
              <p:cNvGrpSpPr/>
              <p:nvPr/>
            </p:nvGrpSpPr>
            <p:grpSpPr>
              <a:xfrm rot="10800000">
                <a:off x="6122546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A8D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4264748" y="1988839"/>
                  <a:ext cx="2736305" cy="2736305"/>
                </a:xfrm>
                <a:prstGeom prst="ellipse">
                  <a:avLst/>
                </a:prstGeom>
                <a:solidFill>
                  <a:srgbClr val="A8D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31" name="任意多边形: 形状 15"/>
              <p:cNvSpPr>
                <a:spLocks noChangeAspect="1"/>
              </p:cNvSpPr>
              <p:nvPr/>
            </p:nvSpPr>
            <p:spPr bwMode="auto">
              <a:xfrm>
                <a:off x="6427410" y="3933056"/>
                <a:ext cx="342114" cy="323360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85689" y="4362225"/>
              <a:ext cx="1061518" cy="1061518"/>
              <a:chOff x="5034651" y="3522676"/>
              <a:chExt cx="1061518" cy="106151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034651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solidFill>
                  <a:srgbClr val="009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solidFill>
                  <a:srgbClr val="009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tx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26" name="任意多边形: 形状 21"/>
              <p:cNvSpPr>
                <a:spLocks noChangeAspect="1"/>
              </p:cNvSpPr>
              <p:nvPr/>
            </p:nvSpPr>
            <p:spPr bwMode="auto">
              <a:xfrm>
                <a:off x="5322353" y="3933057"/>
                <a:ext cx="550567" cy="310736"/>
              </a:xfrm>
              <a:custGeom>
                <a:avLst/>
                <a:gdLst>
                  <a:gd name="T0" fmla="*/ 5639 w 6827"/>
                  <a:gd name="T1" fmla="*/ 1484 h 3859"/>
                  <a:gd name="T2" fmla="*/ 5302 w 6827"/>
                  <a:gd name="T3" fmla="*/ 1533 h 3859"/>
                  <a:gd name="T4" fmla="*/ 3413 w 6827"/>
                  <a:gd name="T5" fmla="*/ 0 h 3859"/>
                  <a:gd name="T6" fmla="*/ 1525 w 6827"/>
                  <a:gd name="T7" fmla="*/ 1533 h 3859"/>
                  <a:gd name="T8" fmla="*/ 1187 w 6827"/>
                  <a:gd name="T9" fmla="*/ 1484 h 3859"/>
                  <a:gd name="T10" fmla="*/ 0 w 6827"/>
                  <a:gd name="T11" fmla="*/ 2671 h 3859"/>
                  <a:gd name="T12" fmla="*/ 1187 w 6827"/>
                  <a:gd name="T13" fmla="*/ 3859 h 3859"/>
                  <a:gd name="T14" fmla="*/ 5639 w 6827"/>
                  <a:gd name="T15" fmla="*/ 3859 h 3859"/>
                  <a:gd name="T16" fmla="*/ 6827 w 6827"/>
                  <a:gd name="T17" fmla="*/ 2671 h 3859"/>
                  <a:gd name="T18" fmla="*/ 5639 w 6827"/>
                  <a:gd name="T19" fmla="*/ 1484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27" h="3859">
                    <a:moveTo>
                      <a:pt x="5639" y="1484"/>
                    </a:moveTo>
                    <a:cubicBezTo>
                      <a:pt x="5522" y="1484"/>
                      <a:pt x="5409" y="1501"/>
                      <a:pt x="5302" y="1533"/>
                    </a:cubicBezTo>
                    <a:cubicBezTo>
                      <a:pt x="5119" y="658"/>
                      <a:pt x="4343" y="0"/>
                      <a:pt x="3413" y="0"/>
                    </a:cubicBezTo>
                    <a:cubicBezTo>
                      <a:pt x="2484" y="0"/>
                      <a:pt x="1708" y="658"/>
                      <a:pt x="1525" y="1533"/>
                    </a:cubicBezTo>
                    <a:cubicBezTo>
                      <a:pt x="1418" y="1501"/>
                      <a:pt x="1305" y="1484"/>
                      <a:pt x="1187" y="1484"/>
                    </a:cubicBezTo>
                    <a:cubicBezTo>
                      <a:pt x="532" y="1484"/>
                      <a:pt x="0" y="2016"/>
                      <a:pt x="0" y="2671"/>
                    </a:cubicBezTo>
                    <a:cubicBezTo>
                      <a:pt x="0" y="3327"/>
                      <a:pt x="532" y="3859"/>
                      <a:pt x="1187" y="3859"/>
                    </a:cubicBezTo>
                    <a:lnTo>
                      <a:pt x="5639" y="3859"/>
                    </a:lnTo>
                    <a:cubicBezTo>
                      <a:pt x="6295" y="3859"/>
                      <a:pt x="6827" y="3327"/>
                      <a:pt x="6827" y="2671"/>
                    </a:cubicBezTo>
                    <a:cubicBezTo>
                      <a:pt x="6827" y="2016"/>
                      <a:pt x="6295" y="1484"/>
                      <a:pt x="5639" y="14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7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cxnSp>
          <p:nvCxnSpPr>
            <p:cNvPr id="11" name="直接连接符 10"/>
            <p:cNvCxnSpPr>
              <a:stCxn id="42" idx="5"/>
              <a:endCxn id="32" idx="5"/>
            </p:cNvCxnSpPr>
            <p:nvPr/>
          </p:nvCxnSpPr>
          <p:spPr>
            <a:xfrm>
              <a:off x="5364127" y="3326950"/>
              <a:ext cx="1497978" cy="1190731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7" idx="7"/>
              <a:endCxn id="37" idx="7"/>
            </p:cNvCxnSpPr>
            <p:nvPr/>
          </p:nvCxnSpPr>
          <p:spPr>
            <a:xfrm flipV="1">
              <a:off x="5291751" y="3307182"/>
              <a:ext cx="1534098" cy="1210499"/>
            </a:xfrm>
            <a:prstGeom prst="line">
              <a:avLst/>
            </a:prstGeom>
            <a:ln w="952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7095" y="1876485"/>
            <a:ext cx="3696619" cy="1597358"/>
            <a:chOff x="1027094" y="1876484"/>
            <a:chExt cx="3696619" cy="1597359"/>
          </a:xfrm>
        </p:grpSpPr>
        <p:grpSp>
          <p:nvGrpSpPr>
            <p:cNvPr id="24" name="组合 23"/>
            <p:cNvGrpSpPr/>
            <p:nvPr/>
          </p:nvGrpSpPr>
          <p:grpSpPr>
            <a:xfrm>
              <a:off x="1027094" y="1876484"/>
              <a:ext cx="1641356" cy="1597359"/>
              <a:chOff x="1863777" y="1617922"/>
              <a:chExt cx="1879172" cy="18288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863777" y="1617922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E8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0.25%</a:t>
                </a:r>
              </a:p>
            </p:txBody>
          </p:sp>
          <p:sp>
            <p:nvSpPr>
              <p:cNvPr id="40" name="弧形 39"/>
              <p:cNvSpPr/>
              <p:nvPr/>
            </p:nvSpPr>
            <p:spPr>
              <a:xfrm>
                <a:off x="2065795" y="1819940"/>
                <a:ext cx="1424763" cy="1424763"/>
              </a:xfrm>
              <a:prstGeom prst="arc">
                <a:avLst>
                  <a:gd name="adj1" fmla="val 16200000"/>
                  <a:gd name="adj2" fmla="val 20728475"/>
                </a:avLst>
              </a:prstGeom>
              <a:noFill/>
              <a:ln w="190500">
                <a:solidFill>
                  <a:srgbClr val="009E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620937" y="2262203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9E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615164" y="1927979"/>
              <a:ext cx="2108549" cy="564535"/>
              <a:chOff x="3681943" y="1676878"/>
              <a:chExt cx="2414057" cy="646331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681943" y="2323209"/>
                <a:ext cx="237744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20"/>
              <p:cNvSpPr txBox="1"/>
              <p:nvPr/>
            </p:nvSpPr>
            <p:spPr>
              <a:xfrm>
                <a:off x="5294499" y="1676878"/>
                <a:ext cx="801501" cy="55399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r"/>
                <a:r>
                  <a:rPr lang="en-US" sz="3600" dirty="0">
                    <a:solidFill>
                      <a:srgbClr val="009E8C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25%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27095" y="4120364"/>
            <a:ext cx="3696619" cy="1597359"/>
            <a:chOff x="1027094" y="4120361"/>
            <a:chExt cx="3696619" cy="159735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615164" y="4736392"/>
              <a:ext cx="2076566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1027094" y="4120361"/>
              <a:ext cx="1641356" cy="1597359"/>
              <a:chOff x="1863777" y="4186915"/>
              <a:chExt cx="1879172" cy="18288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863777" y="4186915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8D7C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0.55%</a:t>
                </a:r>
              </a:p>
            </p:txBody>
          </p:sp>
          <p:sp>
            <p:nvSpPr>
              <p:cNvPr id="37" name="弧形 36"/>
              <p:cNvSpPr/>
              <p:nvPr/>
            </p:nvSpPr>
            <p:spPr>
              <a:xfrm>
                <a:off x="2065795" y="4388933"/>
                <a:ext cx="1424763" cy="1424763"/>
              </a:xfrm>
              <a:prstGeom prst="arc">
                <a:avLst>
                  <a:gd name="adj1" fmla="val 16200000"/>
                  <a:gd name="adj2" fmla="val 6289673"/>
                </a:avLst>
              </a:prstGeom>
              <a:noFill/>
              <a:ln w="190500">
                <a:solidFill>
                  <a:srgbClr val="A8D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620937" y="4831196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A8D7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29" name="文本框 34"/>
            <p:cNvSpPr txBox="1"/>
            <p:nvPr/>
          </p:nvSpPr>
          <p:spPr>
            <a:xfrm>
              <a:off x="4009644" y="4171856"/>
              <a:ext cx="714069" cy="4838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en-US" sz="3600" dirty="0">
                  <a:solidFill>
                    <a:srgbClr val="009E8C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55%</a:t>
              </a:r>
            </a:p>
          </p:txBody>
        </p:sp>
      </p:grpSp>
      <p:pic>
        <p:nvPicPr>
          <p:cNvPr id="10" name="图片 9" descr="d8005dd910f37eb36f038174c0ef508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64530" y="1753870"/>
            <a:ext cx="4874260" cy="447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6256401" y="3066875"/>
            <a:ext cx="2766959" cy="404208"/>
          </a:xfrm>
          <a:prstGeom prst="roundRect">
            <a:avLst>
              <a:gd name="adj" fmla="val 18918"/>
            </a:avLst>
          </a:prstGeom>
          <a:solidFill>
            <a:srgbClr val="A8D7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pPr algn="r"/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62%</a:t>
            </a:r>
          </a:p>
        </p:txBody>
      </p:sp>
      <p:sp>
        <p:nvSpPr>
          <p:cNvPr id="5" name="Rectangle: Rounded Corners 32"/>
          <p:cNvSpPr/>
          <p:nvPr/>
        </p:nvSpPr>
        <p:spPr>
          <a:xfrm>
            <a:off x="2991942" y="3066875"/>
            <a:ext cx="3264457" cy="404208"/>
          </a:xfrm>
          <a:prstGeom prst="roundRect">
            <a:avLst>
              <a:gd name="adj" fmla="val 22575"/>
            </a:avLst>
          </a:prstGeom>
          <a:solidFill>
            <a:srgbClr val="A8D7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79%</a:t>
            </a:r>
          </a:p>
        </p:txBody>
      </p:sp>
      <p:sp>
        <p:nvSpPr>
          <p:cNvPr id="6" name="Rectangle 33"/>
          <p:cNvSpPr/>
          <p:nvPr/>
        </p:nvSpPr>
        <p:spPr>
          <a:xfrm>
            <a:off x="4907647" y="3130178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pPr algn="r"/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7" name="Rectangle 34"/>
          <p:cNvSpPr/>
          <p:nvPr/>
        </p:nvSpPr>
        <p:spPr>
          <a:xfrm>
            <a:off x="6643568" y="3130178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8" name="Rectangle: Rounded Corners 35"/>
          <p:cNvSpPr/>
          <p:nvPr/>
        </p:nvSpPr>
        <p:spPr>
          <a:xfrm>
            <a:off x="6256399" y="3935421"/>
            <a:ext cx="2672363" cy="404208"/>
          </a:xfrm>
          <a:prstGeom prst="roundRect">
            <a:avLst>
              <a:gd name="adj" fmla="val 18918"/>
            </a:avLst>
          </a:prstGeom>
          <a:solidFill>
            <a:srgbClr val="009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pPr algn="r"/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60%</a:t>
            </a:r>
          </a:p>
        </p:txBody>
      </p:sp>
      <p:sp>
        <p:nvSpPr>
          <p:cNvPr id="9" name="Rectangle: Rounded Corners 36"/>
          <p:cNvSpPr/>
          <p:nvPr/>
        </p:nvSpPr>
        <p:spPr>
          <a:xfrm>
            <a:off x="3256704" y="3935421"/>
            <a:ext cx="2999697" cy="404208"/>
          </a:xfrm>
          <a:prstGeom prst="roundRect">
            <a:avLst>
              <a:gd name="adj" fmla="val 22575"/>
            </a:avLst>
          </a:prstGeom>
          <a:solidFill>
            <a:srgbClr val="009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71%</a:t>
            </a:r>
          </a:p>
        </p:txBody>
      </p:sp>
      <p:sp>
        <p:nvSpPr>
          <p:cNvPr id="10" name="Rectangle 37"/>
          <p:cNvSpPr/>
          <p:nvPr/>
        </p:nvSpPr>
        <p:spPr>
          <a:xfrm>
            <a:off x="4907647" y="3998727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pPr algn="r"/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11" name="Rectangle 48"/>
          <p:cNvSpPr/>
          <p:nvPr/>
        </p:nvSpPr>
        <p:spPr>
          <a:xfrm>
            <a:off x="6643568" y="3998727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12" name="Rectangle: Rounded Corners 50"/>
          <p:cNvSpPr/>
          <p:nvPr/>
        </p:nvSpPr>
        <p:spPr>
          <a:xfrm>
            <a:off x="6256399" y="2198327"/>
            <a:ext cx="3299067" cy="404208"/>
          </a:xfrm>
          <a:prstGeom prst="roundRect">
            <a:avLst>
              <a:gd name="adj" fmla="val 17090"/>
            </a:avLst>
          </a:prstGeom>
          <a:solidFill>
            <a:srgbClr val="009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pPr algn="r"/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74%</a:t>
            </a:r>
          </a:p>
        </p:txBody>
      </p:sp>
      <p:sp>
        <p:nvSpPr>
          <p:cNvPr id="13" name="Rectangle: Rounded Corners 51"/>
          <p:cNvSpPr/>
          <p:nvPr/>
        </p:nvSpPr>
        <p:spPr>
          <a:xfrm>
            <a:off x="3550882" y="2198327"/>
            <a:ext cx="2705519" cy="404208"/>
          </a:xfrm>
          <a:prstGeom prst="roundRect">
            <a:avLst>
              <a:gd name="adj" fmla="val 22575"/>
            </a:avLst>
          </a:prstGeom>
          <a:solidFill>
            <a:srgbClr val="009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68%</a:t>
            </a:r>
          </a:p>
        </p:txBody>
      </p:sp>
      <p:sp>
        <p:nvSpPr>
          <p:cNvPr id="14" name="Rectangle 53"/>
          <p:cNvSpPr/>
          <p:nvPr/>
        </p:nvSpPr>
        <p:spPr>
          <a:xfrm>
            <a:off x="4907647" y="2261631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pPr algn="r"/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15" name="Rectangle 56"/>
          <p:cNvSpPr/>
          <p:nvPr/>
        </p:nvSpPr>
        <p:spPr>
          <a:xfrm>
            <a:off x="6643568" y="2261631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16" name="Rectangle: Rounded Corners 58"/>
          <p:cNvSpPr/>
          <p:nvPr/>
        </p:nvSpPr>
        <p:spPr>
          <a:xfrm>
            <a:off x="6256399" y="4803968"/>
            <a:ext cx="3825263" cy="404208"/>
          </a:xfrm>
          <a:prstGeom prst="roundRect">
            <a:avLst>
              <a:gd name="adj" fmla="val 26231"/>
            </a:avLst>
          </a:prstGeom>
          <a:solidFill>
            <a:srgbClr val="A8D7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pPr algn="r"/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96%</a:t>
            </a:r>
          </a:p>
        </p:txBody>
      </p:sp>
      <p:sp>
        <p:nvSpPr>
          <p:cNvPr id="17" name="Rectangle: Rounded Corners 59"/>
          <p:cNvSpPr/>
          <p:nvPr/>
        </p:nvSpPr>
        <p:spPr>
          <a:xfrm>
            <a:off x="2374165" y="4803968"/>
            <a:ext cx="3882235" cy="404208"/>
          </a:xfrm>
          <a:prstGeom prst="roundRect">
            <a:avLst>
              <a:gd name="adj" fmla="val 22575"/>
            </a:avLst>
          </a:prstGeom>
          <a:solidFill>
            <a:srgbClr val="A8D7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0" anchor="ctr" anchorCtr="0">
            <a:normAutofit/>
          </a:bodyPr>
          <a:lstStyle/>
          <a:p>
            <a:r>
              <a:rPr lang="en-US" sz="2100" spc="-45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98%</a:t>
            </a:r>
          </a:p>
        </p:txBody>
      </p:sp>
      <p:sp>
        <p:nvSpPr>
          <p:cNvPr id="18" name="Rectangle 61"/>
          <p:cNvSpPr/>
          <p:nvPr/>
        </p:nvSpPr>
        <p:spPr>
          <a:xfrm>
            <a:off x="4907647" y="4867273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pPr algn="r"/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19" name="Rectangle 72"/>
          <p:cNvSpPr/>
          <p:nvPr/>
        </p:nvSpPr>
        <p:spPr>
          <a:xfrm>
            <a:off x="6643568" y="4867273"/>
            <a:ext cx="992579" cy="253916"/>
          </a:xfrm>
          <a:prstGeom prst="rect">
            <a:avLst/>
          </a:prstGeom>
          <a:effectLst/>
        </p:spPr>
        <p:txBody>
          <a:bodyPr wrap="none" anchor="ctr">
            <a:normAutofit/>
          </a:bodyPr>
          <a:lstStyle/>
          <a:p>
            <a:r>
              <a:rPr lang="zh-CN" altLang="en-US" sz="1065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20" name="Freeform: Shape 73"/>
          <p:cNvSpPr/>
          <p:nvPr/>
        </p:nvSpPr>
        <p:spPr bwMode="auto">
          <a:xfrm>
            <a:off x="1337383" y="2028327"/>
            <a:ext cx="1084484" cy="3380892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tx2">
              <a:lumMod val="75000"/>
              <a:alpha val="26000"/>
            </a:schemeClr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1" name="Freeform: Shape 74"/>
          <p:cNvSpPr/>
          <p:nvPr/>
        </p:nvSpPr>
        <p:spPr bwMode="auto">
          <a:xfrm>
            <a:off x="9995495" y="2028327"/>
            <a:ext cx="887723" cy="3300564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tx2">
              <a:lumMod val="75000"/>
              <a:alpha val="26000"/>
            </a:schemeClr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22" name="Group 75"/>
          <p:cNvGrpSpPr/>
          <p:nvPr/>
        </p:nvGrpSpPr>
        <p:grpSpPr>
          <a:xfrm>
            <a:off x="5898710" y="2898542"/>
            <a:ext cx="740887" cy="742732"/>
            <a:chOff x="5746699" y="2884815"/>
            <a:chExt cx="712151" cy="713925"/>
          </a:xfrm>
          <a:effectLst/>
        </p:grpSpPr>
        <p:sp>
          <p:nvSpPr>
            <p:cNvPr id="23" name="Freeform: Shape 76"/>
            <p:cNvSpPr/>
            <p:nvPr/>
          </p:nvSpPr>
          <p:spPr bwMode="auto">
            <a:xfrm>
              <a:off x="5746699" y="2884815"/>
              <a:ext cx="712151" cy="713925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rgbClr val="64BFA3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4" name="Freeform: Shape 77"/>
            <p:cNvSpPr/>
            <p:nvPr/>
          </p:nvSpPr>
          <p:spPr bwMode="auto">
            <a:xfrm>
              <a:off x="5997161" y="3069587"/>
              <a:ext cx="191871" cy="345367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5" name="Group 78"/>
          <p:cNvGrpSpPr/>
          <p:nvPr/>
        </p:nvGrpSpPr>
        <p:grpSpPr>
          <a:xfrm>
            <a:off x="5898710" y="2028327"/>
            <a:ext cx="740887" cy="744581"/>
            <a:chOff x="5746699" y="2048352"/>
            <a:chExt cx="712151" cy="715702"/>
          </a:xfrm>
          <a:effectLst/>
        </p:grpSpPr>
        <p:sp>
          <p:nvSpPr>
            <p:cNvPr id="26" name="Freeform: Shape 79"/>
            <p:cNvSpPr/>
            <p:nvPr/>
          </p:nvSpPr>
          <p:spPr bwMode="auto">
            <a:xfrm>
              <a:off x="5746699" y="2048352"/>
              <a:ext cx="712151" cy="715702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rgbClr val="64BFA3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7" name="Freeform: Shape 80"/>
            <p:cNvSpPr/>
            <p:nvPr/>
          </p:nvSpPr>
          <p:spPr bwMode="auto">
            <a:xfrm>
              <a:off x="5941326" y="2262120"/>
              <a:ext cx="350166" cy="28780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5898710" y="3765065"/>
            <a:ext cx="740887" cy="742732"/>
            <a:chOff x="5746699" y="3717729"/>
            <a:chExt cx="712151" cy="713925"/>
          </a:xfrm>
          <a:effectLst/>
        </p:grpSpPr>
        <p:sp>
          <p:nvSpPr>
            <p:cNvPr id="29" name="Freeform: Shape 82"/>
            <p:cNvSpPr/>
            <p:nvPr/>
          </p:nvSpPr>
          <p:spPr bwMode="auto">
            <a:xfrm>
              <a:off x="5746699" y="3717729"/>
              <a:ext cx="712151" cy="713925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rgbClr val="64BFA3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0" name="Freeform: Shape 83"/>
            <p:cNvSpPr/>
            <p:nvPr/>
          </p:nvSpPr>
          <p:spPr bwMode="auto">
            <a:xfrm>
              <a:off x="5908454" y="3895579"/>
              <a:ext cx="373312" cy="359736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1" name="Group 84"/>
          <p:cNvGrpSpPr/>
          <p:nvPr/>
        </p:nvGrpSpPr>
        <p:grpSpPr>
          <a:xfrm>
            <a:off x="5898705" y="4633436"/>
            <a:ext cx="742735" cy="744581"/>
            <a:chOff x="5746696" y="4552422"/>
            <a:chExt cx="713926" cy="715702"/>
          </a:xfrm>
          <a:effectLst/>
        </p:grpSpPr>
        <p:sp>
          <p:nvSpPr>
            <p:cNvPr id="34" name="Freeform: Shape 85"/>
            <p:cNvSpPr/>
            <p:nvPr/>
          </p:nvSpPr>
          <p:spPr bwMode="auto">
            <a:xfrm>
              <a:off x="5746696" y="4552422"/>
              <a:ext cx="713926" cy="715702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rgbClr val="64BFA3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5" name="Freeform: Shape 86"/>
            <p:cNvSpPr/>
            <p:nvPr/>
          </p:nvSpPr>
          <p:spPr bwMode="auto">
            <a:xfrm>
              <a:off x="5945318" y="4753898"/>
              <a:ext cx="314912" cy="3143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 bldLvl="0" animBg="1"/>
      <p:bldP spid="9" grpId="0" bldLvl="0" animBg="1"/>
      <p:bldP spid="10" grpId="0"/>
      <p:bldP spid="11" grpId="0"/>
      <p:bldP spid="12" grpId="0" bldLvl="0" animBg="1"/>
      <p:bldP spid="13" grpId="0" bldLvl="0" animBg="1"/>
      <p:bldP spid="14" grpId="0"/>
      <p:bldP spid="15" grpId="0"/>
      <p:bldP spid="16" grpId="0" bldLvl="0" animBg="1"/>
      <p:bldP spid="17" grpId="0" bldLvl="0" animBg="1"/>
      <p:bldP spid="18" grpId="0"/>
      <p:bldP spid="19" grpId="0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6666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3117215" y="-3126105"/>
            <a:ext cx="6866890" cy="13101320"/>
          </a:xfrm>
          <a:prstGeom prst="rect">
            <a:avLst/>
          </a:prstGeom>
        </p:spPr>
      </p:pic>
      <p:sp>
        <p:nvSpPr>
          <p:cNvPr id="10" name="PA_文本框 26"/>
          <p:cNvSpPr txBox="1"/>
          <p:nvPr>
            <p:custDataLst>
              <p:tags r:id="rId1"/>
            </p:custDataLst>
          </p:nvPr>
        </p:nvSpPr>
        <p:spPr>
          <a:xfrm>
            <a:off x="1813541" y="2696381"/>
            <a:ext cx="8564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009E8C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感谢观看，谢谢聆听！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065"/>
            <a:ext cx="5114925" cy="6871335"/>
          </a:xfrm>
          <a:prstGeom prst="rect">
            <a:avLst/>
          </a:prstGeom>
          <a:solidFill>
            <a:srgbClr val="DC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只为设计_矩形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24000" y="1279525"/>
            <a:ext cx="5010150" cy="4389438"/>
          </a:xfrm>
          <a:prstGeom prst="rect">
            <a:avLst/>
          </a:prstGeom>
          <a:solidFill>
            <a:srgbClr val="64BFA3">
              <a:alpha val="76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FFFF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CHAPTER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16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01</a:t>
            </a:r>
            <a:endParaRPr lang="zh-CN" altLang="zh-CN" sz="166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zxzxzx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8830310" y="3729355"/>
            <a:ext cx="2124710" cy="41357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5362575" y="1717933"/>
            <a:ext cx="1466851" cy="2867000"/>
            <a:chOff x="5362575" y="1589918"/>
            <a:chExt cx="1466851" cy="2867000"/>
          </a:xfrm>
        </p:grpSpPr>
        <p:sp>
          <p:nvSpPr>
            <p:cNvPr id="21" name="Flowchart: Magnetic Disk 5"/>
            <p:cNvSpPr/>
            <p:nvPr/>
          </p:nvSpPr>
          <p:spPr>
            <a:xfrm>
              <a:off x="5362575" y="2821960"/>
              <a:ext cx="1466851" cy="1634958"/>
            </a:xfrm>
            <a:prstGeom prst="flowChartMagneticDisk">
              <a:avLst/>
            </a:prstGeom>
            <a:solidFill>
              <a:srgbClr val="009E8C"/>
            </a:solidFill>
            <a:ln w="76200">
              <a:solidFill>
                <a:schemeClr val="bg1"/>
              </a:solidFill>
            </a:ln>
            <a:effectLst>
              <a:outerShdw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Flowchart: Magnetic Disk 4"/>
            <p:cNvSpPr/>
            <p:nvPr/>
          </p:nvSpPr>
          <p:spPr>
            <a:xfrm>
              <a:off x="5362575" y="2411279"/>
              <a:ext cx="1466851" cy="607040"/>
            </a:xfrm>
            <a:prstGeom prst="flowChartMagneticDisk">
              <a:avLst/>
            </a:prstGeom>
            <a:solidFill>
              <a:srgbClr val="009E8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3" name="Flowchart: Magnetic Disk 3"/>
            <p:cNvSpPr/>
            <p:nvPr/>
          </p:nvSpPr>
          <p:spPr>
            <a:xfrm>
              <a:off x="5362575" y="2000599"/>
              <a:ext cx="1466851" cy="607040"/>
            </a:xfrm>
            <a:prstGeom prst="flowChartMagneticDisk">
              <a:avLst/>
            </a:prstGeom>
            <a:solidFill>
              <a:srgbClr val="009E8C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4" name="Flowchart: Magnetic Disk 2"/>
            <p:cNvSpPr/>
            <p:nvPr/>
          </p:nvSpPr>
          <p:spPr>
            <a:xfrm>
              <a:off x="5362575" y="1589918"/>
              <a:ext cx="1466851" cy="607040"/>
            </a:xfrm>
            <a:prstGeom prst="flowChartMagneticDisk">
              <a:avLst/>
            </a:prstGeom>
            <a:solidFill>
              <a:srgbClr val="A8D7C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61230" y="1423416"/>
            <a:ext cx="1069060" cy="1069060"/>
            <a:chOff x="6795920" y="1067562"/>
            <a:chExt cx="801795" cy="801795"/>
          </a:xfrm>
        </p:grpSpPr>
        <p:sp>
          <p:nvSpPr>
            <p:cNvPr id="6" name="Oval 10"/>
            <p:cNvSpPr/>
            <p:nvPr/>
          </p:nvSpPr>
          <p:spPr>
            <a:xfrm>
              <a:off x="6795920" y="1067562"/>
              <a:ext cx="801795" cy="801795"/>
            </a:xfrm>
            <a:prstGeom prst="ellipse">
              <a:avLst/>
            </a:prstGeom>
            <a:solidFill>
              <a:srgbClr val="009E8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7" name="Freeform: Shape 21"/>
            <p:cNvSpPr/>
            <p:nvPr/>
          </p:nvSpPr>
          <p:spPr bwMode="auto">
            <a:xfrm>
              <a:off x="7034964" y="1306906"/>
              <a:ext cx="323708" cy="32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1716" y="1423416"/>
            <a:ext cx="1069060" cy="1069060"/>
            <a:chOff x="1546285" y="1067562"/>
            <a:chExt cx="801795" cy="801795"/>
          </a:xfrm>
        </p:grpSpPr>
        <p:sp>
          <p:nvSpPr>
            <p:cNvPr id="5" name="Oval 9"/>
            <p:cNvSpPr/>
            <p:nvPr/>
          </p:nvSpPr>
          <p:spPr>
            <a:xfrm>
              <a:off x="1546285" y="1067562"/>
              <a:ext cx="801795" cy="801795"/>
            </a:xfrm>
            <a:prstGeom prst="ellipse">
              <a:avLst/>
            </a:prstGeom>
            <a:solidFill>
              <a:srgbClr val="A8D7C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8" name="Freeform: Shape 22"/>
            <p:cNvSpPr/>
            <p:nvPr/>
          </p:nvSpPr>
          <p:spPr bwMode="auto">
            <a:xfrm>
              <a:off x="1791600" y="1334155"/>
              <a:ext cx="326810" cy="26861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70245" y="3557015"/>
            <a:ext cx="1069060" cy="1069060"/>
            <a:chOff x="3052682" y="2667761"/>
            <a:chExt cx="801795" cy="801795"/>
          </a:xfrm>
        </p:grpSpPr>
        <p:sp>
          <p:nvSpPr>
            <p:cNvPr id="7" name="Oval 11"/>
            <p:cNvSpPr/>
            <p:nvPr/>
          </p:nvSpPr>
          <p:spPr>
            <a:xfrm>
              <a:off x="3052682" y="2667761"/>
              <a:ext cx="801795" cy="801795"/>
            </a:xfrm>
            <a:prstGeom prst="ellipse">
              <a:avLst/>
            </a:prstGeom>
            <a:solidFill>
              <a:srgbClr val="009E8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9" name="Freeform: Shape 23"/>
            <p:cNvSpPr/>
            <p:nvPr/>
          </p:nvSpPr>
          <p:spPr bwMode="auto">
            <a:xfrm>
              <a:off x="3279372" y="2886206"/>
              <a:ext cx="348415" cy="33574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52701" y="3557015"/>
            <a:ext cx="1069060" cy="1069060"/>
            <a:chOff x="5289523" y="2667761"/>
            <a:chExt cx="801795" cy="801795"/>
          </a:xfrm>
        </p:grpSpPr>
        <p:sp>
          <p:nvSpPr>
            <p:cNvPr id="8" name="Oval 13"/>
            <p:cNvSpPr/>
            <p:nvPr/>
          </p:nvSpPr>
          <p:spPr>
            <a:xfrm>
              <a:off x="5289523" y="2667761"/>
              <a:ext cx="801795" cy="801795"/>
            </a:xfrm>
            <a:prstGeom prst="ellipse">
              <a:avLst/>
            </a:prstGeom>
            <a:solidFill>
              <a:srgbClr val="A8D7C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0" name="Freeform: Shape 24"/>
            <p:cNvSpPr>
              <a:spLocks noChangeAspect="1"/>
            </p:cNvSpPr>
            <p:nvPr/>
          </p:nvSpPr>
          <p:spPr bwMode="auto">
            <a:xfrm>
              <a:off x="5532151" y="2895519"/>
              <a:ext cx="346646" cy="34628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A8D7C5"/>
              </a:solidFill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rgbClr val="64BFA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" name="WordArt 13"/>
              <p:cNvSpPr>
                <a:spLocks noChangeArrowheads="1" noChangeShapeType="1"/>
              </p:cNvSpPr>
              <p:nvPr/>
            </p:nvSpPr>
            <p:spPr bwMode="auto">
              <a:xfrm rot="3536091">
                <a:off x="5569104" y="2942127"/>
                <a:ext cx="1137781" cy="190328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 defTabSz="1218565">
                  <a:defRPr/>
                </a:pPr>
                <a:r>
                  <a:rPr lang="zh-CN" altLang="en-US" sz="1865" kern="1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此处添加内容</a:t>
                </a: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4BFA3"/>
              </a:solidFill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rgbClr val="009E8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" name="WordArt 14"/>
              <p:cNvSpPr>
                <a:spLocks noChangeArrowheads="1" noChangeShapeType="1"/>
              </p:cNvSpPr>
              <p:nvPr/>
            </p:nvSpPr>
            <p:spPr bwMode="auto">
              <a:xfrm rot="18000000">
                <a:off x="2503249" y="2938279"/>
                <a:ext cx="1137781" cy="190327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 defTabSz="1218565">
                  <a:defRPr/>
                </a:pPr>
                <a:r>
                  <a:rPr lang="zh-CN" altLang="en-US" sz="1865" kern="1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此处添加内容</a:t>
                </a: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4BFA3"/>
              </a:solidFill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rgbClr val="009E8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4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3998950" y="5544834"/>
                <a:ext cx="1137825" cy="19032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defTabSz="1218565">
                  <a:defRPr/>
                </a:pPr>
                <a:r>
                  <a:rPr lang="zh-CN" altLang="en-US" sz="1865" kern="1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此处添加内容</a:t>
                </a:r>
              </a:p>
            </p:txBody>
          </p:sp>
        </p:grpSp>
        <p:grpSp>
          <p:nvGrpSpPr>
            <p:cNvPr id="18" name="Group 10"/>
            <p:cNvGrpSpPr/>
            <p:nvPr/>
          </p:nvGrpSpPr>
          <p:grpSpPr bwMode="auto">
            <a:xfrm rot="650306">
              <a:off x="3248246" y="1531038"/>
              <a:ext cx="2490794" cy="2483930"/>
              <a:chOff x="0" y="0"/>
              <a:chExt cx="1136" cy="1134"/>
            </a:xfrm>
          </p:grpSpPr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6" cy="1134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64" y="62"/>
                <a:ext cx="1008" cy="1010"/>
              </a:xfrm>
              <a:prstGeom prst="ellipse">
                <a:avLst/>
              </a:prstGeom>
              <a:solidFill>
                <a:schemeClr val="accent2"/>
              </a:solidFill>
              <a:ln w="9525" cmpd="sng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8565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8295087" y="1413117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1" name="矩形 28"/>
          <p:cNvSpPr/>
          <p:nvPr/>
        </p:nvSpPr>
        <p:spPr>
          <a:xfrm>
            <a:off x="7689127" y="5579425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2" name="矩形 28"/>
          <p:cNvSpPr/>
          <p:nvPr/>
        </p:nvSpPr>
        <p:spPr>
          <a:xfrm>
            <a:off x="751963" y="3807935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 bldLvl="0" animBg="1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5707" y="1876369"/>
            <a:ext cx="3825059" cy="3825059"/>
            <a:chOff x="4165601" y="1876283"/>
            <a:chExt cx="3825268" cy="3825269"/>
          </a:xfrm>
        </p:grpSpPr>
        <p:grpSp>
          <p:nvGrpSpPr>
            <p:cNvPr id="35" name="Group 34"/>
            <p:cNvGrpSpPr/>
            <p:nvPr/>
          </p:nvGrpSpPr>
          <p:grpSpPr>
            <a:xfrm>
              <a:off x="4165601" y="1876283"/>
              <a:ext cx="3825268" cy="3825269"/>
              <a:chOff x="4165601" y="1768707"/>
              <a:chExt cx="3970866" cy="3970867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4165601" y="3407007"/>
                <a:ext cx="2324100" cy="2332567"/>
              </a:xfrm>
              <a:custGeom>
                <a:avLst/>
                <a:gdLst>
                  <a:gd name="T0" fmla="*/ 0 w 285"/>
                  <a:gd name="T1" fmla="*/ 83 h 286"/>
                  <a:gd name="T2" fmla="*/ 0 w 285"/>
                  <a:gd name="T3" fmla="*/ 0 h 286"/>
                  <a:gd name="T4" fmla="*/ 285 w 285"/>
                  <a:gd name="T5" fmla="*/ 286 h 286"/>
                  <a:gd name="T6" fmla="*/ 202 w 285"/>
                  <a:gd name="T7" fmla="*/ 286 h 286"/>
                  <a:gd name="T8" fmla="*/ 0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0" y="8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285" y="128"/>
                      <a:pt x="285" y="286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202" y="174"/>
                      <a:pt x="111" y="83"/>
                      <a:pt x="0" y="83"/>
                    </a:cubicBezTo>
                    <a:close/>
                  </a:path>
                </a:pathLst>
              </a:custGeom>
              <a:solidFill>
                <a:srgbClr val="009E8C"/>
              </a:solidFill>
              <a:ln>
                <a:noFill/>
              </a:ln>
            </p:spPr>
            <p:txBody>
              <a:bodyPr vert="horz" wrap="square" lIns="121912" tIns="60956" rIns="121912" bIns="60956" numCol="1" anchor="t" anchorCtr="0" compatLnSpc="1"/>
              <a:lstStyle/>
              <a:p>
                <a:endParaRPr lang="en-US" sz="240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4165601" y="1768707"/>
                <a:ext cx="2324100" cy="2324100"/>
              </a:xfrm>
              <a:custGeom>
                <a:avLst/>
                <a:gdLst>
                  <a:gd name="T0" fmla="*/ 0 w 285"/>
                  <a:gd name="T1" fmla="*/ 202 h 285"/>
                  <a:gd name="T2" fmla="*/ 0 w 285"/>
                  <a:gd name="T3" fmla="*/ 285 h 285"/>
                  <a:gd name="T4" fmla="*/ 285 w 285"/>
                  <a:gd name="T5" fmla="*/ 0 h 285"/>
                  <a:gd name="T6" fmla="*/ 202 w 285"/>
                  <a:gd name="T7" fmla="*/ 0 h 285"/>
                  <a:gd name="T8" fmla="*/ 0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0" y="202"/>
                    </a:moveTo>
                    <a:cubicBezTo>
                      <a:pt x="0" y="285"/>
                      <a:pt x="0" y="285"/>
                      <a:pt x="0" y="285"/>
                    </a:cubicBezTo>
                    <a:cubicBezTo>
                      <a:pt x="157" y="285"/>
                      <a:pt x="285" y="157"/>
                      <a:pt x="285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11"/>
                      <a:pt x="111" y="202"/>
                      <a:pt x="0" y="202"/>
                    </a:cubicBezTo>
                    <a:close/>
                  </a:path>
                </a:pathLst>
              </a:custGeom>
              <a:solidFill>
                <a:srgbClr val="A8D7C5"/>
              </a:solidFill>
              <a:ln>
                <a:noFill/>
              </a:ln>
            </p:spPr>
            <p:txBody>
              <a:bodyPr vert="horz" wrap="square" lIns="121912" tIns="60956" rIns="121912" bIns="60956" numCol="1" anchor="t" anchorCtr="0" compatLnSpc="1"/>
              <a:lstStyle/>
              <a:p>
                <a:endParaRPr lang="en-US" sz="240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5812367" y="3407007"/>
                <a:ext cx="2324100" cy="2332567"/>
              </a:xfrm>
              <a:custGeom>
                <a:avLst/>
                <a:gdLst>
                  <a:gd name="T0" fmla="*/ 285 w 285"/>
                  <a:gd name="T1" fmla="*/ 83 h 286"/>
                  <a:gd name="T2" fmla="*/ 285 w 285"/>
                  <a:gd name="T3" fmla="*/ 0 h 286"/>
                  <a:gd name="T4" fmla="*/ 0 w 285"/>
                  <a:gd name="T5" fmla="*/ 286 h 286"/>
                  <a:gd name="T6" fmla="*/ 83 w 285"/>
                  <a:gd name="T7" fmla="*/ 286 h 286"/>
                  <a:gd name="T8" fmla="*/ 285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285" y="83"/>
                    </a:moveTo>
                    <a:cubicBezTo>
                      <a:pt x="285" y="0"/>
                      <a:pt x="285" y="0"/>
                      <a:pt x="285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83" y="286"/>
                      <a:pt x="83" y="286"/>
                      <a:pt x="83" y="286"/>
                    </a:cubicBezTo>
                    <a:cubicBezTo>
                      <a:pt x="83" y="174"/>
                      <a:pt x="174" y="83"/>
                      <a:pt x="285" y="83"/>
                    </a:cubicBezTo>
                    <a:close/>
                  </a:path>
                </a:pathLst>
              </a:custGeom>
              <a:solidFill>
                <a:srgbClr val="A8D7C5"/>
              </a:solidFill>
              <a:ln>
                <a:noFill/>
              </a:ln>
            </p:spPr>
            <p:txBody>
              <a:bodyPr vert="horz" wrap="square" lIns="121912" tIns="60956" rIns="121912" bIns="60956" numCol="1" anchor="t" anchorCtr="0" compatLnSpc="1"/>
              <a:lstStyle/>
              <a:p>
                <a:endParaRPr lang="en-US" sz="240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5812367" y="1768707"/>
                <a:ext cx="2324100" cy="2324100"/>
              </a:xfrm>
              <a:custGeom>
                <a:avLst/>
                <a:gdLst>
                  <a:gd name="T0" fmla="*/ 285 w 285"/>
                  <a:gd name="T1" fmla="*/ 202 h 285"/>
                  <a:gd name="T2" fmla="*/ 285 w 285"/>
                  <a:gd name="T3" fmla="*/ 285 h 285"/>
                  <a:gd name="T4" fmla="*/ 0 w 285"/>
                  <a:gd name="T5" fmla="*/ 0 h 285"/>
                  <a:gd name="T6" fmla="*/ 83 w 285"/>
                  <a:gd name="T7" fmla="*/ 0 h 285"/>
                  <a:gd name="T8" fmla="*/ 285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285" y="202"/>
                    </a:moveTo>
                    <a:cubicBezTo>
                      <a:pt x="285" y="285"/>
                      <a:pt x="285" y="285"/>
                      <a:pt x="285" y="285"/>
                    </a:cubicBezTo>
                    <a:cubicBezTo>
                      <a:pt x="128" y="285"/>
                      <a:pt x="0" y="157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11"/>
                      <a:pt x="174" y="202"/>
                      <a:pt x="285" y="202"/>
                    </a:cubicBezTo>
                    <a:close/>
                  </a:path>
                </a:pathLst>
              </a:custGeom>
              <a:solidFill>
                <a:srgbClr val="009E8C"/>
              </a:solidFill>
              <a:ln>
                <a:noFill/>
              </a:ln>
            </p:spPr>
            <p:txBody>
              <a:bodyPr vert="horz" wrap="square" lIns="121912" tIns="60956" rIns="121912" bIns="60956" numCol="1" anchor="t" anchorCtr="0" compatLnSpc="1"/>
              <a:lstStyle/>
              <a:p>
                <a:endParaRPr lang="en-US" sz="240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24" name="Freeform 61"/>
            <p:cNvSpPr>
              <a:spLocks noEditPoints="1"/>
            </p:cNvSpPr>
            <p:nvPr/>
          </p:nvSpPr>
          <p:spPr bwMode="auto">
            <a:xfrm>
              <a:off x="5209916" y="3015778"/>
              <a:ext cx="542070" cy="425449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3" tIns="45716" rIns="91433" bIns="45716" numCol="1" anchor="t" anchorCtr="0" compatLnSpc="1"/>
            <a:lstStyle/>
            <a:p>
              <a:endParaRPr lang="en-US" sz="170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Shape 2671"/>
            <p:cNvSpPr/>
            <p:nvPr/>
          </p:nvSpPr>
          <p:spPr>
            <a:xfrm>
              <a:off x="6474166" y="2960022"/>
              <a:ext cx="381124" cy="5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096" tIns="38096" rIns="38096" bIns="38096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5295887" y="4240452"/>
              <a:ext cx="513830" cy="424469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3" tIns="45716" rIns="91433" bIns="45716" numCol="1" anchor="t" anchorCtr="0" compatLnSpc="1"/>
            <a:lstStyle/>
            <a:p>
              <a:endParaRPr lang="en-US" sz="1705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27058" y="4279623"/>
              <a:ext cx="496232" cy="4155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28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3" tIns="45716" rIns="91433" bIns="45716" numCol="1" anchor="t" anchorCtr="0" compatLnSpc="1"/>
              <a:lstStyle/>
              <a:p>
                <a:endParaRPr lang="en-US" sz="1705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9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3" tIns="45716" rIns="91433" bIns="45716" numCol="1" anchor="t" anchorCtr="0" compatLnSpc="1"/>
              <a:lstStyle/>
              <a:p>
                <a:endParaRPr lang="en-US" sz="1705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53910" y="2345391"/>
            <a:ext cx="2877871" cy="345736"/>
            <a:chOff x="3249264" y="1751685"/>
            <a:chExt cx="2994025" cy="345735"/>
          </a:xfrm>
        </p:grpSpPr>
        <p:grpSp>
          <p:nvGrpSpPr>
            <p:cNvPr id="7" name="组合 6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09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4"/>
            <p:cNvSpPr txBox="1"/>
            <p:nvPr/>
          </p:nvSpPr>
          <p:spPr>
            <a:xfrm>
              <a:off x="5335260" y="1751685"/>
              <a:ext cx="673754" cy="34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53910" y="2756457"/>
            <a:ext cx="2877871" cy="345736"/>
            <a:chOff x="3249264" y="2162753"/>
            <a:chExt cx="2994025" cy="345736"/>
          </a:xfrm>
        </p:grpSpPr>
        <p:grpSp>
          <p:nvGrpSpPr>
            <p:cNvPr id="12" name="组合 11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09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9"/>
            <p:cNvSpPr txBox="1"/>
            <p:nvPr/>
          </p:nvSpPr>
          <p:spPr>
            <a:xfrm>
              <a:off x="4118871" y="2162753"/>
              <a:ext cx="673754" cy="34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03566" y="4219831"/>
            <a:ext cx="2924221" cy="352594"/>
            <a:chOff x="3213586" y="3932941"/>
            <a:chExt cx="3042246" cy="352593"/>
          </a:xfrm>
        </p:grpSpPr>
        <p:sp>
          <p:nvSpPr>
            <p:cNvPr id="17" name="圆角矩形 16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13586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A8D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4418923" y="3932941"/>
              <a:ext cx="907694" cy="34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40%</a:t>
              </a:r>
              <a:endParaRPr lang="zh-CN" altLang="en-US" sz="1465" baseline="-3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47021" y="4621179"/>
            <a:ext cx="2877871" cy="351887"/>
            <a:chOff x="3258789" y="4324968"/>
            <a:chExt cx="2994025" cy="351885"/>
          </a:xfrm>
        </p:grpSpPr>
        <p:sp>
          <p:nvSpPr>
            <p:cNvPr id="21" name="圆角矩形 20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30858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A8D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9"/>
            <p:cNvSpPr txBox="1"/>
            <p:nvPr/>
          </p:nvSpPr>
          <p:spPr>
            <a:xfrm>
              <a:off x="5326614" y="4324968"/>
              <a:ext cx="673754" cy="345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1465" baseline="-30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88577" y="2041382"/>
            <a:ext cx="2158455" cy="2196000"/>
            <a:chOff x="471707" y="1675770"/>
            <a:chExt cx="2158455" cy="2196000"/>
          </a:xfrm>
          <a:solidFill>
            <a:srgbClr val="009E8C"/>
          </a:solidFill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29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598652" y="4048674"/>
            <a:ext cx="2158455" cy="2196000"/>
            <a:chOff x="478903" y="4355475"/>
            <a:chExt cx="2158455" cy="2196000"/>
          </a:xfrm>
          <a:solidFill>
            <a:srgbClr val="A8D7C5"/>
          </a:solidFill>
        </p:grpSpPr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40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065"/>
            <a:ext cx="5114925" cy="6871335"/>
          </a:xfrm>
          <a:prstGeom prst="rect">
            <a:avLst/>
          </a:prstGeom>
          <a:solidFill>
            <a:srgbClr val="DCE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只为设计_矩形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524000" y="1279525"/>
            <a:ext cx="5010150" cy="4389438"/>
          </a:xfrm>
          <a:prstGeom prst="rect">
            <a:avLst/>
          </a:prstGeom>
          <a:solidFill>
            <a:srgbClr val="64BFA3">
              <a:alpha val="76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FFFF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CHAPTER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166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02</a:t>
            </a:r>
            <a:endParaRPr lang="zh-CN" altLang="zh-CN" sz="166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zxzxzx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8830310" y="3729355"/>
            <a:ext cx="2124710" cy="41357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/>
          <p:nvPr/>
        </p:nvGrpSpPr>
        <p:grpSpPr>
          <a:xfrm>
            <a:off x="911369" y="2140162"/>
            <a:ext cx="1766616" cy="2459917"/>
            <a:chOff x="663207" y="1246790"/>
            <a:chExt cx="1324962" cy="1844938"/>
          </a:xfrm>
          <a:solidFill>
            <a:schemeClr val="accent1">
              <a:lumMod val="75000"/>
            </a:schemeClr>
          </a:solidFill>
        </p:grpSpPr>
        <p:sp>
          <p:nvSpPr>
            <p:cNvPr id="5" name="Rounded Rectangle 26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rgbClr val="64B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" name="Isosceles Triangle 43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rgbClr val="64B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8" name="Round Same Side Corner Rectangle 44"/>
          <p:cNvSpPr/>
          <p:nvPr/>
        </p:nvSpPr>
        <p:spPr>
          <a:xfrm>
            <a:off x="911369" y="2140160"/>
            <a:ext cx="1766616" cy="1459379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A8D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10" name="Group 48"/>
          <p:cNvGrpSpPr/>
          <p:nvPr/>
        </p:nvGrpSpPr>
        <p:grpSpPr>
          <a:xfrm>
            <a:off x="3062031" y="2140162"/>
            <a:ext cx="1766616" cy="2459917"/>
            <a:chOff x="663207" y="1246790"/>
            <a:chExt cx="1324962" cy="1844938"/>
          </a:xfrm>
          <a:solidFill>
            <a:schemeClr val="accent2">
              <a:lumMod val="75000"/>
            </a:schemeClr>
          </a:solidFill>
        </p:grpSpPr>
        <p:sp>
          <p:nvSpPr>
            <p:cNvPr id="11" name="Rounded Rectangle 49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rgbClr val="009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" name="Isosceles Triangle 50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rgbClr val="009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14" name="Round Same Side Corner Rectangle 52"/>
          <p:cNvSpPr/>
          <p:nvPr/>
        </p:nvSpPr>
        <p:spPr>
          <a:xfrm>
            <a:off x="3062031" y="2140160"/>
            <a:ext cx="1766616" cy="1459379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64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16" name="Group 54"/>
          <p:cNvGrpSpPr/>
          <p:nvPr/>
        </p:nvGrpSpPr>
        <p:grpSpPr>
          <a:xfrm>
            <a:off x="5212692" y="2140162"/>
            <a:ext cx="1766616" cy="2459917"/>
            <a:chOff x="663207" y="1246790"/>
            <a:chExt cx="1324962" cy="1844938"/>
          </a:xfrm>
          <a:solidFill>
            <a:srgbClr val="64BFA3"/>
          </a:solidFill>
        </p:grpSpPr>
        <p:sp>
          <p:nvSpPr>
            <p:cNvPr id="17" name="Rounded Rectangle 55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rgbClr val="64B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8" name="Isosceles Triangle 56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rgbClr val="64B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0" name="Round Same Side Corner Rectangle 58"/>
          <p:cNvSpPr/>
          <p:nvPr/>
        </p:nvSpPr>
        <p:spPr>
          <a:xfrm>
            <a:off x="5212692" y="2140160"/>
            <a:ext cx="1766616" cy="1459379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A8D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6" name="Arc 79"/>
          <p:cNvSpPr/>
          <p:nvPr/>
        </p:nvSpPr>
        <p:spPr>
          <a:xfrm rot="19051047">
            <a:off x="1776261" y="1658681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7" name="Arc 80"/>
          <p:cNvSpPr/>
          <p:nvPr/>
        </p:nvSpPr>
        <p:spPr>
          <a:xfrm rot="19051047">
            <a:off x="3826137" y="1658683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0" name="Freeform 103"/>
          <p:cNvSpPr>
            <a:spLocks noEditPoints="1"/>
          </p:cNvSpPr>
          <p:nvPr/>
        </p:nvSpPr>
        <p:spPr bwMode="auto">
          <a:xfrm>
            <a:off x="1574428" y="2545527"/>
            <a:ext cx="440499" cy="64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3690092" y="2618300"/>
            <a:ext cx="510497" cy="50309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2" name="Freeform 56"/>
          <p:cNvSpPr>
            <a:spLocks noEditPoints="1"/>
          </p:cNvSpPr>
          <p:nvPr/>
        </p:nvSpPr>
        <p:spPr bwMode="auto">
          <a:xfrm>
            <a:off x="5822260" y="2646692"/>
            <a:ext cx="547480" cy="54748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6781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2" name="图片 1" descr="26db1ae9277ffb800f66fa2be107e3b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8485" y="1122045"/>
            <a:ext cx="5263515" cy="526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4" grpId="0" bldLvl="0" animBg="1"/>
      <p:bldP spid="20" grpId="0" bldLvl="0" animBg="1"/>
      <p:bldP spid="36" grpId="0" animBg="1"/>
      <p:bldP spid="37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文本框 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Oval 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Isosceles Triangle 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3230"/>
  <p:tag name="MH_LIBRARY" val="GRAPHIC"/>
  <p:tag name="MH_ORDER" val="矩形 10"/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3230"/>
  <p:tag name="MH_LIBRARY" val="GRAPHIC"/>
  <p:tag name="MH_ORDER" val="矩形 10"/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3230"/>
  <p:tag name="MH_LIBRARY" val="GRAPHIC"/>
  <p:tag name="MH_ORDER" val="矩形 10"/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3230"/>
  <p:tag name="MH_LIBRARY" val="GRAPHIC"/>
  <p:tag name="MH_ORDER" val="矩形 10"/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Oval 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140158"/>
  <p:tag name="MH_LIBRARY" val="GRAPHIC"/>
  <p:tag name="MH_ORDER" val="TextBox 5"/>
</p:tagLst>
</file>

<file path=ppt/theme/theme1.xml><?xml version="1.0" encoding="utf-8"?>
<a:theme xmlns:a="http://schemas.openxmlformats.org/drawingml/2006/main" name="Office 主题​​">
  <a:themeElements>
    <a:clrScheme name="自定义 100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E14747"/>
      </a:accent1>
      <a:accent2>
        <a:srgbClr val="1F1F1F"/>
      </a:accent2>
      <a:accent3>
        <a:srgbClr val="E14747"/>
      </a:accent3>
      <a:accent4>
        <a:srgbClr val="1F1F1F"/>
      </a:accent4>
      <a:accent5>
        <a:srgbClr val="E14747"/>
      </a:accent5>
      <a:accent6>
        <a:srgbClr val="1F1F1F"/>
      </a:accent6>
      <a:hlink>
        <a:srgbClr val="0070C0"/>
      </a:hlink>
      <a:folHlink>
        <a:srgbClr val="3F3F3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100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E14747"/>
      </a:accent1>
      <a:accent2>
        <a:srgbClr val="1F1F1F"/>
      </a:accent2>
      <a:accent3>
        <a:srgbClr val="E14747"/>
      </a:accent3>
      <a:accent4>
        <a:srgbClr val="1F1F1F"/>
      </a:accent4>
      <a:accent5>
        <a:srgbClr val="E14747"/>
      </a:accent5>
      <a:accent6>
        <a:srgbClr val="1F1F1F"/>
      </a:accent6>
      <a:hlink>
        <a:srgbClr val="0070C0"/>
      </a:hlink>
      <a:folHlink>
        <a:srgbClr val="3F3F3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宽屏</PresentationFormat>
  <Paragraphs>92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Adobe Gothic Std B</vt:lpstr>
      <vt:lpstr>等线</vt:lpstr>
      <vt:lpstr>等线 Light</vt:lpstr>
      <vt:lpstr>黑体</vt:lpstr>
      <vt:lpstr>微软雅黑</vt:lpstr>
      <vt:lpstr>微软雅黑 Light</vt:lpstr>
      <vt:lpstr>Arial</vt:lpstr>
      <vt:lpstr>Calibri</vt:lpstr>
      <vt:lpstr>Impact</vt:lpstr>
      <vt:lpstr>Office 主题​​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</cp:revision>
  <dcterms:created xsi:type="dcterms:W3CDTF">2018-01-31T05:42:00Z</dcterms:created>
  <dcterms:modified xsi:type="dcterms:W3CDTF">2021-01-05T11:18:55Z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