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310" r:id="rId2"/>
    <p:sldId id="284" r:id="rId3"/>
    <p:sldId id="285" r:id="rId4"/>
    <p:sldId id="286" r:id="rId5"/>
    <p:sldId id="258" r:id="rId6"/>
    <p:sldId id="260" r:id="rId7"/>
    <p:sldId id="259" r:id="rId8"/>
    <p:sldId id="311" r:id="rId9"/>
    <p:sldId id="289" r:id="rId10"/>
    <p:sldId id="257" r:id="rId11"/>
    <p:sldId id="261" r:id="rId12"/>
    <p:sldId id="262" r:id="rId13"/>
    <p:sldId id="312" r:id="rId14"/>
    <p:sldId id="287" r:id="rId15"/>
    <p:sldId id="268" r:id="rId16"/>
    <p:sldId id="288" r:id="rId17"/>
    <p:sldId id="271" r:id="rId18"/>
    <p:sldId id="272" r:id="rId19"/>
    <p:sldId id="313" r:id="rId20"/>
    <p:sldId id="270" r:id="rId21"/>
    <p:sldId id="273" r:id="rId22"/>
    <p:sldId id="290" r:id="rId23"/>
    <p:sldId id="275" r:id="rId24"/>
    <p:sldId id="276" r:id="rId25"/>
    <p:sldId id="294"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D39"/>
    <a:srgbClr val="ADCD48"/>
    <a:srgbClr val="2E603A"/>
    <a:srgbClr val="C691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359" autoAdjust="0"/>
  </p:normalViewPr>
  <p:slideViewPr>
    <p:cSldViewPr snapToGrid="0">
      <p:cViewPr>
        <p:scale>
          <a:sx n="100" d="100"/>
          <a:sy n="100" d="100"/>
        </p:scale>
        <p:origin x="9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ubbleChart>
        <c:varyColors val="0"/>
        <c:ser>
          <c:idx val="0"/>
          <c:order val="0"/>
          <c:tx>
            <c:strRef>
              <c:f>Sheet1!$B$1</c:f>
              <c:strCache>
                <c:ptCount val="1"/>
                <c:pt idx="0">
                  <c:v>系列 1</c:v>
                </c:pt>
              </c:strCache>
            </c:strRef>
          </c:tx>
          <c:spPr>
            <a:solidFill>
              <a:srgbClr val="2E603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Sheet1!$A$2:$A$5</c:f>
              <c:strCache>
                <c:ptCount val="4"/>
                <c:pt idx="0">
                  <c:v>类别 1</c:v>
                </c:pt>
                <c:pt idx="1">
                  <c:v>类别 2</c:v>
                </c:pt>
                <c:pt idx="2">
                  <c:v>类别 3</c:v>
                </c:pt>
                <c:pt idx="3">
                  <c:v>类别 4</c:v>
                </c:pt>
              </c:strCache>
            </c:strRef>
          </c:xVal>
          <c:yVal>
            <c:numRef>
              <c:f>Sheet1!$B$2:$B$5</c:f>
              <c:numCache>
                <c:formatCode>General</c:formatCode>
                <c:ptCount val="4"/>
                <c:pt idx="0">
                  <c:v>4.3</c:v>
                </c:pt>
                <c:pt idx="1">
                  <c:v>2.5</c:v>
                </c:pt>
                <c:pt idx="2">
                  <c:v>3.5</c:v>
                </c:pt>
                <c:pt idx="3">
                  <c:v>4.5</c:v>
                </c:pt>
              </c:numCache>
            </c:numRef>
          </c:yVal>
          <c:bubbleSize>
            <c:numRef>
              <c:f>{1,1,1,1}</c:f>
              <c:numCache>
                <c:formatCode>General</c:formatCode>
                <c:ptCount val="4"/>
                <c:pt idx="0">
                  <c:v>1</c:v>
                </c:pt>
                <c:pt idx="1">
                  <c:v>1</c:v>
                </c:pt>
                <c:pt idx="2">
                  <c:v>1</c:v>
                </c:pt>
                <c:pt idx="3">
                  <c:v>1</c:v>
                </c:pt>
              </c:numCache>
            </c:numRef>
          </c:bubbleSize>
          <c:bubble3D val="0"/>
          <c:extLst>
            <c:ext xmlns:c16="http://schemas.microsoft.com/office/drawing/2014/chart" uri="{C3380CC4-5D6E-409C-BE32-E72D297353CC}">
              <c16:uniqueId val="{00000000-7A39-4CAE-87E9-1F24CFDD282B}"/>
            </c:ext>
          </c:extLst>
        </c:ser>
        <c:ser>
          <c:idx val="1"/>
          <c:order val="1"/>
          <c:tx>
            <c:strRef>
              <c:f>Sheet1!$C$1</c:f>
              <c:strCache>
                <c:ptCount val="1"/>
                <c:pt idx="0">
                  <c:v>系列 2</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Sheet1!$A$2:$A$5</c:f>
              <c:strCache>
                <c:ptCount val="4"/>
                <c:pt idx="0">
                  <c:v>类别 1</c:v>
                </c:pt>
                <c:pt idx="1">
                  <c:v>类别 2</c:v>
                </c:pt>
                <c:pt idx="2">
                  <c:v>类别 3</c:v>
                </c:pt>
                <c:pt idx="3">
                  <c:v>类别 4</c:v>
                </c:pt>
              </c:strCache>
            </c:strRef>
          </c:xVal>
          <c:yVal>
            <c:numRef>
              <c:f>Sheet1!$C$2:$C$5</c:f>
              <c:numCache>
                <c:formatCode>General</c:formatCode>
                <c:ptCount val="4"/>
                <c:pt idx="0">
                  <c:v>2.4</c:v>
                </c:pt>
                <c:pt idx="1">
                  <c:v>4.4000000000000004</c:v>
                </c:pt>
                <c:pt idx="2">
                  <c:v>1.8</c:v>
                </c:pt>
                <c:pt idx="3">
                  <c:v>2.8</c:v>
                </c:pt>
              </c:numCache>
            </c:numRef>
          </c:yVal>
          <c:bubbleSize>
            <c:numRef>
              <c:f>{1,1,1,1}</c:f>
              <c:numCache>
                <c:formatCode>General</c:formatCode>
                <c:ptCount val="4"/>
                <c:pt idx="0">
                  <c:v>1</c:v>
                </c:pt>
                <c:pt idx="1">
                  <c:v>1</c:v>
                </c:pt>
                <c:pt idx="2">
                  <c:v>1</c:v>
                </c:pt>
                <c:pt idx="3">
                  <c:v>1</c:v>
                </c:pt>
              </c:numCache>
            </c:numRef>
          </c:bubbleSize>
          <c:bubble3D val="0"/>
          <c:extLst>
            <c:ext xmlns:c16="http://schemas.microsoft.com/office/drawing/2014/chart" uri="{C3380CC4-5D6E-409C-BE32-E72D297353CC}">
              <c16:uniqueId val="{00000001-7A39-4CAE-87E9-1F24CFDD282B}"/>
            </c:ext>
          </c:extLst>
        </c:ser>
        <c:ser>
          <c:idx val="2"/>
          <c:order val="2"/>
          <c:tx>
            <c:strRef>
              <c:f>Sheet1!$D$1</c:f>
              <c:strCache>
                <c:ptCount val="1"/>
                <c:pt idx="0">
                  <c:v>系列 3</c:v>
                </c:pt>
              </c:strCache>
            </c:strRef>
          </c:tx>
          <c:spPr>
            <a:solidFill>
              <a:srgbClr val="ADCD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Sheet1!$A$2:$A$5</c:f>
              <c:strCache>
                <c:ptCount val="4"/>
                <c:pt idx="0">
                  <c:v>类别 1</c:v>
                </c:pt>
                <c:pt idx="1">
                  <c:v>类别 2</c:v>
                </c:pt>
                <c:pt idx="2">
                  <c:v>类别 3</c:v>
                </c:pt>
                <c:pt idx="3">
                  <c:v>类别 4</c:v>
                </c:pt>
              </c:strCache>
            </c:strRef>
          </c:xVal>
          <c:yVal>
            <c:numRef>
              <c:f>Sheet1!$D$2:$D$5</c:f>
              <c:numCache>
                <c:formatCode>General</c:formatCode>
                <c:ptCount val="4"/>
                <c:pt idx="0">
                  <c:v>2</c:v>
                </c:pt>
                <c:pt idx="1">
                  <c:v>2</c:v>
                </c:pt>
                <c:pt idx="2">
                  <c:v>3</c:v>
                </c:pt>
                <c:pt idx="3">
                  <c:v>5</c:v>
                </c:pt>
              </c:numCache>
            </c:numRef>
          </c:yVal>
          <c:bubbleSize>
            <c:numRef>
              <c:f>{1,1,1,1}</c:f>
              <c:numCache>
                <c:formatCode>General</c:formatCode>
                <c:ptCount val="4"/>
                <c:pt idx="0">
                  <c:v>1</c:v>
                </c:pt>
                <c:pt idx="1">
                  <c:v>1</c:v>
                </c:pt>
                <c:pt idx="2">
                  <c:v>1</c:v>
                </c:pt>
                <c:pt idx="3">
                  <c:v>1</c:v>
                </c:pt>
              </c:numCache>
            </c:numRef>
          </c:bubbleSize>
          <c:bubble3D val="0"/>
          <c:extLst>
            <c:ext xmlns:c16="http://schemas.microsoft.com/office/drawing/2014/chart" uri="{C3380CC4-5D6E-409C-BE32-E72D297353CC}">
              <c16:uniqueId val="{00000002-7A39-4CAE-87E9-1F24CFDD282B}"/>
            </c:ext>
          </c:extLst>
        </c:ser>
        <c:dLbls>
          <c:showLegendKey val="0"/>
          <c:showVal val="1"/>
          <c:showCatName val="0"/>
          <c:showSerName val="0"/>
          <c:showPercent val="0"/>
          <c:showBubbleSize val="0"/>
        </c:dLbls>
        <c:bubbleScale val="100"/>
        <c:showNegBubbles val="0"/>
        <c:axId val="44707840"/>
        <c:axId val="44709376"/>
      </c:bubbleChart>
      <c:valAx>
        <c:axId val="4470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44709376"/>
        <c:crosses val="autoZero"/>
        <c:crossBetween val="midCat"/>
      </c:valAx>
      <c:valAx>
        <c:axId val="44709376"/>
        <c:scaling>
          <c:orientation val="minMax"/>
        </c:scaling>
        <c:delete val="1"/>
        <c:axPos val="l"/>
        <c:numFmt formatCode="General" sourceLinked="1"/>
        <c:majorTickMark val="none"/>
        <c:minorTickMark val="none"/>
        <c:tickLblPos val="nextTo"/>
        <c:crossAx val="4470784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2E603A"/>
            </a:solidFill>
            <a:ln w="12700" cap="flat">
              <a:noFill/>
              <a:miter lim="400000"/>
            </a:ln>
            <a:effectLst/>
          </c:spPr>
          <c:explosion val="7"/>
          <c:dPt>
            <c:idx val="0"/>
            <c:bubble3D val="0"/>
            <c:spPr>
              <a:solidFill>
                <a:srgbClr val="2E603A"/>
              </a:solidFill>
              <a:ln w="12700" cap="flat">
                <a:noFill/>
                <a:miter lim="400000"/>
              </a:ln>
              <a:effectLst>
                <a:outerShdw blurRad="50800" dist="38100" dir="13500000" algn="br" rotWithShape="0">
                  <a:prstClr val="black">
                    <a:alpha val="40000"/>
                  </a:prstClr>
                </a:outerShdw>
              </a:effectLst>
            </c:spPr>
            <c:extLst>
              <c:ext xmlns:c16="http://schemas.microsoft.com/office/drawing/2014/chart" uri="{C3380CC4-5D6E-409C-BE32-E72D297353CC}">
                <c16:uniqueId val="{00000001-ADA1-4335-BA53-02977B382AB3}"/>
              </c:ext>
            </c:extLst>
          </c:dPt>
          <c:dPt>
            <c:idx val="1"/>
            <c:bubble3D val="0"/>
            <c:spPr>
              <a:solidFill>
                <a:srgbClr val="ADCD48"/>
              </a:solidFill>
              <a:ln w="12700" cap="flat">
                <a:noFill/>
                <a:miter lim="400000"/>
              </a:ln>
              <a:effectLst>
                <a:outerShdw blurRad="50800" dist="38100" dir="13500000" algn="br" rotWithShape="0">
                  <a:prstClr val="black">
                    <a:alpha val="40000"/>
                  </a:prstClr>
                </a:outerShdw>
              </a:effectLst>
            </c:spPr>
            <c:extLst>
              <c:ext xmlns:c16="http://schemas.microsoft.com/office/drawing/2014/chart" uri="{C3380CC4-5D6E-409C-BE32-E72D297353CC}">
                <c16:uniqueId val="{00000003-ADA1-4335-BA53-02977B382AB3}"/>
              </c:ext>
            </c:extLst>
          </c:dPt>
          <c:dPt>
            <c:idx val="2"/>
            <c:bubble3D val="0"/>
            <c:spPr>
              <a:solidFill>
                <a:srgbClr val="2E603A"/>
              </a:solidFill>
              <a:ln w="12700" cap="flat">
                <a:noFill/>
                <a:miter lim="400000"/>
              </a:ln>
              <a:effectLst>
                <a:outerShdw blurRad="50800" dist="38100" dir="13500000" algn="br" rotWithShape="0">
                  <a:prstClr val="black">
                    <a:alpha val="40000"/>
                  </a:prstClr>
                </a:outerShdw>
              </a:effectLst>
            </c:spPr>
            <c:extLst>
              <c:ext xmlns:c16="http://schemas.microsoft.com/office/drawing/2014/chart" uri="{C3380CC4-5D6E-409C-BE32-E72D297353CC}">
                <c16:uniqueId val="{00000005-ADA1-4335-BA53-02977B382AB3}"/>
              </c:ext>
            </c:extLst>
          </c:dPt>
          <c:dPt>
            <c:idx val="3"/>
            <c:bubble3D val="0"/>
            <c:spPr>
              <a:solidFill>
                <a:srgbClr val="ADCD48"/>
              </a:solidFill>
              <a:ln w="12700" cap="flat">
                <a:noFill/>
                <a:miter lim="400000"/>
              </a:ln>
              <a:effectLst>
                <a:outerShdw blurRad="50800" dist="38100" dir="13500000" algn="br" rotWithShape="0">
                  <a:prstClr val="black">
                    <a:alpha val="40000"/>
                  </a:prstClr>
                </a:outerShdw>
              </a:effectLst>
            </c:spPr>
            <c:extLst>
              <c:ext xmlns:c16="http://schemas.microsoft.com/office/drawing/2014/chart" uri="{C3380CC4-5D6E-409C-BE32-E72D297353CC}">
                <c16:uniqueId val="{00000007-ADA1-4335-BA53-02977B382AB3}"/>
              </c:ext>
            </c:extLst>
          </c:dPt>
          <c:cat>
            <c:strRef>
              <c:f>Sheet1!$B$1:$E$1</c:f>
              <c:strCache>
                <c:ptCount val="4"/>
                <c:pt idx="0">
                  <c:v>1st Qtr</c:v>
                </c:pt>
                <c:pt idx="1">
                  <c:v>2nd Qtr</c:v>
                </c:pt>
                <c:pt idx="2">
                  <c:v>1st Qtr</c:v>
                </c:pt>
                <c:pt idx="3">
                  <c:v>2nd Qtr</c:v>
                </c:pt>
              </c:strCache>
            </c:strRef>
          </c:cat>
          <c:val>
            <c:numRef>
              <c:f>Sheet1!$B$2:$E$2</c:f>
              <c:numCache>
                <c:formatCode>General</c:formatCode>
                <c:ptCount val="4"/>
                <c:pt idx="0">
                  <c:v>8.1999999999999993</c:v>
                </c:pt>
                <c:pt idx="1">
                  <c:v>3.2</c:v>
                </c:pt>
                <c:pt idx="2">
                  <c:v>8.1999999999999993</c:v>
                </c:pt>
                <c:pt idx="3">
                  <c:v>3.2</c:v>
                </c:pt>
              </c:numCache>
            </c:numRef>
          </c:val>
          <c:extLst>
            <c:ext xmlns:c16="http://schemas.microsoft.com/office/drawing/2014/chart" uri="{C3380CC4-5D6E-409C-BE32-E72D297353CC}">
              <c16:uniqueId val="{00000008-ADA1-4335-BA53-02977B382AB3}"/>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latin typeface="Agency FB" panose="020B0503020202020204" pitchFamily="34" charset="0"/>
          <a:ea typeface="微软雅黑" panose="020B0503020204020204" charset="-122"/>
          <a:sym typeface="Agency FB" panose="020B0503020202020204" pitchFamily="34"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328F8A-CD66-4840-9519-BA6D1AEDB21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8A22AD-AD30-4433-B939-7D438008815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8A22AD-AD30-4433-B939-7D438008815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16</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D2BFB-DD82-42D2-97CC-CDE9DBFAE47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66C564-2D09-4254-BE17-ADF6704DC02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87D188-2B9B-4DFF-9AC7-27F0F1490E6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328F8A-CD66-4840-9519-BA6D1AEDB21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328F8A-CD66-4840-9519-BA6D1AEDB21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328F8A-CD66-4840-9519-BA6D1AEDB21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9</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标题 1"/>
          <p:cNvSpPr txBox="1"/>
          <p:nvPr userDrawn="1"/>
        </p:nvSpPr>
        <p:spPr>
          <a:xfrm>
            <a:off x="1209303" y="356659"/>
            <a:ext cx="7863029" cy="4406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935" b="0" i="0" kern="1200" baseline="0" dirty="0">
                <a:solidFill>
                  <a:schemeClr val="tx1">
                    <a:lumMod val="65000"/>
                    <a:lumOff val="35000"/>
                  </a:schemeClr>
                </a:solidFill>
                <a:effectLst/>
                <a:latin typeface="微软雅黑" panose="020B0503020204020204" charset="-122"/>
                <a:ea typeface="微软雅黑" panose="020B0503020204020204" charset="-122"/>
                <a:cs typeface="+mj-cs"/>
              </a:defRPr>
            </a:lvl1pPr>
          </a:lstStyle>
          <a:p>
            <a:pPr defTabSz="685165"/>
            <a:r>
              <a:rPr lang="zh-CN" altLang="en-US" dirty="0"/>
              <a:t>请输入您的标题</a:t>
            </a:r>
          </a:p>
        </p:txBody>
      </p:sp>
      <p:cxnSp>
        <p:nvCxnSpPr>
          <p:cNvPr id="3" name="直接连接符 2"/>
          <p:cNvCxnSpPr/>
          <p:nvPr userDrawn="1"/>
        </p:nvCxnSpPr>
        <p:spPr>
          <a:xfrm flipV="1">
            <a:off x="1270838" y="872083"/>
            <a:ext cx="10479237"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 name="组合 3"/>
          <p:cNvGrpSpPr/>
          <p:nvPr userDrawn="1"/>
        </p:nvGrpSpPr>
        <p:grpSpPr>
          <a:xfrm>
            <a:off x="527435" y="331259"/>
            <a:ext cx="528000" cy="528000"/>
            <a:chOff x="406574" y="236732"/>
            <a:chExt cx="612048" cy="593261"/>
          </a:xfrm>
        </p:grpSpPr>
        <p:sp>
          <p:nvSpPr>
            <p:cNvPr id="5" name="矩形 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矩形 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 name="组合 6"/>
          <p:cNvGrpSpPr/>
          <p:nvPr userDrawn="1"/>
        </p:nvGrpSpPr>
        <p:grpSpPr>
          <a:xfrm>
            <a:off x="9402668" y="235249"/>
            <a:ext cx="2776984" cy="666786"/>
            <a:chOff x="2906158" y="354532"/>
            <a:chExt cx="2295774" cy="738481"/>
          </a:xfrm>
        </p:grpSpPr>
        <p:sp>
          <p:nvSpPr>
            <p:cNvPr id="8" name="TextBox 18"/>
            <p:cNvSpPr txBox="1"/>
            <p:nvPr/>
          </p:nvSpPr>
          <p:spPr>
            <a:xfrm>
              <a:off x="3741008" y="479884"/>
              <a:ext cx="1325774" cy="374956"/>
            </a:xfrm>
            <a:prstGeom prst="rect">
              <a:avLst/>
            </a:prstGeom>
            <a:noFill/>
          </p:spPr>
          <p:txBody>
            <a:bodyPr wrap="square" rtlCol="0">
              <a:spAutoFit/>
            </a:bodyPr>
            <a:lstStyle/>
            <a:p>
              <a:r>
                <a:rPr lang="zh-CN" altLang="en-US" sz="1600" b="1" dirty="0">
                  <a:solidFill>
                    <a:schemeClr val="tx1">
                      <a:lumMod val="65000"/>
                      <a:lumOff val="35000"/>
                    </a:schemeClr>
                  </a:solidFill>
                </a:rPr>
                <a:t>您的公司名称</a:t>
              </a:r>
            </a:p>
          </p:txBody>
        </p:sp>
        <p:sp>
          <p:nvSpPr>
            <p:cNvPr id="9" name="TextBox 19"/>
            <p:cNvSpPr txBox="1"/>
            <p:nvPr/>
          </p:nvSpPr>
          <p:spPr>
            <a:xfrm>
              <a:off x="3743580" y="734076"/>
              <a:ext cx="1458352" cy="250042"/>
            </a:xfrm>
            <a:prstGeom prst="rect">
              <a:avLst/>
            </a:prstGeom>
            <a:noFill/>
          </p:spPr>
          <p:txBody>
            <a:bodyPr wrap="square" rtlCol="0">
              <a:spAutoFit/>
            </a:bodyPr>
            <a:lstStyle/>
            <a:p>
              <a:r>
                <a:rPr lang="en-US" altLang="zh-CN" sz="865" b="1" dirty="0">
                  <a:solidFill>
                    <a:schemeClr val="tx1">
                      <a:lumMod val="50000"/>
                      <a:lumOff val="50000"/>
                    </a:schemeClr>
                  </a:solidFill>
                  <a:latin typeface="Arial" panose="020B0604020202020204" pitchFamily="34" charset="0"/>
                  <a:cs typeface="Arial" panose="020B0604020202020204" pitchFamily="34" charset="0"/>
                </a:rPr>
                <a:t>YOUR CONPANY NAME</a:t>
              </a:r>
              <a:endParaRPr lang="zh-CN" altLang="en-US" sz="865"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20"/>
            <p:cNvSpPr txBox="1"/>
            <p:nvPr/>
          </p:nvSpPr>
          <p:spPr>
            <a:xfrm>
              <a:off x="2906158" y="354532"/>
              <a:ext cx="1063242" cy="738481"/>
            </a:xfrm>
            <a:prstGeom prst="rect">
              <a:avLst/>
            </a:prstGeom>
            <a:noFill/>
          </p:spPr>
          <p:txBody>
            <a:bodyPr wrap="square" rtlCol="0">
              <a:spAutoFit/>
            </a:bodyPr>
            <a:lstStyle/>
            <a:p>
              <a:r>
                <a:rPr lang="en-US" altLang="zh-CN" sz="3735" spc="-200" dirty="0">
                  <a:solidFill>
                    <a:schemeClr val="accent1"/>
                  </a:solidFill>
                  <a:latin typeface="Impact" panose="020B0806030902050204" pitchFamily="34" charset="0"/>
                  <a:cs typeface="Arial" panose="020B0604020202020204" pitchFamily="34" charset="0"/>
                </a:rPr>
                <a:t>LOGO</a:t>
              </a:r>
              <a:endParaRPr lang="zh-CN" altLang="en-US" sz="3735" spc="-200" dirty="0">
                <a:solidFill>
                  <a:schemeClr val="accent1"/>
                </a:solidFill>
                <a:latin typeface="Impact" panose="020B080603090205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90"/>
                                          </p:val>
                                        </p:tav>
                                        <p:tav tm="100000">
                                          <p:val>
                                            <p:fltVal val="0"/>
                                          </p:val>
                                        </p:tav>
                                      </p:tavLst>
                                    </p:anim>
                                    <p:animEffect transition="in" filter="fade">
                                      <p:cBhvr>
                                        <p:cTn id="13" dur="500"/>
                                        <p:tgtEl>
                                          <p:spTgt spid="4"/>
                                        </p:tgtEl>
                                      </p:cBhvr>
                                    </p:animEffect>
                                  </p:childTnLst>
                                </p:cTn>
                              </p:par>
                              <p:par>
                                <p:cTn id="14" presetID="22" presetClass="entr" presetSubtype="8"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9" presetClass="entr" presetSubtype="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标题 1"/>
          <p:cNvSpPr txBox="1"/>
          <p:nvPr userDrawn="1"/>
        </p:nvSpPr>
        <p:spPr>
          <a:xfrm>
            <a:off x="1209303" y="356659"/>
            <a:ext cx="7863029" cy="4406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935" b="0" i="0" kern="1200" baseline="0" dirty="0">
                <a:solidFill>
                  <a:schemeClr val="tx1">
                    <a:lumMod val="65000"/>
                    <a:lumOff val="35000"/>
                  </a:schemeClr>
                </a:solidFill>
                <a:effectLst/>
                <a:latin typeface="微软雅黑" panose="020B0503020204020204" charset="-122"/>
                <a:ea typeface="微软雅黑" panose="020B0503020204020204" charset="-122"/>
                <a:cs typeface="+mj-cs"/>
              </a:defRPr>
            </a:lvl1pPr>
          </a:lstStyle>
          <a:p>
            <a:pPr defTabSz="685165"/>
            <a:r>
              <a:rPr lang="zh-CN" altLang="en-US" dirty="0"/>
              <a:t>请输入您的标题</a:t>
            </a:r>
          </a:p>
        </p:txBody>
      </p:sp>
      <p:cxnSp>
        <p:nvCxnSpPr>
          <p:cNvPr id="3" name="直接连接符 2"/>
          <p:cNvCxnSpPr/>
          <p:nvPr userDrawn="1"/>
        </p:nvCxnSpPr>
        <p:spPr>
          <a:xfrm flipV="1">
            <a:off x="1270838" y="872083"/>
            <a:ext cx="10479237"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 name="组合 3"/>
          <p:cNvGrpSpPr/>
          <p:nvPr userDrawn="1"/>
        </p:nvGrpSpPr>
        <p:grpSpPr>
          <a:xfrm>
            <a:off x="527435" y="331259"/>
            <a:ext cx="528000" cy="528000"/>
            <a:chOff x="406574" y="236732"/>
            <a:chExt cx="612048" cy="593261"/>
          </a:xfrm>
        </p:grpSpPr>
        <p:sp>
          <p:nvSpPr>
            <p:cNvPr id="5" name="矩形 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矩形 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 name="组合 6"/>
          <p:cNvGrpSpPr/>
          <p:nvPr userDrawn="1"/>
        </p:nvGrpSpPr>
        <p:grpSpPr>
          <a:xfrm>
            <a:off x="9402668" y="235249"/>
            <a:ext cx="2776984" cy="666786"/>
            <a:chOff x="2906158" y="354532"/>
            <a:chExt cx="2295774" cy="738481"/>
          </a:xfrm>
        </p:grpSpPr>
        <p:sp>
          <p:nvSpPr>
            <p:cNvPr id="8" name="TextBox 18"/>
            <p:cNvSpPr txBox="1"/>
            <p:nvPr/>
          </p:nvSpPr>
          <p:spPr>
            <a:xfrm>
              <a:off x="3741008" y="479884"/>
              <a:ext cx="1325774" cy="374956"/>
            </a:xfrm>
            <a:prstGeom prst="rect">
              <a:avLst/>
            </a:prstGeom>
            <a:noFill/>
          </p:spPr>
          <p:txBody>
            <a:bodyPr wrap="square" rtlCol="0">
              <a:spAutoFit/>
            </a:bodyPr>
            <a:lstStyle/>
            <a:p>
              <a:r>
                <a:rPr lang="zh-CN" altLang="en-US" sz="1600" b="1" dirty="0">
                  <a:solidFill>
                    <a:schemeClr val="tx1">
                      <a:lumMod val="65000"/>
                      <a:lumOff val="35000"/>
                    </a:schemeClr>
                  </a:solidFill>
                </a:rPr>
                <a:t>您的公司名称</a:t>
              </a:r>
            </a:p>
          </p:txBody>
        </p:sp>
        <p:sp>
          <p:nvSpPr>
            <p:cNvPr id="9" name="TextBox 19"/>
            <p:cNvSpPr txBox="1"/>
            <p:nvPr/>
          </p:nvSpPr>
          <p:spPr>
            <a:xfrm>
              <a:off x="3743580" y="734076"/>
              <a:ext cx="1458352" cy="250042"/>
            </a:xfrm>
            <a:prstGeom prst="rect">
              <a:avLst/>
            </a:prstGeom>
            <a:noFill/>
          </p:spPr>
          <p:txBody>
            <a:bodyPr wrap="square" rtlCol="0">
              <a:spAutoFit/>
            </a:bodyPr>
            <a:lstStyle/>
            <a:p>
              <a:r>
                <a:rPr lang="en-US" altLang="zh-CN" sz="865" b="1" dirty="0">
                  <a:solidFill>
                    <a:schemeClr val="tx1">
                      <a:lumMod val="50000"/>
                      <a:lumOff val="50000"/>
                    </a:schemeClr>
                  </a:solidFill>
                  <a:latin typeface="Arial" panose="020B0604020202020204" pitchFamily="34" charset="0"/>
                  <a:cs typeface="Arial" panose="020B0604020202020204" pitchFamily="34" charset="0"/>
                </a:rPr>
                <a:t>YOUR CONPANY NAME</a:t>
              </a:r>
              <a:endParaRPr lang="zh-CN" altLang="en-US" sz="865"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20"/>
            <p:cNvSpPr txBox="1"/>
            <p:nvPr/>
          </p:nvSpPr>
          <p:spPr>
            <a:xfrm>
              <a:off x="2906158" y="354532"/>
              <a:ext cx="1063242" cy="738481"/>
            </a:xfrm>
            <a:prstGeom prst="rect">
              <a:avLst/>
            </a:prstGeom>
            <a:noFill/>
          </p:spPr>
          <p:txBody>
            <a:bodyPr wrap="square" rtlCol="0">
              <a:spAutoFit/>
            </a:bodyPr>
            <a:lstStyle/>
            <a:p>
              <a:r>
                <a:rPr lang="en-US" altLang="zh-CN" sz="3735" spc="-200" dirty="0">
                  <a:solidFill>
                    <a:schemeClr val="accent1"/>
                  </a:solidFill>
                  <a:latin typeface="Impact" panose="020B0806030902050204" pitchFamily="34" charset="0"/>
                  <a:cs typeface="Arial" panose="020B0604020202020204" pitchFamily="34" charset="0"/>
                </a:rPr>
                <a:t>LOGO</a:t>
              </a:r>
              <a:endParaRPr lang="zh-CN" altLang="en-US" sz="3735" spc="-200" dirty="0">
                <a:solidFill>
                  <a:schemeClr val="accent1"/>
                </a:solidFill>
                <a:latin typeface="Impact" panose="020B080603090205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90"/>
                                          </p:val>
                                        </p:tav>
                                        <p:tav tm="100000">
                                          <p:val>
                                            <p:fltVal val="0"/>
                                          </p:val>
                                        </p:tav>
                                      </p:tavLst>
                                    </p:anim>
                                    <p:animEffect transition="in" filter="fade">
                                      <p:cBhvr>
                                        <p:cTn id="13" dur="500"/>
                                        <p:tgtEl>
                                          <p:spTgt spid="4"/>
                                        </p:tgtEl>
                                      </p:cBhvr>
                                    </p:animEffect>
                                  </p:childTnLst>
                                </p:cTn>
                              </p:par>
                              <p:par>
                                <p:cTn id="14" presetID="22" presetClass="entr" presetSubtype="8"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9" presetClass="entr" presetSubtype="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标题 1"/>
          <p:cNvSpPr txBox="1"/>
          <p:nvPr userDrawn="1"/>
        </p:nvSpPr>
        <p:spPr>
          <a:xfrm>
            <a:off x="1209303" y="356659"/>
            <a:ext cx="7863029" cy="4406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935" b="0" i="0" kern="1200" baseline="0" dirty="0">
                <a:solidFill>
                  <a:schemeClr val="tx1">
                    <a:lumMod val="65000"/>
                    <a:lumOff val="35000"/>
                  </a:schemeClr>
                </a:solidFill>
                <a:effectLst/>
                <a:latin typeface="微软雅黑" panose="020B0503020204020204" charset="-122"/>
                <a:ea typeface="微软雅黑" panose="020B0503020204020204" charset="-122"/>
                <a:cs typeface="+mj-cs"/>
              </a:defRPr>
            </a:lvl1pPr>
          </a:lstStyle>
          <a:p>
            <a:pPr defTabSz="685165"/>
            <a:r>
              <a:rPr lang="zh-CN" altLang="en-US" dirty="0"/>
              <a:t>请输入您的标题</a:t>
            </a:r>
          </a:p>
        </p:txBody>
      </p:sp>
      <p:cxnSp>
        <p:nvCxnSpPr>
          <p:cNvPr id="3" name="直接连接符 2"/>
          <p:cNvCxnSpPr/>
          <p:nvPr userDrawn="1"/>
        </p:nvCxnSpPr>
        <p:spPr>
          <a:xfrm flipV="1">
            <a:off x="1270838" y="872083"/>
            <a:ext cx="10479237"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 name="组合 3"/>
          <p:cNvGrpSpPr/>
          <p:nvPr userDrawn="1"/>
        </p:nvGrpSpPr>
        <p:grpSpPr>
          <a:xfrm>
            <a:off x="527435" y="331259"/>
            <a:ext cx="528000" cy="528000"/>
            <a:chOff x="406574" y="236732"/>
            <a:chExt cx="612048" cy="593261"/>
          </a:xfrm>
        </p:grpSpPr>
        <p:sp>
          <p:nvSpPr>
            <p:cNvPr id="5" name="矩形 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矩形 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 name="组合 6"/>
          <p:cNvGrpSpPr/>
          <p:nvPr userDrawn="1"/>
        </p:nvGrpSpPr>
        <p:grpSpPr>
          <a:xfrm>
            <a:off x="9402668" y="235249"/>
            <a:ext cx="2776984" cy="666786"/>
            <a:chOff x="2906158" y="354532"/>
            <a:chExt cx="2295774" cy="738481"/>
          </a:xfrm>
        </p:grpSpPr>
        <p:sp>
          <p:nvSpPr>
            <p:cNvPr id="8" name="TextBox 18"/>
            <p:cNvSpPr txBox="1"/>
            <p:nvPr/>
          </p:nvSpPr>
          <p:spPr>
            <a:xfrm>
              <a:off x="3741008" y="479884"/>
              <a:ext cx="1325774" cy="374956"/>
            </a:xfrm>
            <a:prstGeom prst="rect">
              <a:avLst/>
            </a:prstGeom>
            <a:noFill/>
          </p:spPr>
          <p:txBody>
            <a:bodyPr wrap="square" rtlCol="0">
              <a:spAutoFit/>
            </a:bodyPr>
            <a:lstStyle/>
            <a:p>
              <a:r>
                <a:rPr lang="zh-CN" altLang="en-US" sz="1600" b="1" dirty="0">
                  <a:solidFill>
                    <a:schemeClr val="tx1">
                      <a:lumMod val="65000"/>
                      <a:lumOff val="35000"/>
                    </a:schemeClr>
                  </a:solidFill>
                </a:rPr>
                <a:t>您的公司名称</a:t>
              </a:r>
            </a:p>
          </p:txBody>
        </p:sp>
        <p:sp>
          <p:nvSpPr>
            <p:cNvPr id="9" name="TextBox 19"/>
            <p:cNvSpPr txBox="1"/>
            <p:nvPr/>
          </p:nvSpPr>
          <p:spPr>
            <a:xfrm>
              <a:off x="3743580" y="734076"/>
              <a:ext cx="1458352" cy="250042"/>
            </a:xfrm>
            <a:prstGeom prst="rect">
              <a:avLst/>
            </a:prstGeom>
            <a:noFill/>
          </p:spPr>
          <p:txBody>
            <a:bodyPr wrap="square" rtlCol="0">
              <a:spAutoFit/>
            </a:bodyPr>
            <a:lstStyle/>
            <a:p>
              <a:r>
                <a:rPr lang="en-US" altLang="zh-CN" sz="865" b="1" dirty="0">
                  <a:solidFill>
                    <a:schemeClr val="tx1">
                      <a:lumMod val="50000"/>
                      <a:lumOff val="50000"/>
                    </a:schemeClr>
                  </a:solidFill>
                  <a:latin typeface="Arial" panose="020B0604020202020204" pitchFamily="34" charset="0"/>
                  <a:cs typeface="Arial" panose="020B0604020202020204" pitchFamily="34" charset="0"/>
                </a:rPr>
                <a:t>YOUR CONPANY NAME</a:t>
              </a:r>
              <a:endParaRPr lang="zh-CN" altLang="en-US" sz="865"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20"/>
            <p:cNvSpPr txBox="1"/>
            <p:nvPr/>
          </p:nvSpPr>
          <p:spPr>
            <a:xfrm>
              <a:off x="2906158" y="354532"/>
              <a:ext cx="1063242" cy="738481"/>
            </a:xfrm>
            <a:prstGeom prst="rect">
              <a:avLst/>
            </a:prstGeom>
            <a:noFill/>
          </p:spPr>
          <p:txBody>
            <a:bodyPr wrap="square" rtlCol="0">
              <a:spAutoFit/>
            </a:bodyPr>
            <a:lstStyle/>
            <a:p>
              <a:r>
                <a:rPr lang="en-US" altLang="zh-CN" sz="3735" spc="-200" dirty="0">
                  <a:solidFill>
                    <a:schemeClr val="accent1"/>
                  </a:solidFill>
                  <a:latin typeface="Impact" panose="020B0806030902050204" pitchFamily="34" charset="0"/>
                  <a:cs typeface="Arial" panose="020B0604020202020204" pitchFamily="34" charset="0"/>
                </a:rPr>
                <a:t>LOGO</a:t>
              </a:r>
              <a:endParaRPr lang="zh-CN" altLang="en-US" sz="3735" spc="-200" dirty="0">
                <a:solidFill>
                  <a:schemeClr val="accent1"/>
                </a:solidFill>
                <a:latin typeface="Impact" panose="020B080603090205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90"/>
                                          </p:val>
                                        </p:tav>
                                        <p:tav tm="100000">
                                          <p:val>
                                            <p:fltVal val="0"/>
                                          </p:val>
                                        </p:tav>
                                      </p:tavLst>
                                    </p:anim>
                                    <p:animEffect transition="in" filter="fade">
                                      <p:cBhvr>
                                        <p:cTn id="13" dur="500"/>
                                        <p:tgtEl>
                                          <p:spTgt spid="4"/>
                                        </p:tgtEl>
                                      </p:cBhvr>
                                    </p:animEffect>
                                  </p:childTnLst>
                                </p:cTn>
                              </p:par>
                              <p:par>
                                <p:cTn id="14" presetID="22" presetClass="entr" presetSubtype="8"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9" presetClass="entr" presetSubtype="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标题 1"/>
          <p:cNvSpPr txBox="1"/>
          <p:nvPr userDrawn="1"/>
        </p:nvSpPr>
        <p:spPr>
          <a:xfrm>
            <a:off x="1209303" y="356659"/>
            <a:ext cx="7863029" cy="44067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935" b="0" i="0" kern="1200" baseline="0" dirty="0">
                <a:solidFill>
                  <a:schemeClr val="tx1">
                    <a:lumMod val="65000"/>
                    <a:lumOff val="35000"/>
                  </a:schemeClr>
                </a:solidFill>
                <a:effectLst/>
                <a:latin typeface="微软雅黑" panose="020B0503020204020204" charset="-122"/>
                <a:ea typeface="微软雅黑" panose="020B0503020204020204" charset="-122"/>
                <a:cs typeface="+mj-cs"/>
              </a:defRPr>
            </a:lvl1pPr>
          </a:lstStyle>
          <a:p>
            <a:pPr defTabSz="685165"/>
            <a:r>
              <a:rPr lang="zh-CN" altLang="en-US" dirty="0"/>
              <a:t>请输入您的标题</a:t>
            </a:r>
          </a:p>
        </p:txBody>
      </p:sp>
      <p:cxnSp>
        <p:nvCxnSpPr>
          <p:cNvPr id="3" name="直接连接符 2"/>
          <p:cNvCxnSpPr/>
          <p:nvPr userDrawn="1"/>
        </p:nvCxnSpPr>
        <p:spPr>
          <a:xfrm flipV="1">
            <a:off x="1270838" y="872083"/>
            <a:ext cx="10479237"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 name="组合 3"/>
          <p:cNvGrpSpPr/>
          <p:nvPr userDrawn="1"/>
        </p:nvGrpSpPr>
        <p:grpSpPr>
          <a:xfrm>
            <a:off x="527435" y="331259"/>
            <a:ext cx="528000" cy="528000"/>
            <a:chOff x="406574" y="236732"/>
            <a:chExt cx="612048" cy="593261"/>
          </a:xfrm>
        </p:grpSpPr>
        <p:sp>
          <p:nvSpPr>
            <p:cNvPr id="5" name="矩形 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 name="矩形 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7" name="组合 6"/>
          <p:cNvGrpSpPr/>
          <p:nvPr userDrawn="1"/>
        </p:nvGrpSpPr>
        <p:grpSpPr>
          <a:xfrm>
            <a:off x="9402668" y="235249"/>
            <a:ext cx="2776984" cy="666786"/>
            <a:chOff x="2906158" y="354532"/>
            <a:chExt cx="2295774" cy="738481"/>
          </a:xfrm>
        </p:grpSpPr>
        <p:sp>
          <p:nvSpPr>
            <p:cNvPr id="8" name="TextBox 18"/>
            <p:cNvSpPr txBox="1"/>
            <p:nvPr/>
          </p:nvSpPr>
          <p:spPr>
            <a:xfrm>
              <a:off x="3741008" y="479884"/>
              <a:ext cx="1325774" cy="374956"/>
            </a:xfrm>
            <a:prstGeom prst="rect">
              <a:avLst/>
            </a:prstGeom>
            <a:noFill/>
          </p:spPr>
          <p:txBody>
            <a:bodyPr wrap="square" rtlCol="0">
              <a:spAutoFit/>
            </a:bodyPr>
            <a:lstStyle/>
            <a:p>
              <a:r>
                <a:rPr lang="zh-CN" altLang="en-US" sz="1600" b="1" dirty="0">
                  <a:solidFill>
                    <a:schemeClr val="tx1">
                      <a:lumMod val="65000"/>
                      <a:lumOff val="35000"/>
                    </a:schemeClr>
                  </a:solidFill>
                </a:rPr>
                <a:t>您的公司名称</a:t>
              </a:r>
            </a:p>
          </p:txBody>
        </p:sp>
        <p:sp>
          <p:nvSpPr>
            <p:cNvPr id="9" name="TextBox 19"/>
            <p:cNvSpPr txBox="1"/>
            <p:nvPr/>
          </p:nvSpPr>
          <p:spPr>
            <a:xfrm>
              <a:off x="3743580" y="734076"/>
              <a:ext cx="1458352" cy="250042"/>
            </a:xfrm>
            <a:prstGeom prst="rect">
              <a:avLst/>
            </a:prstGeom>
            <a:noFill/>
          </p:spPr>
          <p:txBody>
            <a:bodyPr wrap="square" rtlCol="0">
              <a:spAutoFit/>
            </a:bodyPr>
            <a:lstStyle/>
            <a:p>
              <a:r>
                <a:rPr lang="en-US" altLang="zh-CN" sz="865" b="1" dirty="0">
                  <a:solidFill>
                    <a:schemeClr val="tx1">
                      <a:lumMod val="50000"/>
                      <a:lumOff val="50000"/>
                    </a:schemeClr>
                  </a:solidFill>
                  <a:latin typeface="Arial" panose="020B0604020202020204" pitchFamily="34" charset="0"/>
                  <a:cs typeface="Arial" panose="020B0604020202020204" pitchFamily="34" charset="0"/>
                </a:rPr>
                <a:t>YOUR CONPANY NAME</a:t>
              </a:r>
              <a:endParaRPr lang="zh-CN" altLang="en-US" sz="865"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0" name="TextBox 20"/>
            <p:cNvSpPr txBox="1"/>
            <p:nvPr/>
          </p:nvSpPr>
          <p:spPr>
            <a:xfrm>
              <a:off x="2906158" y="354532"/>
              <a:ext cx="1063242" cy="738481"/>
            </a:xfrm>
            <a:prstGeom prst="rect">
              <a:avLst/>
            </a:prstGeom>
            <a:noFill/>
          </p:spPr>
          <p:txBody>
            <a:bodyPr wrap="square" rtlCol="0">
              <a:spAutoFit/>
            </a:bodyPr>
            <a:lstStyle/>
            <a:p>
              <a:r>
                <a:rPr lang="en-US" altLang="zh-CN" sz="3735" spc="-200" dirty="0">
                  <a:solidFill>
                    <a:schemeClr val="accent1"/>
                  </a:solidFill>
                  <a:latin typeface="Impact" panose="020B0806030902050204" pitchFamily="34" charset="0"/>
                  <a:cs typeface="Arial" panose="020B0604020202020204" pitchFamily="34" charset="0"/>
                </a:rPr>
                <a:t>LOGO</a:t>
              </a:r>
              <a:endParaRPr lang="zh-CN" altLang="en-US" sz="3735" spc="-200" dirty="0">
                <a:solidFill>
                  <a:schemeClr val="accent1"/>
                </a:solidFill>
                <a:latin typeface="Impact" panose="020B080603090205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90"/>
                                          </p:val>
                                        </p:tav>
                                        <p:tav tm="100000">
                                          <p:val>
                                            <p:fltVal val="0"/>
                                          </p:val>
                                        </p:tav>
                                      </p:tavLst>
                                    </p:anim>
                                    <p:animEffect transition="in" filter="fade">
                                      <p:cBhvr>
                                        <p:cTn id="13" dur="500"/>
                                        <p:tgtEl>
                                          <p:spTgt spid="4"/>
                                        </p:tgtEl>
                                      </p:cBhvr>
                                    </p:animEffect>
                                  </p:childTnLst>
                                </p:cTn>
                              </p:par>
                              <p:par>
                                <p:cTn id="14" presetID="22" presetClass="entr" presetSubtype="8"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9" presetClass="entr" presetSubtype="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pic>
        <p:nvPicPr>
          <p:cNvPr id="20" name="图片 19" descr="99"/>
          <p:cNvPicPr>
            <a:picLocks noChangeAspect="1"/>
          </p:cNvPicPr>
          <p:nvPr userDrawn="1"/>
        </p:nvPicPr>
        <p:blipFill>
          <a:blip r:embed="rId17" cstate="email"/>
          <a:stretch>
            <a:fillRect/>
          </a:stretch>
        </p:blipFill>
        <p:spPr>
          <a:xfrm rot="16200000">
            <a:off x="2645410" y="-2672715"/>
            <a:ext cx="6901180" cy="122027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meng\Desktop\3333333333.jpg3333333333"/>
          <p:cNvPicPr>
            <a:picLocks noChangeAspect="1"/>
          </p:cNvPicPr>
          <p:nvPr/>
        </p:nvPicPr>
        <p:blipFill>
          <a:blip r:embed="rId4" cstate="email"/>
          <a:srcRect/>
          <a:stretch>
            <a:fillRect/>
          </a:stretch>
        </p:blipFill>
        <p:spPr>
          <a:xfrm rot="16200000">
            <a:off x="2615565" y="-2689860"/>
            <a:ext cx="6932295" cy="1221994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52269" y="2031376"/>
            <a:ext cx="3676402" cy="3321336"/>
            <a:chOff x="4171367" y="1910399"/>
            <a:chExt cx="3290839" cy="2973009"/>
          </a:xfrm>
        </p:grpSpPr>
        <p:sp>
          <p:nvSpPr>
            <p:cNvPr id="11" name="Oval 8"/>
            <p:cNvSpPr>
              <a:spLocks noChangeArrowheads="1"/>
            </p:cNvSpPr>
            <p:nvPr/>
          </p:nvSpPr>
          <p:spPr bwMode="auto">
            <a:xfrm>
              <a:off x="4528926" y="2123608"/>
              <a:ext cx="2761125" cy="2759800"/>
            </a:xfrm>
            <a:prstGeom prst="ellipse">
              <a:avLst/>
            </a:prstGeom>
            <a:solidFill>
              <a:schemeClr val="bg1">
                <a:lumMod val="85000"/>
              </a:schemeClr>
            </a:solidFill>
            <a:ln w="12" cap="flat">
              <a:noFill/>
              <a:prstDash val="solid"/>
              <a:miter lim="800000"/>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2" name="Freeform 10"/>
            <p:cNvSpPr/>
            <p:nvPr/>
          </p:nvSpPr>
          <p:spPr bwMode="auto">
            <a:xfrm>
              <a:off x="4656055" y="3650503"/>
              <a:ext cx="867404" cy="828999"/>
            </a:xfrm>
            <a:custGeom>
              <a:avLst/>
              <a:gdLst>
                <a:gd name="T0" fmla="*/ 249 w 277"/>
                <a:gd name="T1" fmla="*/ 161 h 265"/>
                <a:gd name="T2" fmla="*/ 103 w 277"/>
                <a:gd name="T3" fmla="*/ 249 h 265"/>
                <a:gd name="T4" fmla="*/ 15 w 277"/>
                <a:gd name="T5" fmla="*/ 104 h 265"/>
                <a:gd name="T6" fmla="*/ 161 w 277"/>
                <a:gd name="T7" fmla="*/ 16 h 265"/>
                <a:gd name="T8" fmla="*/ 277 w 277"/>
                <a:gd name="T9" fmla="*/ 45 h 265"/>
                <a:gd name="T10" fmla="*/ 249 w 277"/>
                <a:gd name="T11" fmla="*/ 161 h 265"/>
              </a:gdLst>
              <a:ahLst/>
              <a:cxnLst>
                <a:cxn ang="0">
                  <a:pos x="T0" y="T1"/>
                </a:cxn>
                <a:cxn ang="0">
                  <a:pos x="T2" y="T3"/>
                </a:cxn>
                <a:cxn ang="0">
                  <a:pos x="T4" y="T5"/>
                </a:cxn>
                <a:cxn ang="0">
                  <a:pos x="T6" y="T7"/>
                </a:cxn>
                <a:cxn ang="0">
                  <a:pos x="T8" y="T9"/>
                </a:cxn>
                <a:cxn ang="0">
                  <a:pos x="T10" y="T11"/>
                </a:cxn>
              </a:cxnLst>
              <a:rect l="0" t="0" r="r" b="b"/>
              <a:pathLst>
                <a:path w="277" h="265">
                  <a:moveTo>
                    <a:pt x="249" y="161"/>
                  </a:moveTo>
                  <a:cubicBezTo>
                    <a:pt x="233" y="226"/>
                    <a:pt x="168" y="265"/>
                    <a:pt x="103" y="249"/>
                  </a:cubicBezTo>
                  <a:cubicBezTo>
                    <a:pt x="39" y="233"/>
                    <a:pt x="0" y="168"/>
                    <a:pt x="15" y="104"/>
                  </a:cubicBezTo>
                  <a:cubicBezTo>
                    <a:pt x="31" y="39"/>
                    <a:pt x="96" y="0"/>
                    <a:pt x="161" y="16"/>
                  </a:cubicBezTo>
                  <a:cubicBezTo>
                    <a:pt x="193" y="24"/>
                    <a:pt x="277" y="45"/>
                    <a:pt x="277" y="45"/>
                  </a:cubicBezTo>
                  <a:cubicBezTo>
                    <a:pt x="277" y="45"/>
                    <a:pt x="257" y="129"/>
                    <a:pt x="249" y="161"/>
                  </a:cubicBezTo>
                  <a:close/>
                </a:path>
              </a:pathLst>
            </a:custGeom>
            <a:solidFill>
              <a:srgbClr val="ADCD48"/>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13" name="Freeform 11"/>
            <p:cNvSpPr/>
            <p:nvPr/>
          </p:nvSpPr>
          <p:spPr bwMode="auto">
            <a:xfrm>
              <a:off x="4171367" y="2458650"/>
              <a:ext cx="1292498" cy="1191852"/>
            </a:xfrm>
            <a:custGeom>
              <a:avLst/>
              <a:gdLst>
                <a:gd name="T0" fmla="*/ 264 w 413"/>
                <a:gd name="T1" fmla="*/ 340 h 381"/>
                <a:gd name="T2" fmla="*/ 41 w 413"/>
                <a:gd name="T3" fmla="*/ 264 h 381"/>
                <a:gd name="T4" fmla="*/ 117 w 413"/>
                <a:gd name="T5" fmla="*/ 41 h 381"/>
                <a:gd name="T6" fmla="*/ 340 w 413"/>
                <a:gd name="T7" fmla="*/ 117 h 381"/>
                <a:gd name="T8" fmla="*/ 413 w 413"/>
                <a:gd name="T9" fmla="*/ 267 h 381"/>
                <a:gd name="T10" fmla="*/ 264 w 413"/>
                <a:gd name="T11" fmla="*/ 340 h 381"/>
              </a:gdLst>
              <a:ahLst/>
              <a:cxnLst>
                <a:cxn ang="0">
                  <a:pos x="T0" y="T1"/>
                </a:cxn>
                <a:cxn ang="0">
                  <a:pos x="T2" y="T3"/>
                </a:cxn>
                <a:cxn ang="0">
                  <a:pos x="T4" y="T5"/>
                </a:cxn>
                <a:cxn ang="0">
                  <a:pos x="T6" y="T7"/>
                </a:cxn>
                <a:cxn ang="0">
                  <a:pos x="T8" y="T9"/>
                </a:cxn>
                <a:cxn ang="0">
                  <a:pos x="T10" y="T11"/>
                </a:cxn>
              </a:cxnLst>
              <a:rect l="0" t="0" r="r" b="b"/>
              <a:pathLst>
                <a:path w="413" h="381">
                  <a:moveTo>
                    <a:pt x="264" y="340"/>
                  </a:moveTo>
                  <a:cubicBezTo>
                    <a:pt x="181" y="381"/>
                    <a:pt x="81" y="347"/>
                    <a:pt x="41" y="264"/>
                  </a:cubicBezTo>
                  <a:cubicBezTo>
                    <a:pt x="0" y="181"/>
                    <a:pt x="34" y="81"/>
                    <a:pt x="117" y="41"/>
                  </a:cubicBezTo>
                  <a:cubicBezTo>
                    <a:pt x="200" y="0"/>
                    <a:pt x="299" y="34"/>
                    <a:pt x="340" y="117"/>
                  </a:cubicBezTo>
                  <a:cubicBezTo>
                    <a:pt x="360" y="159"/>
                    <a:pt x="413" y="267"/>
                    <a:pt x="413" y="267"/>
                  </a:cubicBezTo>
                  <a:cubicBezTo>
                    <a:pt x="413" y="267"/>
                    <a:pt x="305" y="320"/>
                    <a:pt x="264" y="340"/>
                  </a:cubicBezTo>
                  <a:close/>
                </a:path>
              </a:pathLst>
            </a:custGeom>
            <a:solidFill>
              <a:srgbClr val="2E603A"/>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14" name="Freeform 12"/>
            <p:cNvSpPr/>
            <p:nvPr/>
          </p:nvSpPr>
          <p:spPr bwMode="auto">
            <a:xfrm>
              <a:off x="6226652" y="1910399"/>
              <a:ext cx="1235554" cy="1248796"/>
            </a:xfrm>
            <a:custGeom>
              <a:avLst/>
              <a:gdLst>
                <a:gd name="T0" fmla="*/ 5 w 395"/>
                <a:gd name="T1" fmla="*/ 206 h 399"/>
                <a:gd name="T2" fmla="*/ 190 w 395"/>
                <a:gd name="T3" fmla="*/ 5 h 399"/>
                <a:gd name="T4" fmla="*/ 391 w 395"/>
                <a:gd name="T5" fmla="*/ 190 h 399"/>
                <a:gd name="T6" fmla="*/ 206 w 395"/>
                <a:gd name="T7" fmla="*/ 391 h 399"/>
                <a:gd name="T8" fmla="*/ 13 w 395"/>
                <a:gd name="T9" fmla="*/ 399 h 399"/>
                <a:gd name="T10" fmla="*/ 5 w 395"/>
                <a:gd name="T11" fmla="*/ 206 h 399"/>
              </a:gdLst>
              <a:ahLst/>
              <a:cxnLst>
                <a:cxn ang="0">
                  <a:pos x="T0" y="T1"/>
                </a:cxn>
                <a:cxn ang="0">
                  <a:pos x="T2" y="T3"/>
                </a:cxn>
                <a:cxn ang="0">
                  <a:pos x="T4" y="T5"/>
                </a:cxn>
                <a:cxn ang="0">
                  <a:pos x="T6" y="T7"/>
                </a:cxn>
                <a:cxn ang="0">
                  <a:pos x="T8" y="T9"/>
                </a:cxn>
                <a:cxn ang="0">
                  <a:pos x="T10" y="T11"/>
                </a:cxn>
              </a:cxnLst>
              <a:rect l="0" t="0" r="r" b="b"/>
              <a:pathLst>
                <a:path w="395" h="399">
                  <a:moveTo>
                    <a:pt x="5" y="206"/>
                  </a:moveTo>
                  <a:cubicBezTo>
                    <a:pt x="0" y="99"/>
                    <a:pt x="83" y="9"/>
                    <a:pt x="190" y="5"/>
                  </a:cubicBezTo>
                  <a:cubicBezTo>
                    <a:pt x="297" y="0"/>
                    <a:pt x="387" y="83"/>
                    <a:pt x="391" y="190"/>
                  </a:cubicBezTo>
                  <a:cubicBezTo>
                    <a:pt x="395" y="297"/>
                    <a:pt x="313" y="386"/>
                    <a:pt x="206" y="391"/>
                  </a:cubicBezTo>
                  <a:cubicBezTo>
                    <a:pt x="152" y="393"/>
                    <a:pt x="13" y="399"/>
                    <a:pt x="13" y="399"/>
                  </a:cubicBezTo>
                  <a:cubicBezTo>
                    <a:pt x="13" y="399"/>
                    <a:pt x="7" y="259"/>
                    <a:pt x="5" y="206"/>
                  </a:cubicBezTo>
                  <a:close/>
                </a:path>
              </a:pathLst>
            </a:custGeom>
            <a:solidFill>
              <a:srgbClr val="2E603A"/>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15" name="Freeform 13"/>
            <p:cNvSpPr/>
            <p:nvPr/>
          </p:nvSpPr>
          <p:spPr bwMode="auto">
            <a:xfrm>
              <a:off x="6267704" y="3813390"/>
              <a:ext cx="581360" cy="572089"/>
            </a:xfrm>
            <a:custGeom>
              <a:avLst/>
              <a:gdLst>
                <a:gd name="T0" fmla="*/ 90 w 186"/>
                <a:gd name="T1" fmla="*/ 2 h 183"/>
                <a:gd name="T2" fmla="*/ 184 w 186"/>
                <a:gd name="T3" fmla="*/ 88 h 183"/>
                <a:gd name="T4" fmla="*/ 97 w 186"/>
                <a:gd name="T5" fmla="*/ 181 h 183"/>
                <a:gd name="T6" fmla="*/ 4 w 186"/>
                <a:gd name="T7" fmla="*/ 95 h 183"/>
                <a:gd name="T8" fmla="*/ 0 w 186"/>
                <a:gd name="T9" fmla="*/ 5 h 183"/>
                <a:gd name="T10" fmla="*/ 90 w 186"/>
                <a:gd name="T11" fmla="*/ 2 h 183"/>
              </a:gdLst>
              <a:ahLst/>
              <a:cxnLst>
                <a:cxn ang="0">
                  <a:pos x="T0" y="T1"/>
                </a:cxn>
                <a:cxn ang="0">
                  <a:pos x="T2" y="T3"/>
                </a:cxn>
                <a:cxn ang="0">
                  <a:pos x="T4" y="T5"/>
                </a:cxn>
                <a:cxn ang="0">
                  <a:pos x="T6" y="T7"/>
                </a:cxn>
                <a:cxn ang="0">
                  <a:pos x="T8" y="T9"/>
                </a:cxn>
                <a:cxn ang="0">
                  <a:pos x="T10" y="T11"/>
                </a:cxn>
              </a:cxnLst>
              <a:rect l="0" t="0" r="r" b="b"/>
              <a:pathLst>
                <a:path w="186" h="183">
                  <a:moveTo>
                    <a:pt x="90" y="2"/>
                  </a:moveTo>
                  <a:cubicBezTo>
                    <a:pt x="140" y="0"/>
                    <a:pt x="182" y="38"/>
                    <a:pt x="184" y="88"/>
                  </a:cubicBezTo>
                  <a:cubicBezTo>
                    <a:pt x="186" y="137"/>
                    <a:pt x="147" y="179"/>
                    <a:pt x="97" y="181"/>
                  </a:cubicBezTo>
                  <a:cubicBezTo>
                    <a:pt x="48" y="183"/>
                    <a:pt x="6" y="145"/>
                    <a:pt x="4" y="95"/>
                  </a:cubicBezTo>
                  <a:cubicBezTo>
                    <a:pt x="3" y="70"/>
                    <a:pt x="0" y="5"/>
                    <a:pt x="0" y="5"/>
                  </a:cubicBezTo>
                  <a:cubicBezTo>
                    <a:pt x="0" y="5"/>
                    <a:pt x="65" y="3"/>
                    <a:pt x="90" y="2"/>
                  </a:cubicBezTo>
                  <a:close/>
                </a:path>
              </a:pathLst>
            </a:custGeom>
            <a:solidFill>
              <a:srgbClr val="ADCD48"/>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16" name="Freeform 14"/>
            <p:cNvSpPr/>
            <p:nvPr/>
          </p:nvSpPr>
          <p:spPr bwMode="auto">
            <a:xfrm>
              <a:off x="5739319" y="4233186"/>
              <a:ext cx="362853" cy="409202"/>
            </a:xfrm>
            <a:custGeom>
              <a:avLst/>
              <a:gdLst>
                <a:gd name="T0" fmla="*/ 93 w 116"/>
                <a:gd name="T1" fmla="*/ 35 h 131"/>
                <a:gd name="T2" fmla="*/ 96 w 116"/>
                <a:gd name="T3" fmla="*/ 109 h 131"/>
                <a:gd name="T4" fmla="*/ 23 w 116"/>
                <a:gd name="T5" fmla="*/ 112 h 131"/>
                <a:gd name="T6" fmla="*/ 20 w 116"/>
                <a:gd name="T7" fmla="*/ 38 h 131"/>
                <a:gd name="T8" fmla="*/ 55 w 116"/>
                <a:gd name="T9" fmla="*/ 0 h 131"/>
                <a:gd name="T10" fmla="*/ 93 w 116"/>
                <a:gd name="T11" fmla="*/ 35 h 131"/>
              </a:gdLst>
              <a:ahLst/>
              <a:cxnLst>
                <a:cxn ang="0">
                  <a:pos x="T0" y="T1"/>
                </a:cxn>
                <a:cxn ang="0">
                  <a:pos x="T2" y="T3"/>
                </a:cxn>
                <a:cxn ang="0">
                  <a:pos x="T4" y="T5"/>
                </a:cxn>
                <a:cxn ang="0">
                  <a:pos x="T6" y="T7"/>
                </a:cxn>
                <a:cxn ang="0">
                  <a:pos x="T8" y="T9"/>
                </a:cxn>
                <a:cxn ang="0">
                  <a:pos x="T10" y="T11"/>
                </a:cxn>
              </a:cxnLst>
              <a:rect l="0" t="0" r="r" b="b"/>
              <a:pathLst>
                <a:path w="116" h="131">
                  <a:moveTo>
                    <a:pt x="93" y="35"/>
                  </a:moveTo>
                  <a:cubicBezTo>
                    <a:pt x="115" y="54"/>
                    <a:pt x="116" y="87"/>
                    <a:pt x="96" y="109"/>
                  </a:cubicBezTo>
                  <a:cubicBezTo>
                    <a:pt x="77" y="130"/>
                    <a:pt x="44" y="131"/>
                    <a:pt x="23" y="112"/>
                  </a:cubicBezTo>
                  <a:cubicBezTo>
                    <a:pt x="2" y="92"/>
                    <a:pt x="0" y="59"/>
                    <a:pt x="20" y="38"/>
                  </a:cubicBezTo>
                  <a:cubicBezTo>
                    <a:pt x="30" y="27"/>
                    <a:pt x="55" y="0"/>
                    <a:pt x="55" y="0"/>
                  </a:cubicBezTo>
                  <a:cubicBezTo>
                    <a:pt x="55" y="0"/>
                    <a:pt x="83" y="25"/>
                    <a:pt x="93" y="35"/>
                  </a:cubicBezTo>
                  <a:close/>
                </a:path>
              </a:pathLst>
            </a:custGeom>
            <a:solidFill>
              <a:srgbClr val="2E603A"/>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17" name="Freeform 15"/>
            <p:cNvSpPr/>
            <p:nvPr/>
          </p:nvSpPr>
          <p:spPr bwMode="auto">
            <a:xfrm>
              <a:off x="5720778" y="2364627"/>
              <a:ext cx="362853" cy="410527"/>
            </a:xfrm>
            <a:custGeom>
              <a:avLst/>
              <a:gdLst>
                <a:gd name="T0" fmla="*/ 23 w 116"/>
                <a:gd name="T1" fmla="*/ 96 h 131"/>
                <a:gd name="T2" fmla="*/ 20 w 116"/>
                <a:gd name="T3" fmla="*/ 22 h 131"/>
                <a:gd name="T4" fmla="*/ 94 w 116"/>
                <a:gd name="T5" fmla="*/ 19 h 131"/>
                <a:gd name="T6" fmla="*/ 97 w 116"/>
                <a:gd name="T7" fmla="*/ 93 h 131"/>
                <a:gd name="T8" fmla="*/ 61 w 116"/>
                <a:gd name="T9" fmla="*/ 131 h 131"/>
                <a:gd name="T10" fmla="*/ 23 w 116"/>
                <a:gd name="T11" fmla="*/ 96 h 131"/>
              </a:gdLst>
              <a:ahLst/>
              <a:cxnLst>
                <a:cxn ang="0">
                  <a:pos x="T0" y="T1"/>
                </a:cxn>
                <a:cxn ang="0">
                  <a:pos x="T2" y="T3"/>
                </a:cxn>
                <a:cxn ang="0">
                  <a:pos x="T4" y="T5"/>
                </a:cxn>
                <a:cxn ang="0">
                  <a:pos x="T6" y="T7"/>
                </a:cxn>
                <a:cxn ang="0">
                  <a:pos x="T8" y="T9"/>
                </a:cxn>
                <a:cxn ang="0">
                  <a:pos x="T10" y="T11"/>
                </a:cxn>
              </a:cxnLst>
              <a:rect l="0" t="0" r="r" b="b"/>
              <a:pathLst>
                <a:path w="116" h="131">
                  <a:moveTo>
                    <a:pt x="23" y="96"/>
                  </a:moveTo>
                  <a:cubicBezTo>
                    <a:pt x="2" y="76"/>
                    <a:pt x="0" y="43"/>
                    <a:pt x="20" y="22"/>
                  </a:cubicBezTo>
                  <a:cubicBezTo>
                    <a:pt x="39" y="1"/>
                    <a:pt x="72" y="0"/>
                    <a:pt x="94" y="19"/>
                  </a:cubicBezTo>
                  <a:cubicBezTo>
                    <a:pt x="115" y="39"/>
                    <a:pt x="116" y="72"/>
                    <a:pt x="97" y="93"/>
                  </a:cubicBezTo>
                  <a:cubicBezTo>
                    <a:pt x="87" y="103"/>
                    <a:pt x="61" y="131"/>
                    <a:pt x="61" y="131"/>
                  </a:cubicBezTo>
                  <a:cubicBezTo>
                    <a:pt x="61" y="131"/>
                    <a:pt x="33" y="106"/>
                    <a:pt x="23" y="96"/>
                  </a:cubicBezTo>
                  <a:close/>
                </a:path>
              </a:pathLst>
            </a:custGeom>
            <a:solidFill>
              <a:srgbClr val="ADCD48"/>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18" name="Oval 16"/>
            <p:cNvSpPr>
              <a:spLocks noChangeArrowheads="1"/>
            </p:cNvSpPr>
            <p:nvPr/>
          </p:nvSpPr>
          <p:spPr bwMode="auto">
            <a:xfrm>
              <a:off x="5179143" y="2771182"/>
              <a:ext cx="1460683" cy="1462005"/>
            </a:xfrm>
            <a:prstGeom prst="ellipse">
              <a:avLst/>
            </a:prstGeom>
            <a:solidFill>
              <a:schemeClr val="bg2"/>
            </a:solidFill>
            <a:ln w="12" cap="flat">
              <a:noFill/>
              <a:prstDash val="solid"/>
              <a:miter lim="800000"/>
            </a:ln>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9" name="Freeform 17"/>
            <p:cNvSpPr/>
            <p:nvPr/>
          </p:nvSpPr>
          <p:spPr bwMode="auto">
            <a:xfrm>
              <a:off x="5300982" y="3804121"/>
              <a:ext cx="144347" cy="131103"/>
            </a:xfrm>
            <a:custGeom>
              <a:avLst/>
              <a:gdLst>
                <a:gd name="T0" fmla="*/ 0 w 109"/>
                <a:gd name="T1" fmla="*/ 12 h 99"/>
                <a:gd name="T2" fmla="*/ 109 w 109"/>
                <a:gd name="T3" fmla="*/ 0 h 99"/>
                <a:gd name="T4" fmla="*/ 64 w 109"/>
                <a:gd name="T5" fmla="*/ 99 h 99"/>
                <a:gd name="T6" fmla="*/ 59 w 109"/>
                <a:gd name="T7" fmla="*/ 35 h 99"/>
                <a:gd name="T8" fmla="*/ 0 w 109"/>
                <a:gd name="T9" fmla="*/ 12 h 99"/>
              </a:gdLst>
              <a:ahLst/>
              <a:cxnLst>
                <a:cxn ang="0">
                  <a:pos x="T0" y="T1"/>
                </a:cxn>
                <a:cxn ang="0">
                  <a:pos x="T2" y="T3"/>
                </a:cxn>
                <a:cxn ang="0">
                  <a:pos x="T4" y="T5"/>
                </a:cxn>
                <a:cxn ang="0">
                  <a:pos x="T6" y="T7"/>
                </a:cxn>
                <a:cxn ang="0">
                  <a:pos x="T8" y="T9"/>
                </a:cxn>
              </a:cxnLst>
              <a:rect l="0" t="0" r="r" b="b"/>
              <a:pathLst>
                <a:path w="109" h="99">
                  <a:moveTo>
                    <a:pt x="0" y="12"/>
                  </a:moveTo>
                  <a:lnTo>
                    <a:pt x="109" y="0"/>
                  </a:lnTo>
                  <a:lnTo>
                    <a:pt x="64" y="99"/>
                  </a:lnTo>
                  <a:lnTo>
                    <a:pt x="59" y="35"/>
                  </a:lnTo>
                  <a:lnTo>
                    <a:pt x="0" y="12"/>
                  </a:lnTo>
                  <a:close/>
                </a:path>
              </a:pathLst>
            </a:custGeom>
            <a:solidFill>
              <a:srgbClr val="ADCD48"/>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20" name="Freeform 18"/>
            <p:cNvSpPr/>
            <p:nvPr/>
          </p:nvSpPr>
          <p:spPr bwMode="auto">
            <a:xfrm>
              <a:off x="5273168" y="3175087"/>
              <a:ext cx="140373" cy="128455"/>
            </a:xfrm>
            <a:custGeom>
              <a:avLst/>
              <a:gdLst>
                <a:gd name="T0" fmla="*/ 42 w 106"/>
                <a:gd name="T1" fmla="*/ 0 h 97"/>
                <a:gd name="T2" fmla="*/ 106 w 106"/>
                <a:gd name="T3" fmla="*/ 85 h 97"/>
                <a:gd name="T4" fmla="*/ 0 w 106"/>
                <a:gd name="T5" fmla="*/ 97 h 97"/>
                <a:gd name="T6" fmla="*/ 52 w 106"/>
                <a:gd name="T7" fmla="*/ 61 h 97"/>
                <a:gd name="T8" fmla="*/ 42 w 106"/>
                <a:gd name="T9" fmla="*/ 0 h 97"/>
              </a:gdLst>
              <a:ahLst/>
              <a:cxnLst>
                <a:cxn ang="0">
                  <a:pos x="T0" y="T1"/>
                </a:cxn>
                <a:cxn ang="0">
                  <a:pos x="T2" y="T3"/>
                </a:cxn>
                <a:cxn ang="0">
                  <a:pos x="T4" y="T5"/>
                </a:cxn>
                <a:cxn ang="0">
                  <a:pos x="T6" y="T7"/>
                </a:cxn>
                <a:cxn ang="0">
                  <a:pos x="T8" y="T9"/>
                </a:cxn>
              </a:cxnLst>
              <a:rect l="0" t="0" r="r" b="b"/>
              <a:pathLst>
                <a:path w="106" h="97">
                  <a:moveTo>
                    <a:pt x="42" y="0"/>
                  </a:moveTo>
                  <a:lnTo>
                    <a:pt x="106" y="85"/>
                  </a:lnTo>
                  <a:lnTo>
                    <a:pt x="0" y="97"/>
                  </a:lnTo>
                  <a:lnTo>
                    <a:pt x="52" y="61"/>
                  </a:lnTo>
                  <a:lnTo>
                    <a:pt x="42" y="0"/>
                  </a:lnTo>
                  <a:close/>
                </a:path>
              </a:pathLst>
            </a:custGeom>
            <a:solidFill>
              <a:srgbClr val="2E603A"/>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21" name="Freeform 19"/>
            <p:cNvSpPr/>
            <p:nvPr/>
          </p:nvSpPr>
          <p:spPr bwMode="auto">
            <a:xfrm>
              <a:off x="5845260" y="2821504"/>
              <a:ext cx="144347" cy="121834"/>
            </a:xfrm>
            <a:custGeom>
              <a:avLst/>
              <a:gdLst>
                <a:gd name="T0" fmla="*/ 109 w 109"/>
                <a:gd name="T1" fmla="*/ 0 h 92"/>
                <a:gd name="T2" fmla="*/ 54 w 109"/>
                <a:gd name="T3" fmla="*/ 92 h 92"/>
                <a:gd name="T4" fmla="*/ 0 w 109"/>
                <a:gd name="T5" fmla="*/ 0 h 92"/>
                <a:gd name="T6" fmla="*/ 54 w 109"/>
                <a:gd name="T7" fmla="*/ 33 h 92"/>
                <a:gd name="T8" fmla="*/ 109 w 109"/>
                <a:gd name="T9" fmla="*/ 0 h 92"/>
              </a:gdLst>
              <a:ahLst/>
              <a:cxnLst>
                <a:cxn ang="0">
                  <a:pos x="T0" y="T1"/>
                </a:cxn>
                <a:cxn ang="0">
                  <a:pos x="T2" y="T3"/>
                </a:cxn>
                <a:cxn ang="0">
                  <a:pos x="T4" y="T5"/>
                </a:cxn>
                <a:cxn ang="0">
                  <a:pos x="T6" y="T7"/>
                </a:cxn>
                <a:cxn ang="0">
                  <a:pos x="T8" y="T9"/>
                </a:cxn>
              </a:cxnLst>
              <a:rect l="0" t="0" r="r" b="b"/>
              <a:pathLst>
                <a:path w="109" h="92">
                  <a:moveTo>
                    <a:pt x="109" y="0"/>
                  </a:moveTo>
                  <a:lnTo>
                    <a:pt x="54" y="92"/>
                  </a:lnTo>
                  <a:lnTo>
                    <a:pt x="0" y="0"/>
                  </a:lnTo>
                  <a:lnTo>
                    <a:pt x="54" y="33"/>
                  </a:lnTo>
                  <a:lnTo>
                    <a:pt x="109" y="0"/>
                  </a:lnTo>
                  <a:close/>
                </a:path>
              </a:pathLst>
            </a:custGeom>
            <a:solidFill>
              <a:srgbClr val="ADCD48"/>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22" name="Freeform 20"/>
            <p:cNvSpPr/>
            <p:nvPr/>
          </p:nvSpPr>
          <p:spPr bwMode="auto">
            <a:xfrm>
              <a:off x="6295516" y="2984390"/>
              <a:ext cx="135077" cy="140374"/>
            </a:xfrm>
            <a:custGeom>
              <a:avLst/>
              <a:gdLst>
                <a:gd name="T0" fmla="*/ 102 w 102"/>
                <a:gd name="T1" fmla="*/ 71 h 106"/>
                <a:gd name="T2" fmla="*/ 0 w 102"/>
                <a:gd name="T3" fmla="*/ 106 h 106"/>
                <a:gd name="T4" fmla="*/ 22 w 102"/>
                <a:gd name="T5" fmla="*/ 0 h 106"/>
                <a:gd name="T6" fmla="*/ 40 w 102"/>
                <a:gd name="T7" fmla="*/ 59 h 106"/>
                <a:gd name="T8" fmla="*/ 102 w 102"/>
                <a:gd name="T9" fmla="*/ 71 h 106"/>
              </a:gdLst>
              <a:ahLst/>
              <a:cxnLst>
                <a:cxn ang="0">
                  <a:pos x="T0" y="T1"/>
                </a:cxn>
                <a:cxn ang="0">
                  <a:pos x="T2" y="T3"/>
                </a:cxn>
                <a:cxn ang="0">
                  <a:pos x="T4" y="T5"/>
                </a:cxn>
                <a:cxn ang="0">
                  <a:pos x="T6" y="T7"/>
                </a:cxn>
                <a:cxn ang="0">
                  <a:pos x="T8" y="T9"/>
                </a:cxn>
              </a:cxnLst>
              <a:rect l="0" t="0" r="r" b="b"/>
              <a:pathLst>
                <a:path w="102" h="106">
                  <a:moveTo>
                    <a:pt x="102" y="71"/>
                  </a:moveTo>
                  <a:lnTo>
                    <a:pt x="0" y="106"/>
                  </a:lnTo>
                  <a:lnTo>
                    <a:pt x="22" y="0"/>
                  </a:lnTo>
                  <a:lnTo>
                    <a:pt x="40" y="59"/>
                  </a:lnTo>
                  <a:lnTo>
                    <a:pt x="102" y="71"/>
                  </a:lnTo>
                  <a:close/>
                </a:path>
              </a:pathLst>
            </a:custGeom>
            <a:solidFill>
              <a:srgbClr val="2E603A"/>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23" name="Freeform 21"/>
            <p:cNvSpPr/>
            <p:nvPr/>
          </p:nvSpPr>
          <p:spPr bwMode="auto">
            <a:xfrm>
              <a:off x="6324649" y="3879603"/>
              <a:ext cx="136402" cy="133752"/>
            </a:xfrm>
            <a:custGeom>
              <a:avLst/>
              <a:gdLst>
                <a:gd name="T0" fmla="*/ 28 w 103"/>
                <a:gd name="T1" fmla="*/ 101 h 101"/>
                <a:gd name="T2" fmla="*/ 0 w 103"/>
                <a:gd name="T3" fmla="*/ 0 h 101"/>
                <a:gd name="T4" fmla="*/ 103 w 103"/>
                <a:gd name="T5" fmla="*/ 26 h 101"/>
                <a:gd name="T6" fmla="*/ 42 w 103"/>
                <a:gd name="T7" fmla="*/ 42 h 101"/>
                <a:gd name="T8" fmla="*/ 28 w 103"/>
                <a:gd name="T9" fmla="*/ 101 h 101"/>
              </a:gdLst>
              <a:ahLst/>
              <a:cxnLst>
                <a:cxn ang="0">
                  <a:pos x="T0" y="T1"/>
                </a:cxn>
                <a:cxn ang="0">
                  <a:pos x="T2" y="T3"/>
                </a:cxn>
                <a:cxn ang="0">
                  <a:pos x="T4" y="T5"/>
                </a:cxn>
                <a:cxn ang="0">
                  <a:pos x="T6" y="T7"/>
                </a:cxn>
                <a:cxn ang="0">
                  <a:pos x="T8" y="T9"/>
                </a:cxn>
              </a:cxnLst>
              <a:rect l="0" t="0" r="r" b="b"/>
              <a:pathLst>
                <a:path w="103" h="101">
                  <a:moveTo>
                    <a:pt x="28" y="101"/>
                  </a:moveTo>
                  <a:lnTo>
                    <a:pt x="0" y="0"/>
                  </a:lnTo>
                  <a:lnTo>
                    <a:pt x="103" y="26"/>
                  </a:lnTo>
                  <a:lnTo>
                    <a:pt x="42" y="42"/>
                  </a:lnTo>
                  <a:lnTo>
                    <a:pt x="28" y="101"/>
                  </a:lnTo>
                  <a:close/>
                </a:path>
              </a:pathLst>
            </a:custGeom>
            <a:solidFill>
              <a:srgbClr val="ADCD48"/>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24" name="Freeform 22"/>
            <p:cNvSpPr/>
            <p:nvPr/>
          </p:nvSpPr>
          <p:spPr bwMode="auto">
            <a:xfrm>
              <a:off x="5845259" y="4054407"/>
              <a:ext cx="140373" cy="124482"/>
            </a:xfrm>
            <a:custGeom>
              <a:avLst/>
              <a:gdLst>
                <a:gd name="T0" fmla="*/ 0 w 106"/>
                <a:gd name="T1" fmla="*/ 94 h 94"/>
                <a:gd name="T2" fmla="*/ 50 w 106"/>
                <a:gd name="T3" fmla="*/ 0 h 94"/>
                <a:gd name="T4" fmla="*/ 106 w 106"/>
                <a:gd name="T5" fmla="*/ 92 h 94"/>
                <a:gd name="T6" fmla="*/ 52 w 106"/>
                <a:gd name="T7" fmla="*/ 61 h 94"/>
                <a:gd name="T8" fmla="*/ 0 w 106"/>
                <a:gd name="T9" fmla="*/ 94 h 94"/>
              </a:gdLst>
              <a:ahLst/>
              <a:cxnLst>
                <a:cxn ang="0">
                  <a:pos x="T0" y="T1"/>
                </a:cxn>
                <a:cxn ang="0">
                  <a:pos x="T2" y="T3"/>
                </a:cxn>
                <a:cxn ang="0">
                  <a:pos x="T4" y="T5"/>
                </a:cxn>
                <a:cxn ang="0">
                  <a:pos x="T6" y="T7"/>
                </a:cxn>
                <a:cxn ang="0">
                  <a:pos x="T8" y="T9"/>
                </a:cxn>
              </a:cxnLst>
              <a:rect l="0" t="0" r="r" b="b"/>
              <a:pathLst>
                <a:path w="106" h="94">
                  <a:moveTo>
                    <a:pt x="0" y="94"/>
                  </a:moveTo>
                  <a:lnTo>
                    <a:pt x="50" y="0"/>
                  </a:lnTo>
                  <a:lnTo>
                    <a:pt x="106" y="92"/>
                  </a:lnTo>
                  <a:lnTo>
                    <a:pt x="52" y="61"/>
                  </a:lnTo>
                  <a:lnTo>
                    <a:pt x="0" y="94"/>
                  </a:lnTo>
                  <a:close/>
                </a:path>
              </a:pathLst>
            </a:custGeom>
            <a:solidFill>
              <a:srgbClr val="2E603A"/>
            </a:solidFill>
            <a:ln>
              <a:noFill/>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600"/>
            </a:p>
          </p:txBody>
        </p:sp>
        <p:sp>
          <p:nvSpPr>
            <p:cNvPr id="25" name="Freeform 23"/>
            <p:cNvSpPr/>
            <p:nvPr/>
          </p:nvSpPr>
          <p:spPr bwMode="auto">
            <a:xfrm>
              <a:off x="5617483" y="3390943"/>
              <a:ext cx="78133" cy="105942"/>
            </a:xfrm>
            <a:custGeom>
              <a:avLst/>
              <a:gdLst>
                <a:gd name="T0" fmla="*/ 1 w 25"/>
                <a:gd name="T1" fmla="*/ 10 h 34"/>
                <a:gd name="T2" fmla="*/ 2 w 25"/>
                <a:gd name="T3" fmla="*/ 6 h 34"/>
                <a:gd name="T4" fmla="*/ 4 w 25"/>
                <a:gd name="T5" fmla="*/ 3 h 34"/>
                <a:gd name="T6" fmla="*/ 8 w 25"/>
                <a:gd name="T7" fmla="*/ 1 h 34"/>
                <a:gd name="T8" fmla="*/ 13 w 25"/>
                <a:gd name="T9" fmla="*/ 0 h 34"/>
                <a:gd name="T10" fmla="*/ 15 w 25"/>
                <a:gd name="T11" fmla="*/ 0 h 34"/>
                <a:gd name="T12" fmla="*/ 18 w 25"/>
                <a:gd name="T13" fmla="*/ 0 h 34"/>
                <a:gd name="T14" fmla="*/ 21 w 25"/>
                <a:gd name="T15" fmla="*/ 1 h 34"/>
                <a:gd name="T16" fmla="*/ 23 w 25"/>
                <a:gd name="T17" fmla="*/ 2 h 34"/>
                <a:gd name="T18" fmla="*/ 24 w 25"/>
                <a:gd name="T19" fmla="*/ 3 h 34"/>
                <a:gd name="T20" fmla="*/ 24 w 25"/>
                <a:gd name="T21" fmla="*/ 4 h 34"/>
                <a:gd name="T22" fmla="*/ 23 w 25"/>
                <a:gd name="T23" fmla="*/ 7 h 34"/>
                <a:gd name="T24" fmla="*/ 22 w 25"/>
                <a:gd name="T25" fmla="*/ 8 h 34"/>
                <a:gd name="T26" fmla="*/ 21 w 25"/>
                <a:gd name="T27" fmla="*/ 8 h 34"/>
                <a:gd name="T28" fmla="*/ 17 w 25"/>
                <a:gd name="T29" fmla="*/ 7 h 34"/>
                <a:gd name="T30" fmla="*/ 13 w 25"/>
                <a:gd name="T31" fmla="*/ 6 h 34"/>
                <a:gd name="T32" fmla="*/ 10 w 25"/>
                <a:gd name="T33" fmla="*/ 7 h 34"/>
                <a:gd name="T34" fmla="*/ 9 w 25"/>
                <a:gd name="T35" fmla="*/ 9 h 34"/>
                <a:gd name="T36" fmla="*/ 9 w 25"/>
                <a:gd name="T37" fmla="*/ 10 h 34"/>
                <a:gd name="T38" fmla="*/ 10 w 25"/>
                <a:gd name="T39" fmla="*/ 11 h 34"/>
                <a:gd name="T40" fmla="*/ 12 w 25"/>
                <a:gd name="T41" fmla="*/ 12 h 34"/>
                <a:gd name="T42" fmla="*/ 14 w 25"/>
                <a:gd name="T43" fmla="*/ 13 h 34"/>
                <a:gd name="T44" fmla="*/ 19 w 25"/>
                <a:gd name="T45" fmla="*/ 15 h 34"/>
                <a:gd name="T46" fmla="*/ 22 w 25"/>
                <a:gd name="T47" fmla="*/ 17 h 34"/>
                <a:gd name="T48" fmla="*/ 25 w 25"/>
                <a:gd name="T49" fmla="*/ 20 h 34"/>
                <a:gd name="T50" fmla="*/ 25 w 25"/>
                <a:gd name="T51" fmla="*/ 24 h 34"/>
                <a:gd name="T52" fmla="*/ 25 w 25"/>
                <a:gd name="T53" fmla="*/ 29 h 34"/>
                <a:gd name="T54" fmla="*/ 22 w 25"/>
                <a:gd name="T55" fmla="*/ 32 h 34"/>
                <a:gd name="T56" fmla="*/ 18 w 25"/>
                <a:gd name="T57" fmla="*/ 34 h 34"/>
                <a:gd name="T58" fmla="*/ 13 w 25"/>
                <a:gd name="T59" fmla="*/ 34 h 34"/>
                <a:gd name="T60" fmla="*/ 10 w 25"/>
                <a:gd name="T61" fmla="*/ 34 h 34"/>
                <a:gd name="T62" fmla="*/ 7 w 25"/>
                <a:gd name="T63" fmla="*/ 34 h 34"/>
                <a:gd name="T64" fmla="*/ 3 w 25"/>
                <a:gd name="T65" fmla="*/ 33 h 34"/>
                <a:gd name="T66" fmla="*/ 0 w 25"/>
                <a:gd name="T67" fmla="*/ 31 h 34"/>
                <a:gd name="T68" fmla="*/ 0 w 25"/>
                <a:gd name="T69" fmla="*/ 31 h 34"/>
                <a:gd name="T70" fmla="*/ 0 w 25"/>
                <a:gd name="T71" fmla="*/ 30 h 34"/>
                <a:gd name="T72" fmla="*/ 2 w 25"/>
                <a:gd name="T73" fmla="*/ 26 h 34"/>
                <a:gd name="T74" fmla="*/ 2 w 25"/>
                <a:gd name="T75" fmla="*/ 25 h 34"/>
                <a:gd name="T76" fmla="*/ 3 w 25"/>
                <a:gd name="T77" fmla="*/ 26 h 34"/>
                <a:gd name="T78" fmla="*/ 5 w 25"/>
                <a:gd name="T79" fmla="*/ 26 h 34"/>
                <a:gd name="T80" fmla="*/ 8 w 25"/>
                <a:gd name="T81" fmla="*/ 27 h 34"/>
                <a:gd name="T82" fmla="*/ 10 w 25"/>
                <a:gd name="T83" fmla="*/ 28 h 34"/>
                <a:gd name="T84" fmla="*/ 13 w 25"/>
                <a:gd name="T85" fmla="*/ 28 h 34"/>
                <a:gd name="T86" fmla="*/ 15 w 25"/>
                <a:gd name="T87" fmla="*/ 27 h 34"/>
                <a:gd name="T88" fmla="*/ 17 w 25"/>
                <a:gd name="T89" fmla="*/ 27 h 34"/>
                <a:gd name="T90" fmla="*/ 17 w 25"/>
                <a:gd name="T91" fmla="*/ 26 h 34"/>
                <a:gd name="T92" fmla="*/ 18 w 25"/>
                <a:gd name="T93" fmla="*/ 24 h 34"/>
                <a:gd name="T94" fmla="*/ 17 w 25"/>
                <a:gd name="T95" fmla="*/ 23 h 34"/>
                <a:gd name="T96" fmla="*/ 17 w 25"/>
                <a:gd name="T97" fmla="*/ 22 h 34"/>
                <a:gd name="T98" fmla="*/ 15 w 25"/>
                <a:gd name="T99" fmla="*/ 21 h 34"/>
                <a:gd name="T100" fmla="*/ 12 w 25"/>
                <a:gd name="T101" fmla="*/ 20 h 34"/>
                <a:gd name="T102" fmla="*/ 8 w 25"/>
                <a:gd name="T103" fmla="*/ 18 h 34"/>
                <a:gd name="T104" fmla="*/ 4 w 25"/>
                <a:gd name="T105" fmla="*/ 16 h 34"/>
                <a:gd name="T106" fmla="*/ 2 w 25"/>
                <a:gd name="T107" fmla="*/ 13 h 34"/>
                <a:gd name="T108" fmla="*/ 1 w 25"/>
                <a:gd name="T109"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34">
                  <a:moveTo>
                    <a:pt x="1" y="10"/>
                  </a:moveTo>
                  <a:cubicBezTo>
                    <a:pt x="1" y="8"/>
                    <a:pt x="2" y="7"/>
                    <a:pt x="2" y="6"/>
                  </a:cubicBezTo>
                  <a:cubicBezTo>
                    <a:pt x="2" y="5"/>
                    <a:pt x="3" y="4"/>
                    <a:pt x="4" y="3"/>
                  </a:cubicBezTo>
                  <a:cubicBezTo>
                    <a:pt x="5" y="2"/>
                    <a:pt x="6" y="1"/>
                    <a:pt x="8" y="1"/>
                  </a:cubicBezTo>
                  <a:cubicBezTo>
                    <a:pt x="9" y="0"/>
                    <a:pt x="11" y="0"/>
                    <a:pt x="13" y="0"/>
                  </a:cubicBezTo>
                  <a:cubicBezTo>
                    <a:pt x="14" y="0"/>
                    <a:pt x="14" y="0"/>
                    <a:pt x="15" y="0"/>
                  </a:cubicBezTo>
                  <a:cubicBezTo>
                    <a:pt x="16" y="0"/>
                    <a:pt x="17" y="0"/>
                    <a:pt x="18" y="0"/>
                  </a:cubicBezTo>
                  <a:cubicBezTo>
                    <a:pt x="19" y="1"/>
                    <a:pt x="20" y="1"/>
                    <a:pt x="21" y="1"/>
                  </a:cubicBezTo>
                  <a:cubicBezTo>
                    <a:pt x="22" y="1"/>
                    <a:pt x="23" y="2"/>
                    <a:pt x="23" y="2"/>
                  </a:cubicBezTo>
                  <a:cubicBezTo>
                    <a:pt x="24" y="2"/>
                    <a:pt x="24" y="2"/>
                    <a:pt x="24" y="3"/>
                  </a:cubicBezTo>
                  <a:cubicBezTo>
                    <a:pt x="24" y="3"/>
                    <a:pt x="24" y="3"/>
                    <a:pt x="24" y="4"/>
                  </a:cubicBezTo>
                  <a:cubicBezTo>
                    <a:pt x="23" y="7"/>
                    <a:pt x="23" y="7"/>
                    <a:pt x="23" y="7"/>
                  </a:cubicBezTo>
                  <a:cubicBezTo>
                    <a:pt x="22" y="8"/>
                    <a:pt x="22" y="8"/>
                    <a:pt x="22" y="8"/>
                  </a:cubicBezTo>
                  <a:cubicBezTo>
                    <a:pt x="22" y="8"/>
                    <a:pt x="22" y="8"/>
                    <a:pt x="21" y="8"/>
                  </a:cubicBezTo>
                  <a:cubicBezTo>
                    <a:pt x="20" y="7"/>
                    <a:pt x="18" y="7"/>
                    <a:pt x="17" y="7"/>
                  </a:cubicBezTo>
                  <a:cubicBezTo>
                    <a:pt x="15" y="6"/>
                    <a:pt x="14" y="6"/>
                    <a:pt x="13" y="6"/>
                  </a:cubicBezTo>
                  <a:cubicBezTo>
                    <a:pt x="11" y="6"/>
                    <a:pt x="10" y="7"/>
                    <a:pt x="10" y="7"/>
                  </a:cubicBezTo>
                  <a:cubicBezTo>
                    <a:pt x="9" y="8"/>
                    <a:pt x="9" y="8"/>
                    <a:pt x="9" y="9"/>
                  </a:cubicBezTo>
                  <a:cubicBezTo>
                    <a:pt x="9" y="9"/>
                    <a:pt x="9" y="10"/>
                    <a:pt x="9" y="10"/>
                  </a:cubicBezTo>
                  <a:cubicBezTo>
                    <a:pt x="9" y="10"/>
                    <a:pt x="10" y="11"/>
                    <a:pt x="10" y="11"/>
                  </a:cubicBezTo>
                  <a:cubicBezTo>
                    <a:pt x="10" y="11"/>
                    <a:pt x="11" y="12"/>
                    <a:pt x="12" y="12"/>
                  </a:cubicBezTo>
                  <a:cubicBezTo>
                    <a:pt x="12" y="12"/>
                    <a:pt x="13" y="13"/>
                    <a:pt x="14" y="13"/>
                  </a:cubicBezTo>
                  <a:cubicBezTo>
                    <a:pt x="16" y="14"/>
                    <a:pt x="17" y="15"/>
                    <a:pt x="19" y="15"/>
                  </a:cubicBezTo>
                  <a:cubicBezTo>
                    <a:pt x="20" y="16"/>
                    <a:pt x="21" y="17"/>
                    <a:pt x="22" y="17"/>
                  </a:cubicBezTo>
                  <a:cubicBezTo>
                    <a:pt x="23" y="18"/>
                    <a:pt x="24" y="19"/>
                    <a:pt x="25" y="20"/>
                  </a:cubicBezTo>
                  <a:cubicBezTo>
                    <a:pt x="25" y="21"/>
                    <a:pt x="25" y="23"/>
                    <a:pt x="25" y="24"/>
                  </a:cubicBezTo>
                  <a:cubicBezTo>
                    <a:pt x="25" y="26"/>
                    <a:pt x="25" y="27"/>
                    <a:pt x="25" y="29"/>
                  </a:cubicBezTo>
                  <a:cubicBezTo>
                    <a:pt x="24" y="30"/>
                    <a:pt x="23" y="31"/>
                    <a:pt x="22" y="32"/>
                  </a:cubicBezTo>
                  <a:cubicBezTo>
                    <a:pt x="21" y="33"/>
                    <a:pt x="20" y="33"/>
                    <a:pt x="18" y="34"/>
                  </a:cubicBezTo>
                  <a:cubicBezTo>
                    <a:pt x="17" y="34"/>
                    <a:pt x="15" y="34"/>
                    <a:pt x="13" y="34"/>
                  </a:cubicBezTo>
                  <a:cubicBezTo>
                    <a:pt x="12" y="34"/>
                    <a:pt x="11" y="34"/>
                    <a:pt x="10" y="34"/>
                  </a:cubicBezTo>
                  <a:cubicBezTo>
                    <a:pt x="9" y="34"/>
                    <a:pt x="8" y="34"/>
                    <a:pt x="7" y="34"/>
                  </a:cubicBezTo>
                  <a:cubicBezTo>
                    <a:pt x="5" y="33"/>
                    <a:pt x="4" y="33"/>
                    <a:pt x="3" y="33"/>
                  </a:cubicBezTo>
                  <a:cubicBezTo>
                    <a:pt x="2" y="32"/>
                    <a:pt x="1" y="32"/>
                    <a:pt x="0" y="31"/>
                  </a:cubicBezTo>
                  <a:cubicBezTo>
                    <a:pt x="0" y="31"/>
                    <a:pt x="0" y="31"/>
                    <a:pt x="0" y="31"/>
                  </a:cubicBezTo>
                  <a:cubicBezTo>
                    <a:pt x="0" y="31"/>
                    <a:pt x="0" y="30"/>
                    <a:pt x="0" y="30"/>
                  </a:cubicBezTo>
                  <a:cubicBezTo>
                    <a:pt x="2" y="26"/>
                    <a:pt x="2" y="26"/>
                    <a:pt x="2" y="26"/>
                  </a:cubicBezTo>
                  <a:cubicBezTo>
                    <a:pt x="2" y="26"/>
                    <a:pt x="2" y="25"/>
                    <a:pt x="2" y="25"/>
                  </a:cubicBezTo>
                  <a:cubicBezTo>
                    <a:pt x="2" y="25"/>
                    <a:pt x="3" y="25"/>
                    <a:pt x="3" y="26"/>
                  </a:cubicBezTo>
                  <a:cubicBezTo>
                    <a:pt x="4" y="26"/>
                    <a:pt x="4" y="26"/>
                    <a:pt x="5" y="26"/>
                  </a:cubicBezTo>
                  <a:cubicBezTo>
                    <a:pt x="6" y="27"/>
                    <a:pt x="7" y="27"/>
                    <a:pt x="8" y="27"/>
                  </a:cubicBezTo>
                  <a:cubicBezTo>
                    <a:pt x="8" y="27"/>
                    <a:pt x="9" y="27"/>
                    <a:pt x="10" y="28"/>
                  </a:cubicBezTo>
                  <a:cubicBezTo>
                    <a:pt x="11" y="28"/>
                    <a:pt x="12" y="28"/>
                    <a:pt x="13" y="28"/>
                  </a:cubicBezTo>
                  <a:cubicBezTo>
                    <a:pt x="14" y="28"/>
                    <a:pt x="14" y="28"/>
                    <a:pt x="15" y="27"/>
                  </a:cubicBezTo>
                  <a:cubicBezTo>
                    <a:pt x="16" y="27"/>
                    <a:pt x="16" y="27"/>
                    <a:pt x="17" y="27"/>
                  </a:cubicBezTo>
                  <a:cubicBezTo>
                    <a:pt x="17" y="26"/>
                    <a:pt x="17" y="26"/>
                    <a:pt x="17" y="26"/>
                  </a:cubicBezTo>
                  <a:cubicBezTo>
                    <a:pt x="18" y="25"/>
                    <a:pt x="18" y="25"/>
                    <a:pt x="18" y="24"/>
                  </a:cubicBezTo>
                  <a:cubicBezTo>
                    <a:pt x="18" y="24"/>
                    <a:pt x="18" y="24"/>
                    <a:pt x="17" y="23"/>
                  </a:cubicBezTo>
                  <a:cubicBezTo>
                    <a:pt x="17" y="23"/>
                    <a:pt x="17" y="22"/>
                    <a:pt x="17" y="22"/>
                  </a:cubicBezTo>
                  <a:cubicBezTo>
                    <a:pt x="16" y="22"/>
                    <a:pt x="16" y="21"/>
                    <a:pt x="15" y="21"/>
                  </a:cubicBezTo>
                  <a:cubicBezTo>
                    <a:pt x="14" y="21"/>
                    <a:pt x="13" y="20"/>
                    <a:pt x="12" y="20"/>
                  </a:cubicBezTo>
                  <a:cubicBezTo>
                    <a:pt x="11" y="19"/>
                    <a:pt x="9" y="19"/>
                    <a:pt x="8" y="18"/>
                  </a:cubicBezTo>
                  <a:cubicBezTo>
                    <a:pt x="7" y="17"/>
                    <a:pt x="5" y="17"/>
                    <a:pt x="4" y="16"/>
                  </a:cubicBezTo>
                  <a:cubicBezTo>
                    <a:pt x="3" y="15"/>
                    <a:pt x="3" y="14"/>
                    <a:pt x="2" y="13"/>
                  </a:cubicBezTo>
                  <a:cubicBezTo>
                    <a:pt x="2" y="12"/>
                    <a:pt x="1" y="11"/>
                    <a:pt x="1" y="10"/>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6" name="Freeform 24"/>
            <p:cNvSpPr>
              <a:spLocks noEditPoints="1"/>
            </p:cNvSpPr>
            <p:nvPr/>
          </p:nvSpPr>
          <p:spPr bwMode="auto">
            <a:xfrm>
              <a:off x="5704885" y="3390943"/>
              <a:ext cx="90052" cy="105942"/>
            </a:xfrm>
            <a:custGeom>
              <a:avLst/>
              <a:gdLst>
                <a:gd name="T0" fmla="*/ 20 w 29"/>
                <a:gd name="T1" fmla="*/ 27 h 34"/>
                <a:gd name="T2" fmla="*/ 9 w 29"/>
                <a:gd name="T3" fmla="*/ 27 h 34"/>
                <a:gd name="T4" fmla="*/ 7 w 29"/>
                <a:gd name="T5" fmla="*/ 33 h 34"/>
                <a:gd name="T6" fmla="*/ 7 w 29"/>
                <a:gd name="T7" fmla="*/ 34 h 34"/>
                <a:gd name="T8" fmla="*/ 6 w 29"/>
                <a:gd name="T9" fmla="*/ 34 h 34"/>
                <a:gd name="T10" fmla="*/ 0 w 29"/>
                <a:gd name="T11" fmla="*/ 34 h 34"/>
                <a:gd name="T12" fmla="*/ 0 w 29"/>
                <a:gd name="T13" fmla="*/ 33 h 34"/>
                <a:gd name="T14" fmla="*/ 0 w 29"/>
                <a:gd name="T15" fmla="*/ 33 h 34"/>
                <a:gd name="T16" fmla="*/ 9 w 29"/>
                <a:gd name="T17" fmla="*/ 3 h 34"/>
                <a:gd name="T18" fmla="*/ 10 w 29"/>
                <a:gd name="T19" fmla="*/ 2 h 34"/>
                <a:gd name="T20" fmla="*/ 11 w 29"/>
                <a:gd name="T21" fmla="*/ 1 h 34"/>
                <a:gd name="T22" fmla="*/ 12 w 29"/>
                <a:gd name="T23" fmla="*/ 0 h 34"/>
                <a:gd name="T24" fmla="*/ 13 w 29"/>
                <a:gd name="T25" fmla="*/ 0 h 34"/>
                <a:gd name="T26" fmla="*/ 16 w 29"/>
                <a:gd name="T27" fmla="*/ 0 h 34"/>
                <a:gd name="T28" fmla="*/ 17 w 29"/>
                <a:gd name="T29" fmla="*/ 0 h 34"/>
                <a:gd name="T30" fmla="*/ 18 w 29"/>
                <a:gd name="T31" fmla="*/ 1 h 34"/>
                <a:gd name="T32" fmla="*/ 19 w 29"/>
                <a:gd name="T33" fmla="*/ 2 h 34"/>
                <a:gd name="T34" fmla="*/ 20 w 29"/>
                <a:gd name="T35" fmla="*/ 3 h 34"/>
                <a:gd name="T36" fmla="*/ 29 w 29"/>
                <a:gd name="T37" fmla="*/ 33 h 34"/>
                <a:gd name="T38" fmla="*/ 29 w 29"/>
                <a:gd name="T39" fmla="*/ 33 h 34"/>
                <a:gd name="T40" fmla="*/ 29 w 29"/>
                <a:gd name="T41" fmla="*/ 34 h 34"/>
                <a:gd name="T42" fmla="*/ 23 w 29"/>
                <a:gd name="T43" fmla="*/ 34 h 34"/>
                <a:gd name="T44" fmla="*/ 22 w 29"/>
                <a:gd name="T45" fmla="*/ 34 h 34"/>
                <a:gd name="T46" fmla="*/ 22 w 29"/>
                <a:gd name="T47" fmla="*/ 33 h 34"/>
                <a:gd name="T48" fmla="*/ 20 w 29"/>
                <a:gd name="T49" fmla="*/ 27 h 34"/>
                <a:gd name="T50" fmla="*/ 11 w 29"/>
                <a:gd name="T51" fmla="*/ 21 h 34"/>
                <a:gd name="T52" fmla="*/ 18 w 29"/>
                <a:gd name="T53" fmla="*/ 21 h 34"/>
                <a:gd name="T54" fmla="*/ 16 w 29"/>
                <a:gd name="T55" fmla="*/ 15 h 34"/>
                <a:gd name="T56" fmla="*/ 15 w 29"/>
                <a:gd name="T57" fmla="*/ 8 h 34"/>
                <a:gd name="T58" fmla="*/ 14 w 29"/>
                <a:gd name="T59" fmla="*/ 8 h 34"/>
                <a:gd name="T60" fmla="*/ 13 w 29"/>
                <a:gd name="T61" fmla="*/ 15 h 34"/>
                <a:gd name="T62" fmla="*/ 11 w 29"/>
                <a:gd name="T63"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34">
                  <a:moveTo>
                    <a:pt x="20" y="27"/>
                  </a:moveTo>
                  <a:cubicBezTo>
                    <a:pt x="9" y="27"/>
                    <a:pt x="9" y="27"/>
                    <a:pt x="9" y="27"/>
                  </a:cubicBezTo>
                  <a:cubicBezTo>
                    <a:pt x="7" y="33"/>
                    <a:pt x="7" y="33"/>
                    <a:pt x="7" y="33"/>
                  </a:cubicBezTo>
                  <a:cubicBezTo>
                    <a:pt x="7" y="33"/>
                    <a:pt x="7" y="33"/>
                    <a:pt x="7" y="34"/>
                  </a:cubicBezTo>
                  <a:cubicBezTo>
                    <a:pt x="7" y="34"/>
                    <a:pt x="6" y="34"/>
                    <a:pt x="6" y="34"/>
                  </a:cubicBezTo>
                  <a:cubicBezTo>
                    <a:pt x="0" y="34"/>
                    <a:pt x="0" y="34"/>
                    <a:pt x="0" y="34"/>
                  </a:cubicBezTo>
                  <a:cubicBezTo>
                    <a:pt x="0" y="34"/>
                    <a:pt x="0" y="34"/>
                    <a:pt x="0" y="33"/>
                  </a:cubicBezTo>
                  <a:cubicBezTo>
                    <a:pt x="0" y="33"/>
                    <a:pt x="0" y="33"/>
                    <a:pt x="0" y="33"/>
                  </a:cubicBezTo>
                  <a:cubicBezTo>
                    <a:pt x="9" y="3"/>
                    <a:pt x="9" y="3"/>
                    <a:pt x="9" y="3"/>
                  </a:cubicBezTo>
                  <a:cubicBezTo>
                    <a:pt x="10" y="2"/>
                    <a:pt x="10" y="2"/>
                    <a:pt x="10" y="2"/>
                  </a:cubicBezTo>
                  <a:cubicBezTo>
                    <a:pt x="10" y="1"/>
                    <a:pt x="10" y="1"/>
                    <a:pt x="11" y="1"/>
                  </a:cubicBezTo>
                  <a:cubicBezTo>
                    <a:pt x="11" y="1"/>
                    <a:pt x="11" y="1"/>
                    <a:pt x="12" y="0"/>
                  </a:cubicBezTo>
                  <a:cubicBezTo>
                    <a:pt x="12" y="0"/>
                    <a:pt x="12" y="0"/>
                    <a:pt x="13" y="0"/>
                  </a:cubicBezTo>
                  <a:cubicBezTo>
                    <a:pt x="16" y="0"/>
                    <a:pt x="16" y="0"/>
                    <a:pt x="16" y="0"/>
                  </a:cubicBezTo>
                  <a:cubicBezTo>
                    <a:pt x="16" y="0"/>
                    <a:pt x="17" y="0"/>
                    <a:pt x="17" y="0"/>
                  </a:cubicBezTo>
                  <a:cubicBezTo>
                    <a:pt x="18" y="0"/>
                    <a:pt x="18" y="1"/>
                    <a:pt x="18" y="1"/>
                  </a:cubicBezTo>
                  <a:cubicBezTo>
                    <a:pt x="18" y="1"/>
                    <a:pt x="19" y="1"/>
                    <a:pt x="19" y="2"/>
                  </a:cubicBezTo>
                  <a:cubicBezTo>
                    <a:pt x="19" y="2"/>
                    <a:pt x="19" y="2"/>
                    <a:pt x="20" y="3"/>
                  </a:cubicBezTo>
                  <a:cubicBezTo>
                    <a:pt x="29" y="33"/>
                    <a:pt x="29" y="33"/>
                    <a:pt x="29" y="33"/>
                  </a:cubicBezTo>
                  <a:cubicBezTo>
                    <a:pt x="29" y="33"/>
                    <a:pt x="29" y="33"/>
                    <a:pt x="29" y="33"/>
                  </a:cubicBezTo>
                  <a:cubicBezTo>
                    <a:pt x="29" y="34"/>
                    <a:pt x="29" y="34"/>
                    <a:pt x="29" y="34"/>
                  </a:cubicBezTo>
                  <a:cubicBezTo>
                    <a:pt x="23" y="34"/>
                    <a:pt x="23" y="34"/>
                    <a:pt x="23" y="34"/>
                  </a:cubicBezTo>
                  <a:cubicBezTo>
                    <a:pt x="23" y="34"/>
                    <a:pt x="22" y="34"/>
                    <a:pt x="22" y="34"/>
                  </a:cubicBezTo>
                  <a:cubicBezTo>
                    <a:pt x="22" y="34"/>
                    <a:pt x="22" y="33"/>
                    <a:pt x="22" y="33"/>
                  </a:cubicBezTo>
                  <a:lnTo>
                    <a:pt x="20" y="27"/>
                  </a:lnTo>
                  <a:close/>
                  <a:moveTo>
                    <a:pt x="11" y="21"/>
                  </a:moveTo>
                  <a:cubicBezTo>
                    <a:pt x="18" y="21"/>
                    <a:pt x="18" y="21"/>
                    <a:pt x="18" y="21"/>
                  </a:cubicBezTo>
                  <a:cubicBezTo>
                    <a:pt x="16" y="15"/>
                    <a:pt x="16" y="15"/>
                    <a:pt x="16" y="15"/>
                  </a:cubicBezTo>
                  <a:cubicBezTo>
                    <a:pt x="15" y="8"/>
                    <a:pt x="15" y="8"/>
                    <a:pt x="15" y="8"/>
                  </a:cubicBezTo>
                  <a:cubicBezTo>
                    <a:pt x="14" y="8"/>
                    <a:pt x="14" y="8"/>
                    <a:pt x="14" y="8"/>
                  </a:cubicBezTo>
                  <a:cubicBezTo>
                    <a:pt x="13" y="15"/>
                    <a:pt x="13" y="15"/>
                    <a:pt x="13" y="15"/>
                  </a:cubicBezTo>
                  <a:lnTo>
                    <a:pt x="11" y="21"/>
                  </a:ln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7" name="Freeform 25"/>
            <p:cNvSpPr/>
            <p:nvPr/>
          </p:nvSpPr>
          <p:spPr bwMode="auto">
            <a:xfrm>
              <a:off x="5810827" y="3390943"/>
              <a:ext cx="105941" cy="105942"/>
            </a:xfrm>
            <a:custGeom>
              <a:avLst/>
              <a:gdLst>
                <a:gd name="T0" fmla="*/ 27 w 34"/>
                <a:gd name="T1" fmla="*/ 15 h 34"/>
                <a:gd name="T2" fmla="*/ 27 w 34"/>
                <a:gd name="T3" fmla="*/ 15 h 34"/>
                <a:gd name="T4" fmla="*/ 25 w 34"/>
                <a:gd name="T5" fmla="*/ 19 h 34"/>
                <a:gd name="T6" fmla="*/ 21 w 34"/>
                <a:gd name="T7" fmla="*/ 28 h 34"/>
                <a:gd name="T8" fmla="*/ 20 w 34"/>
                <a:gd name="T9" fmla="*/ 29 h 34"/>
                <a:gd name="T10" fmla="*/ 18 w 34"/>
                <a:gd name="T11" fmla="*/ 30 h 34"/>
                <a:gd name="T12" fmla="*/ 16 w 34"/>
                <a:gd name="T13" fmla="*/ 30 h 34"/>
                <a:gd name="T14" fmla="*/ 14 w 34"/>
                <a:gd name="T15" fmla="*/ 29 h 34"/>
                <a:gd name="T16" fmla="*/ 13 w 34"/>
                <a:gd name="T17" fmla="*/ 28 h 34"/>
                <a:gd name="T18" fmla="*/ 10 w 34"/>
                <a:gd name="T19" fmla="*/ 22 h 34"/>
                <a:gd name="T20" fmla="*/ 7 w 34"/>
                <a:gd name="T21" fmla="*/ 15 h 34"/>
                <a:gd name="T22" fmla="*/ 7 w 34"/>
                <a:gd name="T23" fmla="*/ 15 h 34"/>
                <a:gd name="T24" fmla="*/ 7 w 34"/>
                <a:gd name="T25" fmla="*/ 33 h 34"/>
                <a:gd name="T26" fmla="*/ 6 w 34"/>
                <a:gd name="T27" fmla="*/ 34 h 34"/>
                <a:gd name="T28" fmla="*/ 6 w 34"/>
                <a:gd name="T29" fmla="*/ 34 h 34"/>
                <a:gd name="T30" fmla="*/ 1 w 34"/>
                <a:gd name="T31" fmla="*/ 34 h 34"/>
                <a:gd name="T32" fmla="*/ 0 w 34"/>
                <a:gd name="T33" fmla="*/ 34 h 34"/>
                <a:gd name="T34" fmla="*/ 0 w 34"/>
                <a:gd name="T35" fmla="*/ 33 h 34"/>
                <a:gd name="T36" fmla="*/ 0 w 34"/>
                <a:gd name="T37" fmla="*/ 4 h 34"/>
                <a:gd name="T38" fmla="*/ 0 w 34"/>
                <a:gd name="T39" fmla="*/ 1 h 34"/>
                <a:gd name="T40" fmla="*/ 3 w 34"/>
                <a:gd name="T41" fmla="*/ 0 h 34"/>
                <a:gd name="T42" fmla="*/ 5 w 34"/>
                <a:gd name="T43" fmla="*/ 0 h 34"/>
                <a:gd name="T44" fmla="*/ 7 w 34"/>
                <a:gd name="T45" fmla="*/ 1 h 34"/>
                <a:gd name="T46" fmla="*/ 9 w 34"/>
                <a:gd name="T47" fmla="*/ 3 h 34"/>
                <a:gd name="T48" fmla="*/ 14 w 34"/>
                <a:gd name="T49" fmla="*/ 14 h 34"/>
                <a:gd name="T50" fmla="*/ 17 w 34"/>
                <a:gd name="T51" fmla="*/ 21 h 34"/>
                <a:gd name="T52" fmla="*/ 17 w 34"/>
                <a:gd name="T53" fmla="*/ 21 h 34"/>
                <a:gd name="T54" fmla="*/ 20 w 34"/>
                <a:gd name="T55" fmla="*/ 14 h 34"/>
                <a:gd name="T56" fmla="*/ 25 w 34"/>
                <a:gd name="T57" fmla="*/ 3 h 34"/>
                <a:gd name="T58" fmla="*/ 26 w 34"/>
                <a:gd name="T59" fmla="*/ 1 h 34"/>
                <a:gd name="T60" fmla="*/ 29 w 34"/>
                <a:gd name="T61" fmla="*/ 0 h 34"/>
                <a:gd name="T62" fmla="*/ 31 w 34"/>
                <a:gd name="T63" fmla="*/ 0 h 34"/>
                <a:gd name="T64" fmla="*/ 33 w 34"/>
                <a:gd name="T65" fmla="*/ 1 h 34"/>
                <a:gd name="T66" fmla="*/ 34 w 34"/>
                <a:gd name="T67" fmla="*/ 3 h 34"/>
                <a:gd name="T68" fmla="*/ 34 w 34"/>
                <a:gd name="T69" fmla="*/ 33 h 34"/>
                <a:gd name="T70" fmla="*/ 34 w 34"/>
                <a:gd name="T71" fmla="*/ 34 h 34"/>
                <a:gd name="T72" fmla="*/ 33 w 34"/>
                <a:gd name="T73" fmla="*/ 34 h 34"/>
                <a:gd name="T74" fmla="*/ 28 w 34"/>
                <a:gd name="T75" fmla="*/ 34 h 34"/>
                <a:gd name="T76" fmla="*/ 27 w 34"/>
                <a:gd name="T77" fmla="*/ 34 h 34"/>
                <a:gd name="T78" fmla="*/ 27 w 34"/>
                <a:gd name="T79" fmla="*/ 33 h 34"/>
                <a:gd name="T80" fmla="*/ 27 w 34"/>
                <a:gd name="T8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4">
                  <a:moveTo>
                    <a:pt x="27" y="15"/>
                  </a:moveTo>
                  <a:cubicBezTo>
                    <a:pt x="27" y="15"/>
                    <a:pt x="27" y="15"/>
                    <a:pt x="27" y="15"/>
                  </a:cubicBezTo>
                  <a:cubicBezTo>
                    <a:pt x="25" y="19"/>
                    <a:pt x="25" y="19"/>
                    <a:pt x="25" y="19"/>
                  </a:cubicBezTo>
                  <a:cubicBezTo>
                    <a:pt x="21" y="28"/>
                    <a:pt x="21" y="28"/>
                    <a:pt x="21" y="28"/>
                  </a:cubicBezTo>
                  <a:cubicBezTo>
                    <a:pt x="21" y="29"/>
                    <a:pt x="20" y="29"/>
                    <a:pt x="20" y="29"/>
                  </a:cubicBezTo>
                  <a:cubicBezTo>
                    <a:pt x="19" y="30"/>
                    <a:pt x="19" y="30"/>
                    <a:pt x="18" y="30"/>
                  </a:cubicBezTo>
                  <a:cubicBezTo>
                    <a:pt x="16" y="30"/>
                    <a:pt x="16" y="30"/>
                    <a:pt x="16" y="30"/>
                  </a:cubicBezTo>
                  <a:cubicBezTo>
                    <a:pt x="15" y="30"/>
                    <a:pt x="14" y="30"/>
                    <a:pt x="14" y="29"/>
                  </a:cubicBezTo>
                  <a:cubicBezTo>
                    <a:pt x="14" y="29"/>
                    <a:pt x="13" y="29"/>
                    <a:pt x="13" y="28"/>
                  </a:cubicBezTo>
                  <a:cubicBezTo>
                    <a:pt x="10" y="22"/>
                    <a:pt x="10" y="22"/>
                    <a:pt x="10" y="22"/>
                  </a:cubicBezTo>
                  <a:cubicBezTo>
                    <a:pt x="7" y="15"/>
                    <a:pt x="7" y="15"/>
                    <a:pt x="7" y="15"/>
                  </a:cubicBezTo>
                  <a:cubicBezTo>
                    <a:pt x="7" y="15"/>
                    <a:pt x="7" y="15"/>
                    <a:pt x="7" y="15"/>
                  </a:cubicBezTo>
                  <a:cubicBezTo>
                    <a:pt x="7" y="33"/>
                    <a:pt x="7" y="33"/>
                    <a:pt x="7" y="33"/>
                  </a:cubicBezTo>
                  <a:cubicBezTo>
                    <a:pt x="7" y="33"/>
                    <a:pt x="7" y="34"/>
                    <a:pt x="6" y="34"/>
                  </a:cubicBezTo>
                  <a:cubicBezTo>
                    <a:pt x="6" y="34"/>
                    <a:pt x="6" y="34"/>
                    <a:pt x="6" y="34"/>
                  </a:cubicBezTo>
                  <a:cubicBezTo>
                    <a:pt x="1" y="34"/>
                    <a:pt x="1" y="34"/>
                    <a:pt x="1" y="34"/>
                  </a:cubicBezTo>
                  <a:cubicBezTo>
                    <a:pt x="0" y="34"/>
                    <a:pt x="0" y="34"/>
                    <a:pt x="0" y="34"/>
                  </a:cubicBezTo>
                  <a:cubicBezTo>
                    <a:pt x="0" y="34"/>
                    <a:pt x="0" y="33"/>
                    <a:pt x="0" y="33"/>
                  </a:cubicBezTo>
                  <a:cubicBezTo>
                    <a:pt x="0" y="4"/>
                    <a:pt x="0" y="4"/>
                    <a:pt x="0" y="4"/>
                  </a:cubicBezTo>
                  <a:cubicBezTo>
                    <a:pt x="0" y="3"/>
                    <a:pt x="0" y="2"/>
                    <a:pt x="0" y="1"/>
                  </a:cubicBezTo>
                  <a:cubicBezTo>
                    <a:pt x="1" y="1"/>
                    <a:pt x="2" y="0"/>
                    <a:pt x="3" y="0"/>
                  </a:cubicBezTo>
                  <a:cubicBezTo>
                    <a:pt x="5" y="0"/>
                    <a:pt x="5" y="0"/>
                    <a:pt x="5" y="0"/>
                  </a:cubicBezTo>
                  <a:cubicBezTo>
                    <a:pt x="6" y="0"/>
                    <a:pt x="7" y="1"/>
                    <a:pt x="7" y="1"/>
                  </a:cubicBezTo>
                  <a:cubicBezTo>
                    <a:pt x="8" y="1"/>
                    <a:pt x="8" y="2"/>
                    <a:pt x="9" y="3"/>
                  </a:cubicBezTo>
                  <a:cubicBezTo>
                    <a:pt x="14" y="14"/>
                    <a:pt x="14" y="14"/>
                    <a:pt x="14" y="14"/>
                  </a:cubicBezTo>
                  <a:cubicBezTo>
                    <a:pt x="17" y="21"/>
                    <a:pt x="17" y="21"/>
                    <a:pt x="17" y="21"/>
                  </a:cubicBezTo>
                  <a:cubicBezTo>
                    <a:pt x="17" y="21"/>
                    <a:pt x="17" y="21"/>
                    <a:pt x="17" y="21"/>
                  </a:cubicBezTo>
                  <a:cubicBezTo>
                    <a:pt x="20" y="14"/>
                    <a:pt x="20" y="14"/>
                    <a:pt x="20" y="14"/>
                  </a:cubicBezTo>
                  <a:cubicBezTo>
                    <a:pt x="25" y="3"/>
                    <a:pt x="25" y="3"/>
                    <a:pt x="25" y="3"/>
                  </a:cubicBezTo>
                  <a:cubicBezTo>
                    <a:pt x="25" y="2"/>
                    <a:pt x="26" y="1"/>
                    <a:pt x="26" y="1"/>
                  </a:cubicBezTo>
                  <a:cubicBezTo>
                    <a:pt x="27" y="1"/>
                    <a:pt x="28" y="0"/>
                    <a:pt x="29" y="0"/>
                  </a:cubicBezTo>
                  <a:cubicBezTo>
                    <a:pt x="31" y="0"/>
                    <a:pt x="31" y="0"/>
                    <a:pt x="31" y="0"/>
                  </a:cubicBezTo>
                  <a:cubicBezTo>
                    <a:pt x="32" y="0"/>
                    <a:pt x="33" y="1"/>
                    <a:pt x="33" y="1"/>
                  </a:cubicBezTo>
                  <a:cubicBezTo>
                    <a:pt x="34" y="1"/>
                    <a:pt x="34" y="2"/>
                    <a:pt x="34" y="3"/>
                  </a:cubicBezTo>
                  <a:cubicBezTo>
                    <a:pt x="34" y="33"/>
                    <a:pt x="34" y="33"/>
                    <a:pt x="34" y="33"/>
                  </a:cubicBezTo>
                  <a:cubicBezTo>
                    <a:pt x="34" y="33"/>
                    <a:pt x="34" y="34"/>
                    <a:pt x="34" y="34"/>
                  </a:cubicBezTo>
                  <a:cubicBezTo>
                    <a:pt x="34" y="34"/>
                    <a:pt x="33" y="34"/>
                    <a:pt x="33" y="34"/>
                  </a:cubicBezTo>
                  <a:cubicBezTo>
                    <a:pt x="28" y="34"/>
                    <a:pt x="28" y="34"/>
                    <a:pt x="28" y="34"/>
                  </a:cubicBezTo>
                  <a:cubicBezTo>
                    <a:pt x="28" y="34"/>
                    <a:pt x="28" y="34"/>
                    <a:pt x="27" y="34"/>
                  </a:cubicBezTo>
                  <a:cubicBezTo>
                    <a:pt x="27" y="34"/>
                    <a:pt x="27" y="33"/>
                    <a:pt x="27" y="33"/>
                  </a:cubicBezTo>
                  <a:lnTo>
                    <a:pt x="27" y="15"/>
                  </a:ln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8" name="Freeform 26"/>
            <p:cNvSpPr>
              <a:spLocks noEditPoints="1"/>
            </p:cNvSpPr>
            <p:nvPr/>
          </p:nvSpPr>
          <p:spPr bwMode="auto">
            <a:xfrm>
              <a:off x="5939280" y="3390943"/>
              <a:ext cx="80782" cy="105942"/>
            </a:xfrm>
            <a:custGeom>
              <a:avLst/>
              <a:gdLst>
                <a:gd name="T0" fmla="*/ 7 w 26"/>
                <a:gd name="T1" fmla="*/ 33 h 34"/>
                <a:gd name="T2" fmla="*/ 7 w 26"/>
                <a:gd name="T3" fmla="*/ 34 h 34"/>
                <a:gd name="T4" fmla="*/ 6 w 26"/>
                <a:gd name="T5" fmla="*/ 34 h 34"/>
                <a:gd name="T6" fmla="*/ 1 w 26"/>
                <a:gd name="T7" fmla="*/ 34 h 34"/>
                <a:gd name="T8" fmla="*/ 0 w 26"/>
                <a:gd name="T9" fmla="*/ 34 h 34"/>
                <a:gd name="T10" fmla="*/ 0 w 26"/>
                <a:gd name="T11" fmla="*/ 33 h 34"/>
                <a:gd name="T12" fmla="*/ 0 w 26"/>
                <a:gd name="T13" fmla="*/ 3 h 34"/>
                <a:gd name="T14" fmla="*/ 1 w 26"/>
                <a:gd name="T15" fmla="*/ 1 h 34"/>
                <a:gd name="T16" fmla="*/ 3 w 26"/>
                <a:gd name="T17" fmla="*/ 0 h 34"/>
                <a:gd name="T18" fmla="*/ 15 w 26"/>
                <a:gd name="T19" fmla="*/ 0 h 34"/>
                <a:gd name="T20" fmla="*/ 19 w 26"/>
                <a:gd name="T21" fmla="*/ 1 h 34"/>
                <a:gd name="T22" fmla="*/ 23 w 26"/>
                <a:gd name="T23" fmla="*/ 3 h 34"/>
                <a:gd name="T24" fmla="*/ 25 w 26"/>
                <a:gd name="T25" fmla="*/ 7 h 34"/>
                <a:gd name="T26" fmla="*/ 26 w 26"/>
                <a:gd name="T27" fmla="*/ 11 h 34"/>
                <a:gd name="T28" fmla="*/ 25 w 26"/>
                <a:gd name="T29" fmla="*/ 14 h 34"/>
                <a:gd name="T30" fmla="*/ 24 w 26"/>
                <a:gd name="T31" fmla="*/ 17 h 34"/>
                <a:gd name="T32" fmla="*/ 20 w 26"/>
                <a:gd name="T33" fmla="*/ 20 h 34"/>
                <a:gd name="T34" fmla="*/ 14 w 26"/>
                <a:gd name="T35" fmla="*/ 22 h 34"/>
                <a:gd name="T36" fmla="*/ 7 w 26"/>
                <a:gd name="T37" fmla="*/ 22 h 34"/>
                <a:gd name="T38" fmla="*/ 7 w 26"/>
                <a:gd name="T39" fmla="*/ 33 h 34"/>
                <a:gd name="T40" fmla="*/ 18 w 26"/>
                <a:gd name="T41" fmla="*/ 11 h 34"/>
                <a:gd name="T42" fmla="*/ 18 w 26"/>
                <a:gd name="T43" fmla="*/ 10 h 34"/>
                <a:gd name="T44" fmla="*/ 17 w 26"/>
                <a:gd name="T45" fmla="*/ 8 h 34"/>
                <a:gd name="T46" fmla="*/ 16 w 26"/>
                <a:gd name="T47" fmla="*/ 7 h 34"/>
                <a:gd name="T48" fmla="*/ 13 w 26"/>
                <a:gd name="T49" fmla="*/ 7 h 34"/>
                <a:gd name="T50" fmla="*/ 7 w 26"/>
                <a:gd name="T51" fmla="*/ 7 h 34"/>
                <a:gd name="T52" fmla="*/ 7 w 26"/>
                <a:gd name="T53" fmla="*/ 16 h 34"/>
                <a:gd name="T54" fmla="*/ 14 w 26"/>
                <a:gd name="T55" fmla="*/ 16 h 34"/>
                <a:gd name="T56" fmla="*/ 17 w 26"/>
                <a:gd name="T57" fmla="*/ 15 h 34"/>
                <a:gd name="T58" fmla="*/ 18 w 26"/>
                <a:gd name="T5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34">
                  <a:moveTo>
                    <a:pt x="7" y="33"/>
                  </a:moveTo>
                  <a:cubicBezTo>
                    <a:pt x="7" y="33"/>
                    <a:pt x="7" y="33"/>
                    <a:pt x="7" y="34"/>
                  </a:cubicBezTo>
                  <a:cubicBezTo>
                    <a:pt x="7" y="34"/>
                    <a:pt x="7" y="34"/>
                    <a:pt x="6" y="34"/>
                  </a:cubicBezTo>
                  <a:cubicBezTo>
                    <a:pt x="1" y="34"/>
                    <a:pt x="1" y="34"/>
                    <a:pt x="1" y="34"/>
                  </a:cubicBezTo>
                  <a:cubicBezTo>
                    <a:pt x="1" y="34"/>
                    <a:pt x="0" y="34"/>
                    <a:pt x="0" y="34"/>
                  </a:cubicBezTo>
                  <a:cubicBezTo>
                    <a:pt x="0" y="33"/>
                    <a:pt x="0" y="33"/>
                    <a:pt x="0" y="33"/>
                  </a:cubicBezTo>
                  <a:cubicBezTo>
                    <a:pt x="0" y="3"/>
                    <a:pt x="0" y="3"/>
                    <a:pt x="0" y="3"/>
                  </a:cubicBezTo>
                  <a:cubicBezTo>
                    <a:pt x="0" y="2"/>
                    <a:pt x="0" y="2"/>
                    <a:pt x="1" y="1"/>
                  </a:cubicBezTo>
                  <a:cubicBezTo>
                    <a:pt x="1" y="1"/>
                    <a:pt x="2" y="0"/>
                    <a:pt x="3" y="0"/>
                  </a:cubicBezTo>
                  <a:cubicBezTo>
                    <a:pt x="15" y="0"/>
                    <a:pt x="15" y="0"/>
                    <a:pt x="15" y="0"/>
                  </a:cubicBezTo>
                  <a:cubicBezTo>
                    <a:pt x="16" y="0"/>
                    <a:pt x="18" y="1"/>
                    <a:pt x="19" y="1"/>
                  </a:cubicBezTo>
                  <a:cubicBezTo>
                    <a:pt x="21" y="2"/>
                    <a:pt x="22" y="2"/>
                    <a:pt x="23" y="3"/>
                  </a:cubicBezTo>
                  <a:cubicBezTo>
                    <a:pt x="24" y="4"/>
                    <a:pt x="24" y="5"/>
                    <a:pt x="25" y="7"/>
                  </a:cubicBezTo>
                  <a:cubicBezTo>
                    <a:pt x="25" y="8"/>
                    <a:pt x="26" y="9"/>
                    <a:pt x="26" y="11"/>
                  </a:cubicBezTo>
                  <a:cubicBezTo>
                    <a:pt x="26" y="12"/>
                    <a:pt x="26" y="13"/>
                    <a:pt x="25" y="14"/>
                  </a:cubicBezTo>
                  <a:cubicBezTo>
                    <a:pt x="25" y="15"/>
                    <a:pt x="25" y="16"/>
                    <a:pt x="24" y="17"/>
                  </a:cubicBezTo>
                  <a:cubicBezTo>
                    <a:pt x="23" y="19"/>
                    <a:pt x="22" y="20"/>
                    <a:pt x="20" y="20"/>
                  </a:cubicBezTo>
                  <a:cubicBezTo>
                    <a:pt x="18" y="21"/>
                    <a:pt x="16" y="22"/>
                    <a:pt x="14" y="22"/>
                  </a:cubicBezTo>
                  <a:cubicBezTo>
                    <a:pt x="7" y="22"/>
                    <a:pt x="7" y="22"/>
                    <a:pt x="7" y="22"/>
                  </a:cubicBezTo>
                  <a:lnTo>
                    <a:pt x="7" y="33"/>
                  </a:lnTo>
                  <a:close/>
                  <a:moveTo>
                    <a:pt x="18" y="11"/>
                  </a:moveTo>
                  <a:cubicBezTo>
                    <a:pt x="18" y="11"/>
                    <a:pt x="18" y="10"/>
                    <a:pt x="18" y="10"/>
                  </a:cubicBezTo>
                  <a:cubicBezTo>
                    <a:pt x="18" y="9"/>
                    <a:pt x="18" y="9"/>
                    <a:pt x="17" y="8"/>
                  </a:cubicBezTo>
                  <a:cubicBezTo>
                    <a:pt x="17" y="8"/>
                    <a:pt x="16" y="8"/>
                    <a:pt x="16" y="7"/>
                  </a:cubicBezTo>
                  <a:cubicBezTo>
                    <a:pt x="15" y="7"/>
                    <a:pt x="14" y="7"/>
                    <a:pt x="13" y="7"/>
                  </a:cubicBezTo>
                  <a:cubicBezTo>
                    <a:pt x="7" y="7"/>
                    <a:pt x="7" y="7"/>
                    <a:pt x="7" y="7"/>
                  </a:cubicBezTo>
                  <a:cubicBezTo>
                    <a:pt x="7" y="16"/>
                    <a:pt x="7" y="16"/>
                    <a:pt x="7" y="16"/>
                  </a:cubicBezTo>
                  <a:cubicBezTo>
                    <a:pt x="14" y="16"/>
                    <a:pt x="14" y="16"/>
                    <a:pt x="14" y="16"/>
                  </a:cubicBezTo>
                  <a:cubicBezTo>
                    <a:pt x="15" y="16"/>
                    <a:pt x="16" y="15"/>
                    <a:pt x="17" y="15"/>
                  </a:cubicBezTo>
                  <a:cubicBezTo>
                    <a:pt x="18" y="14"/>
                    <a:pt x="18" y="13"/>
                    <a:pt x="18" y="11"/>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29" name="Freeform 27"/>
            <p:cNvSpPr/>
            <p:nvPr/>
          </p:nvSpPr>
          <p:spPr bwMode="auto">
            <a:xfrm>
              <a:off x="6035954" y="3390943"/>
              <a:ext cx="72836" cy="105942"/>
            </a:xfrm>
            <a:custGeom>
              <a:avLst/>
              <a:gdLst>
                <a:gd name="T0" fmla="*/ 4 w 23"/>
                <a:gd name="T1" fmla="*/ 33 h 34"/>
                <a:gd name="T2" fmla="*/ 1 w 23"/>
                <a:gd name="T3" fmla="*/ 31 h 34"/>
                <a:gd name="T4" fmla="*/ 0 w 23"/>
                <a:gd name="T5" fmla="*/ 28 h 34"/>
                <a:gd name="T6" fmla="*/ 0 w 23"/>
                <a:gd name="T7" fmla="*/ 25 h 34"/>
                <a:gd name="T8" fmla="*/ 0 w 23"/>
                <a:gd name="T9" fmla="*/ 1 h 34"/>
                <a:gd name="T10" fmla="*/ 0 w 23"/>
                <a:gd name="T11" fmla="*/ 1 h 34"/>
                <a:gd name="T12" fmla="*/ 1 w 23"/>
                <a:gd name="T13" fmla="*/ 0 h 34"/>
                <a:gd name="T14" fmla="*/ 6 w 23"/>
                <a:gd name="T15" fmla="*/ 0 h 34"/>
                <a:gd name="T16" fmla="*/ 7 w 23"/>
                <a:gd name="T17" fmla="*/ 1 h 34"/>
                <a:gd name="T18" fmla="*/ 7 w 23"/>
                <a:gd name="T19" fmla="*/ 1 h 34"/>
                <a:gd name="T20" fmla="*/ 7 w 23"/>
                <a:gd name="T21" fmla="*/ 24 h 34"/>
                <a:gd name="T22" fmla="*/ 8 w 23"/>
                <a:gd name="T23" fmla="*/ 27 h 34"/>
                <a:gd name="T24" fmla="*/ 10 w 23"/>
                <a:gd name="T25" fmla="*/ 28 h 34"/>
                <a:gd name="T26" fmla="*/ 22 w 23"/>
                <a:gd name="T27" fmla="*/ 28 h 34"/>
                <a:gd name="T28" fmla="*/ 23 w 23"/>
                <a:gd name="T29" fmla="*/ 28 h 34"/>
                <a:gd name="T30" fmla="*/ 23 w 23"/>
                <a:gd name="T31" fmla="*/ 29 h 34"/>
                <a:gd name="T32" fmla="*/ 23 w 23"/>
                <a:gd name="T33" fmla="*/ 33 h 34"/>
                <a:gd name="T34" fmla="*/ 22 w 23"/>
                <a:gd name="T35" fmla="*/ 34 h 34"/>
                <a:gd name="T36" fmla="*/ 9 w 23"/>
                <a:gd name="T37" fmla="*/ 34 h 34"/>
                <a:gd name="T38" fmla="*/ 4 w 23"/>
                <a:gd name="T3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4">
                  <a:moveTo>
                    <a:pt x="4" y="33"/>
                  </a:moveTo>
                  <a:cubicBezTo>
                    <a:pt x="3" y="32"/>
                    <a:pt x="2" y="32"/>
                    <a:pt x="1" y="31"/>
                  </a:cubicBezTo>
                  <a:cubicBezTo>
                    <a:pt x="1" y="30"/>
                    <a:pt x="0" y="29"/>
                    <a:pt x="0" y="28"/>
                  </a:cubicBezTo>
                  <a:cubicBezTo>
                    <a:pt x="0" y="27"/>
                    <a:pt x="0" y="26"/>
                    <a:pt x="0" y="25"/>
                  </a:cubicBezTo>
                  <a:cubicBezTo>
                    <a:pt x="0" y="1"/>
                    <a:pt x="0" y="1"/>
                    <a:pt x="0" y="1"/>
                  </a:cubicBezTo>
                  <a:cubicBezTo>
                    <a:pt x="0" y="1"/>
                    <a:pt x="0" y="1"/>
                    <a:pt x="0" y="1"/>
                  </a:cubicBezTo>
                  <a:cubicBezTo>
                    <a:pt x="0" y="0"/>
                    <a:pt x="0" y="0"/>
                    <a:pt x="1" y="0"/>
                  </a:cubicBezTo>
                  <a:cubicBezTo>
                    <a:pt x="6" y="0"/>
                    <a:pt x="6" y="0"/>
                    <a:pt x="6" y="0"/>
                  </a:cubicBezTo>
                  <a:cubicBezTo>
                    <a:pt x="6" y="0"/>
                    <a:pt x="7" y="0"/>
                    <a:pt x="7" y="1"/>
                  </a:cubicBezTo>
                  <a:cubicBezTo>
                    <a:pt x="7" y="1"/>
                    <a:pt x="7" y="1"/>
                    <a:pt x="7" y="1"/>
                  </a:cubicBezTo>
                  <a:cubicBezTo>
                    <a:pt x="7" y="24"/>
                    <a:pt x="7" y="24"/>
                    <a:pt x="7" y="24"/>
                  </a:cubicBezTo>
                  <a:cubicBezTo>
                    <a:pt x="7" y="26"/>
                    <a:pt x="7" y="26"/>
                    <a:pt x="8" y="27"/>
                  </a:cubicBezTo>
                  <a:cubicBezTo>
                    <a:pt x="8" y="27"/>
                    <a:pt x="9" y="28"/>
                    <a:pt x="10" y="28"/>
                  </a:cubicBezTo>
                  <a:cubicBezTo>
                    <a:pt x="22" y="28"/>
                    <a:pt x="22" y="28"/>
                    <a:pt x="22" y="28"/>
                  </a:cubicBezTo>
                  <a:cubicBezTo>
                    <a:pt x="23" y="28"/>
                    <a:pt x="23" y="28"/>
                    <a:pt x="23" y="28"/>
                  </a:cubicBezTo>
                  <a:cubicBezTo>
                    <a:pt x="23" y="28"/>
                    <a:pt x="23" y="28"/>
                    <a:pt x="23" y="29"/>
                  </a:cubicBezTo>
                  <a:cubicBezTo>
                    <a:pt x="23" y="33"/>
                    <a:pt x="23" y="33"/>
                    <a:pt x="23" y="33"/>
                  </a:cubicBezTo>
                  <a:cubicBezTo>
                    <a:pt x="23" y="33"/>
                    <a:pt x="23" y="34"/>
                    <a:pt x="22" y="34"/>
                  </a:cubicBezTo>
                  <a:cubicBezTo>
                    <a:pt x="9" y="34"/>
                    <a:pt x="9" y="34"/>
                    <a:pt x="9" y="34"/>
                  </a:cubicBezTo>
                  <a:cubicBezTo>
                    <a:pt x="7" y="34"/>
                    <a:pt x="5" y="34"/>
                    <a:pt x="4" y="3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0" name="Freeform 28"/>
            <p:cNvSpPr/>
            <p:nvPr/>
          </p:nvSpPr>
          <p:spPr bwMode="auto">
            <a:xfrm>
              <a:off x="6120708" y="3390943"/>
              <a:ext cx="75484" cy="105942"/>
            </a:xfrm>
            <a:custGeom>
              <a:avLst/>
              <a:gdLst>
                <a:gd name="T0" fmla="*/ 24 w 24"/>
                <a:gd name="T1" fmla="*/ 33 h 34"/>
                <a:gd name="T2" fmla="*/ 23 w 24"/>
                <a:gd name="T3" fmla="*/ 34 h 34"/>
                <a:gd name="T4" fmla="*/ 9 w 24"/>
                <a:gd name="T5" fmla="*/ 34 h 34"/>
                <a:gd name="T6" fmla="*/ 5 w 24"/>
                <a:gd name="T7" fmla="*/ 33 h 34"/>
                <a:gd name="T8" fmla="*/ 2 w 24"/>
                <a:gd name="T9" fmla="*/ 31 h 34"/>
                <a:gd name="T10" fmla="*/ 1 w 24"/>
                <a:gd name="T11" fmla="*/ 28 h 34"/>
                <a:gd name="T12" fmla="*/ 0 w 24"/>
                <a:gd name="T13" fmla="*/ 25 h 34"/>
                <a:gd name="T14" fmla="*/ 0 w 24"/>
                <a:gd name="T15" fmla="*/ 9 h 34"/>
                <a:gd name="T16" fmla="*/ 1 w 24"/>
                <a:gd name="T17" fmla="*/ 6 h 34"/>
                <a:gd name="T18" fmla="*/ 2 w 24"/>
                <a:gd name="T19" fmla="*/ 3 h 34"/>
                <a:gd name="T20" fmla="*/ 5 w 24"/>
                <a:gd name="T21" fmla="*/ 1 h 34"/>
                <a:gd name="T22" fmla="*/ 9 w 24"/>
                <a:gd name="T23" fmla="*/ 0 h 34"/>
                <a:gd name="T24" fmla="*/ 23 w 24"/>
                <a:gd name="T25" fmla="*/ 0 h 34"/>
                <a:gd name="T26" fmla="*/ 23 w 24"/>
                <a:gd name="T27" fmla="*/ 1 h 34"/>
                <a:gd name="T28" fmla="*/ 24 w 24"/>
                <a:gd name="T29" fmla="*/ 2 h 34"/>
                <a:gd name="T30" fmla="*/ 24 w 24"/>
                <a:gd name="T31" fmla="*/ 6 h 34"/>
                <a:gd name="T32" fmla="*/ 23 w 24"/>
                <a:gd name="T33" fmla="*/ 6 h 34"/>
                <a:gd name="T34" fmla="*/ 23 w 24"/>
                <a:gd name="T35" fmla="*/ 7 h 34"/>
                <a:gd name="T36" fmla="*/ 11 w 24"/>
                <a:gd name="T37" fmla="*/ 7 h 34"/>
                <a:gd name="T38" fmla="*/ 8 w 24"/>
                <a:gd name="T39" fmla="*/ 7 h 34"/>
                <a:gd name="T40" fmla="*/ 7 w 24"/>
                <a:gd name="T41" fmla="*/ 10 h 34"/>
                <a:gd name="T42" fmla="*/ 7 w 24"/>
                <a:gd name="T43" fmla="*/ 13 h 34"/>
                <a:gd name="T44" fmla="*/ 21 w 24"/>
                <a:gd name="T45" fmla="*/ 13 h 34"/>
                <a:gd name="T46" fmla="*/ 22 w 24"/>
                <a:gd name="T47" fmla="*/ 13 h 34"/>
                <a:gd name="T48" fmla="*/ 22 w 24"/>
                <a:gd name="T49" fmla="*/ 14 h 34"/>
                <a:gd name="T50" fmla="*/ 22 w 24"/>
                <a:gd name="T51" fmla="*/ 18 h 34"/>
                <a:gd name="T52" fmla="*/ 22 w 24"/>
                <a:gd name="T53" fmla="*/ 19 h 34"/>
                <a:gd name="T54" fmla="*/ 21 w 24"/>
                <a:gd name="T55" fmla="*/ 19 h 34"/>
                <a:gd name="T56" fmla="*/ 7 w 24"/>
                <a:gd name="T57" fmla="*/ 19 h 34"/>
                <a:gd name="T58" fmla="*/ 7 w 24"/>
                <a:gd name="T59" fmla="*/ 25 h 34"/>
                <a:gd name="T60" fmla="*/ 8 w 24"/>
                <a:gd name="T61" fmla="*/ 27 h 34"/>
                <a:gd name="T62" fmla="*/ 11 w 24"/>
                <a:gd name="T63" fmla="*/ 27 h 34"/>
                <a:gd name="T64" fmla="*/ 23 w 24"/>
                <a:gd name="T65" fmla="*/ 27 h 34"/>
                <a:gd name="T66" fmla="*/ 24 w 24"/>
                <a:gd name="T67" fmla="*/ 28 h 34"/>
                <a:gd name="T68" fmla="*/ 24 w 24"/>
                <a:gd name="T69" fmla="*/ 29 h 34"/>
                <a:gd name="T70" fmla="*/ 24 w 24"/>
                <a:gd name="T71" fmla="*/ 33 h 34"/>
                <a:gd name="T72" fmla="*/ 24 w 24"/>
                <a:gd name="T7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34">
                  <a:moveTo>
                    <a:pt x="24" y="33"/>
                  </a:moveTo>
                  <a:cubicBezTo>
                    <a:pt x="24" y="34"/>
                    <a:pt x="24" y="34"/>
                    <a:pt x="23" y="34"/>
                  </a:cubicBezTo>
                  <a:cubicBezTo>
                    <a:pt x="9" y="34"/>
                    <a:pt x="9" y="34"/>
                    <a:pt x="9" y="34"/>
                  </a:cubicBezTo>
                  <a:cubicBezTo>
                    <a:pt x="7" y="34"/>
                    <a:pt x="6" y="34"/>
                    <a:pt x="5" y="33"/>
                  </a:cubicBezTo>
                  <a:cubicBezTo>
                    <a:pt x="4" y="32"/>
                    <a:pt x="3" y="32"/>
                    <a:pt x="2" y="31"/>
                  </a:cubicBezTo>
                  <a:cubicBezTo>
                    <a:pt x="1" y="30"/>
                    <a:pt x="1" y="29"/>
                    <a:pt x="1" y="28"/>
                  </a:cubicBezTo>
                  <a:cubicBezTo>
                    <a:pt x="0" y="27"/>
                    <a:pt x="0" y="26"/>
                    <a:pt x="0" y="25"/>
                  </a:cubicBezTo>
                  <a:cubicBezTo>
                    <a:pt x="0" y="9"/>
                    <a:pt x="0" y="9"/>
                    <a:pt x="0" y="9"/>
                  </a:cubicBezTo>
                  <a:cubicBezTo>
                    <a:pt x="0" y="8"/>
                    <a:pt x="0" y="7"/>
                    <a:pt x="1" y="6"/>
                  </a:cubicBezTo>
                  <a:cubicBezTo>
                    <a:pt x="1" y="5"/>
                    <a:pt x="2" y="4"/>
                    <a:pt x="2" y="3"/>
                  </a:cubicBezTo>
                  <a:cubicBezTo>
                    <a:pt x="3" y="2"/>
                    <a:pt x="4" y="2"/>
                    <a:pt x="5" y="1"/>
                  </a:cubicBezTo>
                  <a:cubicBezTo>
                    <a:pt x="6" y="1"/>
                    <a:pt x="7" y="0"/>
                    <a:pt x="9" y="0"/>
                  </a:cubicBezTo>
                  <a:cubicBezTo>
                    <a:pt x="23" y="0"/>
                    <a:pt x="23" y="0"/>
                    <a:pt x="23" y="0"/>
                  </a:cubicBezTo>
                  <a:cubicBezTo>
                    <a:pt x="23" y="0"/>
                    <a:pt x="23" y="0"/>
                    <a:pt x="23" y="1"/>
                  </a:cubicBezTo>
                  <a:cubicBezTo>
                    <a:pt x="23" y="1"/>
                    <a:pt x="24" y="1"/>
                    <a:pt x="24" y="2"/>
                  </a:cubicBezTo>
                  <a:cubicBezTo>
                    <a:pt x="24" y="6"/>
                    <a:pt x="24" y="6"/>
                    <a:pt x="24" y="6"/>
                  </a:cubicBezTo>
                  <a:cubicBezTo>
                    <a:pt x="24" y="6"/>
                    <a:pt x="23" y="6"/>
                    <a:pt x="23" y="6"/>
                  </a:cubicBezTo>
                  <a:cubicBezTo>
                    <a:pt x="23" y="7"/>
                    <a:pt x="23" y="7"/>
                    <a:pt x="23" y="7"/>
                  </a:cubicBezTo>
                  <a:cubicBezTo>
                    <a:pt x="11" y="7"/>
                    <a:pt x="11" y="7"/>
                    <a:pt x="11" y="7"/>
                  </a:cubicBezTo>
                  <a:cubicBezTo>
                    <a:pt x="9" y="7"/>
                    <a:pt x="8" y="7"/>
                    <a:pt x="8" y="7"/>
                  </a:cubicBezTo>
                  <a:cubicBezTo>
                    <a:pt x="8" y="8"/>
                    <a:pt x="7" y="9"/>
                    <a:pt x="7" y="10"/>
                  </a:cubicBezTo>
                  <a:cubicBezTo>
                    <a:pt x="7" y="13"/>
                    <a:pt x="7" y="13"/>
                    <a:pt x="7" y="13"/>
                  </a:cubicBezTo>
                  <a:cubicBezTo>
                    <a:pt x="21" y="13"/>
                    <a:pt x="21" y="13"/>
                    <a:pt x="21" y="13"/>
                  </a:cubicBezTo>
                  <a:cubicBezTo>
                    <a:pt x="21" y="13"/>
                    <a:pt x="22" y="13"/>
                    <a:pt x="22" y="13"/>
                  </a:cubicBezTo>
                  <a:cubicBezTo>
                    <a:pt x="22" y="14"/>
                    <a:pt x="22" y="14"/>
                    <a:pt x="22" y="14"/>
                  </a:cubicBezTo>
                  <a:cubicBezTo>
                    <a:pt x="22" y="18"/>
                    <a:pt x="22" y="18"/>
                    <a:pt x="22" y="18"/>
                  </a:cubicBezTo>
                  <a:cubicBezTo>
                    <a:pt x="22" y="18"/>
                    <a:pt x="22" y="19"/>
                    <a:pt x="22" y="19"/>
                  </a:cubicBezTo>
                  <a:cubicBezTo>
                    <a:pt x="22" y="19"/>
                    <a:pt x="21" y="19"/>
                    <a:pt x="21" y="19"/>
                  </a:cubicBezTo>
                  <a:cubicBezTo>
                    <a:pt x="7" y="19"/>
                    <a:pt x="7" y="19"/>
                    <a:pt x="7" y="19"/>
                  </a:cubicBezTo>
                  <a:cubicBezTo>
                    <a:pt x="7" y="25"/>
                    <a:pt x="7" y="25"/>
                    <a:pt x="7" y="25"/>
                  </a:cubicBezTo>
                  <a:cubicBezTo>
                    <a:pt x="7" y="26"/>
                    <a:pt x="8" y="26"/>
                    <a:pt x="8" y="27"/>
                  </a:cubicBezTo>
                  <a:cubicBezTo>
                    <a:pt x="9" y="27"/>
                    <a:pt x="10" y="27"/>
                    <a:pt x="11" y="27"/>
                  </a:cubicBezTo>
                  <a:cubicBezTo>
                    <a:pt x="23" y="27"/>
                    <a:pt x="23" y="27"/>
                    <a:pt x="23" y="27"/>
                  </a:cubicBezTo>
                  <a:cubicBezTo>
                    <a:pt x="24" y="27"/>
                    <a:pt x="24" y="28"/>
                    <a:pt x="24" y="28"/>
                  </a:cubicBezTo>
                  <a:cubicBezTo>
                    <a:pt x="24" y="28"/>
                    <a:pt x="24" y="28"/>
                    <a:pt x="24" y="29"/>
                  </a:cubicBezTo>
                  <a:cubicBezTo>
                    <a:pt x="24" y="33"/>
                    <a:pt x="24" y="33"/>
                    <a:pt x="24" y="33"/>
                  </a:cubicBezTo>
                  <a:cubicBezTo>
                    <a:pt x="24" y="33"/>
                    <a:pt x="24" y="33"/>
                    <a:pt x="24" y="3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1" name="Freeform 29"/>
            <p:cNvSpPr/>
            <p:nvPr/>
          </p:nvSpPr>
          <p:spPr bwMode="auto">
            <a:xfrm>
              <a:off x="5732694" y="3528668"/>
              <a:ext cx="80782" cy="103294"/>
            </a:xfrm>
            <a:custGeom>
              <a:avLst/>
              <a:gdLst>
                <a:gd name="T0" fmla="*/ 25 w 26"/>
                <a:gd name="T1" fmla="*/ 6 h 33"/>
                <a:gd name="T2" fmla="*/ 16 w 26"/>
                <a:gd name="T3" fmla="*/ 6 h 33"/>
                <a:gd name="T4" fmla="*/ 16 w 26"/>
                <a:gd name="T5" fmla="*/ 32 h 33"/>
                <a:gd name="T6" fmla="*/ 16 w 26"/>
                <a:gd name="T7" fmla="*/ 33 h 33"/>
                <a:gd name="T8" fmla="*/ 15 w 26"/>
                <a:gd name="T9" fmla="*/ 33 h 33"/>
                <a:gd name="T10" fmla="*/ 10 w 26"/>
                <a:gd name="T11" fmla="*/ 33 h 33"/>
                <a:gd name="T12" fmla="*/ 9 w 26"/>
                <a:gd name="T13" fmla="*/ 33 h 33"/>
                <a:gd name="T14" fmla="*/ 9 w 26"/>
                <a:gd name="T15" fmla="*/ 32 h 33"/>
                <a:gd name="T16" fmla="*/ 9 w 26"/>
                <a:gd name="T17" fmla="*/ 6 h 33"/>
                <a:gd name="T18" fmla="*/ 0 w 26"/>
                <a:gd name="T19" fmla="*/ 6 h 33"/>
                <a:gd name="T20" fmla="*/ 0 w 26"/>
                <a:gd name="T21" fmla="*/ 5 h 33"/>
                <a:gd name="T22" fmla="*/ 0 w 26"/>
                <a:gd name="T23" fmla="*/ 1 h 33"/>
                <a:gd name="T24" fmla="*/ 0 w 26"/>
                <a:gd name="T25" fmla="*/ 0 h 33"/>
                <a:gd name="T26" fmla="*/ 0 w 26"/>
                <a:gd name="T27" fmla="*/ 0 h 33"/>
                <a:gd name="T28" fmla="*/ 25 w 26"/>
                <a:gd name="T29" fmla="*/ 0 h 33"/>
                <a:gd name="T30" fmla="*/ 26 w 26"/>
                <a:gd name="T31" fmla="*/ 0 h 33"/>
                <a:gd name="T32" fmla="*/ 26 w 26"/>
                <a:gd name="T33" fmla="*/ 1 h 33"/>
                <a:gd name="T34" fmla="*/ 26 w 26"/>
                <a:gd name="T35" fmla="*/ 5 h 33"/>
                <a:gd name="T36" fmla="*/ 25 w 26"/>
                <a:gd name="T3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33">
                  <a:moveTo>
                    <a:pt x="25" y="6"/>
                  </a:moveTo>
                  <a:cubicBezTo>
                    <a:pt x="16" y="6"/>
                    <a:pt x="16" y="6"/>
                    <a:pt x="16" y="6"/>
                  </a:cubicBezTo>
                  <a:cubicBezTo>
                    <a:pt x="16" y="32"/>
                    <a:pt x="16" y="32"/>
                    <a:pt x="16" y="32"/>
                  </a:cubicBezTo>
                  <a:cubicBezTo>
                    <a:pt x="16" y="33"/>
                    <a:pt x="16" y="33"/>
                    <a:pt x="16" y="33"/>
                  </a:cubicBezTo>
                  <a:cubicBezTo>
                    <a:pt x="16" y="33"/>
                    <a:pt x="16" y="33"/>
                    <a:pt x="15" y="33"/>
                  </a:cubicBezTo>
                  <a:cubicBezTo>
                    <a:pt x="10" y="33"/>
                    <a:pt x="10" y="33"/>
                    <a:pt x="10" y="33"/>
                  </a:cubicBezTo>
                  <a:cubicBezTo>
                    <a:pt x="10" y="33"/>
                    <a:pt x="9" y="33"/>
                    <a:pt x="9" y="33"/>
                  </a:cubicBezTo>
                  <a:cubicBezTo>
                    <a:pt x="9" y="33"/>
                    <a:pt x="9" y="33"/>
                    <a:pt x="9" y="32"/>
                  </a:cubicBezTo>
                  <a:cubicBezTo>
                    <a:pt x="9" y="6"/>
                    <a:pt x="9" y="6"/>
                    <a:pt x="9" y="6"/>
                  </a:cubicBezTo>
                  <a:cubicBezTo>
                    <a:pt x="0" y="6"/>
                    <a:pt x="0" y="6"/>
                    <a:pt x="0" y="6"/>
                  </a:cubicBezTo>
                  <a:cubicBezTo>
                    <a:pt x="0" y="6"/>
                    <a:pt x="0" y="6"/>
                    <a:pt x="0" y="5"/>
                  </a:cubicBezTo>
                  <a:cubicBezTo>
                    <a:pt x="0" y="1"/>
                    <a:pt x="0" y="1"/>
                    <a:pt x="0" y="1"/>
                  </a:cubicBezTo>
                  <a:cubicBezTo>
                    <a:pt x="0" y="1"/>
                    <a:pt x="0" y="0"/>
                    <a:pt x="0" y="0"/>
                  </a:cubicBezTo>
                  <a:cubicBezTo>
                    <a:pt x="0" y="0"/>
                    <a:pt x="0" y="0"/>
                    <a:pt x="0" y="0"/>
                  </a:cubicBezTo>
                  <a:cubicBezTo>
                    <a:pt x="25" y="0"/>
                    <a:pt x="25" y="0"/>
                    <a:pt x="25" y="0"/>
                  </a:cubicBezTo>
                  <a:cubicBezTo>
                    <a:pt x="25" y="0"/>
                    <a:pt x="25" y="0"/>
                    <a:pt x="26" y="0"/>
                  </a:cubicBezTo>
                  <a:cubicBezTo>
                    <a:pt x="26" y="0"/>
                    <a:pt x="26" y="1"/>
                    <a:pt x="26" y="1"/>
                  </a:cubicBezTo>
                  <a:cubicBezTo>
                    <a:pt x="26" y="5"/>
                    <a:pt x="26" y="5"/>
                    <a:pt x="26" y="5"/>
                  </a:cubicBezTo>
                  <a:cubicBezTo>
                    <a:pt x="26" y="6"/>
                    <a:pt x="25" y="6"/>
                    <a:pt x="25" y="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2" name="Freeform 30"/>
            <p:cNvSpPr/>
            <p:nvPr/>
          </p:nvSpPr>
          <p:spPr bwMode="auto">
            <a:xfrm>
              <a:off x="5826719" y="3528668"/>
              <a:ext cx="75484" cy="103294"/>
            </a:xfrm>
            <a:custGeom>
              <a:avLst/>
              <a:gdLst>
                <a:gd name="T0" fmla="*/ 24 w 24"/>
                <a:gd name="T1" fmla="*/ 33 h 33"/>
                <a:gd name="T2" fmla="*/ 23 w 24"/>
                <a:gd name="T3" fmla="*/ 33 h 33"/>
                <a:gd name="T4" fmla="*/ 9 w 24"/>
                <a:gd name="T5" fmla="*/ 33 h 33"/>
                <a:gd name="T6" fmla="*/ 4 w 24"/>
                <a:gd name="T7" fmla="*/ 33 h 33"/>
                <a:gd name="T8" fmla="*/ 2 w 24"/>
                <a:gd name="T9" fmla="*/ 31 h 33"/>
                <a:gd name="T10" fmla="*/ 0 w 24"/>
                <a:gd name="T11" fmla="*/ 28 h 33"/>
                <a:gd name="T12" fmla="*/ 0 w 24"/>
                <a:gd name="T13" fmla="*/ 25 h 33"/>
                <a:gd name="T14" fmla="*/ 0 w 24"/>
                <a:gd name="T15" fmla="*/ 9 h 33"/>
                <a:gd name="T16" fmla="*/ 0 w 24"/>
                <a:gd name="T17" fmla="*/ 6 h 33"/>
                <a:gd name="T18" fmla="*/ 2 w 24"/>
                <a:gd name="T19" fmla="*/ 3 h 33"/>
                <a:gd name="T20" fmla="*/ 5 w 24"/>
                <a:gd name="T21" fmla="*/ 1 h 33"/>
                <a:gd name="T22" fmla="*/ 9 w 24"/>
                <a:gd name="T23" fmla="*/ 0 h 33"/>
                <a:gd name="T24" fmla="*/ 22 w 24"/>
                <a:gd name="T25" fmla="*/ 0 h 33"/>
                <a:gd name="T26" fmla="*/ 23 w 24"/>
                <a:gd name="T27" fmla="*/ 0 h 33"/>
                <a:gd name="T28" fmla="*/ 23 w 24"/>
                <a:gd name="T29" fmla="*/ 1 h 33"/>
                <a:gd name="T30" fmla="*/ 23 w 24"/>
                <a:gd name="T31" fmla="*/ 5 h 33"/>
                <a:gd name="T32" fmla="*/ 23 w 24"/>
                <a:gd name="T33" fmla="*/ 6 h 33"/>
                <a:gd name="T34" fmla="*/ 22 w 24"/>
                <a:gd name="T35" fmla="*/ 6 h 33"/>
                <a:gd name="T36" fmla="*/ 10 w 24"/>
                <a:gd name="T37" fmla="*/ 6 h 33"/>
                <a:gd name="T38" fmla="*/ 8 w 24"/>
                <a:gd name="T39" fmla="*/ 7 h 33"/>
                <a:gd name="T40" fmla="*/ 7 w 24"/>
                <a:gd name="T41" fmla="*/ 9 h 33"/>
                <a:gd name="T42" fmla="*/ 7 w 24"/>
                <a:gd name="T43" fmla="*/ 13 h 33"/>
                <a:gd name="T44" fmla="*/ 21 w 24"/>
                <a:gd name="T45" fmla="*/ 13 h 33"/>
                <a:gd name="T46" fmla="*/ 21 w 24"/>
                <a:gd name="T47" fmla="*/ 13 h 33"/>
                <a:gd name="T48" fmla="*/ 22 w 24"/>
                <a:gd name="T49" fmla="*/ 14 h 33"/>
                <a:gd name="T50" fmla="*/ 22 w 24"/>
                <a:gd name="T51" fmla="*/ 18 h 33"/>
                <a:gd name="T52" fmla="*/ 21 w 24"/>
                <a:gd name="T53" fmla="*/ 19 h 33"/>
                <a:gd name="T54" fmla="*/ 21 w 24"/>
                <a:gd name="T55" fmla="*/ 19 h 33"/>
                <a:gd name="T56" fmla="*/ 7 w 24"/>
                <a:gd name="T57" fmla="*/ 19 h 33"/>
                <a:gd name="T58" fmla="*/ 7 w 24"/>
                <a:gd name="T59" fmla="*/ 24 h 33"/>
                <a:gd name="T60" fmla="*/ 8 w 24"/>
                <a:gd name="T61" fmla="*/ 27 h 33"/>
                <a:gd name="T62" fmla="*/ 10 w 24"/>
                <a:gd name="T63" fmla="*/ 27 h 33"/>
                <a:gd name="T64" fmla="*/ 23 w 24"/>
                <a:gd name="T65" fmla="*/ 27 h 33"/>
                <a:gd name="T66" fmla="*/ 24 w 24"/>
                <a:gd name="T67" fmla="*/ 27 h 33"/>
                <a:gd name="T68" fmla="*/ 24 w 24"/>
                <a:gd name="T69" fmla="*/ 28 h 33"/>
                <a:gd name="T70" fmla="*/ 24 w 24"/>
                <a:gd name="T71" fmla="*/ 32 h 33"/>
                <a:gd name="T72" fmla="*/ 24 w 24"/>
                <a:gd name="T7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33">
                  <a:moveTo>
                    <a:pt x="24" y="33"/>
                  </a:moveTo>
                  <a:cubicBezTo>
                    <a:pt x="23" y="33"/>
                    <a:pt x="23" y="33"/>
                    <a:pt x="23" y="33"/>
                  </a:cubicBezTo>
                  <a:cubicBezTo>
                    <a:pt x="9" y="33"/>
                    <a:pt x="9" y="33"/>
                    <a:pt x="9" y="33"/>
                  </a:cubicBezTo>
                  <a:cubicBezTo>
                    <a:pt x="7" y="33"/>
                    <a:pt x="5" y="33"/>
                    <a:pt x="4" y="33"/>
                  </a:cubicBezTo>
                  <a:cubicBezTo>
                    <a:pt x="3" y="32"/>
                    <a:pt x="2" y="31"/>
                    <a:pt x="2" y="31"/>
                  </a:cubicBezTo>
                  <a:cubicBezTo>
                    <a:pt x="1" y="30"/>
                    <a:pt x="0" y="29"/>
                    <a:pt x="0" y="28"/>
                  </a:cubicBezTo>
                  <a:cubicBezTo>
                    <a:pt x="0" y="27"/>
                    <a:pt x="0" y="26"/>
                    <a:pt x="0" y="25"/>
                  </a:cubicBezTo>
                  <a:cubicBezTo>
                    <a:pt x="0" y="9"/>
                    <a:pt x="0" y="9"/>
                    <a:pt x="0" y="9"/>
                  </a:cubicBezTo>
                  <a:cubicBezTo>
                    <a:pt x="0" y="8"/>
                    <a:pt x="0" y="7"/>
                    <a:pt x="0" y="6"/>
                  </a:cubicBezTo>
                  <a:cubicBezTo>
                    <a:pt x="1" y="5"/>
                    <a:pt x="1" y="4"/>
                    <a:pt x="2" y="3"/>
                  </a:cubicBezTo>
                  <a:cubicBezTo>
                    <a:pt x="3" y="2"/>
                    <a:pt x="3" y="1"/>
                    <a:pt x="5" y="1"/>
                  </a:cubicBezTo>
                  <a:cubicBezTo>
                    <a:pt x="6" y="0"/>
                    <a:pt x="7" y="0"/>
                    <a:pt x="9" y="0"/>
                  </a:cubicBezTo>
                  <a:cubicBezTo>
                    <a:pt x="22" y="0"/>
                    <a:pt x="22" y="0"/>
                    <a:pt x="22" y="0"/>
                  </a:cubicBezTo>
                  <a:cubicBezTo>
                    <a:pt x="23" y="0"/>
                    <a:pt x="23" y="0"/>
                    <a:pt x="23" y="0"/>
                  </a:cubicBezTo>
                  <a:cubicBezTo>
                    <a:pt x="23" y="0"/>
                    <a:pt x="23" y="1"/>
                    <a:pt x="23" y="1"/>
                  </a:cubicBezTo>
                  <a:cubicBezTo>
                    <a:pt x="23" y="5"/>
                    <a:pt x="23" y="5"/>
                    <a:pt x="23" y="5"/>
                  </a:cubicBezTo>
                  <a:cubicBezTo>
                    <a:pt x="23" y="6"/>
                    <a:pt x="23" y="6"/>
                    <a:pt x="23" y="6"/>
                  </a:cubicBezTo>
                  <a:cubicBezTo>
                    <a:pt x="23" y="6"/>
                    <a:pt x="23" y="6"/>
                    <a:pt x="22" y="6"/>
                  </a:cubicBezTo>
                  <a:cubicBezTo>
                    <a:pt x="10" y="6"/>
                    <a:pt x="10" y="6"/>
                    <a:pt x="10" y="6"/>
                  </a:cubicBezTo>
                  <a:cubicBezTo>
                    <a:pt x="9" y="6"/>
                    <a:pt x="8" y="7"/>
                    <a:pt x="8" y="7"/>
                  </a:cubicBezTo>
                  <a:cubicBezTo>
                    <a:pt x="7" y="8"/>
                    <a:pt x="7" y="8"/>
                    <a:pt x="7" y="9"/>
                  </a:cubicBezTo>
                  <a:cubicBezTo>
                    <a:pt x="7" y="13"/>
                    <a:pt x="7" y="13"/>
                    <a:pt x="7" y="13"/>
                  </a:cubicBezTo>
                  <a:cubicBezTo>
                    <a:pt x="21" y="13"/>
                    <a:pt x="21" y="13"/>
                    <a:pt x="21" y="13"/>
                  </a:cubicBezTo>
                  <a:cubicBezTo>
                    <a:pt x="21" y="13"/>
                    <a:pt x="21" y="13"/>
                    <a:pt x="21" y="13"/>
                  </a:cubicBezTo>
                  <a:cubicBezTo>
                    <a:pt x="22" y="13"/>
                    <a:pt x="22" y="14"/>
                    <a:pt x="22" y="14"/>
                  </a:cubicBezTo>
                  <a:cubicBezTo>
                    <a:pt x="22" y="18"/>
                    <a:pt x="22" y="18"/>
                    <a:pt x="22" y="18"/>
                  </a:cubicBezTo>
                  <a:cubicBezTo>
                    <a:pt x="22" y="18"/>
                    <a:pt x="22" y="18"/>
                    <a:pt x="21" y="19"/>
                  </a:cubicBezTo>
                  <a:cubicBezTo>
                    <a:pt x="21" y="19"/>
                    <a:pt x="21" y="19"/>
                    <a:pt x="21" y="19"/>
                  </a:cubicBezTo>
                  <a:cubicBezTo>
                    <a:pt x="7" y="19"/>
                    <a:pt x="7" y="19"/>
                    <a:pt x="7" y="19"/>
                  </a:cubicBezTo>
                  <a:cubicBezTo>
                    <a:pt x="7" y="24"/>
                    <a:pt x="7" y="24"/>
                    <a:pt x="7" y="24"/>
                  </a:cubicBezTo>
                  <a:cubicBezTo>
                    <a:pt x="7" y="25"/>
                    <a:pt x="7" y="26"/>
                    <a:pt x="8" y="27"/>
                  </a:cubicBezTo>
                  <a:cubicBezTo>
                    <a:pt x="8" y="27"/>
                    <a:pt x="9" y="27"/>
                    <a:pt x="10" y="27"/>
                  </a:cubicBezTo>
                  <a:cubicBezTo>
                    <a:pt x="23" y="27"/>
                    <a:pt x="23" y="27"/>
                    <a:pt x="23" y="27"/>
                  </a:cubicBezTo>
                  <a:cubicBezTo>
                    <a:pt x="23" y="27"/>
                    <a:pt x="23" y="27"/>
                    <a:pt x="24" y="27"/>
                  </a:cubicBezTo>
                  <a:cubicBezTo>
                    <a:pt x="24" y="27"/>
                    <a:pt x="24" y="28"/>
                    <a:pt x="24" y="28"/>
                  </a:cubicBezTo>
                  <a:cubicBezTo>
                    <a:pt x="24" y="32"/>
                    <a:pt x="24" y="32"/>
                    <a:pt x="24" y="32"/>
                  </a:cubicBezTo>
                  <a:cubicBezTo>
                    <a:pt x="24" y="33"/>
                    <a:pt x="24" y="33"/>
                    <a:pt x="24" y="3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3" name="Freeform 31"/>
            <p:cNvSpPr/>
            <p:nvPr/>
          </p:nvSpPr>
          <p:spPr bwMode="auto">
            <a:xfrm>
              <a:off x="5907500" y="3528668"/>
              <a:ext cx="91376" cy="103294"/>
            </a:xfrm>
            <a:custGeom>
              <a:avLst/>
              <a:gdLst>
                <a:gd name="T0" fmla="*/ 14 w 29"/>
                <a:gd name="T1" fmla="*/ 22 h 33"/>
                <a:gd name="T2" fmla="*/ 8 w 29"/>
                <a:gd name="T3" fmla="*/ 32 h 33"/>
                <a:gd name="T4" fmla="*/ 8 w 29"/>
                <a:gd name="T5" fmla="*/ 33 h 33"/>
                <a:gd name="T6" fmla="*/ 6 w 29"/>
                <a:gd name="T7" fmla="*/ 33 h 33"/>
                <a:gd name="T8" fmla="*/ 0 w 29"/>
                <a:gd name="T9" fmla="*/ 33 h 33"/>
                <a:gd name="T10" fmla="*/ 0 w 29"/>
                <a:gd name="T11" fmla="*/ 33 h 33"/>
                <a:gd name="T12" fmla="*/ 0 w 29"/>
                <a:gd name="T13" fmla="*/ 32 h 33"/>
                <a:gd name="T14" fmla="*/ 10 w 29"/>
                <a:gd name="T15" fmla="*/ 16 h 33"/>
                <a:gd name="T16" fmla="*/ 1 w 29"/>
                <a:gd name="T17" fmla="*/ 1 h 33"/>
                <a:gd name="T18" fmla="*/ 1 w 29"/>
                <a:gd name="T19" fmla="*/ 0 h 33"/>
                <a:gd name="T20" fmla="*/ 1 w 29"/>
                <a:gd name="T21" fmla="*/ 0 h 33"/>
                <a:gd name="T22" fmla="*/ 7 w 29"/>
                <a:gd name="T23" fmla="*/ 0 h 33"/>
                <a:gd name="T24" fmla="*/ 8 w 29"/>
                <a:gd name="T25" fmla="*/ 0 h 33"/>
                <a:gd name="T26" fmla="*/ 9 w 29"/>
                <a:gd name="T27" fmla="*/ 1 h 33"/>
                <a:gd name="T28" fmla="*/ 14 w 29"/>
                <a:gd name="T29" fmla="*/ 10 h 33"/>
                <a:gd name="T30" fmla="*/ 19 w 29"/>
                <a:gd name="T31" fmla="*/ 1 h 33"/>
                <a:gd name="T32" fmla="*/ 20 w 29"/>
                <a:gd name="T33" fmla="*/ 0 h 33"/>
                <a:gd name="T34" fmla="*/ 21 w 29"/>
                <a:gd name="T35" fmla="*/ 0 h 33"/>
                <a:gd name="T36" fmla="*/ 27 w 29"/>
                <a:gd name="T37" fmla="*/ 0 h 33"/>
                <a:gd name="T38" fmla="*/ 28 w 29"/>
                <a:gd name="T39" fmla="*/ 0 h 33"/>
                <a:gd name="T40" fmla="*/ 27 w 29"/>
                <a:gd name="T41" fmla="*/ 1 h 33"/>
                <a:gd name="T42" fmla="*/ 18 w 29"/>
                <a:gd name="T43" fmla="*/ 16 h 33"/>
                <a:gd name="T44" fmla="*/ 28 w 29"/>
                <a:gd name="T45" fmla="*/ 32 h 33"/>
                <a:gd name="T46" fmla="*/ 28 w 29"/>
                <a:gd name="T47" fmla="*/ 33 h 33"/>
                <a:gd name="T48" fmla="*/ 28 w 29"/>
                <a:gd name="T49" fmla="*/ 33 h 33"/>
                <a:gd name="T50" fmla="*/ 22 w 29"/>
                <a:gd name="T51" fmla="*/ 33 h 33"/>
                <a:gd name="T52" fmla="*/ 21 w 29"/>
                <a:gd name="T53" fmla="*/ 33 h 33"/>
                <a:gd name="T54" fmla="*/ 20 w 29"/>
                <a:gd name="T55" fmla="*/ 32 h 33"/>
                <a:gd name="T56" fmla="*/ 14 w 29"/>
                <a:gd name="T57"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33">
                  <a:moveTo>
                    <a:pt x="14" y="22"/>
                  </a:moveTo>
                  <a:cubicBezTo>
                    <a:pt x="8" y="32"/>
                    <a:pt x="8" y="32"/>
                    <a:pt x="8" y="32"/>
                  </a:cubicBezTo>
                  <a:cubicBezTo>
                    <a:pt x="8" y="33"/>
                    <a:pt x="8" y="33"/>
                    <a:pt x="8" y="33"/>
                  </a:cubicBezTo>
                  <a:cubicBezTo>
                    <a:pt x="7" y="33"/>
                    <a:pt x="7" y="33"/>
                    <a:pt x="6" y="33"/>
                  </a:cubicBezTo>
                  <a:cubicBezTo>
                    <a:pt x="0" y="33"/>
                    <a:pt x="0" y="33"/>
                    <a:pt x="0" y="33"/>
                  </a:cubicBezTo>
                  <a:cubicBezTo>
                    <a:pt x="0" y="33"/>
                    <a:pt x="0" y="33"/>
                    <a:pt x="0" y="33"/>
                  </a:cubicBezTo>
                  <a:cubicBezTo>
                    <a:pt x="0" y="33"/>
                    <a:pt x="0" y="33"/>
                    <a:pt x="0" y="32"/>
                  </a:cubicBezTo>
                  <a:cubicBezTo>
                    <a:pt x="10" y="16"/>
                    <a:pt x="10" y="16"/>
                    <a:pt x="10" y="16"/>
                  </a:cubicBezTo>
                  <a:cubicBezTo>
                    <a:pt x="1" y="1"/>
                    <a:pt x="1" y="1"/>
                    <a:pt x="1" y="1"/>
                  </a:cubicBezTo>
                  <a:cubicBezTo>
                    <a:pt x="1" y="1"/>
                    <a:pt x="1" y="1"/>
                    <a:pt x="1" y="0"/>
                  </a:cubicBezTo>
                  <a:cubicBezTo>
                    <a:pt x="1" y="0"/>
                    <a:pt x="1" y="0"/>
                    <a:pt x="1" y="0"/>
                  </a:cubicBezTo>
                  <a:cubicBezTo>
                    <a:pt x="7" y="0"/>
                    <a:pt x="7" y="0"/>
                    <a:pt x="7" y="0"/>
                  </a:cubicBezTo>
                  <a:cubicBezTo>
                    <a:pt x="8" y="0"/>
                    <a:pt x="8" y="0"/>
                    <a:pt x="8" y="0"/>
                  </a:cubicBezTo>
                  <a:cubicBezTo>
                    <a:pt x="8" y="0"/>
                    <a:pt x="9" y="1"/>
                    <a:pt x="9" y="1"/>
                  </a:cubicBezTo>
                  <a:cubicBezTo>
                    <a:pt x="14" y="10"/>
                    <a:pt x="14" y="10"/>
                    <a:pt x="14" y="10"/>
                  </a:cubicBezTo>
                  <a:cubicBezTo>
                    <a:pt x="19" y="1"/>
                    <a:pt x="19" y="1"/>
                    <a:pt x="19" y="1"/>
                  </a:cubicBezTo>
                  <a:cubicBezTo>
                    <a:pt x="20" y="1"/>
                    <a:pt x="20" y="0"/>
                    <a:pt x="20" y="0"/>
                  </a:cubicBezTo>
                  <a:cubicBezTo>
                    <a:pt x="20" y="0"/>
                    <a:pt x="21" y="0"/>
                    <a:pt x="21" y="0"/>
                  </a:cubicBezTo>
                  <a:cubicBezTo>
                    <a:pt x="27" y="0"/>
                    <a:pt x="27" y="0"/>
                    <a:pt x="27" y="0"/>
                  </a:cubicBezTo>
                  <a:cubicBezTo>
                    <a:pt x="27" y="0"/>
                    <a:pt x="27" y="0"/>
                    <a:pt x="28" y="0"/>
                  </a:cubicBezTo>
                  <a:cubicBezTo>
                    <a:pt x="28" y="1"/>
                    <a:pt x="28" y="1"/>
                    <a:pt x="27" y="1"/>
                  </a:cubicBezTo>
                  <a:cubicBezTo>
                    <a:pt x="18" y="16"/>
                    <a:pt x="18" y="16"/>
                    <a:pt x="18" y="16"/>
                  </a:cubicBezTo>
                  <a:cubicBezTo>
                    <a:pt x="28" y="32"/>
                    <a:pt x="28" y="32"/>
                    <a:pt x="28" y="32"/>
                  </a:cubicBezTo>
                  <a:cubicBezTo>
                    <a:pt x="29" y="33"/>
                    <a:pt x="29" y="33"/>
                    <a:pt x="28" y="33"/>
                  </a:cubicBezTo>
                  <a:cubicBezTo>
                    <a:pt x="28" y="33"/>
                    <a:pt x="28" y="33"/>
                    <a:pt x="28" y="33"/>
                  </a:cubicBezTo>
                  <a:cubicBezTo>
                    <a:pt x="22" y="33"/>
                    <a:pt x="22" y="33"/>
                    <a:pt x="22" y="33"/>
                  </a:cubicBezTo>
                  <a:cubicBezTo>
                    <a:pt x="21" y="33"/>
                    <a:pt x="21" y="33"/>
                    <a:pt x="21" y="33"/>
                  </a:cubicBezTo>
                  <a:cubicBezTo>
                    <a:pt x="20" y="33"/>
                    <a:pt x="20" y="33"/>
                    <a:pt x="20" y="32"/>
                  </a:cubicBezTo>
                  <a:lnTo>
                    <a:pt x="14" y="22"/>
                  </a:ln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4" name="Freeform 32"/>
            <p:cNvSpPr/>
            <p:nvPr/>
          </p:nvSpPr>
          <p:spPr bwMode="auto">
            <a:xfrm>
              <a:off x="5998875" y="3528668"/>
              <a:ext cx="84754" cy="103294"/>
            </a:xfrm>
            <a:custGeom>
              <a:avLst/>
              <a:gdLst>
                <a:gd name="T0" fmla="*/ 26 w 27"/>
                <a:gd name="T1" fmla="*/ 6 h 33"/>
                <a:gd name="T2" fmla="*/ 17 w 27"/>
                <a:gd name="T3" fmla="*/ 6 h 33"/>
                <a:gd name="T4" fmla="*/ 17 w 27"/>
                <a:gd name="T5" fmla="*/ 32 h 33"/>
                <a:gd name="T6" fmla="*/ 17 w 27"/>
                <a:gd name="T7" fmla="*/ 33 h 33"/>
                <a:gd name="T8" fmla="*/ 16 w 27"/>
                <a:gd name="T9" fmla="*/ 33 h 33"/>
                <a:gd name="T10" fmla="*/ 11 w 27"/>
                <a:gd name="T11" fmla="*/ 33 h 33"/>
                <a:gd name="T12" fmla="*/ 10 w 27"/>
                <a:gd name="T13" fmla="*/ 33 h 33"/>
                <a:gd name="T14" fmla="*/ 10 w 27"/>
                <a:gd name="T15" fmla="*/ 32 h 33"/>
                <a:gd name="T16" fmla="*/ 10 w 27"/>
                <a:gd name="T17" fmla="*/ 6 h 33"/>
                <a:gd name="T18" fmla="*/ 1 w 27"/>
                <a:gd name="T19" fmla="*/ 6 h 33"/>
                <a:gd name="T20" fmla="*/ 0 w 27"/>
                <a:gd name="T21" fmla="*/ 5 h 33"/>
                <a:gd name="T22" fmla="*/ 0 w 27"/>
                <a:gd name="T23" fmla="*/ 1 h 33"/>
                <a:gd name="T24" fmla="*/ 1 w 27"/>
                <a:gd name="T25" fmla="*/ 0 h 33"/>
                <a:gd name="T26" fmla="*/ 1 w 27"/>
                <a:gd name="T27" fmla="*/ 0 h 33"/>
                <a:gd name="T28" fmla="*/ 26 w 27"/>
                <a:gd name="T29" fmla="*/ 0 h 33"/>
                <a:gd name="T30" fmla="*/ 26 w 27"/>
                <a:gd name="T31" fmla="*/ 0 h 33"/>
                <a:gd name="T32" fmla="*/ 27 w 27"/>
                <a:gd name="T33" fmla="*/ 1 h 33"/>
                <a:gd name="T34" fmla="*/ 27 w 27"/>
                <a:gd name="T35" fmla="*/ 5 h 33"/>
                <a:gd name="T36" fmla="*/ 26 w 27"/>
                <a:gd name="T37"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3">
                  <a:moveTo>
                    <a:pt x="26" y="6"/>
                  </a:moveTo>
                  <a:cubicBezTo>
                    <a:pt x="17" y="6"/>
                    <a:pt x="17" y="6"/>
                    <a:pt x="17" y="6"/>
                  </a:cubicBezTo>
                  <a:cubicBezTo>
                    <a:pt x="17" y="32"/>
                    <a:pt x="17" y="32"/>
                    <a:pt x="17" y="32"/>
                  </a:cubicBezTo>
                  <a:cubicBezTo>
                    <a:pt x="17" y="33"/>
                    <a:pt x="17" y="33"/>
                    <a:pt x="17" y="33"/>
                  </a:cubicBezTo>
                  <a:cubicBezTo>
                    <a:pt x="17" y="33"/>
                    <a:pt x="16" y="33"/>
                    <a:pt x="16" y="33"/>
                  </a:cubicBezTo>
                  <a:cubicBezTo>
                    <a:pt x="11" y="33"/>
                    <a:pt x="11" y="33"/>
                    <a:pt x="11" y="33"/>
                  </a:cubicBezTo>
                  <a:cubicBezTo>
                    <a:pt x="11" y="33"/>
                    <a:pt x="10" y="33"/>
                    <a:pt x="10" y="33"/>
                  </a:cubicBezTo>
                  <a:cubicBezTo>
                    <a:pt x="10" y="33"/>
                    <a:pt x="10" y="33"/>
                    <a:pt x="10" y="32"/>
                  </a:cubicBezTo>
                  <a:cubicBezTo>
                    <a:pt x="10" y="6"/>
                    <a:pt x="10" y="6"/>
                    <a:pt x="10" y="6"/>
                  </a:cubicBezTo>
                  <a:cubicBezTo>
                    <a:pt x="1" y="6"/>
                    <a:pt x="1" y="6"/>
                    <a:pt x="1" y="6"/>
                  </a:cubicBezTo>
                  <a:cubicBezTo>
                    <a:pt x="1" y="6"/>
                    <a:pt x="0" y="6"/>
                    <a:pt x="0" y="5"/>
                  </a:cubicBezTo>
                  <a:cubicBezTo>
                    <a:pt x="0" y="1"/>
                    <a:pt x="0" y="1"/>
                    <a:pt x="0" y="1"/>
                  </a:cubicBezTo>
                  <a:cubicBezTo>
                    <a:pt x="0" y="1"/>
                    <a:pt x="1" y="0"/>
                    <a:pt x="1" y="0"/>
                  </a:cubicBezTo>
                  <a:cubicBezTo>
                    <a:pt x="1" y="0"/>
                    <a:pt x="1" y="0"/>
                    <a:pt x="1" y="0"/>
                  </a:cubicBezTo>
                  <a:cubicBezTo>
                    <a:pt x="26" y="0"/>
                    <a:pt x="26" y="0"/>
                    <a:pt x="26" y="0"/>
                  </a:cubicBezTo>
                  <a:cubicBezTo>
                    <a:pt x="26" y="0"/>
                    <a:pt x="26" y="0"/>
                    <a:pt x="26" y="0"/>
                  </a:cubicBezTo>
                  <a:cubicBezTo>
                    <a:pt x="27" y="0"/>
                    <a:pt x="27" y="1"/>
                    <a:pt x="27" y="1"/>
                  </a:cubicBezTo>
                  <a:cubicBezTo>
                    <a:pt x="27" y="5"/>
                    <a:pt x="27" y="5"/>
                    <a:pt x="27" y="5"/>
                  </a:cubicBezTo>
                  <a:cubicBezTo>
                    <a:pt x="27" y="6"/>
                    <a:pt x="26" y="6"/>
                    <a:pt x="26" y="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5" name="Freeform 33"/>
            <p:cNvSpPr/>
            <p:nvPr/>
          </p:nvSpPr>
          <p:spPr bwMode="auto">
            <a:xfrm>
              <a:off x="6533885" y="2401707"/>
              <a:ext cx="174805" cy="238370"/>
            </a:xfrm>
            <a:custGeom>
              <a:avLst/>
              <a:gdLst>
                <a:gd name="T0" fmla="*/ 43 w 56"/>
                <a:gd name="T1" fmla="*/ 36 h 76"/>
                <a:gd name="T2" fmla="*/ 53 w 56"/>
                <a:gd name="T3" fmla="*/ 43 h 76"/>
                <a:gd name="T4" fmla="*/ 56 w 56"/>
                <a:gd name="T5" fmla="*/ 53 h 76"/>
                <a:gd name="T6" fmla="*/ 54 w 56"/>
                <a:gd name="T7" fmla="*/ 63 h 76"/>
                <a:gd name="T8" fmla="*/ 48 w 56"/>
                <a:gd name="T9" fmla="*/ 70 h 76"/>
                <a:gd name="T10" fmla="*/ 39 w 56"/>
                <a:gd name="T11" fmla="*/ 74 h 76"/>
                <a:gd name="T12" fmla="*/ 27 w 56"/>
                <a:gd name="T13" fmla="*/ 76 h 76"/>
                <a:gd name="T14" fmla="*/ 13 w 56"/>
                <a:gd name="T15" fmla="*/ 74 h 76"/>
                <a:gd name="T16" fmla="*/ 1 w 56"/>
                <a:gd name="T17" fmla="*/ 68 h 76"/>
                <a:gd name="T18" fmla="*/ 0 w 56"/>
                <a:gd name="T19" fmla="*/ 67 h 76"/>
                <a:gd name="T20" fmla="*/ 1 w 56"/>
                <a:gd name="T21" fmla="*/ 66 h 76"/>
                <a:gd name="T22" fmla="*/ 6 w 56"/>
                <a:gd name="T23" fmla="*/ 58 h 76"/>
                <a:gd name="T24" fmla="*/ 7 w 56"/>
                <a:gd name="T25" fmla="*/ 56 h 76"/>
                <a:gd name="T26" fmla="*/ 9 w 56"/>
                <a:gd name="T27" fmla="*/ 57 h 76"/>
                <a:gd name="T28" fmla="*/ 18 w 56"/>
                <a:gd name="T29" fmla="*/ 61 h 76"/>
                <a:gd name="T30" fmla="*/ 26 w 56"/>
                <a:gd name="T31" fmla="*/ 62 h 76"/>
                <a:gd name="T32" fmla="*/ 36 w 56"/>
                <a:gd name="T33" fmla="*/ 59 h 76"/>
                <a:gd name="T34" fmla="*/ 39 w 56"/>
                <a:gd name="T35" fmla="*/ 51 h 76"/>
                <a:gd name="T36" fmla="*/ 37 w 56"/>
                <a:gd name="T37" fmla="*/ 45 h 76"/>
                <a:gd name="T38" fmla="*/ 28 w 56"/>
                <a:gd name="T39" fmla="*/ 42 h 76"/>
                <a:gd name="T40" fmla="*/ 25 w 56"/>
                <a:gd name="T41" fmla="*/ 42 h 76"/>
                <a:gd name="T42" fmla="*/ 22 w 56"/>
                <a:gd name="T43" fmla="*/ 41 h 76"/>
                <a:gd name="T44" fmla="*/ 21 w 56"/>
                <a:gd name="T45" fmla="*/ 38 h 76"/>
                <a:gd name="T46" fmla="*/ 21 w 56"/>
                <a:gd name="T47" fmla="*/ 34 h 76"/>
                <a:gd name="T48" fmla="*/ 22 w 56"/>
                <a:gd name="T49" fmla="*/ 31 h 76"/>
                <a:gd name="T50" fmla="*/ 24 w 56"/>
                <a:gd name="T51" fmla="*/ 30 h 76"/>
                <a:gd name="T52" fmla="*/ 27 w 56"/>
                <a:gd name="T53" fmla="*/ 30 h 76"/>
                <a:gd name="T54" fmla="*/ 35 w 56"/>
                <a:gd name="T55" fmla="*/ 28 h 76"/>
                <a:gd name="T56" fmla="*/ 38 w 56"/>
                <a:gd name="T57" fmla="*/ 22 h 76"/>
                <a:gd name="T58" fmla="*/ 37 w 56"/>
                <a:gd name="T59" fmla="*/ 18 h 76"/>
                <a:gd name="T60" fmla="*/ 35 w 56"/>
                <a:gd name="T61" fmla="*/ 16 h 76"/>
                <a:gd name="T62" fmla="*/ 31 w 56"/>
                <a:gd name="T63" fmla="*/ 15 h 76"/>
                <a:gd name="T64" fmla="*/ 28 w 56"/>
                <a:gd name="T65" fmla="*/ 14 h 76"/>
                <a:gd name="T66" fmla="*/ 19 w 56"/>
                <a:gd name="T67" fmla="*/ 15 h 76"/>
                <a:gd name="T68" fmla="*/ 11 w 56"/>
                <a:gd name="T69" fmla="*/ 19 h 76"/>
                <a:gd name="T70" fmla="*/ 9 w 56"/>
                <a:gd name="T71" fmla="*/ 20 h 76"/>
                <a:gd name="T72" fmla="*/ 8 w 56"/>
                <a:gd name="T73" fmla="*/ 19 h 76"/>
                <a:gd name="T74" fmla="*/ 3 w 56"/>
                <a:gd name="T75" fmla="*/ 11 h 76"/>
                <a:gd name="T76" fmla="*/ 3 w 56"/>
                <a:gd name="T77" fmla="*/ 10 h 76"/>
                <a:gd name="T78" fmla="*/ 4 w 56"/>
                <a:gd name="T79" fmla="*/ 8 h 76"/>
                <a:gd name="T80" fmla="*/ 9 w 56"/>
                <a:gd name="T81" fmla="*/ 5 h 76"/>
                <a:gd name="T82" fmla="*/ 16 w 56"/>
                <a:gd name="T83" fmla="*/ 2 h 76"/>
                <a:gd name="T84" fmla="*/ 22 w 56"/>
                <a:gd name="T85" fmla="*/ 1 h 76"/>
                <a:gd name="T86" fmla="*/ 29 w 56"/>
                <a:gd name="T87" fmla="*/ 0 h 76"/>
                <a:gd name="T88" fmla="*/ 38 w 56"/>
                <a:gd name="T89" fmla="*/ 1 h 76"/>
                <a:gd name="T90" fmla="*/ 46 w 56"/>
                <a:gd name="T91" fmla="*/ 5 h 76"/>
                <a:gd name="T92" fmla="*/ 52 w 56"/>
                <a:gd name="T93" fmla="*/ 10 h 76"/>
                <a:gd name="T94" fmla="*/ 54 w 56"/>
                <a:gd name="T95" fmla="*/ 19 h 76"/>
                <a:gd name="T96" fmla="*/ 53 w 56"/>
                <a:gd name="T97" fmla="*/ 24 h 76"/>
                <a:gd name="T98" fmla="*/ 51 w 56"/>
                <a:gd name="T99" fmla="*/ 29 h 76"/>
                <a:gd name="T100" fmla="*/ 47 w 56"/>
                <a:gd name="T101" fmla="*/ 33 h 76"/>
                <a:gd name="T102" fmla="*/ 43 w 56"/>
                <a:gd name="T103"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 h="76">
                  <a:moveTo>
                    <a:pt x="43" y="36"/>
                  </a:moveTo>
                  <a:cubicBezTo>
                    <a:pt x="47" y="37"/>
                    <a:pt x="51" y="40"/>
                    <a:pt x="53" y="43"/>
                  </a:cubicBezTo>
                  <a:cubicBezTo>
                    <a:pt x="55" y="46"/>
                    <a:pt x="56" y="49"/>
                    <a:pt x="56" y="53"/>
                  </a:cubicBezTo>
                  <a:cubicBezTo>
                    <a:pt x="56" y="57"/>
                    <a:pt x="55" y="60"/>
                    <a:pt x="54" y="63"/>
                  </a:cubicBezTo>
                  <a:cubicBezTo>
                    <a:pt x="52" y="65"/>
                    <a:pt x="50" y="68"/>
                    <a:pt x="48" y="70"/>
                  </a:cubicBezTo>
                  <a:cubicBezTo>
                    <a:pt x="45" y="72"/>
                    <a:pt x="42" y="73"/>
                    <a:pt x="39" y="74"/>
                  </a:cubicBezTo>
                  <a:cubicBezTo>
                    <a:pt x="35" y="76"/>
                    <a:pt x="31" y="76"/>
                    <a:pt x="27" y="76"/>
                  </a:cubicBezTo>
                  <a:cubicBezTo>
                    <a:pt x="22" y="76"/>
                    <a:pt x="17" y="75"/>
                    <a:pt x="13" y="74"/>
                  </a:cubicBezTo>
                  <a:cubicBezTo>
                    <a:pt x="9" y="73"/>
                    <a:pt x="5" y="71"/>
                    <a:pt x="1" y="68"/>
                  </a:cubicBezTo>
                  <a:cubicBezTo>
                    <a:pt x="1" y="68"/>
                    <a:pt x="0" y="67"/>
                    <a:pt x="0" y="67"/>
                  </a:cubicBezTo>
                  <a:cubicBezTo>
                    <a:pt x="0" y="67"/>
                    <a:pt x="1" y="66"/>
                    <a:pt x="1" y="66"/>
                  </a:cubicBezTo>
                  <a:cubicBezTo>
                    <a:pt x="6" y="58"/>
                    <a:pt x="6" y="58"/>
                    <a:pt x="6" y="58"/>
                  </a:cubicBezTo>
                  <a:cubicBezTo>
                    <a:pt x="6" y="57"/>
                    <a:pt x="7" y="56"/>
                    <a:pt x="7" y="56"/>
                  </a:cubicBezTo>
                  <a:cubicBezTo>
                    <a:pt x="8" y="56"/>
                    <a:pt x="8" y="56"/>
                    <a:pt x="9" y="57"/>
                  </a:cubicBezTo>
                  <a:cubicBezTo>
                    <a:pt x="12" y="59"/>
                    <a:pt x="15" y="60"/>
                    <a:pt x="18" y="61"/>
                  </a:cubicBezTo>
                  <a:cubicBezTo>
                    <a:pt x="21" y="62"/>
                    <a:pt x="23" y="62"/>
                    <a:pt x="26" y="62"/>
                  </a:cubicBezTo>
                  <a:cubicBezTo>
                    <a:pt x="30" y="62"/>
                    <a:pt x="34" y="61"/>
                    <a:pt x="36" y="59"/>
                  </a:cubicBezTo>
                  <a:cubicBezTo>
                    <a:pt x="38" y="57"/>
                    <a:pt x="39" y="54"/>
                    <a:pt x="39" y="51"/>
                  </a:cubicBezTo>
                  <a:cubicBezTo>
                    <a:pt x="39" y="49"/>
                    <a:pt x="39" y="47"/>
                    <a:pt x="37" y="45"/>
                  </a:cubicBezTo>
                  <a:cubicBezTo>
                    <a:pt x="35" y="43"/>
                    <a:pt x="32" y="42"/>
                    <a:pt x="28" y="42"/>
                  </a:cubicBezTo>
                  <a:cubicBezTo>
                    <a:pt x="25" y="42"/>
                    <a:pt x="25" y="42"/>
                    <a:pt x="25" y="42"/>
                  </a:cubicBezTo>
                  <a:cubicBezTo>
                    <a:pt x="23" y="42"/>
                    <a:pt x="22" y="42"/>
                    <a:pt x="22" y="41"/>
                  </a:cubicBezTo>
                  <a:cubicBezTo>
                    <a:pt x="21" y="41"/>
                    <a:pt x="21" y="40"/>
                    <a:pt x="21" y="38"/>
                  </a:cubicBezTo>
                  <a:cubicBezTo>
                    <a:pt x="21" y="34"/>
                    <a:pt x="21" y="34"/>
                    <a:pt x="21" y="34"/>
                  </a:cubicBezTo>
                  <a:cubicBezTo>
                    <a:pt x="21" y="32"/>
                    <a:pt x="21" y="31"/>
                    <a:pt x="22" y="31"/>
                  </a:cubicBezTo>
                  <a:cubicBezTo>
                    <a:pt x="22" y="30"/>
                    <a:pt x="23" y="30"/>
                    <a:pt x="24" y="30"/>
                  </a:cubicBezTo>
                  <a:cubicBezTo>
                    <a:pt x="27" y="30"/>
                    <a:pt x="27" y="30"/>
                    <a:pt x="27" y="30"/>
                  </a:cubicBezTo>
                  <a:cubicBezTo>
                    <a:pt x="31" y="30"/>
                    <a:pt x="33" y="29"/>
                    <a:pt x="35" y="28"/>
                  </a:cubicBezTo>
                  <a:cubicBezTo>
                    <a:pt x="37" y="26"/>
                    <a:pt x="38" y="24"/>
                    <a:pt x="38" y="22"/>
                  </a:cubicBezTo>
                  <a:cubicBezTo>
                    <a:pt x="38" y="20"/>
                    <a:pt x="38" y="19"/>
                    <a:pt x="37" y="18"/>
                  </a:cubicBezTo>
                  <a:cubicBezTo>
                    <a:pt x="36" y="17"/>
                    <a:pt x="36" y="16"/>
                    <a:pt x="35" y="16"/>
                  </a:cubicBezTo>
                  <a:cubicBezTo>
                    <a:pt x="34" y="15"/>
                    <a:pt x="33" y="15"/>
                    <a:pt x="31" y="15"/>
                  </a:cubicBezTo>
                  <a:cubicBezTo>
                    <a:pt x="30" y="14"/>
                    <a:pt x="29" y="14"/>
                    <a:pt x="28" y="14"/>
                  </a:cubicBezTo>
                  <a:cubicBezTo>
                    <a:pt x="25" y="14"/>
                    <a:pt x="22" y="15"/>
                    <a:pt x="19" y="15"/>
                  </a:cubicBezTo>
                  <a:cubicBezTo>
                    <a:pt x="16" y="16"/>
                    <a:pt x="14" y="17"/>
                    <a:pt x="11" y="19"/>
                  </a:cubicBezTo>
                  <a:cubicBezTo>
                    <a:pt x="10" y="20"/>
                    <a:pt x="10" y="20"/>
                    <a:pt x="9" y="20"/>
                  </a:cubicBezTo>
                  <a:cubicBezTo>
                    <a:pt x="9" y="20"/>
                    <a:pt x="8" y="19"/>
                    <a:pt x="8" y="19"/>
                  </a:cubicBezTo>
                  <a:cubicBezTo>
                    <a:pt x="3" y="11"/>
                    <a:pt x="3" y="11"/>
                    <a:pt x="3" y="11"/>
                  </a:cubicBezTo>
                  <a:cubicBezTo>
                    <a:pt x="3" y="11"/>
                    <a:pt x="3" y="10"/>
                    <a:pt x="3" y="10"/>
                  </a:cubicBezTo>
                  <a:cubicBezTo>
                    <a:pt x="3" y="9"/>
                    <a:pt x="3" y="9"/>
                    <a:pt x="4" y="8"/>
                  </a:cubicBezTo>
                  <a:cubicBezTo>
                    <a:pt x="5" y="7"/>
                    <a:pt x="7" y="6"/>
                    <a:pt x="9" y="5"/>
                  </a:cubicBezTo>
                  <a:cubicBezTo>
                    <a:pt x="11" y="4"/>
                    <a:pt x="14" y="3"/>
                    <a:pt x="16" y="2"/>
                  </a:cubicBezTo>
                  <a:cubicBezTo>
                    <a:pt x="18" y="1"/>
                    <a:pt x="20" y="1"/>
                    <a:pt x="22" y="1"/>
                  </a:cubicBezTo>
                  <a:cubicBezTo>
                    <a:pt x="25" y="0"/>
                    <a:pt x="27" y="0"/>
                    <a:pt x="29" y="0"/>
                  </a:cubicBezTo>
                  <a:cubicBezTo>
                    <a:pt x="32" y="0"/>
                    <a:pt x="35" y="1"/>
                    <a:pt x="38" y="1"/>
                  </a:cubicBezTo>
                  <a:cubicBezTo>
                    <a:pt x="41" y="2"/>
                    <a:pt x="44" y="3"/>
                    <a:pt x="46" y="5"/>
                  </a:cubicBezTo>
                  <a:cubicBezTo>
                    <a:pt x="49" y="6"/>
                    <a:pt x="51" y="8"/>
                    <a:pt x="52" y="10"/>
                  </a:cubicBezTo>
                  <a:cubicBezTo>
                    <a:pt x="53" y="13"/>
                    <a:pt x="54" y="16"/>
                    <a:pt x="54" y="19"/>
                  </a:cubicBezTo>
                  <a:cubicBezTo>
                    <a:pt x="54" y="21"/>
                    <a:pt x="54" y="23"/>
                    <a:pt x="53" y="24"/>
                  </a:cubicBezTo>
                  <a:cubicBezTo>
                    <a:pt x="53" y="26"/>
                    <a:pt x="52" y="28"/>
                    <a:pt x="51" y="29"/>
                  </a:cubicBezTo>
                  <a:cubicBezTo>
                    <a:pt x="50" y="31"/>
                    <a:pt x="49" y="32"/>
                    <a:pt x="47" y="33"/>
                  </a:cubicBezTo>
                  <a:cubicBezTo>
                    <a:pt x="46" y="34"/>
                    <a:pt x="44" y="35"/>
                    <a:pt x="43" y="3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6" name="Freeform 34"/>
            <p:cNvSpPr/>
            <p:nvPr/>
          </p:nvSpPr>
          <p:spPr bwMode="auto">
            <a:xfrm>
              <a:off x="6756366" y="2405680"/>
              <a:ext cx="184075" cy="234397"/>
            </a:xfrm>
            <a:custGeom>
              <a:avLst/>
              <a:gdLst>
                <a:gd name="T0" fmla="*/ 59 w 59"/>
                <a:gd name="T1" fmla="*/ 49 h 75"/>
                <a:gd name="T2" fmla="*/ 56 w 59"/>
                <a:gd name="T3" fmla="*/ 60 h 75"/>
                <a:gd name="T4" fmla="*/ 50 w 59"/>
                <a:gd name="T5" fmla="*/ 68 h 75"/>
                <a:gd name="T6" fmla="*/ 40 w 59"/>
                <a:gd name="T7" fmla="*/ 73 h 75"/>
                <a:gd name="T8" fmla="*/ 28 w 59"/>
                <a:gd name="T9" fmla="*/ 75 h 75"/>
                <a:gd name="T10" fmla="*/ 14 w 59"/>
                <a:gd name="T11" fmla="*/ 74 h 75"/>
                <a:gd name="T12" fmla="*/ 1 w 59"/>
                <a:gd name="T13" fmla="*/ 67 h 75"/>
                <a:gd name="T14" fmla="*/ 0 w 59"/>
                <a:gd name="T15" fmla="*/ 65 h 75"/>
                <a:gd name="T16" fmla="*/ 1 w 59"/>
                <a:gd name="T17" fmla="*/ 63 h 75"/>
                <a:gd name="T18" fmla="*/ 3 w 59"/>
                <a:gd name="T19" fmla="*/ 60 h 75"/>
                <a:gd name="T20" fmla="*/ 5 w 59"/>
                <a:gd name="T21" fmla="*/ 58 h 75"/>
                <a:gd name="T22" fmla="*/ 6 w 59"/>
                <a:gd name="T23" fmla="*/ 56 h 75"/>
                <a:gd name="T24" fmla="*/ 7 w 59"/>
                <a:gd name="T25" fmla="*/ 55 h 75"/>
                <a:gd name="T26" fmla="*/ 10 w 59"/>
                <a:gd name="T27" fmla="*/ 56 h 75"/>
                <a:gd name="T28" fmla="*/ 18 w 59"/>
                <a:gd name="T29" fmla="*/ 60 h 75"/>
                <a:gd name="T30" fmla="*/ 27 w 59"/>
                <a:gd name="T31" fmla="*/ 61 h 75"/>
                <a:gd name="T32" fmla="*/ 38 w 59"/>
                <a:gd name="T33" fmla="*/ 58 h 75"/>
                <a:gd name="T34" fmla="*/ 42 w 59"/>
                <a:gd name="T35" fmla="*/ 49 h 75"/>
                <a:gd name="T36" fmla="*/ 39 w 59"/>
                <a:gd name="T37" fmla="*/ 42 h 75"/>
                <a:gd name="T38" fmla="*/ 31 w 59"/>
                <a:gd name="T39" fmla="*/ 39 h 75"/>
                <a:gd name="T40" fmla="*/ 26 w 59"/>
                <a:gd name="T41" fmla="*/ 39 h 75"/>
                <a:gd name="T42" fmla="*/ 23 w 59"/>
                <a:gd name="T43" fmla="*/ 40 h 75"/>
                <a:gd name="T44" fmla="*/ 20 w 59"/>
                <a:gd name="T45" fmla="*/ 41 h 75"/>
                <a:gd name="T46" fmla="*/ 16 w 59"/>
                <a:gd name="T47" fmla="*/ 43 h 75"/>
                <a:gd name="T48" fmla="*/ 13 w 59"/>
                <a:gd name="T49" fmla="*/ 44 h 75"/>
                <a:gd name="T50" fmla="*/ 10 w 59"/>
                <a:gd name="T51" fmla="*/ 43 h 75"/>
                <a:gd name="T52" fmla="*/ 6 w 59"/>
                <a:gd name="T53" fmla="*/ 42 h 75"/>
                <a:gd name="T54" fmla="*/ 3 w 59"/>
                <a:gd name="T55" fmla="*/ 40 h 75"/>
                <a:gd name="T56" fmla="*/ 2 w 59"/>
                <a:gd name="T57" fmla="*/ 36 h 75"/>
                <a:gd name="T58" fmla="*/ 5 w 59"/>
                <a:gd name="T59" fmla="*/ 8 h 75"/>
                <a:gd name="T60" fmla="*/ 7 w 59"/>
                <a:gd name="T61" fmla="*/ 2 h 75"/>
                <a:gd name="T62" fmla="*/ 13 w 59"/>
                <a:gd name="T63" fmla="*/ 0 h 75"/>
                <a:gd name="T64" fmla="*/ 51 w 59"/>
                <a:gd name="T65" fmla="*/ 0 h 75"/>
                <a:gd name="T66" fmla="*/ 53 w 59"/>
                <a:gd name="T67" fmla="*/ 1 h 75"/>
                <a:gd name="T68" fmla="*/ 53 w 59"/>
                <a:gd name="T69" fmla="*/ 3 h 75"/>
                <a:gd name="T70" fmla="*/ 53 w 59"/>
                <a:gd name="T71" fmla="*/ 11 h 75"/>
                <a:gd name="T72" fmla="*/ 53 w 59"/>
                <a:gd name="T73" fmla="*/ 13 h 75"/>
                <a:gd name="T74" fmla="*/ 51 w 59"/>
                <a:gd name="T75" fmla="*/ 14 h 75"/>
                <a:gd name="T76" fmla="*/ 19 w 59"/>
                <a:gd name="T77" fmla="*/ 14 h 75"/>
                <a:gd name="T78" fmla="*/ 18 w 59"/>
                <a:gd name="T79" fmla="*/ 28 h 75"/>
                <a:gd name="T80" fmla="*/ 25 w 59"/>
                <a:gd name="T81" fmla="*/ 26 h 75"/>
                <a:gd name="T82" fmla="*/ 32 w 59"/>
                <a:gd name="T83" fmla="*/ 26 h 75"/>
                <a:gd name="T84" fmla="*/ 43 w 59"/>
                <a:gd name="T85" fmla="*/ 28 h 75"/>
                <a:gd name="T86" fmla="*/ 51 w 59"/>
                <a:gd name="T87" fmla="*/ 32 h 75"/>
                <a:gd name="T88" fmla="*/ 57 w 59"/>
                <a:gd name="T89" fmla="*/ 39 h 75"/>
                <a:gd name="T90" fmla="*/ 59 w 59"/>
                <a:gd name="T91"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75">
                  <a:moveTo>
                    <a:pt x="59" y="49"/>
                  </a:moveTo>
                  <a:cubicBezTo>
                    <a:pt x="59" y="53"/>
                    <a:pt x="58" y="57"/>
                    <a:pt x="56" y="60"/>
                  </a:cubicBezTo>
                  <a:cubicBezTo>
                    <a:pt x="55" y="64"/>
                    <a:pt x="53" y="66"/>
                    <a:pt x="50" y="68"/>
                  </a:cubicBezTo>
                  <a:cubicBezTo>
                    <a:pt x="47" y="71"/>
                    <a:pt x="44" y="72"/>
                    <a:pt x="40" y="73"/>
                  </a:cubicBezTo>
                  <a:cubicBezTo>
                    <a:pt x="36" y="75"/>
                    <a:pt x="32" y="75"/>
                    <a:pt x="28" y="75"/>
                  </a:cubicBezTo>
                  <a:cubicBezTo>
                    <a:pt x="24" y="75"/>
                    <a:pt x="19" y="75"/>
                    <a:pt x="14" y="74"/>
                  </a:cubicBezTo>
                  <a:cubicBezTo>
                    <a:pt x="9" y="73"/>
                    <a:pt x="5" y="71"/>
                    <a:pt x="1" y="67"/>
                  </a:cubicBezTo>
                  <a:cubicBezTo>
                    <a:pt x="0" y="66"/>
                    <a:pt x="0" y="66"/>
                    <a:pt x="0" y="65"/>
                  </a:cubicBezTo>
                  <a:cubicBezTo>
                    <a:pt x="1" y="64"/>
                    <a:pt x="1" y="64"/>
                    <a:pt x="1" y="63"/>
                  </a:cubicBezTo>
                  <a:cubicBezTo>
                    <a:pt x="2" y="62"/>
                    <a:pt x="2" y="61"/>
                    <a:pt x="3" y="60"/>
                  </a:cubicBezTo>
                  <a:cubicBezTo>
                    <a:pt x="4" y="59"/>
                    <a:pt x="4" y="59"/>
                    <a:pt x="5" y="58"/>
                  </a:cubicBezTo>
                  <a:cubicBezTo>
                    <a:pt x="5" y="57"/>
                    <a:pt x="6" y="56"/>
                    <a:pt x="6" y="56"/>
                  </a:cubicBezTo>
                  <a:cubicBezTo>
                    <a:pt x="6" y="55"/>
                    <a:pt x="7" y="55"/>
                    <a:pt x="7" y="55"/>
                  </a:cubicBezTo>
                  <a:cubicBezTo>
                    <a:pt x="8" y="55"/>
                    <a:pt x="9" y="55"/>
                    <a:pt x="10" y="56"/>
                  </a:cubicBezTo>
                  <a:cubicBezTo>
                    <a:pt x="12" y="58"/>
                    <a:pt x="15" y="59"/>
                    <a:pt x="18" y="60"/>
                  </a:cubicBezTo>
                  <a:cubicBezTo>
                    <a:pt x="21" y="61"/>
                    <a:pt x="24" y="61"/>
                    <a:pt x="27" y="61"/>
                  </a:cubicBezTo>
                  <a:cubicBezTo>
                    <a:pt x="32" y="61"/>
                    <a:pt x="36" y="60"/>
                    <a:pt x="38" y="58"/>
                  </a:cubicBezTo>
                  <a:cubicBezTo>
                    <a:pt x="41" y="56"/>
                    <a:pt x="42" y="53"/>
                    <a:pt x="42" y="49"/>
                  </a:cubicBezTo>
                  <a:cubicBezTo>
                    <a:pt x="42" y="46"/>
                    <a:pt x="41" y="43"/>
                    <a:pt x="39" y="42"/>
                  </a:cubicBezTo>
                  <a:cubicBezTo>
                    <a:pt x="37" y="40"/>
                    <a:pt x="34" y="39"/>
                    <a:pt x="31" y="39"/>
                  </a:cubicBezTo>
                  <a:cubicBezTo>
                    <a:pt x="29" y="39"/>
                    <a:pt x="28" y="39"/>
                    <a:pt x="26" y="39"/>
                  </a:cubicBezTo>
                  <a:cubicBezTo>
                    <a:pt x="25" y="40"/>
                    <a:pt x="24" y="40"/>
                    <a:pt x="23" y="40"/>
                  </a:cubicBezTo>
                  <a:cubicBezTo>
                    <a:pt x="22" y="40"/>
                    <a:pt x="21" y="41"/>
                    <a:pt x="20" y="41"/>
                  </a:cubicBezTo>
                  <a:cubicBezTo>
                    <a:pt x="18" y="42"/>
                    <a:pt x="17" y="42"/>
                    <a:pt x="16" y="43"/>
                  </a:cubicBezTo>
                  <a:cubicBezTo>
                    <a:pt x="15" y="43"/>
                    <a:pt x="14" y="43"/>
                    <a:pt x="13" y="44"/>
                  </a:cubicBezTo>
                  <a:cubicBezTo>
                    <a:pt x="12" y="44"/>
                    <a:pt x="11" y="44"/>
                    <a:pt x="10" y="43"/>
                  </a:cubicBezTo>
                  <a:cubicBezTo>
                    <a:pt x="6" y="42"/>
                    <a:pt x="6" y="42"/>
                    <a:pt x="6" y="42"/>
                  </a:cubicBezTo>
                  <a:cubicBezTo>
                    <a:pt x="4" y="41"/>
                    <a:pt x="3" y="41"/>
                    <a:pt x="3" y="40"/>
                  </a:cubicBezTo>
                  <a:cubicBezTo>
                    <a:pt x="2" y="39"/>
                    <a:pt x="2" y="37"/>
                    <a:pt x="2" y="36"/>
                  </a:cubicBezTo>
                  <a:cubicBezTo>
                    <a:pt x="5" y="8"/>
                    <a:pt x="5" y="8"/>
                    <a:pt x="5" y="8"/>
                  </a:cubicBezTo>
                  <a:cubicBezTo>
                    <a:pt x="5" y="6"/>
                    <a:pt x="6" y="4"/>
                    <a:pt x="7" y="2"/>
                  </a:cubicBezTo>
                  <a:cubicBezTo>
                    <a:pt x="9" y="1"/>
                    <a:pt x="11" y="0"/>
                    <a:pt x="13" y="0"/>
                  </a:cubicBezTo>
                  <a:cubicBezTo>
                    <a:pt x="51" y="0"/>
                    <a:pt x="51" y="0"/>
                    <a:pt x="51" y="0"/>
                  </a:cubicBezTo>
                  <a:cubicBezTo>
                    <a:pt x="52" y="0"/>
                    <a:pt x="53" y="0"/>
                    <a:pt x="53" y="1"/>
                  </a:cubicBezTo>
                  <a:cubicBezTo>
                    <a:pt x="53" y="1"/>
                    <a:pt x="53" y="2"/>
                    <a:pt x="53" y="3"/>
                  </a:cubicBezTo>
                  <a:cubicBezTo>
                    <a:pt x="53" y="11"/>
                    <a:pt x="53" y="11"/>
                    <a:pt x="53" y="11"/>
                  </a:cubicBezTo>
                  <a:cubicBezTo>
                    <a:pt x="53" y="12"/>
                    <a:pt x="53" y="13"/>
                    <a:pt x="53" y="13"/>
                  </a:cubicBezTo>
                  <a:cubicBezTo>
                    <a:pt x="53" y="14"/>
                    <a:pt x="52" y="14"/>
                    <a:pt x="51" y="14"/>
                  </a:cubicBezTo>
                  <a:cubicBezTo>
                    <a:pt x="19" y="14"/>
                    <a:pt x="19" y="14"/>
                    <a:pt x="19" y="14"/>
                  </a:cubicBezTo>
                  <a:cubicBezTo>
                    <a:pt x="18" y="28"/>
                    <a:pt x="18" y="28"/>
                    <a:pt x="18" y="28"/>
                  </a:cubicBezTo>
                  <a:cubicBezTo>
                    <a:pt x="20" y="27"/>
                    <a:pt x="22" y="27"/>
                    <a:pt x="25" y="26"/>
                  </a:cubicBezTo>
                  <a:cubicBezTo>
                    <a:pt x="27" y="26"/>
                    <a:pt x="30" y="26"/>
                    <a:pt x="32" y="26"/>
                  </a:cubicBezTo>
                  <a:cubicBezTo>
                    <a:pt x="36" y="26"/>
                    <a:pt x="39" y="27"/>
                    <a:pt x="43" y="28"/>
                  </a:cubicBezTo>
                  <a:cubicBezTo>
                    <a:pt x="46" y="29"/>
                    <a:pt x="49" y="30"/>
                    <a:pt x="51" y="32"/>
                  </a:cubicBezTo>
                  <a:cubicBezTo>
                    <a:pt x="53" y="34"/>
                    <a:pt x="55" y="37"/>
                    <a:pt x="57" y="39"/>
                  </a:cubicBezTo>
                  <a:cubicBezTo>
                    <a:pt x="58" y="42"/>
                    <a:pt x="59" y="45"/>
                    <a:pt x="59" y="49"/>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7" name="Freeform 35"/>
            <p:cNvSpPr>
              <a:spLocks noEditPoints="1"/>
            </p:cNvSpPr>
            <p:nvPr/>
          </p:nvSpPr>
          <p:spPr bwMode="auto">
            <a:xfrm>
              <a:off x="6972223" y="2396410"/>
              <a:ext cx="305909" cy="250289"/>
            </a:xfrm>
            <a:custGeom>
              <a:avLst/>
              <a:gdLst>
                <a:gd name="T0" fmla="*/ 42 w 98"/>
                <a:gd name="T1" fmla="*/ 26 h 80"/>
                <a:gd name="T2" fmla="*/ 41 w 98"/>
                <a:gd name="T3" fmla="*/ 35 h 80"/>
                <a:gd name="T4" fmla="*/ 37 w 98"/>
                <a:gd name="T5" fmla="*/ 42 h 80"/>
                <a:gd name="T6" fmla="*/ 30 w 98"/>
                <a:gd name="T7" fmla="*/ 47 h 80"/>
                <a:gd name="T8" fmla="*/ 21 w 98"/>
                <a:gd name="T9" fmla="*/ 48 h 80"/>
                <a:gd name="T10" fmla="*/ 6 w 98"/>
                <a:gd name="T11" fmla="*/ 42 h 80"/>
                <a:gd name="T12" fmla="*/ 0 w 98"/>
                <a:gd name="T13" fmla="*/ 26 h 80"/>
                <a:gd name="T14" fmla="*/ 2 w 98"/>
                <a:gd name="T15" fmla="*/ 16 h 80"/>
                <a:gd name="T16" fmla="*/ 6 w 98"/>
                <a:gd name="T17" fmla="*/ 9 h 80"/>
                <a:gd name="T18" fmla="*/ 12 w 98"/>
                <a:gd name="T19" fmla="*/ 4 h 80"/>
                <a:gd name="T20" fmla="*/ 21 w 98"/>
                <a:gd name="T21" fmla="*/ 3 h 80"/>
                <a:gd name="T22" fmla="*/ 37 w 98"/>
                <a:gd name="T23" fmla="*/ 9 h 80"/>
                <a:gd name="T24" fmla="*/ 42 w 98"/>
                <a:gd name="T25" fmla="*/ 26 h 80"/>
                <a:gd name="T26" fmla="*/ 29 w 98"/>
                <a:gd name="T27" fmla="*/ 26 h 80"/>
                <a:gd name="T28" fmla="*/ 28 w 98"/>
                <a:gd name="T29" fmla="*/ 16 h 80"/>
                <a:gd name="T30" fmla="*/ 21 w 98"/>
                <a:gd name="T31" fmla="*/ 13 h 80"/>
                <a:gd name="T32" fmla="*/ 15 w 98"/>
                <a:gd name="T33" fmla="*/ 16 h 80"/>
                <a:gd name="T34" fmla="*/ 13 w 98"/>
                <a:gd name="T35" fmla="*/ 26 h 80"/>
                <a:gd name="T36" fmla="*/ 13 w 98"/>
                <a:gd name="T37" fmla="*/ 31 h 80"/>
                <a:gd name="T38" fmla="*/ 15 w 98"/>
                <a:gd name="T39" fmla="*/ 35 h 80"/>
                <a:gd name="T40" fmla="*/ 17 w 98"/>
                <a:gd name="T41" fmla="*/ 37 h 80"/>
                <a:gd name="T42" fmla="*/ 21 w 98"/>
                <a:gd name="T43" fmla="*/ 38 h 80"/>
                <a:gd name="T44" fmla="*/ 28 w 98"/>
                <a:gd name="T45" fmla="*/ 35 h 80"/>
                <a:gd name="T46" fmla="*/ 29 w 98"/>
                <a:gd name="T47" fmla="*/ 26 h 80"/>
                <a:gd name="T48" fmla="*/ 32 w 98"/>
                <a:gd name="T49" fmla="*/ 78 h 80"/>
                <a:gd name="T50" fmla="*/ 31 w 98"/>
                <a:gd name="T51" fmla="*/ 80 h 80"/>
                <a:gd name="T52" fmla="*/ 28 w 98"/>
                <a:gd name="T53" fmla="*/ 80 h 80"/>
                <a:gd name="T54" fmla="*/ 23 w 98"/>
                <a:gd name="T55" fmla="*/ 80 h 80"/>
                <a:gd name="T56" fmla="*/ 21 w 98"/>
                <a:gd name="T57" fmla="*/ 80 h 80"/>
                <a:gd name="T58" fmla="*/ 22 w 98"/>
                <a:gd name="T59" fmla="*/ 78 h 80"/>
                <a:gd name="T60" fmla="*/ 67 w 98"/>
                <a:gd name="T61" fmla="*/ 1 h 80"/>
                <a:gd name="T62" fmla="*/ 68 w 98"/>
                <a:gd name="T63" fmla="*/ 0 h 80"/>
                <a:gd name="T64" fmla="*/ 70 w 98"/>
                <a:gd name="T65" fmla="*/ 0 h 80"/>
                <a:gd name="T66" fmla="*/ 76 w 98"/>
                <a:gd name="T67" fmla="*/ 0 h 80"/>
                <a:gd name="T68" fmla="*/ 77 w 98"/>
                <a:gd name="T69" fmla="*/ 0 h 80"/>
                <a:gd name="T70" fmla="*/ 77 w 98"/>
                <a:gd name="T71" fmla="*/ 2 h 80"/>
                <a:gd name="T72" fmla="*/ 32 w 98"/>
                <a:gd name="T73" fmla="*/ 78 h 80"/>
                <a:gd name="T74" fmla="*/ 98 w 98"/>
                <a:gd name="T75" fmla="*/ 55 h 80"/>
                <a:gd name="T76" fmla="*/ 97 w 98"/>
                <a:gd name="T77" fmla="*/ 64 h 80"/>
                <a:gd name="T78" fmla="*/ 93 w 98"/>
                <a:gd name="T79" fmla="*/ 71 h 80"/>
                <a:gd name="T80" fmla="*/ 87 w 98"/>
                <a:gd name="T81" fmla="*/ 76 h 80"/>
                <a:gd name="T82" fmla="*/ 77 w 98"/>
                <a:gd name="T83" fmla="*/ 77 h 80"/>
                <a:gd name="T84" fmla="*/ 62 w 98"/>
                <a:gd name="T85" fmla="*/ 71 h 80"/>
                <a:gd name="T86" fmla="*/ 57 w 98"/>
                <a:gd name="T87" fmla="*/ 55 h 80"/>
                <a:gd name="T88" fmla="*/ 58 w 98"/>
                <a:gd name="T89" fmla="*/ 45 h 80"/>
                <a:gd name="T90" fmla="*/ 62 w 98"/>
                <a:gd name="T91" fmla="*/ 38 h 80"/>
                <a:gd name="T92" fmla="*/ 68 w 98"/>
                <a:gd name="T93" fmla="*/ 33 h 80"/>
                <a:gd name="T94" fmla="*/ 78 w 98"/>
                <a:gd name="T95" fmla="*/ 32 h 80"/>
                <a:gd name="T96" fmla="*/ 93 w 98"/>
                <a:gd name="T97" fmla="*/ 38 h 80"/>
                <a:gd name="T98" fmla="*/ 98 w 98"/>
                <a:gd name="T99" fmla="*/ 55 h 80"/>
                <a:gd name="T100" fmla="*/ 86 w 98"/>
                <a:gd name="T101" fmla="*/ 55 h 80"/>
                <a:gd name="T102" fmla="*/ 84 w 98"/>
                <a:gd name="T103" fmla="*/ 46 h 80"/>
                <a:gd name="T104" fmla="*/ 77 w 98"/>
                <a:gd name="T105" fmla="*/ 42 h 80"/>
                <a:gd name="T106" fmla="*/ 71 w 98"/>
                <a:gd name="T107" fmla="*/ 45 h 80"/>
                <a:gd name="T108" fmla="*/ 69 w 98"/>
                <a:gd name="T109" fmla="*/ 55 h 80"/>
                <a:gd name="T110" fmla="*/ 70 w 98"/>
                <a:gd name="T111" fmla="*/ 60 h 80"/>
                <a:gd name="T112" fmla="*/ 71 w 98"/>
                <a:gd name="T113" fmla="*/ 64 h 80"/>
                <a:gd name="T114" fmla="*/ 74 w 98"/>
                <a:gd name="T115" fmla="*/ 67 h 80"/>
                <a:gd name="T116" fmla="*/ 78 w 98"/>
                <a:gd name="T117" fmla="*/ 68 h 80"/>
                <a:gd name="T118" fmla="*/ 84 w 98"/>
                <a:gd name="T119" fmla="*/ 64 h 80"/>
                <a:gd name="T120" fmla="*/ 86 w 98"/>
                <a:gd name="T121"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80">
                  <a:moveTo>
                    <a:pt x="42" y="26"/>
                  </a:moveTo>
                  <a:cubicBezTo>
                    <a:pt x="42" y="29"/>
                    <a:pt x="42" y="32"/>
                    <a:pt x="41" y="35"/>
                  </a:cubicBezTo>
                  <a:cubicBezTo>
                    <a:pt x="40" y="38"/>
                    <a:pt x="39" y="40"/>
                    <a:pt x="37" y="42"/>
                  </a:cubicBezTo>
                  <a:cubicBezTo>
                    <a:pt x="35" y="44"/>
                    <a:pt x="33" y="46"/>
                    <a:pt x="30" y="47"/>
                  </a:cubicBezTo>
                  <a:cubicBezTo>
                    <a:pt x="28" y="48"/>
                    <a:pt x="25" y="48"/>
                    <a:pt x="21" y="48"/>
                  </a:cubicBezTo>
                  <a:cubicBezTo>
                    <a:pt x="14" y="48"/>
                    <a:pt x="9" y="46"/>
                    <a:pt x="6" y="42"/>
                  </a:cubicBezTo>
                  <a:cubicBezTo>
                    <a:pt x="2" y="38"/>
                    <a:pt x="0" y="33"/>
                    <a:pt x="0" y="26"/>
                  </a:cubicBezTo>
                  <a:cubicBezTo>
                    <a:pt x="0" y="22"/>
                    <a:pt x="1" y="19"/>
                    <a:pt x="2" y="16"/>
                  </a:cubicBezTo>
                  <a:cubicBezTo>
                    <a:pt x="3" y="13"/>
                    <a:pt x="4" y="11"/>
                    <a:pt x="6" y="9"/>
                  </a:cubicBezTo>
                  <a:cubicBezTo>
                    <a:pt x="7" y="7"/>
                    <a:pt x="9" y="5"/>
                    <a:pt x="12" y="4"/>
                  </a:cubicBezTo>
                  <a:cubicBezTo>
                    <a:pt x="15" y="3"/>
                    <a:pt x="18" y="3"/>
                    <a:pt x="21" y="3"/>
                  </a:cubicBezTo>
                  <a:cubicBezTo>
                    <a:pt x="28" y="3"/>
                    <a:pt x="34" y="5"/>
                    <a:pt x="37" y="9"/>
                  </a:cubicBezTo>
                  <a:cubicBezTo>
                    <a:pt x="40" y="13"/>
                    <a:pt x="42" y="19"/>
                    <a:pt x="42" y="26"/>
                  </a:cubicBezTo>
                  <a:close/>
                  <a:moveTo>
                    <a:pt x="29" y="26"/>
                  </a:moveTo>
                  <a:cubicBezTo>
                    <a:pt x="29" y="22"/>
                    <a:pt x="29" y="19"/>
                    <a:pt x="28" y="16"/>
                  </a:cubicBezTo>
                  <a:cubicBezTo>
                    <a:pt x="26" y="14"/>
                    <a:pt x="24" y="13"/>
                    <a:pt x="21" y="13"/>
                  </a:cubicBezTo>
                  <a:cubicBezTo>
                    <a:pt x="18" y="13"/>
                    <a:pt x="16" y="14"/>
                    <a:pt x="15" y="16"/>
                  </a:cubicBezTo>
                  <a:cubicBezTo>
                    <a:pt x="14" y="19"/>
                    <a:pt x="13" y="22"/>
                    <a:pt x="13" y="26"/>
                  </a:cubicBezTo>
                  <a:cubicBezTo>
                    <a:pt x="13" y="27"/>
                    <a:pt x="13" y="29"/>
                    <a:pt x="13" y="31"/>
                  </a:cubicBezTo>
                  <a:cubicBezTo>
                    <a:pt x="14" y="32"/>
                    <a:pt x="14" y="34"/>
                    <a:pt x="15" y="35"/>
                  </a:cubicBezTo>
                  <a:cubicBezTo>
                    <a:pt x="15" y="36"/>
                    <a:pt x="16" y="37"/>
                    <a:pt x="17" y="37"/>
                  </a:cubicBezTo>
                  <a:cubicBezTo>
                    <a:pt x="18" y="38"/>
                    <a:pt x="20" y="38"/>
                    <a:pt x="21" y="38"/>
                  </a:cubicBezTo>
                  <a:cubicBezTo>
                    <a:pt x="24" y="38"/>
                    <a:pt x="26" y="37"/>
                    <a:pt x="28" y="35"/>
                  </a:cubicBezTo>
                  <a:cubicBezTo>
                    <a:pt x="29" y="32"/>
                    <a:pt x="29" y="29"/>
                    <a:pt x="29" y="26"/>
                  </a:cubicBezTo>
                  <a:close/>
                  <a:moveTo>
                    <a:pt x="32" y="78"/>
                  </a:moveTo>
                  <a:cubicBezTo>
                    <a:pt x="32" y="79"/>
                    <a:pt x="31" y="80"/>
                    <a:pt x="31" y="80"/>
                  </a:cubicBezTo>
                  <a:cubicBezTo>
                    <a:pt x="30" y="80"/>
                    <a:pt x="30" y="80"/>
                    <a:pt x="28" y="80"/>
                  </a:cubicBezTo>
                  <a:cubicBezTo>
                    <a:pt x="23" y="80"/>
                    <a:pt x="23" y="80"/>
                    <a:pt x="23" y="80"/>
                  </a:cubicBezTo>
                  <a:cubicBezTo>
                    <a:pt x="22" y="80"/>
                    <a:pt x="22" y="80"/>
                    <a:pt x="21" y="80"/>
                  </a:cubicBezTo>
                  <a:cubicBezTo>
                    <a:pt x="21" y="79"/>
                    <a:pt x="21" y="79"/>
                    <a:pt x="22" y="78"/>
                  </a:cubicBezTo>
                  <a:cubicBezTo>
                    <a:pt x="67" y="1"/>
                    <a:pt x="67" y="1"/>
                    <a:pt x="67" y="1"/>
                  </a:cubicBezTo>
                  <a:cubicBezTo>
                    <a:pt x="67" y="1"/>
                    <a:pt x="68" y="0"/>
                    <a:pt x="68" y="0"/>
                  </a:cubicBezTo>
                  <a:cubicBezTo>
                    <a:pt x="68" y="0"/>
                    <a:pt x="69" y="0"/>
                    <a:pt x="70" y="0"/>
                  </a:cubicBezTo>
                  <a:cubicBezTo>
                    <a:pt x="76" y="0"/>
                    <a:pt x="76" y="0"/>
                    <a:pt x="76" y="0"/>
                  </a:cubicBezTo>
                  <a:cubicBezTo>
                    <a:pt x="77" y="0"/>
                    <a:pt x="77" y="0"/>
                    <a:pt x="77" y="0"/>
                  </a:cubicBezTo>
                  <a:cubicBezTo>
                    <a:pt x="78" y="1"/>
                    <a:pt x="77" y="1"/>
                    <a:pt x="77" y="2"/>
                  </a:cubicBezTo>
                  <a:lnTo>
                    <a:pt x="32" y="78"/>
                  </a:lnTo>
                  <a:close/>
                  <a:moveTo>
                    <a:pt x="98" y="55"/>
                  </a:moveTo>
                  <a:cubicBezTo>
                    <a:pt x="98" y="58"/>
                    <a:pt x="98" y="61"/>
                    <a:pt x="97" y="64"/>
                  </a:cubicBezTo>
                  <a:cubicBezTo>
                    <a:pt x="96" y="67"/>
                    <a:pt x="95" y="69"/>
                    <a:pt x="93" y="71"/>
                  </a:cubicBezTo>
                  <a:cubicBezTo>
                    <a:pt x="91" y="73"/>
                    <a:pt x="89" y="75"/>
                    <a:pt x="87" y="76"/>
                  </a:cubicBezTo>
                  <a:cubicBezTo>
                    <a:pt x="84" y="77"/>
                    <a:pt x="81" y="77"/>
                    <a:pt x="77" y="77"/>
                  </a:cubicBezTo>
                  <a:cubicBezTo>
                    <a:pt x="70" y="77"/>
                    <a:pt x="65" y="75"/>
                    <a:pt x="62" y="71"/>
                  </a:cubicBezTo>
                  <a:cubicBezTo>
                    <a:pt x="58" y="67"/>
                    <a:pt x="57" y="62"/>
                    <a:pt x="57" y="55"/>
                  </a:cubicBezTo>
                  <a:cubicBezTo>
                    <a:pt x="57" y="51"/>
                    <a:pt x="57" y="48"/>
                    <a:pt x="58" y="45"/>
                  </a:cubicBezTo>
                  <a:cubicBezTo>
                    <a:pt x="59" y="43"/>
                    <a:pt x="60" y="40"/>
                    <a:pt x="62" y="38"/>
                  </a:cubicBezTo>
                  <a:cubicBezTo>
                    <a:pt x="64" y="36"/>
                    <a:pt x="66" y="34"/>
                    <a:pt x="68" y="33"/>
                  </a:cubicBezTo>
                  <a:cubicBezTo>
                    <a:pt x="71" y="32"/>
                    <a:pt x="74" y="32"/>
                    <a:pt x="78" y="32"/>
                  </a:cubicBezTo>
                  <a:cubicBezTo>
                    <a:pt x="85" y="32"/>
                    <a:pt x="90" y="34"/>
                    <a:pt x="93" y="38"/>
                  </a:cubicBezTo>
                  <a:cubicBezTo>
                    <a:pt x="97" y="42"/>
                    <a:pt x="98" y="48"/>
                    <a:pt x="98" y="55"/>
                  </a:cubicBezTo>
                  <a:close/>
                  <a:moveTo>
                    <a:pt x="86" y="55"/>
                  </a:moveTo>
                  <a:cubicBezTo>
                    <a:pt x="86" y="51"/>
                    <a:pt x="85" y="48"/>
                    <a:pt x="84" y="46"/>
                  </a:cubicBezTo>
                  <a:cubicBezTo>
                    <a:pt x="83" y="43"/>
                    <a:pt x="81" y="42"/>
                    <a:pt x="77" y="42"/>
                  </a:cubicBezTo>
                  <a:cubicBezTo>
                    <a:pt x="74" y="42"/>
                    <a:pt x="72" y="43"/>
                    <a:pt x="71" y="45"/>
                  </a:cubicBezTo>
                  <a:cubicBezTo>
                    <a:pt x="70" y="48"/>
                    <a:pt x="69" y="51"/>
                    <a:pt x="69" y="55"/>
                  </a:cubicBezTo>
                  <a:cubicBezTo>
                    <a:pt x="69" y="56"/>
                    <a:pt x="69" y="58"/>
                    <a:pt x="70" y="60"/>
                  </a:cubicBezTo>
                  <a:cubicBezTo>
                    <a:pt x="70" y="61"/>
                    <a:pt x="71" y="63"/>
                    <a:pt x="71" y="64"/>
                  </a:cubicBezTo>
                  <a:cubicBezTo>
                    <a:pt x="72" y="65"/>
                    <a:pt x="73" y="66"/>
                    <a:pt x="74" y="67"/>
                  </a:cubicBezTo>
                  <a:cubicBezTo>
                    <a:pt x="75" y="67"/>
                    <a:pt x="76" y="68"/>
                    <a:pt x="78" y="68"/>
                  </a:cubicBezTo>
                  <a:cubicBezTo>
                    <a:pt x="81" y="68"/>
                    <a:pt x="83" y="66"/>
                    <a:pt x="84" y="64"/>
                  </a:cubicBezTo>
                  <a:cubicBezTo>
                    <a:pt x="85" y="61"/>
                    <a:pt x="86" y="58"/>
                    <a:pt x="86" y="55"/>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8" name="Freeform 36"/>
            <p:cNvSpPr/>
            <p:nvPr/>
          </p:nvSpPr>
          <p:spPr bwMode="auto">
            <a:xfrm>
              <a:off x="6437212" y="4047788"/>
              <a:ext cx="62242" cy="112563"/>
            </a:xfrm>
            <a:custGeom>
              <a:avLst/>
              <a:gdLst>
                <a:gd name="T0" fmla="*/ 20 w 20"/>
                <a:gd name="T1" fmla="*/ 35 h 36"/>
                <a:gd name="T2" fmla="*/ 19 w 20"/>
                <a:gd name="T3" fmla="*/ 36 h 36"/>
                <a:gd name="T4" fmla="*/ 1 w 20"/>
                <a:gd name="T5" fmla="*/ 36 h 36"/>
                <a:gd name="T6" fmla="*/ 0 w 20"/>
                <a:gd name="T7" fmla="*/ 35 h 36"/>
                <a:gd name="T8" fmla="*/ 0 w 20"/>
                <a:gd name="T9" fmla="*/ 34 h 36"/>
                <a:gd name="T10" fmla="*/ 0 w 20"/>
                <a:gd name="T11" fmla="*/ 30 h 36"/>
                <a:gd name="T12" fmla="*/ 0 w 20"/>
                <a:gd name="T13" fmla="*/ 30 h 36"/>
                <a:gd name="T14" fmla="*/ 1 w 20"/>
                <a:gd name="T15" fmla="*/ 29 h 36"/>
                <a:gd name="T16" fmla="*/ 6 w 20"/>
                <a:gd name="T17" fmla="*/ 29 h 36"/>
                <a:gd name="T18" fmla="*/ 6 w 20"/>
                <a:gd name="T19" fmla="*/ 8 h 36"/>
                <a:gd name="T20" fmla="*/ 1 w 20"/>
                <a:gd name="T21" fmla="*/ 9 h 36"/>
                <a:gd name="T22" fmla="*/ 0 w 20"/>
                <a:gd name="T23" fmla="*/ 9 h 36"/>
                <a:gd name="T24" fmla="*/ 0 w 20"/>
                <a:gd name="T25" fmla="*/ 8 h 36"/>
                <a:gd name="T26" fmla="*/ 0 w 20"/>
                <a:gd name="T27" fmla="*/ 4 h 36"/>
                <a:gd name="T28" fmla="*/ 0 w 20"/>
                <a:gd name="T29" fmla="*/ 4 h 36"/>
                <a:gd name="T30" fmla="*/ 0 w 20"/>
                <a:gd name="T31" fmla="*/ 3 h 36"/>
                <a:gd name="T32" fmla="*/ 9 w 20"/>
                <a:gd name="T33" fmla="*/ 1 h 36"/>
                <a:gd name="T34" fmla="*/ 11 w 20"/>
                <a:gd name="T35" fmla="*/ 0 h 36"/>
                <a:gd name="T36" fmla="*/ 12 w 20"/>
                <a:gd name="T37" fmla="*/ 1 h 36"/>
                <a:gd name="T38" fmla="*/ 13 w 20"/>
                <a:gd name="T39" fmla="*/ 2 h 36"/>
                <a:gd name="T40" fmla="*/ 13 w 20"/>
                <a:gd name="T41" fmla="*/ 3 h 36"/>
                <a:gd name="T42" fmla="*/ 13 w 20"/>
                <a:gd name="T43" fmla="*/ 29 h 36"/>
                <a:gd name="T44" fmla="*/ 19 w 20"/>
                <a:gd name="T45" fmla="*/ 29 h 36"/>
                <a:gd name="T46" fmla="*/ 20 w 20"/>
                <a:gd name="T47" fmla="*/ 30 h 36"/>
                <a:gd name="T48" fmla="*/ 20 w 20"/>
                <a:gd name="T49" fmla="*/ 30 h 36"/>
                <a:gd name="T50" fmla="*/ 20 w 20"/>
                <a:gd name="T51" fmla="*/ 34 h 36"/>
                <a:gd name="T52" fmla="*/ 20 w 20"/>
                <a:gd name="T53"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36">
                  <a:moveTo>
                    <a:pt x="20" y="35"/>
                  </a:moveTo>
                  <a:cubicBezTo>
                    <a:pt x="20" y="35"/>
                    <a:pt x="20" y="36"/>
                    <a:pt x="19" y="36"/>
                  </a:cubicBezTo>
                  <a:cubicBezTo>
                    <a:pt x="1" y="36"/>
                    <a:pt x="1" y="36"/>
                    <a:pt x="1" y="36"/>
                  </a:cubicBezTo>
                  <a:cubicBezTo>
                    <a:pt x="0" y="36"/>
                    <a:pt x="0" y="35"/>
                    <a:pt x="0" y="35"/>
                  </a:cubicBezTo>
                  <a:cubicBezTo>
                    <a:pt x="0" y="35"/>
                    <a:pt x="0" y="35"/>
                    <a:pt x="0" y="34"/>
                  </a:cubicBezTo>
                  <a:cubicBezTo>
                    <a:pt x="0" y="30"/>
                    <a:pt x="0" y="30"/>
                    <a:pt x="0" y="30"/>
                  </a:cubicBezTo>
                  <a:cubicBezTo>
                    <a:pt x="0" y="30"/>
                    <a:pt x="0" y="30"/>
                    <a:pt x="0" y="30"/>
                  </a:cubicBezTo>
                  <a:cubicBezTo>
                    <a:pt x="0" y="29"/>
                    <a:pt x="0" y="29"/>
                    <a:pt x="1" y="29"/>
                  </a:cubicBezTo>
                  <a:cubicBezTo>
                    <a:pt x="6" y="29"/>
                    <a:pt x="6" y="29"/>
                    <a:pt x="6" y="29"/>
                  </a:cubicBezTo>
                  <a:cubicBezTo>
                    <a:pt x="6" y="8"/>
                    <a:pt x="6" y="8"/>
                    <a:pt x="6" y="8"/>
                  </a:cubicBezTo>
                  <a:cubicBezTo>
                    <a:pt x="1" y="9"/>
                    <a:pt x="1" y="9"/>
                    <a:pt x="1" y="9"/>
                  </a:cubicBezTo>
                  <a:cubicBezTo>
                    <a:pt x="0" y="9"/>
                    <a:pt x="0" y="9"/>
                    <a:pt x="0" y="9"/>
                  </a:cubicBezTo>
                  <a:cubicBezTo>
                    <a:pt x="0" y="9"/>
                    <a:pt x="0" y="8"/>
                    <a:pt x="0" y="8"/>
                  </a:cubicBezTo>
                  <a:cubicBezTo>
                    <a:pt x="0" y="4"/>
                    <a:pt x="0" y="4"/>
                    <a:pt x="0" y="4"/>
                  </a:cubicBezTo>
                  <a:cubicBezTo>
                    <a:pt x="0" y="4"/>
                    <a:pt x="0" y="4"/>
                    <a:pt x="0" y="4"/>
                  </a:cubicBezTo>
                  <a:cubicBezTo>
                    <a:pt x="0" y="3"/>
                    <a:pt x="0" y="3"/>
                    <a:pt x="0" y="3"/>
                  </a:cubicBezTo>
                  <a:cubicBezTo>
                    <a:pt x="9" y="1"/>
                    <a:pt x="9" y="1"/>
                    <a:pt x="9" y="1"/>
                  </a:cubicBezTo>
                  <a:cubicBezTo>
                    <a:pt x="9" y="1"/>
                    <a:pt x="10" y="0"/>
                    <a:pt x="11" y="0"/>
                  </a:cubicBezTo>
                  <a:cubicBezTo>
                    <a:pt x="11" y="0"/>
                    <a:pt x="12" y="1"/>
                    <a:pt x="12" y="1"/>
                  </a:cubicBezTo>
                  <a:cubicBezTo>
                    <a:pt x="12" y="1"/>
                    <a:pt x="13" y="1"/>
                    <a:pt x="13" y="2"/>
                  </a:cubicBezTo>
                  <a:cubicBezTo>
                    <a:pt x="13" y="2"/>
                    <a:pt x="13" y="3"/>
                    <a:pt x="13" y="3"/>
                  </a:cubicBezTo>
                  <a:cubicBezTo>
                    <a:pt x="13" y="29"/>
                    <a:pt x="13" y="29"/>
                    <a:pt x="13" y="29"/>
                  </a:cubicBezTo>
                  <a:cubicBezTo>
                    <a:pt x="19" y="29"/>
                    <a:pt x="19" y="29"/>
                    <a:pt x="19" y="29"/>
                  </a:cubicBezTo>
                  <a:cubicBezTo>
                    <a:pt x="20" y="29"/>
                    <a:pt x="20" y="29"/>
                    <a:pt x="20" y="30"/>
                  </a:cubicBezTo>
                  <a:cubicBezTo>
                    <a:pt x="20" y="30"/>
                    <a:pt x="20" y="30"/>
                    <a:pt x="20" y="30"/>
                  </a:cubicBezTo>
                  <a:cubicBezTo>
                    <a:pt x="20" y="34"/>
                    <a:pt x="20" y="34"/>
                    <a:pt x="20" y="34"/>
                  </a:cubicBezTo>
                  <a:cubicBezTo>
                    <a:pt x="20" y="35"/>
                    <a:pt x="20" y="35"/>
                    <a:pt x="20" y="35"/>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39" name="Freeform 37"/>
            <p:cNvSpPr/>
            <p:nvPr/>
          </p:nvSpPr>
          <p:spPr bwMode="auto">
            <a:xfrm>
              <a:off x="6527262" y="4051760"/>
              <a:ext cx="84754" cy="108591"/>
            </a:xfrm>
            <a:custGeom>
              <a:avLst/>
              <a:gdLst>
                <a:gd name="T0" fmla="*/ 27 w 27"/>
                <a:gd name="T1" fmla="*/ 23 h 35"/>
                <a:gd name="T2" fmla="*/ 26 w 27"/>
                <a:gd name="T3" fmla="*/ 28 h 35"/>
                <a:gd name="T4" fmla="*/ 23 w 27"/>
                <a:gd name="T5" fmla="*/ 32 h 35"/>
                <a:gd name="T6" fmla="*/ 19 w 27"/>
                <a:gd name="T7" fmla="*/ 34 h 35"/>
                <a:gd name="T8" fmla="*/ 13 w 27"/>
                <a:gd name="T9" fmla="*/ 35 h 35"/>
                <a:gd name="T10" fmla="*/ 7 w 27"/>
                <a:gd name="T11" fmla="*/ 34 h 35"/>
                <a:gd name="T12" fmla="*/ 0 w 27"/>
                <a:gd name="T13" fmla="*/ 31 h 35"/>
                <a:gd name="T14" fmla="*/ 0 w 27"/>
                <a:gd name="T15" fmla="*/ 30 h 35"/>
                <a:gd name="T16" fmla="*/ 1 w 27"/>
                <a:gd name="T17" fmla="*/ 29 h 35"/>
                <a:gd name="T18" fmla="*/ 1 w 27"/>
                <a:gd name="T19" fmla="*/ 28 h 35"/>
                <a:gd name="T20" fmla="*/ 2 w 27"/>
                <a:gd name="T21" fmla="*/ 27 h 35"/>
                <a:gd name="T22" fmla="*/ 3 w 27"/>
                <a:gd name="T23" fmla="*/ 26 h 35"/>
                <a:gd name="T24" fmla="*/ 3 w 27"/>
                <a:gd name="T25" fmla="*/ 26 h 35"/>
                <a:gd name="T26" fmla="*/ 4 w 27"/>
                <a:gd name="T27" fmla="*/ 26 h 35"/>
                <a:gd name="T28" fmla="*/ 8 w 27"/>
                <a:gd name="T29" fmla="*/ 28 h 35"/>
                <a:gd name="T30" fmla="*/ 13 w 27"/>
                <a:gd name="T31" fmla="*/ 29 h 35"/>
                <a:gd name="T32" fmla="*/ 18 w 27"/>
                <a:gd name="T33" fmla="*/ 27 h 35"/>
                <a:gd name="T34" fmla="*/ 20 w 27"/>
                <a:gd name="T35" fmla="*/ 23 h 35"/>
                <a:gd name="T36" fmla="*/ 18 w 27"/>
                <a:gd name="T37" fmla="*/ 19 h 35"/>
                <a:gd name="T38" fmla="*/ 14 w 27"/>
                <a:gd name="T39" fmla="*/ 18 h 35"/>
                <a:gd name="T40" fmla="*/ 12 w 27"/>
                <a:gd name="T41" fmla="*/ 18 h 35"/>
                <a:gd name="T42" fmla="*/ 11 w 27"/>
                <a:gd name="T43" fmla="*/ 19 h 35"/>
                <a:gd name="T44" fmla="*/ 9 w 27"/>
                <a:gd name="T45" fmla="*/ 19 h 35"/>
                <a:gd name="T46" fmla="*/ 8 w 27"/>
                <a:gd name="T47" fmla="*/ 20 h 35"/>
                <a:gd name="T48" fmla="*/ 6 w 27"/>
                <a:gd name="T49" fmla="*/ 20 h 35"/>
                <a:gd name="T50" fmla="*/ 5 w 27"/>
                <a:gd name="T51" fmla="*/ 20 h 35"/>
                <a:gd name="T52" fmla="*/ 3 w 27"/>
                <a:gd name="T53" fmla="*/ 20 h 35"/>
                <a:gd name="T54" fmla="*/ 1 w 27"/>
                <a:gd name="T55" fmla="*/ 19 h 35"/>
                <a:gd name="T56" fmla="*/ 1 w 27"/>
                <a:gd name="T57" fmla="*/ 17 h 35"/>
                <a:gd name="T58" fmla="*/ 2 w 27"/>
                <a:gd name="T59" fmla="*/ 4 h 35"/>
                <a:gd name="T60" fmla="*/ 3 w 27"/>
                <a:gd name="T61" fmla="*/ 1 h 35"/>
                <a:gd name="T62" fmla="*/ 6 w 27"/>
                <a:gd name="T63" fmla="*/ 0 h 35"/>
                <a:gd name="T64" fmla="*/ 24 w 27"/>
                <a:gd name="T65" fmla="*/ 0 h 35"/>
                <a:gd name="T66" fmla="*/ 25 w 27"/>
                <a:gd name="T67" fmla="*/ 0 h 35"/>
                <a:gd name="T68" fmla="*/ 25 w 27"/>
                <a:gd name="T69" fmla="*/ 1 h 35"/>
                <a:gd name="T70" fmla="*/ 25 w 27"/>
                <a:gd name="T71" fmla="*/ 5 h 35"/>
                <a:gd name="T72" fmla="*/ 25 w 27"/>
                <a:gd name="T73" fmla="*/ 6 h 35"/>
                <a:gd name="T74" fmla="*/ 24 w 27"/>
                <a:gd name="T75" fmla="*/ 6 h 35"/>
                <a:gd name="T76" fmla="*/ 9 w 27"/>
                <a:gd name="T77" fmla="*/ 6 h 35"/>
                <a:gd name="T78" fmla="*/ 8 w 27"/>
                <a:gd name="T79" fmla="*/ 13 h 35"/>
                <a:gd name="T80" fmla="*/ 12 w 27"/>
                <a:gd name="T81" fmla="*/ 12 h 35"/>
                <a:gd name="T82" fmla="*/ 15 w 27"/>
                <a:gd name="T83" fmla="*/ 12 h 35"/>
                <a:gd name="T84" fmla="*/ 20 w 27"/>
                <a:gd name="T85" fmla="*/ 13 h 35"/>
                <a:gd name="T86" fmla="*/ 24 w 27"/>
                <a:gd name="T87" fmla="*/ 15 h 35"/>
                <a:gd name="T88" fmla="*/ 26 w 27"/>
                <a:gd name="T89" fmla="*/ 18 h 35"/>
                <a:gd name="T90" fmla="*/ 27 w 27"/>
                <a:gd name="T91"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35">
                  <a:moveTo>
                    <a:pt x="27" y="23"/>
                  </a:moveTo>
                  <a:cubicBezTo>
                    <a:pt x="27" y="25"/>
                    <a:pt x="27" y="27"/>
                    <a:pt x="26" y="28"/>
                  </a:cubicBezTo>
                  <a:cubicBezTo>
                    <a:pt x="26" y="30"/>
                    <a:pt x="25" y="31"/>
                    <a:pt x="23" y="32"/>
                  </a:cubicBezTo>
                  <a:cubicBezTo>
                    <a:pt x="22" y="33"/>
                    <a:pt x="20" y="34"/>
                    <a:pt x="19" y="34"/>
                  </a:cubicBezTo>
                  <a:cubicBezTo>
                    <a:pt x="17" y="35"/>
                    <a:pt x="15" y="35"/>
                    <a:pt x="13" y="35"/>
                  </a:cubicBezTo>
                  <a:cubicBezTo>
                    <a:pt x="11" y="35"/>
                    <a:pt x="9" y="35"/>
                    <a:pt x="7" y="34"/>
                  </a:cubicBezTo>
                  <a:cubicBezTo>
                    <a:pt x="4" y="34"/>
                    <a:pt x="2" y="33"/>
                    <a:pt x="0" y="31"/>
                  </a:cubicBezTo>
                  <a:cubicBezTo>
                    <a:pt x="0" y="31"/>
                    <a:pt x="0" y="31"/>
                    <a:pt x="0" y="30"/>
                  </a:cubicBezTo>
                  <a:cubicBezTo>
                    <a:pt x="0" y="30"/>
                    <a:pt x="0" y="30"/>
                    <a:pt x="1" y="29"/>
                  </a:cubicBezTo>
                  <a:cubicBezTo>
                    <a:pt x="1" y="29"/>
                    <a:pt x="1" y="29"/>
                    <a:pt x="1" y="28"/>
                  </a:cubicBezTo>
                  <a:cubicBezTo>
                    <a:pt x="2" y="28"/>
                    <a:pt x="2" y="27"/>
                    <a:pt x="2" y="27"/>
                  </a:cubicBezTo>
                  <a:cubicBezTo>
                    <a:pt x="2" y="27"/>
                    <a:pt x="3" y="26"/>
                    <a:pt x="3" y="26"/>
                  </a:cubicBezTo>
                  <a:cubicBezTo>
                    <a:pt x="3" y="26"/>
                    <a:pt x="3" y="26"/>
                    <a:pt x="3" y="26"/>
                  </a:cubicBezTo>
                  <a:cubicBezTo>
                    <a:pt x="4" y="26"/>
                    <a:pt x="4" y="26"/>
                    <a:pt x="4" y="26"/>
                  </a:cubicBezTo>
                  <a:cubicBezTo>
                    <a:pt x="6" y="27"/>
                    <a:pt x="7" y="28"/>
                    <a:pt x="8" y="28"/>
                  </a:cubicBezTo>
                  <a:cubicBezTo>
                    <a:pt x="10" y="28"/>
                    <a:pt x="11" y="29"/>
                    <a:pt x="13" y="29"/>
                  </a:cubicBezTo>
                  <a:cubicBezTo>
                    <a:pt x="15" y="29"/>
                    <a:pt x="17" y="28"/>
                    <a:pt x="18" y="27"/>
                  </a:cubicBezTo>
                  <a:cubicBezTo>
                    <a:pt x="19" y="26"/>
                    <a:pt x="20" y="25"/>
                    <a:pt x="20" y="23"/>
                  </a:cubicBezTo>
                  <a:cubicBezTo>
                    <a:pt x="20" y="21"/>
                    <a:pt x="19" y="20"/>
                    <a:pt x="18" y="19"/>
                  </a:cubicBezTo>
                  <a:cubicBezTo>
                    <a:pt x="17" y="19"/>
                    <a:pt x="16" y="18"/>
                    <a:pt x="14" y="18"/>
                  </a:cubicBezTo>
                  <a:cubicBezTo>
                    <a:pt x="14" y="18"/>
                    <a:pt x="13" y="18"/>
                    <a:pt x="12" y="18"/>
                  </a:cubicBezTo>
                  <a:cubicBezTo>
                    <a:pt x="12" y="18"/>
                    <a:pt x="11" y="19"/>
                    <a:pt x="11" y="19"/>
                  </a:cubicBezTo>
                  <a:cubicBezTo>
                    <a:pt x="10" y="19"/>
                    <a:pt x="10" y="19"/>
                    <a:pt x="9" y="19"/>
                  </a:cubicBezTo>
                  <a:cubicBezTo>
                    <a:pt x="9" y="20"/>
                    <a:pt x="8" y="20"/>
                    <a:pt x="8" y="20"/>
                  </a:cubicBezTo>
                  <a:cubicBezTo>
                    <a:pt x="7" y="20"/>
                    <a:pt x="7" y="20"/>
                    <a:pt x="6" y="20"/>
                  </a:cubicBezTo>
                  <a:cubicBezTo>
                    <a:pt x="6" y="20"/>
                    <a:pt x="5" y="20"/>
                    <a:pt x="5" y="20"/>
                  </a:cubicBezTo>
                  <a:cubicBezTo>
                    <a:pt x="3" y="20"/>
                    <a:pt x="3" y="20"/>
                    <a:pt x="3" y="20"/>
                  </a:cubicBezTo>
                  <a:cubicBezTo>
                    <a:pt x="2" y="19"/>
                    <a:pt x="1" y="19"/>
                    <a:pt x="1" y="19"/>
                  </a:cubicBezTo>
                  <a:cubicBezTo>
                    <a:pt x="1" y="18"/>
                    <a:pt x="1" y="17"/>
                    <a:pt x="1" y="17"/>
                  </a:cubicBezTo>
                  <a:cubicBezTo>
                    <a:pt x="2" y="4"/>
                    <a:pt x="2" y="4"/>
                    <a:pt x="2" y="4"/>
                  </a:cubicBezTo>
                  <a:cubicBezTo>
                    <a:pt x="2" y="3"/>
                    <a:pt x="3" y="2"/>
                    <a:pt x="3" y="1"/>
                  </a:cubicBezTo>
                  <a:cubicBezTo>
                    <a:pt x="4" y="0"/>
                    <a:pt x="5" y="0"/>
                    <a:pt x="6" y="0"/>
                  </a:cubicBezTo>
                  <a:cubicBezTo>
                    <a:pt x="24" y="0"/>
                    <a:pt x="24" y="0"/>
                    <a:pt x="24" y="0"/>
                  </a:cubicBezTo>
                  <a:cubicBezTo>
                    <a:pt x="24" y="0"/>
                    <a:pt x="25" y="0"/>
                    <a:pt x="25" y="0"/>
                  </a:cubicBezTo>
                  <a:cubicBezTo>
                    <a:pt x="25" y="0"/>
                    <a:pt x="25" y="1"/>
                    <a:pt x="25" y="1"/>
                  </a:cubicBezTo>
                  <a:cubicBezTo>
                    <a:pt x="25" y="5"/>
                    <a:pt x="25" y="5"/>
                    <a:pt x="25" y="5"/>
                  </a:cubicBezTo>
                  <a:cubicBezTo>
                    <a:pt x="25" y="6"/>
                    <a:pt x="25" y="6"/>
                    <a:pt x="25" y="6"/>
                  </a:cubicBezTo>
                  <a:cubicBezTo>
                    <a:pt x="25" y="6"/>
                    <a:pt x="24" y="6"/>
                    <a:pt x="24" y="6"/>
                  </a:cubicBezTo>
                  <a:cubicBezTo>
                    <a:pt x="9" y="6"/>
                    <a:pt x="9" y="6"/>
                    <a:pt x="9" y="6"/>
                  </a:cubicBezTo>
                  <a:cubicBezTo>
                    <a:pt x="8" y="13"/>
                    <a:pt x="8" y="13"/>
                    <a:pt x="8" y="13"/>
                  </a:cubicBezTo>
                  <a:cubicBezTo>
                    <a:pt x="9" y="13"/>
                    <a:pt x="10" y="12"/>
                    <a:pt x="12" y="12"/>
                  </a:cubicBezTo>
                  <a:cubicBezTo>
                    <a:pt x="13" y="12"/>
                    <a:pt x="14" y="12"/>
                    <a:pt x="15" y="12"/>
                  </a:cubicBezTo>
                  <a:cubicBezTo>
                    <a:pt x="17" y="12"/>
                    <a:pt x="18" y="12"/>
                    <a:pt x="20" y="13"/>
                  </a:cubicBezTo>
                  <a:cubicBezTo>
                    <a:pt x="21" y="13"/>
                    <a:pt x="23" y="14"/>
                    <a:pt x="24" y="15"/>
                  </a:cubicBezTo>
                  <a:cubicBezTo>
                    <a:pt x="25" y="16"/>
                    <a:pt x="26" y="17"/>
                    <a:pt x="26" y="18"/>
                  </a:cubicBezTo>
                  <a:cubicBezTo>
                    <a:pt x="27" y="20"/>
                    <a:pt x="27" y="21"/>
                    <a:pt x="27" y="2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0" name="Freeform 38"/>
            <p:cNvSpPr>
              <a:spLocks noEditPoints="1"/>
            </p:cNvSpPr>
            <p:nvPr/>
          </p:nvSpPr>
          <p:spPr bwMode="auto">
            <a:xfrm>
              <a:off x="6627908" y="4045139"/>
              <a:ext cx="143022" cy="119185"/>
            </a:xfrm>
            <a:custGeom>
              <a:avLst/>
              <a:gdLst>
                <a:gd name="T0" fmla="*/ 20 w 46"/>
                <a:gd name="T1" fmla="*/ 12 h 38"/>
                <a:gd name="T2" fmla="*/ 19 w 46"/>
                <a:gd name="T3" fmla="*/ 17 h 38"/>
                <a:gd name="T4" fmla="*/ 17 w 46"/>
                <a:gd name="T5" fmla="*/ 20 h 38"/>
                <a:gd name="T6" fmla="*/ 14 w 46"/>
                <a:gd name="T7" fmla="*/ 22 h 38"/>
                <a:gd name="T8" fmla="*/ 10 w 46"/>
                <a:gd name="T9" fmla="*/ 23 h 38"/>
                <a:gd name="T10" fmla="*/ 3 w 46"/>
                <a:gd name="T11" fmla="*/ 20 h 38"/>
                <a:gd name="T12" fmla="*/ 0 w 46"/>
                <a:gd name="T13" fmla="*/ 13 h 38"/>
                <a:gd name="T14" fmla="*/ 1 w 46"/>
                <a:gd name="T15" fmla="*/ 8 h 38"/>
                <a:gd name="T16" fmla="*/ 3 w 46"/>
                <a:gd name="T17" fmla="*/ 5 h 38"/>
                <a:gd name="T18" fmla="*/ 6 w 46"/>
                <a:gd name="T19" fmla="*/ 3 h 38"/>
                <a:gd name="T20" fmla="*/ 10 w 46"/>
                <a:gd name="T21" fmla="*/ 2 h 38"/>
                <a:gd name="T22" fmla="*/ 18 w 46"/>
                <a:gd name="T23" fmla="*/ 5 h 38"/>
                <a:gd name="T24" fmla="*/ 20 w 46"/>
                <a:gd name="T25" fmla="*/ 12 h 38"/>
                <a:gd name="T26" fmla="*/ 14 w 46"/>
                <a:gd name="T27" fmla="*/ 13 h 38"/>
                <a:gd name="T28" fmla="*/ 13 w 46"/>
                <a:gd name="T29" fmla="*/ 8 h 38"/>
                <a:gd name="T30" fmla="*/ 10 w 46"/>
                <a:gd name="T31" fmla="*/ 6 h 38"/>
                <a:gd name="T32" fmla="*/ 7 w 46"/>
                <a:gd name="T33" fmla="*/ 8 h 38"/>
                <a:gd name="T34" fmla="*/ 6 w 46"/>
                <a:gd name="T35" fmla="*/ 12 h 38"/>
                <a:gd name="T36" fmla="*/ 7 w 46"/>
                <a:gd name="T37" fmla="*/ 15 h 38"/>
                <a:gd name="T38" fmla="*/ 7 w 46"/>
                <a:gd name="T39" fmla="*/ 17 h 38"/>
                <a:gd name="T40" fmla="*/ 8 w 46"/>
                <a:gd name="T41" fmla="*/ 18 h 38"/>
                <a:gd name="T42" fmla="*/ 10 w 46"/>
                <a:gd name="T43" fmla="*/ 19 h 38"/>
                <a:gd name="T44" fmla="*/ 13 w 46"/>
                <a:gd name="T45" fmla="*/ 17 h 38"/>
                <a:gd name="T46" fmla="*/ 14 w 46"/>
                <a:gd name="T47" fmla="*/ 13 h 38"/>
                <a:gd name="T48" fmla="*/ 15 w 46"/>
                <a:gd name="T49" fmla="*/ 37 h 38"/>
                <a:gd name="T50" fmla="*/ 15 w 46"/>
                <a:gd name="T51" fmla="*/ 38 h 38"/>
                <a:gd name="T52" fmla="*/ 14 w 46"/>
                <a:gd name="T53" fmla="*/ 38 h 38"/>
                <a:gd name="T54" fmla="*/ 11 w 46"/>
                <a:gd name="T55" fmla="*/ 38 h 38"/>
                <a:gd name="T56" fmla="*/ 10 w 46"/>
                <a:gd name="T57" fmla="*/ 38 h 38"/>
                <a:gd name="T58" fmla="*/ 10 w 46"/>
                <a:gd name="T59" fmla="*/ 37 h 38"/>
                <a:gd name="T60" fmla="*/ 32 w 46"/>
                <a:gd name="T61" fmla="*/ 1 h 38"/>
                <a:gd name="T62" fmla="*/ 32 w 46"/>
                <a:gd name="T63" fmla="*/ 1 h 38"/>
                <a:gd name="T64" fmla="*/ 33 w 46"/>
                <a:gd name="T65" fmla="*/ 0 h 38"/>
                <a:gd name="T66" fmla="*/ 36 w 46"/>
                <a:gd name="T67" fmla="*/ 0 h 38"/>
                <a:gd name="T68" fmla="*/ 36 w 46"/>
                <a:gd name="T69" fmla="*/ 1 h 38"/>
                <a:gd name="T70" fmla="*/ 36 w 46"/>
                <a:gd name="T71" fmla="*/ 1 h 38"/>
                <a:gd name="T72" fmla="*/ 15 w 46"/>
                <a:gd name="T73" fmla="*/ 37 h 38"/>
                <a:gd name="T74" fmla="*/ 46 w 46"/>
                <a:gd name="T75" fmla="*/ 26 h 38"/>
                <a:gd name="T76" fmla="*/ 46 w 46"/>
                <a:gd name="T77" fmla="*/ 30 h 38"/>
                <a:gd name="T78" fmla="*/ 44 w 46"/>
                <a:gd name="T79" fmla="*/ 34 h 38"/>
                <a:gd name="T80" fmla="*/ 41 w 46"/>
                <a:gd name="T81" fmla="*/ 36 h 38"/>
                <a:gd name="T82" fmla="*/ 36 w 46"/>
                <a:gd name="T83" fmla="*/ 37 h 38"/>
                <a:gd name="T84" fmla="*/ 29 w 46"/>
                <a:gd name="T85" fmla="*/ 34 h 38"/>
                <a:gd name="T86" fmla="*/ 27 w 46"/>
                <a:gd name="T87" fmla="*/ 26 h 38"/>
                <a:gd name="T88" fmla="*/ 27 w 46"/>
                <a:gd name="T89" fmla="*/ 22 h 38"/>
                <a:gd name="T90" fmla="*/ 29 w 46"/>
                <a:gd name="T91" fmla="*/ 18 h 38"/>
                <a:gd name="T92" fmla="*/ 32 w 46"/>
                <a:gd name="T93" fmla="*/ 16 h 38"/>
                <a:gd name="T94" fmla="*/ 37 w 46"/>
                <a:gd name="T95" fmla="*/ 15 h 38"/>
                <a:gd name="T96" fmla="*/ 44 w 46"/>
                <a:gd name="T97" fmla="*/ 18 h 38"/>
                <a:gd name="T98" fmla="*/ 46 w 46"/>
                <a:gd name="T99" fmla="*/ 26 h 38"/>
                <a:gd name="T100" fmla="*/ 40 w 46"/>
                <a:gd name="T101" fmla="*/ 26 h 38"/>
                <a:gd name="T102" fmla="*/ 40 w 46"/>
                <a:gd name="T103" fmla="*/ 22 h 38"/>
                <a:gd name="T104" fmla="*/ 36 w 46"/>
                <a:gd name="T105" fmla="*/ 20 h 38"/>
                <a:gd name="T106" fmla="*/ 34 w 46"/>
                <a:gd name="T107" fmla="*/ 22 h 38"/>
                <a:gd name="T108" fmla="*/ 33 w 46"/>
                <a:gd name="T109" fmla="*/ 26 h 38"/>
                <a:gd name="T110" fmla="*/ 33 w 46"/>
                <a:gd name="T111" fmla="*/ 29 h 38"/>
                <a:gd name="T112" fmla="*/ 34 w 46"/>
                <a:gd name="T113" fmla="*/ 30 h 38"/>
                <a:gd name="T114" fmla="*/ 35 w 46"/>
                <a:gd name="T115" fmla="*/ 32 h 38"/>
                <a:gd name="T116" fmla="*/ 37 w 46"/>
                <a:gd name="T117" fmla="*/ 32 h 38"/>
                <a:gd name="T118" fmla="*/ 40 w 46"/>
                <a:gd name="T119" fmla="*/ 30 h 38"/>
                <a:gd name="T120" fmla="*/ 40 w 46"/>
                <a:gd name="T1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38">
                  <a:moveTo>
                    <a:pt x="20" y="12"/>
                  </a:moveTo>
                  <a:cubicBezTo>
                    <a:pt x="20" y="14"/>
                    <a:pt x="20" y="16"/>
                    <a:pt x="19" y="17"/>
                  </a:cubicBezTo>
                  <a:cubicBezTo>
                    <a:pt x="19" y="18"/>
                    <a:pt x="18" y="19"/>
                    <a:pt x="17" y="20"/>
                  </a:cubicBezTo>
                  <a:cubicBezTo>
                    <a:pt x="17" y="21"/>
                    <a:pt x="16" y="22"/>
                    <a:pt x="14" y="22"/>
                  </a:cubicBezTo>
                  <a:cubicBezTo>
                    <a:pt x="13" y="23"/>
                    <a:pt x="12" y="23"/>
                    <a:pt x="10" y="23"/>
                  </a:cubicBezTo>
                  <a:cubicBezTo>
                    <a:pt x="7" y="23"/>
                    <a:pt x="4" y="22"/>
                    <a:pt x="3" y="20"/>
                  </a:cubicBezTo>
                  <a:cubicBezTo>
                    <a:pt x="1" y="18"/>
                    <a:pt x="0" y="16"/>
                    <a:pt x="0" y="13"/>
                  </a:cubicBezTo>
                  <a:cubicBezTo>
                    <a:pt x="0" y="11"/>
                    <a:pt x="1" y="9"/>
                    <a:pt x="1" y="8"/>
                  </a:cubicBezTo>
                  <a:cubicBezTo>
                    <a:pt x="1" y="7"/>
                    <a:pt x="2" y="6"/>
                    <a:pt x="3" y="5"/>
                  </a:cubicBezTo>
                  <a:cubicBezTo>
                    <a:pt x="4" y="4"/>
                    <a:pt x="5" y="3"/>
                    <a:pt x="6" y="3"/>
                  </a:cubicBezTo>
                  <a:cubicBezTo>
                    <a:pt x="7" y="2"/>
                    <a:pt x="9" y="2"/>
                    <a:pt x="10" y="2"/>
                  </a:cubicBezTo>
                  <a:cubicBezTo>
                    <a:pt x="14" y="2"/>
                    <a:pt x="16" y="3"/>
                    <a:pt x="18" y="5"/>
                  </a:cubicBezTo>
                  <a:cubicBezTo>
                    <a:pt x="19" y="7"/>
                    <a:pt x="20" y="9"/>
                    <a:pt x="20" y="12"/>
                  </a:cubicBezTo>
                  <a:close/>
                  <a:moveTo>
                    <a:pt x="14" y="13"/>
                  </a:moveTo>
                  <a:cubicBezTo>
                    <a:pt x="14" y="11"/>
                    <a:pt x="14" y="9"/>
                    <a:pt x="13" y="8"/>
                  </a:cubicBezTo>
                  <a:cubicBezTo>
                    <a:pt x="13" y="7"/>
                    <a:pt x="12" y="6"/>
                    <a:pt x="10" y="6"/>
                  </a:cubicBezTo>
                  <a:cubicBezTo>
                    <a:pt x="9" y="6"/>
                    <a:pt x="8" y="7"/>
                    <a:pt x="7" y="8"/>
                  </a:cubicBezTo>
                  <a:cubicBezTo>
                    <a:pt x="7" y="9"/>
                    <a:pt x="6" y="11"/>
                    <a:pt x="6" y="12"/>
                  </a:cubicBezTo>
                  <a:cubicBezTo>
                    <a:pt x="6" y="13"/>
                    <a:pt x="6" y="14"/>
                    <a:pt x="7" y="15"/>
                  </a:cubicBezTo>
                  <a:cubicBezTo>
                    <a:pt x="7" y="16"/>
                    <a:pt x="7" y="16"/>
                    <a:pt x="7" y="17"/>
                  </a:cubicBezTo>
                  <a:cubicBezTo>
                    <a:pt x="7" y="17"/>
                    <a:pt x="8" y="18"/>
                    <a:pt x="8" y="18"/>
                  </a:cubicBezTo>
                  <a:cubicBezTo>
                    <a:pt x="9" y="18"/>
                    <a:pt x="9" y="19"/>
                    <a:pt x="10" y="19"/>
                  </a:cubicBezTo>
                  <a:cubicBezTo>
                    <a:pt x="12" y="19"/>
                    <a:pt x="13" y="18"/>
                    <a:pt x="13" y="17"/>
                  </a:cubicBezTo>
                  <a:cubicBezTo>
                    <a:pt x="14" y="16"/>
                    <a:pt x="14" y="14"/>
                    <a:pt x="14" y="13"/>
                  </a:cubicBezTo>
                  <a:close/>
                  <a:moveTo>
                    <a:pt x="15" y="37"/>
                  </a:moveTo>
                  <a:cubicBezTo>
                    <a:pt x="15" y="38"/>
                    <a:pt x="15" y="38"/>
                    <a:pt x="15" y="38"/>
                  </a:cubicBezTo>
                  <a:cubicBezTo>
                    <a:pt x="14" y="38"/>
                    <a:pt x="14" y="38"/>
                    <a:pt x="14" y="38"/>
                  </a:cubicBezTo>
                  <a:cubicBezTo>
                    <a:pt x="11" y="38"/>
                    <a:pt x="11" y="38"/>
                    <a:pt x="11" y="38"/>
                  </a:cubicBezTo>
                  <a:cubicBezTo>
                    <a:pt x="11" y="38"/>
                    <a:pt x="10" y="38"/>
                    <a:pt x="10" y="38"/>
                  </a:cubicBezTo>
                  <a:cubicBezTo>
                    <a:pt x="10" y="38"/>
                    <a:pt x="10" y="37"/>
                    <a:pt x="10" y="37"/>
                  </a:cubicBezTo>
                  <a:cubicBezTo>
                    <a:pt x="32" y="1"/>
                    <a:pt x="32" y="1"/>
                    <a:pt x="32" y="1"/>
                  </a:cubicBezTo>
                  <a:cubicBezTo>
                    <a:pt x="32" y="1"/>
                    <a:pt x="32" y="1"/>
                    <a:pt x="32" y="1"/>
                  </a:cubicBezTo>
                  <a:cubicBezTo>
                    <a:pt x="32" y="0"/>
                    <a:pt x="32" y="0"/>
                    <a:pt x="33" y="0"/>
                  </a:cubicBezTo>
                  <a:cubicBezTo>
                    <a:pt x="36" y="0"/>
                    <a:pt x="36" y="0"/>
                    <a:pt x="36" y="0"/>
                  </a:cubicBezTo>
                  <a:cubicBezTo>
                    <a:pt x="36" y="0"/>
                    <a:pt x="36" y="1"/>
                    <a:pt x="36" y="1"/>
                  </a:cubicBezTo>
                  <a:cubicBezTo>
                    <a:pt x="37" y="1"/>
                    <a:pt x="37" y="1"/>
                    <a:pt x="36" y="1"/>
                  </a:cubicBezTo>
                  <a:lnTo>
                    <a:pt x="15" y="37"/>
                  </a:lnTo>
                  <a:close/>
                  <a:moveTo>
                    <a:pt x="46" y="26"/>
                  </a:moveTo>
                  <a:cubicBezTo>
                    <a:pt x="46" y="28"/>
                    <a:pt x="46" y="29"/>
                    <a:pt x="46" y="30"/>
                  </a:cubicBezTo>
                  <a:cubicBezTo>
                    <a:pt x="45" y="32"/>
                    <a:pt x="45" y="33"/>
                    <a:pt x="44" y="34"/>
                  </a:cubicBezTo>
                  <a:cubicBezTo>
                    <a:pt x="43" y="35"/>
                    <a:pt x="42" y="36"/>
                    <a:pt x="41" y="36"/>
                  </a:cubicBezTo>
                  <a:cubicBezTo>
                    <a:pt x="40" y="37"/>
                    <a:pt x="38" y="37"/>
                    <a:pt x="36" y="37"/>
                  </a:cubicBezTo>
                  <a:cubicBezTo>
                    <a:pt x="33" y="37"/>
                    <a:pt x="31" y="36"/>
                    <a:pt x="29" y="34"/>
                  </a:cubicBezTo>
                  <a:cubicBezTo>
                    <a:pt x="28" y="32"/>
                    <a:pt x="27" y="29"/>
                    <a:pt x="27" y="26"/>
                  </a:cubicBezTo>
                  <a:cubicBezTo>
                    <a:pt x="27" y="25"/>
                    <a:pt x="27" y="23"/>
                    <a:pt x="27" y="22"/>
                  </a:cubicBezTo>
                  <a:cubicBezTo>
                    <a:pt x="28" y="20"/>
                    <a:pt x="28" y="19"/>
                    <a:pt x="29" y="18"/>
                  </a:cubicBezTo>
                  <a:cubicBezTo>
                    <a:pt x="30" y="17"/>
                    <a:pt x="31" y="17"/>
                    <a:pt x="32" y="16"/>
                  </a:cubicBezTo>
                  <a:cubicBezTo>
                    <a:pt x="34" y="16"/>
                    <a:pt x="35" y="15"/>
                    <a:pt x="37" y="15"/>
                  </a:cubicBezTo>
                  <a:cubicBezTo>
                    <a:pt x="40" y="15"/>
                    <a:pt x="42" y="16"/>
                    <a:pt x="44" y="18"/>
                  </a:cubicBezTo>
                  <a:cubicBezTo>
                    <a:pt x="45" y="20"/>
                    <a:pt x="46" y="23"/>
                    <a:pt x="46" y="26"/>
                  </a:cubicBezTo>
                  <a:close/>
                  <a:moveTo>
                    <a:pt x="40" y="26"/>
                  </a:moveTo>
                  <a:cubicBezTo>
                    <a:pt x="40" y="24"/>
                    <a:pt x="40" y="23"/>
                    <a:pt x="40" y="22"/>
                  </a:cubicBezTo>
                  <a:cubicBezTo>
                    <a:pt x="39" y="21"/>
                    <a:pt x="38" y="20"/>
                    <a:pt x="36" y="20"/>
                  </a:cubicBezTo>
                  <a:cubicBezTo>
                    <a:pt x="35" y="20"/>
                    <a:pt x="34" y="21"/>
                    <a:pt x="34" y="22"/>
                  </a:cubicBezTo>
                  <a:cubicBezTo>
                    <a:pt x="33" y="23"/>
                    <a:pt x="33" y="24"/>
                    <a:pt x="33" y="26"/>
                  </a:cubicBezTo>
                  <a:cubicBezTo>
                    <a:pt x="33" y="27"/>
                    <a:pt x="33" y="28"/>
                    <a:pt x="33" y="29"/>
                  </a:cubicBezTo>
                  <a:cubicBezTo>
                    <a:pt x="33" y="29"/>
                    <a:pt x="33" y="30"/>
                    <a:pt x="34" y="30"/>
                  </a:cubicBezTo>
                  <a:cubicBezTo>
                    <a:pt x="34" y="31"/>
                    <a:pt x="34" y="31"/>
                    <a:pt x="35" y="32"/>
                  </a:cubicBezTo>
                  <a:cubicBezTo>
                    <a:pt x="35" y="32"/>
                    <a:pt x="36" y="32"/>
                    <a:pt x="37" y="32"/>
                  </a:cubicBezTo>
                  <a:cubicBezTo>
                    <a:pt x="38" y="32"/>
                    <a:pt x="39" y="32"/>
                    <a:pt x="40" y="30"/>
                  </a:cubicBezTo>
                  <a:cubicBezTo>
                    <a:pt x="40" y="29"/>
                    <a:pt x="40" y="28"/>
                    <a:pt x="40" y="2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1" name="Freeform 39"/>
            <p:cNvSpPr/>
            <p:nvPr/>
          </p:nvSpPr>
          <p:spPr bwMode="auto">
            <a:xfrm>
              <a:off x="4926207" y="3992168"/>
              <a:ext cx="64891" cy="108591"/>
            </a:xfrm>
            <a:custGeom>
              <a:avLst/>
              <a:gdLst>
                <a:gd name="T0" fmla="*/ 21 w 21"/>
                <a:gd name="T1" fmla="*/ 35 h 35"/>
                <a:gd name="T2" fmla="*/ 20 w 21"/>
                <a:gd name="T3" fmla="*/ 35 h 35"/>
                <a:gd name="T4" fmla="*/ 1 w 21"/>
                <a:gd name="T5" fmla="*/ 35 h 35"/>
                <a:gd name="T6" fmla="*/ 1 w 21"/>
                <a:gd name="T7" fmla="*/ 35 h 35"/>
                <a:gd name="T8" fmla="*/ 1 w 21"/>
                <a:gd name="T9" fmla="*/ 34 h 35"/>
                <a:gd name="T10" fmla="*/ 1 w 21"/>
                <a:gd name="T11" fmla="*/ 30 h 35"/>
                <a:gd name="T12" fmla="*/ 1 w 21"/>
                <a:gd name="T13" fmla="*/ 29 h 35"/>
                <a:gd name="T14" fmla="*/ 1 w 21"/>
                <a:gd name="T15" fmla="*/ 29 h 35"/>
                <a:gd name="T16" fmla="*/ 7 w 21"/>
                <a:gd name="T17" fmla="*/ 29 h 35"/>
                <a:gd name="T18" fmla="*/ 7 w 21"/>
                <a:gd name="T19" fmla="*/ 8 h 35"/>
                <a:gd name="T20" fmla="*/ 1 w 21"/>
                <a:gd name="T21" fmla="*/ 9 h 35"/>
                <a:gd name="T22" fmla="*/ 1 w 21"/>
                <a:gd name="T23" fmla="*/ 8 h 35"/>
                <a:gd name="T24" fmla="*/ 0 w 21"/>
                <a:gd name="T25" fmla="*/ 8 h 35"/>
                <a:gd name="T26" fmla="*/ 0 w 21"/>
                <a:gd name="T27" fmla="*/ 4 h 35"/>
                <a:gd name="T28" fmla="*/ 1 w 21"/>
                <a:gd name="T29" fmla="*/ 3 h 35"/>
                <a:gd name="T30" fmla="*/ 1 w 21"/>
                <a:gd name="T31" fmla="*/ 3 h 35"/>
                <a:gd name="T32" fmla="*/ 10 w 21"/>
                <a:gd name="T33" fmla="*/ 0 h 35"/>
                <a:gd name="T34" fmla="*/ 12 w 21"/>
                <a:gd name="T35" fmla="*/ 0 h 35"/>
                <a:gd name="T36" fmla="*/ 13 w 21"/>
                <a:gd name="T37" fmla="*/ 0 h 35"/>
                <a:gd name="T38" fmla="*/ 14 w 21"/>
                <a:gd name="T39" fmla="*/ 1 h 35"/>
                <a:gd name="T40" fmla="*/ 14 w 21"/>
                <a:gd name="T41" fmla="*/ 3 h 35"/>
                <a:gd name="T42" fmla="*/ 14 w 21"/>
                <a:gd name="T43" fmla="*/ 29 h 35"/>
                <a:gd name="T44" fmla="*/ 20 w 21"/>
                <a:gd name="T45" fmla="*/ 29 h 35"/>
                <a:gd name="T46" fmla="*/ 21 w 21"/>
                <a:gd name="T47" fmla="*/ 29 h 35"/>
                <a:gd name="T48" fmla="*/ 21 w 21"/>
                <a:gd name="T49" fmla="*/ 30 h 35"/>
                <a:gd name="T50" fmla="*/ 21 w 21"/>
                <a:gd name="T51" fmla="*/ 34 h 35"/>
                <a:gd name="T52" fmla="*/ 21 w 21"/>
                <a:gd name="T5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35">
                  <a:moveTo>
                    <a:pt x="21" y="35"/>
                  </a:moveTo>
                  <a:cubicBezTo>
                    <a:pt x="21" y="35"/>
                    <a:pt x="21" y="35"/>
                    <a:pt x="20" y="35"/>
                  </a:cubicBezTo>
                  <a:cubicBezTo>
                    <a:pt x="1" y="35"/>
                    <a:pt x="1" y="35"/>
                    <a:pt x="1" y="35"/>
                  </a:cubicBezTo>
                  <a:cubicBezTo>
                    <a:pt x="1" y="35"/>
                    <a:pt x="1" y="35"/>
                    <a:pt x="1" y="35"/>
                  </a:cubicBezTo>
                  <a:cubicBezTo>
                    <a:pt x="1" y="35"/>
                    <a:pt x="1" y="34"/>
                    <a:pt x="1" y="34"/>
                  </a:cubicBezTo>
                  <a:cubicBezTo>
                    <a:pt x="1" y="30"/>
                    <a:pt x="1" y="30"/>
                    <a:pt x="1" y="30"/>
                  </a:cubicBezTo>
                  <a:cubicBezTo>
                    <a:pt x="1" y="30"/>
                    <a:pt x="1" y="29"/>
                    <a:pt x="1" y="29"/>
                  </a:cubicBezTo>
                  <a:cubicBezTo>
                    <a:pt x="1" y="29"/>
                    <a:pt x="1" y="29"/>
                    <a:pt x="1" y="29"/>
                  </a:cubicBezTo>
                  <a:cubicBezTo>
                    <a:pt x="7" y="29"/>
                    <a:pt x="7" y="29"/>
                    <a:pt x="7" y="29"/>
                  </a:cubicBezTo>
                  <a:cubicBezTo>
                    <a:pt x="7" y="8"/>
                    <a:pt x="7" y="8"/>
                    <a:pt x="7" y="8"/>
                  </a:cubicBezTo>
                  <a:cubicBezTo>
                    <a:pt x="1" y="9"/>
                    <a:pt x="1" y="9"/>
                    <a:pt x="1" y="9"/>
                  </a:cubicBezTo>
                  <a:cubicBezTo>
                    <a:pt x="1" y="9"/>
                    <a:pt x="1" y="9"/>
                    <a:pt x="1" y="8"/>
                  </a:cubicBezTo>
                  <a:cubicBezTo>
                    <a:pt x="0" y="8"/>
                    <a:pt x="0" y="8"/>
                    <a:pt x="0" y="8"/>
                  </a:cubicBezTo>
                  <a:cubicBezTo>
                    <a:pt x="0" y="4"/>
                    <a:pt x="0" y="4"/>
                    <a:pt x="0" y="4"/>
                  </a:cubicBezTo>
                  <a:cubicBezTo>
                    <a:pt x="0" y="4"/>
                    <a:pt x="0" y="3"/>
                    <a:pt x="1" y="3"/>
                  </a:cubicBezTo>
                  <a:cubicBezTo>
                    <a:pt x="1" y="3"/>
                    <a:pt x="1" y="3"/>
                    <a:pt x="1" y="3"/>
                  </a:cubicBezTo>
                  <a:cubicBezTo>
                    <a:pt x="10" y="0"/>
                    <a:pt x="10" y="0"/>
                    <a:pt x="10" y="0"/>
                  </a:cubicBezTo>
                  <a:cubicBezTo>
                    <a:pt x="10" y="0"/>
                    <a:pt x="11" y="0"/>
                    <a:pt x="12" y="0"/>
                  </a:cubicBezTo>
                  <a:cubicBezTo>
                    <a:pt x="12" y="0"/>
                    <a:pt x="13" y="0"/>
                    <a:pt x="13" y="0"/>
                  </a:cubicBezTo>
                  <a:cubicBezTo>
                    <a:pt x="13" y="1"/>
                    <a:pt x="14" y="1"/>
                    <a:pt x="14" y="1"/>
                  </a:cubicBezTo>
                  <a:cubicBezTo>
                    <a:pt x="14" y="2"/>
                    <a:pt x="14" y="2"/>
                    <a:pt x="14" y="3"/>
                  </a:cubicBezTo>
                  <a:cubicBezTo>
                    <a:pt x="14" y="29"/>
                    <a:pt x="14" y="29"/>
                    <a:pt x="14" y="29"/>
                  </a:cubicBezTo>
                  <a:cubicBezTo>
                    <a:pt x="20" y="29"/>
                    <a:pt x="20" y="29"/>
                    <a:pt x="20" y="29"/>
                  </a:cubicBezTo>
                  <a:cubicBezTo>
                    <a:pt x="21" y="29"/>
                    <a:pt x="21" y="29"/>
                    <a:pt x="21" y="29"/>
                  </a:cubicBezTo>
                  <a:cubicBezTo>
                    <a:pt x="21" y="29"/>
                    <a:pt x="21" y="30"/>
                    <a:pt x="21" y="30"/>
                  </a:cubicBezTo>
                  <a:cubicBezTo>
                    <a:pt x="21" y="34"/>
                    <a:pt x="21" y="34"/>
                    <a:pt x="21" y="34"/>
                  </a:cubicBezTo>
                  <a:cubicBezTo>
                    <a:pt x="21" y="34"/>
                    <a:pt x="21" y="35"/>
                    <a:pt x="21" y="35"/>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2" name="Freeform 40"/>
            <p:cNvSpPr/>
            <p:nvPr/>
          </p:nvSpPr>
          <p:spPr bwMode="auto">
            <a:xfrm>
              <a:off x="5018907" y="3994816"/>
              <a:ext cx="84754" cy="109915"/>
            </a:xfrm>
            <a:custGeom>
              <a:avLst/>
              <a:gdLst>
                <a:gd name="T0" fmla="*/ 27 w 27"/>
                <a:gd name="T1" fmla="*/ 22 h 35"/>
                <a:gd name="T2" fmla="*/ 26 w 27"/>
                <a:gd name="T3" fmla="*/ 28 h 35"/>
                <a:gd name="T4" fmla="*/ 23 w 27"/>
                <a:gd name="T5" fmla="*/ 32 h 35"/>
                <a:gd name="T6" fmla="*/ 19 w 27"/>
                <a:gd name="T7" fmla="*/ 34 h 35"/>
                <a:gd name="T8" fmla="*/ 13 w 27"/>
                <a:gd name="T9" fmla="*/ 35 h 35"/>
                <a:gd name="T10" fmla="*/ 6 w 27"/>
                <a:gd name="T11" fmla="*/ 34 h 35"/>
                <a:gd name="T12" fmla="*/ 0 w 27"/>
                <a:gd name="T13" fmla="*/ 31 h 35"/>
                <a:gd name="T14" fmla="*/ 0 w 27"/>
                <a:gd name="T15" fmla="*/ 30 h 35"/>
                <a:gd name="T16" fmla="*/ 1 w 27"/>
                <a:gd name="T17" fmla="*/ 29 h 35"/>
                <a:gd name="T18" fmla="*/ 1 w 27"/>
                <a:gd name="T19" fmla="*/ 28 h 35"/>
                <a:gd name="T20" fmla="*/ 2 w 27"/>
                <a:gd name="T21" fmla="*/ 27 h 35"/>
                <a:gd name="T22" fmla="*/ 3 w 27"/>
                <a:gd name="T23" fmla="*/ 26 h 35"/>
                <a:gd name="T24" fmla="*/ 3 w 27"/>
                <a:gd name="T25" fmla="*/ 25 h 35"/>
                <a:gd name="T26" fmla="*/ 4 w 27"/>
                <a:gd name="T27" fmla="*/ 26 h 35"/>
                <a:gd name="T28" fmla="*/ 8 w 27"/>
                <a:gd name="T29" fmla="*/ 28 h 35"/>
                <a:gd name="T30" fmla="*/ 12 w 27"/>
                <a:gd name="T31" fmla="*/ 28 h 35"/>
                <a:gd name="T32" fmla="*/ 18 w 27"/>
                <a:gd name="T33" fmla="*/ 27 h 35"/>
                <a:gd name="T34" fmla="*/ 20 w 27"/>
                <a:gd name="T35" fmla="*/ 23 h 35"/>
                <a:gd name="T36" fmla="*/ 18 w 27"/>
                <a:gd name="T37" fmla="*/ 19 h 35"/>
                <a:gd name="T38" fmla="*/ 14 w 27"/>
                <a:gd name="T39" fmla="*/ 18 h 35"/>
                <a:gd name="T40" fmla="*/ 12 w 27"/>
                <a:gd name="T41" fmla="*/ 18 h 35"/>
                <a:gd name="T42" fmla="*/ 11 w 27"/>
                <a:gd name="T43" fmla="*/ 18 h 35"/>
                <a:gd name="T44" fmla="*/ 9 w 27"/>
                <a:gd name="T45" fmla="*/ 19 h 35"/>
                <a:gd name="T46" fmla="*/ 7 w 27"/>
                <a:gd name="T47" fmla="*/ 20 h 35"/>
                <a:gd name="T48" fmla="*/ 6 w 27"/>
                <a:gd name="T49" fmla="*/ 20 h 35"/>
                <a:gd name="T50" fmla="*/ 4 w 27"/>
                <a:gd name="T51" fmla="*/ 20 h 35"/>
                <a:gd name="T52" fmla="*/ 3 w 27"/>
                <a:gd name="T53" fmla="*/ 19 h 35"/>
                <a:gd name="T54" fmla="*/ 1 w 27"/>
                <a:gd name="T55" fmla="*/ 18 h 35"/>
                <a:gd name="T56" fmla="*/ 1 w 27"/>
                <a:gd name="T57" fmla="*/ 16 h 35"/>
                <a:gd name="T58" fmla="*/ 2 w 27"/>
                <a:gd name="T59" fmla="*/ 4 h 35"/>
                <a:gd name="T60" fmla="*/ 3 w 27"/>
                <a:gd name="T61" fmla="*/ 1 h 35"/>
                <a:gd name="T62" fmla="*/ 6 w 27"/>
                <a:gd name="T63" fmla="*/ 0 h 35"/>
                <a:gd name="T64" fmla="*/ 24 w 27"/>
                <a:gd name="T65" fmla="*/ 0 h 35"/>
                <a:gd name="T66" fmla="*/ 25 w 27"/>
                <a:gd name="T67" fmla="*/ 0 h 35"/>
                <a:gd name="T68" fmla="*/ 25 w 27"/>
                <a:gd name="T69" fmla="*/ 1 h 35"/>
                <a:gd name="T70" fmla="*/ 25 w 27"/>
                <a:gd name="T71" fmla="*/ 5 h 35"/>
                <a:gd name="T72" fmla="*/ 25 w 27"/>
                <a:gd name="T73" fmla="*/ 6 h 35"/>
                <a:gd name="T74" fmla="*/ 24 w 27"/>
                <a:gd name="T75" fmla="*/ 6 h 35"/>
                <a:gd name="T76" fmla="*/ 9 w 27"/>
                <a:gd name="T77" fmla="*/ 6 h 35"/>
                <a:gd name="T78" fmla="*/ 8 w 27"/>
                <a:gd name="T79" fmla="*/ 13 h 35"/>
                <a:gd name="T80" fmla="*/ 12 w 27"/>
                <a:gd name="T81" fmla="*/ 12 h 35"/>
                <a:gd name="T82" fmla="*/ 15 w 27"/>
                <a:gd name="T83" fmla="*/ 12 h 35"/>
                <a:gd name="T84" fmla="*/ 20 w 27"/>
                <a:gd name="T85" fmla="*/ 12 h 35"/>
                <a:gd name="T86" fmla="*/ 24 w 27"/>
                <a:gd name="T87" fmla="*/ 15 h 35"/>
                <a:gd name="T88" fmla="*/ 26 w 27"/>
                <a:gd name="T89" fmla="*/ 18 h 35"/>
                <a:gd name="T90" fmla="*/ 27 w 27"/>
                <a:gd name="T9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35">
                  <a:moveTo>
                    <a:pt x="27" y="22"/>
                  </a:moveTo>
                  <a:cubicBezTo>
                    <a:pt x="27" y="24"/>
                    <a:pt x="27" y="26"/>
                    <a:pt x="26" y="28"/>
                  </a:cubicBezTo>
                  <a:cubicBezTo>
                    <a:pt x="25" y="29"/>
                    <a:pt x="24" y="31"/>
                    <a:pt x="23" y="32"/>
                  </a:cubicBezTo>
                  <a:cubicBezTo>
                    <a:pt x="22" y="33"/>
                    <a:pt x="20" y="33"/>
                    <a:pt x="19" y="34"/>
                  </a:cubicBezTo>
                  <a:cubicBezTo>
                    <a:pt x="17" y="34"/>
                    <a:pt x="15" y="35"/>
                    <a:pt x="13" y="35"/>
                  </a:cubicBezTo>
                  <a:cubicBezTo>
                    <a:pt x="11" y="35"/>
                    <a:pt x="9" y="35"/>
                    <a:pt x="6" y="34"/>
                  </a:cubicBezTo>
                  <a:cubicBezTo>
                    <a:pt x="4" y="34"/>
                    <a:pt x="2" y="33"/>
                    <a:pt x="0" y="31"/>
                  </a:cubicBezTo>
                  <a:cubicBezTo>
                    <a:pt x="0" y="31"/>
                    <a:pt x="0" y="30"/>
                    <a:pt x="0" y="30"/>
                  </a:cubicBezTo>
                  <a:cubicBezTo>
                    <a:pt x="0" y="30"/>
                    <a:pt x="0" y="29"/>
                    <a:pt x="1" y="29"/>
                  </a:cubicBezTo>
                  <a:cubicBezTo>
                    <a:pt x="1" y="29"/>
                    <a:pt x="1" y="28"/>
                    <a:pt x="1" y="28"/>
                  </a:cubicBezTo>
                  <a:cubicBezTo>
                    <a:pt x="2" y="27"/>
                    <a:pt x="2" y="27"/>
                    <a:pt x="2" y="27"/>
                  </a:cubicBezTo>
                  <a:cubicBezTo>
                    <a:pt x="2" y="26"/>
                    <a:pt x="2" y="26"/>
                    <a:pt x="3" y="26"/>
                  </a:cubicBezTo>
                  <a:cubicBezTo>
                    <a:pt x="3" y="25"/>
                    <a:pt x="3" y="25"/>
                    <a:pt x="3" y="25"/>
                  </a:cubicBezTo>
                  <a:cubicBezTo>
                    <a:pt x="4" y="25"/>
                    <a:pt x="4" y="25"/>
                    <a:pt x="4" y="26"/>
                  </a:cubicBezTo>
                  <a:cubicBezTo>
                    <a:pt x="6" y="27"/>
                    <a:pt x="7" y="27"/>
                    <a:pt x="8" y="28"/>
                  </a:cubicBezTo>
                  <a:cubicBezTo>
                    <a:pt x="10" y="28"/>
                    <a:pt x="11" y="28"/>
                    <a:pt x="12" y="28"/>
                  </a:cubicBezTo>
                  <a:cubicBezTo>
                    <a:pt x="15" y="28"/>
                    <a:pt x="17" y="28"/>
                    <a:pt x="18" y="27"/>
                  </a:cubicBezTo>
                  <a:cubicBezTo>
                    <a:pt x="19" y="26"/>
                    <a:pt x="20" y="24"/>
                    <a:pt x="20" y="23"/>
                  </a:cubicBezTo>
                  <a:cubicBezTo>
                    <a:pt x="20" y="21"/>
                    <a:pt x="19" y="20"/>
                    <a:pt x="18" y="19"/>
                  </a:cubicBezTo>
                  <a:cubicBezTo>
                    <a:pt x="17" y="18"/>
                    <a:pt x="16" y="18"/>
                    <a:pt x="14" y="18"/>
                  </a:cubicBezTo>
                  <a:cubicBezTo>
                    <a:pt x="13" y="18"/>
                    <a:pt x="13" y="18"/>
                    <a:pt x="12" y="18"/>
                  </a:cubicBezTo>
                  <a:cubicBezTo>
                    <a:pt x="12" y="18"/>
                    <a:pt x="11" y="18"/>
                    <a:pt x="11" y="18"/>
                  </a:cubicBezTo>
                  <a:cubicBezTo>
                    <a:pt x="10" y="19"/>
                    <a:pt x="10" y="19"/>
                    <a:pt x="9" y="19"/>
                  </a:cubicBezTo>
                  <a:cubicBezTo>
                    <a:pt x="8" y="19"/>
                    <a:pt x="8" y="19"/>
                    <a:pt x="7" y="20"/>
                  </a:cubicBezTo>
                  <a:cubicBezTo>
                    <a:pt x="7" y="20"/>
                    <a:pt x="7" y="20"/>
                    <a:pt x="6" y="20"/>
                  </a:cubicBezTo>
                  <a:cubicBezTo>
                    <a:pt x="5" y="20"/>
                    <a:pt x="5" y="20"/>
                    <a:pt x="4" y="20"/>
                  </a:cubicBezTo>
                  <a:cubicBezTo>
                    <a:pt x="3" y="19"/>
                    <a:pt x="3" y="19"/>
                    <a:pt x="3" y="19"/>
                  </a:cubicBezTo>
                  <a:cubicBezTo>
                    <a:pt x="2" y="19"/>
                    <a:pt x="1" y="19"/>
                    <a:pt x="1" y="18"/>
                  </a:cubicBezTo>
                  <a:cubicBezTo>
                    <a:pt x="1" y="18"/>
                    <a:pt x="1" y="17"/>
                    <a:pt x="1" y="16"/>
                  </a:cubicBezTo>
                  <a:cubicBezTo>
                    <a:pt x="2" y="4"/>
                    <a:pt x="2" y="4"/>
                    <a:pt x="2" y="4"/>
                  </a:cubicBezTo>
                  <a:cubicBezTo>
                    <a:pt x="2" y="2"/>
                    <a:pt x="3" y="1"/>
                    <a:pt x="3" y="1"/>
                  </a:cubicBezTo>
                  <a:cubicBezTo>
                    <a:pt x="4" y="0"/>
                    <a:pt x="5" y="0"/>
                    <a:pt x="6" y="0"/>
                  </a:cubicBezTo>
                  <a:cubicBezTo>
                    <a:pt x="24" y="0"/>
                    <a:pt x="24" y="0"/>
                    <a:pt x="24" y="0"/>
                  </a:cubicBezTo>
                  <a:cubicBezTo>
                    <a:pt x="24" y="0"/>
                    <a:pt x="25" y="0"/>
                    <a:pt x="25" y="0"/>
                  </a:cubicBezTo>
                  <a:cubicBezTo>
                    <a:pt x="25" y="0"/>
                    <a:pt x="25" y="0"/>
                    <a:pt x="25" y="1"/>
                  </a:cubicBezTo>
                  <a:cubicBezTo>
                    <a:pt x="25" y="5"/>
                    <a:pt x="25" y="5"/>
                    <a:pt x="25" y="5"/>
                  </a:cubicBezTo>
                  <a:cubicBezTo>
                    <a:pt x="25" y="5"/>
                    <a:pt x="25" y="6"/>
                    <a:pt x="25" y="6"/>
                  </a:cubicBezTo>
                  <a:cubicBezTo>
                    <a:pt x="24" y="6"/>
                    <a:pt x="24" y="6"/>
                    <a:pt x="24" y="6"/>
                  </a:cubicBezTo>
                  <a:cubicBezTo>
                    <a:pt x="9" y="6"/>
                    <a:pt x="9" y="6"/>
                    <a:pt x="9" y="6"/>
                  </a:cubicBezTo>
                  <a:cubicBezTo>
                    <a:pt x="8" y="13"/>
                    <a:pt x="8" y="13"/>
                    <a:pt x="8" y="13"/>
                  </a:cubicBezTo>
                  <a:cubicBezTo>
                    <a:pt x="9" y="12"/>
                    <a:pt x="10" y="12"/>
                    <a:pt x="12" y="12"/>
                  </a:cubicBezTo>
                  <a:cubicBezTo>
                    <a:pt x="13" y="12"/>
                    <a:pt x="14" y="12"/>
                    <a:pt x="15" y="12"/>
                  </a:cubicBezTo>
                  <a:cubicBezTo>
                    <a:pt x="17" y="12"/>
                    <a:pt x="18" y="12"/>
                    <a:pt x="20" y="12"/>
                  </a:cubicBezTo>
                  <a:cubicBezTo>
                    <a:pt x="21" y="13"/>
                    <a:pt x="23" y="14"/>
                    <a:pt x="24" y="15"/>
                  </a:cubicBezTo>
                  <a:cubicBezTo>
                    <a:pt x="25" y="16"/>
                    <a:pt x="26" y="17"/>
                    <a:pt x="26" y="18"/>
                  </a:cubicBezTo>
                  <a:cubicBezTo>
                    <a:pt x="27" y="19"/>
                    <a:pt x="27" y="21"/>
                    <a:pt x="27" y="22"/>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3" name="Freeform 41"/>
            <p:cNvSpPr>
              <a:spLocks noEditPoints="1"/>
            </p:cNvSpPr>
            <p:nvPr/>
          </p:nvSpPr>
          <p:spPr bwMode="auto">
            <a:xfrm>
              <a:off x="5119555" y="3988195"/>
              <a:ext cx="144347" cy="119185"/>
            </a:xfrm>
            <a:custGeom>
              <a:avLst/>
              <a:gdLst>
                <a:gd name="T0" fmla="*/ 20 w 46"/>
                <a:gd name="T1" fmla="*/ 12 h 38"/>
                <a:gd name="T2" fmla="*/ 19 w 46"/>
                <a:gd name="T3" fmla="*/ 16 h 38"/>
                <a:gd name="T4" fmla="*/ 17 w 46"/>
                <a:gd name="T5" fmla="*/ 20 h 38"/>
                <a:gd name="T6" fmla="*/ 14 w 46"/>
                <a:gd name="T7" fmla="*/ 22 h 38"/>
                <a:gd name="T8" fmla="*/ 10 w 46"/>
                <a:gd name="T9" fmla="*/ 23 h 38"/>
                <a:gd name="T10" fmla="*/ 3 w 46"/>
                <a:gd name="T11" fmla="*/ 20 h 38"/>
                <a:gd name="T12" fmla="*/ 0 w 46"/>
                <a:gd name="T13" fmla="*/ 12 h 38"/>
                <a:gd name="T14" fmla="*/ 1 w 46"/>
                <a:gd name="T15" fmla="*/ 8 h 38"/>
                <a:gd name="T16" fmla="*/ 3 w 46"/>
                <a:gd name="T17" fmla="*/ 4 h 38"/>
                <a:gd name="T18" fmla="*/ 6 w 46"/>
                <a:gd name="T19" fmla="*/ 2 h 38"/>
                <a:gd name="T20" fmla="*/ 10 w 46"/>
                <a:gd name="T21" fmla="*/ 1 h 38"/>
                <a:gd name="T22" fmla="*/ 17 w 46"/>
                <a:gd name="T23" fmla="*/ 4 h 38"/>
                <a:gd name="T24" fmla="*/ 20 w 46"/>
                <a:gd name="T25" fmla="*/ 12 h 38"/>
                <a:gd name="T26" fmla="*/ 14 w 46"/>
                <a:gd name="T27" fmla="*/ 12 h 38"/>
                <a:gd name="T28" fmla="*/ 13 w 46"/>
                <a:gd name="T29" fmla="*/ 8 h 38"/>
                <a:gd name="T30" fmla="*/ 10 w 46"/>
                <a:gd name="T31" fmla="*/ 6 h 38"/>
                <a:gd name="T32" fmla="*/ 7 w 46"/>
                <a:gd name="T33" fmla="*/ 8 h 38"/>
                <a:gd name="T34" fmla="*/ 6 w 46"/>
                <a:gd name="T35" fmla="*/ 12 h 38"/>
                <a:gd name="T36" fmla="*/ 6 w 46"/>
                <a:gd name="T37" fmla="*/ 14 h 38"/>
                <a:gd name="T38" fmla="*/ 7 w 46"/>
                <a:gd name="T39" fmla="*/ 16 h 38"/>
                <a:gd name="T40" fmla="*/ 8 w 46"/>
                <a:gd name="T41" fmla="*/ 18 h 38"/>
                <a:gd name="T42" fmla="*/ 10 w 46"/>
                <a:gd name="T43" fmla="*/ 18 h 38"/>
                <a:gd name="T44" fmla="*/ 13 w 46"/>
                <a:gd name="T45" fmla="*/ 16 h 38"/>
                <a:gd name="T46" fmla="*/ 14 w 46"/>
                <a:gd name="T47" fmla="*/ 12 h 38"/>
                <a:gd name="T48" fmla="*/ 15 w 46"/>
                <a:gd name="T49" fmla="*/ 37 h 38"/>
                <a:gd name="T50" fmla="*/ 15 w 46"/>
                <a:gd name="T51" fmla="*/ 38 h 38"/>
                <a:gd name="T52" fmla="*/ 13 w 46"/>
                <a:gd name="T53" fmla="*/ 38 h 38"/>
                <a:gd name="T54" fmla="*/ 11 w 46"/>
                <a:gd name="T55" fmla="*/ 38 h 38"/>
                <a:gd name="T56" fmla="*/ 10 w 46"/>
                <a:gd name="T57" fmla="*/ 37 h 38"/>
                <a:gd name="T58" fmla="*/ 10 w 46"/>
                <a:gd name="T59" fmla="*/ 37 h 38"/>
                <a:gd name="T60" fmla="*/ 31 w 46"/>
                <a:gd name="T61" fmla="*/ 1 h 38"/>
                <a:gd name="T62" fmla="*/ 32 w 46"/>
                <a:gd name="T63" fmla="*/ 0 h 38"/>
                <a:gd name="T64" fmla="*/ 33 w 46"/>
                <a:gd name="T65" fmla="*/ 0 h 38"/>
                <a:gd name="T66" fmla="*/ 36 w 46"/>
                <a:gd name="T67" fmla="*/ 0 h 38"/>
                <a:gd name="T68" fmla="*/ 36 w 46"/>
                <a:gd name="T69" fmla="*/ 0 h 38"/>
                <a:gd name="T70" fmla="*/ 36 w 46"/>
                <a:gd name="T71" fmla="*/ 1 h 38"/>
                <a:gd name="T72" fmla="*/ 15 w 46"/>
                <a:gd name="T73" fmla="*/ 37 h 38"/>
                <a:gd name="T74" fmla="*/ 46 w 46"/>
                <a:gd name="T75" fmla="*/ 26 h 38"/>
                <a:gd name="T76" fmla="*/ 46 w 46"/>
                <a:gd name="T77" fmla="*/ 30 h 38"/>
                <a:gd name="T78" fmla="*/ 44 w 46"/>
                <a:gd name="T79" fmla="*/ 33 h 38"/>
                <a:gd name="T80" fmla="*/ 41 w 46"/>
                <a:gd name="T81" fmla="*/ 36 h 38"/>
                <a:gd name="T82" fmla="*/ 36 w 46"/>
                <a:gd name="T83" fmla="*/ 36 h 38"/>
                <a:gd name="T84" fmla="*/ 29 w 46"/>
                <a:gd name="T85" fmla="*/ 34 h 38"/>
                <a:gd name="T86" fmla="*/ 27 w 46"/>
                <a:gd name="T87" fmla="*/ 26 h 38"/>
                <a:gd name="T88" fmla="*/ 27 w 46"/>
                <a:gd name="T89" fmla="*/ 21 h 38"/>
                <a:gd name="T90" fmla="*/ 29 w 46"/>
                <a:gd name="T91" fmla="*/ 18 h 38"/>
                <a:gd name="T92" fmla="*/ 32 w 46"/>
                <a:gd name="T93" fmla="*/ 16 h 38"/>
                <a:gd name="T94" fmla="*/ 36 w 46"/>
                <a:gd name="T95" fmla="*/ 15 h 38"/>
                <a:gd name="T96" fmla="*/ 44 w 46"/>
                <a:gd name="T97" fmla="*/ 18 h 38"/>
                <a:gd name="T98" fmla="*/ 46 w 46"/>
                <a:gd name="T99" fmla="*/ 26 h 38"/>
                <a:gd name="T100" fmla="*/ 40 w 46"/>
                <a:gd name="T101" fmla="*/ 26 h 38"/>
                <a:gd name="T102" fmla="*/ 39 w 46"/>
                <a:gd name="T103" fmla="*/ 21 h 38"/>
                <a:gd name="T104" fmla="*/ 36 w 46"/>
                <a:gd name="T105" fmla="*/ 20 h 38"/>
                <a:gd name="T106" fmla="*/ 33 w 46"/>
                <a:gd name="T107" fmla="*/ 21 h 38"/>
                <a:gd name="T108" fmla="*/ 33 w 46"/>
                <a:gd name="T109" fmla="*/ 26 h 38"/>
                <a:gd name="T110" fmla="*/ 33 w 46"/>
                <a:gd name="T111" fmla="*/ 28 h 38"/>
                <a:gd name="T112" fmla="*/ 33 w 46"/>
                <a:gd name="T113" fmla="*/ 30 h 38"/>
                <a:gd name="T114" fmla="*/ 35 w 46"/>
                <a:gd name="T115" fmla="*/ 31 h 38"/>
                <a:gd name="T116" fmla="*/ 36 w 46"/>
                <a:gd name="T117" fmla="*/ 32 h 38"/>
                <a:gd name="T118" fmla="*/ 39 w 46"/>
                <a:gd name="T119" fmla="*/ 30 h 38"/>
                <a:gd name="T120" fmla="*/ 40 w 46"/>
                <a:gd name="T1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38">
                  <a:moveTo>
                    <a:pt x="20" y="12"/>
                  </a:moveTo>
                  <a:cubicBezTo>
                    <a:pt x="20" y="14"/>
                    <a:pt x="20" y="15"/>
                    <a:pt x="19" y="16"/>
                  </a:cubicBezTo>
                  <a:cubicBezTo>
                    <a:pt x="19" y="18"/>
                    <a:pt x="18" y="19"/>
                    <a:pt x="17" y="20"/>
                  </a:cubicBezTo>
                  <a:cubicBezTo>
                    <a:pt x="17" y="21"/>
                    <a:pt x="16" y="22"/>
                    <a:pt x="14" y="22"/>
                  </a:cubicBezTo>
                  <a:cubicBezTo>
                    <a:pt x="13" y="23"/>
                    <a:pt x="12" y="23"/>
                    <a:pt x="10" y="23"/>
                  </a:cubicBezTo>
                  <a:cubicBezTo>
                    <a:pt x="7" y="23"/>
                    <a:pt x="4" y="22"/>
                    <a:pt x="3" y="20"/>
                  </a:cubicBezTo>
                  <a:cubicBezTo>
                    <a:pt x="1" y="18"/>
                    <a:pt x="0" y="15"/>
                    <a:pt x="0" y="12"/>
                  </a:cubicBezTo>
                  <a:cubicBezTo>
                    <a:pt x="0" y="11"/>
                    <a:pt x="1" y="9"/>
                    <a:pt x="1" y="8"/>
                  </a:cubicBezTo>
                  <a:cubicBezTo>
                    <a:pt x="1" y="6"/>
                    <a:pt x="2" y="5"/>
                    <a:pt x="3" y="4"/>
                  </a:cubicBezTo>
                  <a:cubicBezTo>
                    <a:pt x="4" y="3"/>
                    <a:pt x="5" y="3"/>
                    <a:pt x="6" y="2"/>
                  </a:cubicBezTo>
                  <a:cubicBezTo>
                    <a:pt x="7" y="2"/>
                    <a:pt x="8" y="1"/>
                    <a:pt x="10" y="1"/>
                  </a:cubicBezTo>
                  <a:cubicBezTo>
                    <a:pt x="13" y="1"/>
                    <a:pt x="16" y="2"/>
                    <a:pt x="17" y="4"/>
                  </a:cubicBezTo>
                  <a:cubicBezTo>
                    <a:pt x="19" y="6"/>
                    <a:pt x="20" y="9"/>
                    <a:pt x="20" y="12"/>
                  </a:cubicBezTo>
                  <a:close/>
                  <a:moveTo>
                    <a:pt x="14" y="12"/>
                  </a:moveTo>
                  <a:cubicBezTo>
                    <a:pt x="14" y="10"/>
                    <a:pt x="14" y="9"/>
                    <a:pt x="13" y="8"/>
                  </a:cubicBezTo>
                  <a:cubicBezTo>
                    <a:pt x="12" y="7"/>
                    <a:pt x="11" y="6"/>
                    <a:pt x="10" y="6"/>
                  </a:cubicBezTo>
                  <a:cubicBezTo>
                    <a:pt x="9" y="6"/>
                    <a:pt x="8" y="7"/>
                    <a:pt x="7" y="8"/>
                  </a:cubicBezTo>
                  <a:cubicBezTo>
                    <a:pt x="7" y="9"/>
                    <a:pt x="6" y="10"/>
                    <a:pt x="6" y="12"/>
                  </a:cubicBezTo>
                  <a:cubicBezTo>
                    <a:pt x="6" y="13"/>
                    <a:pt x="6" y="14"/>
                    <a:pt x="6" y="14"/>
                  </a:cubicBezTo>
                  <a:cubicBezTo>
                    <a:pt x="7" y="15"/>
                    <a:pt x="7" y="16"/>
                    <a:pt x="7" y="16"/>
                  </a:cubicBezTo>
                  <a:cubicBezTo>
                    <a:pt x="7" y="17"/>
                    <a:pt x="8" y="17"/>
                    <a:pt x="8" y="18"/>
                  </a:cubicBezTo>
                  <a:cubicBezTo>
                    <a:pt x="9" y="18"/>
                    <a:pt x="9" y="18"/>
                    <a:pt x="10" y="18"/>
                  </a:cubicBezTo>
                  <a:cubicBezTo>
                    <a:pt x="12" y="18"/>
                    <a:pt x="12" y="18"/>
                    <a:pt x="13" y="16"/>
                  </a:cubicBezTo>
                  <a:cubicBezTo>
                    <a:pt x="14" y="15"/>
                    <a:pt x="14" y="14"/>
                    <a:pt x="14" y="12"/>
                  </a:cubicBezTo>
                  <a:close/>
                  <a:moveTo>
                    <a:pt x="15" y="37"/>
                  </a:moveTo>
                  <a:cubicBezTo>
                    <a:pt x="15" y="37"/>
                    <a:pt x="15" y="37"/>
                    <a:pt x="15" y="38"/>
                  </a:cubicBezTo>
                  <a:cubicBezTo>
                    <a:pt x="14" y="38"/>
                    <a:pt x="14" y="38"/>
                    <a:pt x="13" y="38"/>
                  </a:cubicBezTo>
                  <a:cubicBezTo>
                    <a:pt x="11" y="38"/>
                    <a:pt x="11" y="38"/>
                    <a:pt x="11" y="38"/>
                  </a:cubicBezTo>
                  <a:cubicBezTo>
                    <a:pt x="11" y="38"/>
                    <a:pt x="10" y="38"/>
                    <a:pt x="10" y="37"/>
                  </a:cubicBezTo>
                  <a:cubicBezTo>
                    <a:pt x="10" y="37"/>
                    <a:pt x="10" y="37"/>
                    <a:pt x="10" y="37"/>
                  </a:cubicBezTo>
                  <a:cubicBezTo>
                    <a:pt x="31" y="1"/>
                    <a:pt x="31" y="1"/>
                    <a:pt x="31" y="1"/>
                  </a:cubicBezTo>
                  <a:cubicBezTo>
                    <a:pt x="32" y="1"/>
                    <a:pt x="32" y="0"/>
                    <a:pt x="32" y="0"/>
                  </a:cubicBezTo>
                  <a:cubicBezTo>
                    <a:pt x="32" y="0"/>
                    <a:pt x="32" y="0"/>
                    <a:pt x="33" y="0"/>
                  </a:cubicBezTo>
                  <a:cubicBezTo>
                    <a:pt x="36" y="0"/>
                    <a:pt x="36" y="0"/>
                    <a:pt x="36" y="0"/>
                  </a:cubicBezTo>
                  <a:cubicBezTo>
                    <a:pt x="36" y="0"/>
                    <a:pt x="36" y="0"/>
                    <a:pt x="36" y="0"/>
                  </a:cubicBezTo>
                  <a:cubicBezTo>
                    <a:pt x="36" y="0"/>
                    <a:pt x="36" y="1"/>
                    <a:pt x="36" y="1"/>
                  </a:cubicBezTo>
                  <a:lnTo>
                    <a:pt x="15" y="37"/>
                  </a:lnTo>
                  <a:close/>
                  <a:moveTo>
                    <a:pt x="46" y="26"/>
                  </a:moveTo>
                  <a:cubicBezTo>
                    <a:pt x="46" y="27"/>
                    <a:pt x="46" y="29"/>
                    <a:pt x="46" y="30"/>
                  </a:cubicBezTo>
                  <a:cubicBezTo>
                    <a:pt x="45" y="31"/>
                    <a:pt x="45" y="33"/>
                    <a:pt x="44" y="33"/>
                  </a:cubicBezTo>
                  <a:cubicBezTo>
                    <a:pt x="43" y="34"/>
                    <a:pt x="42" y="35"/>
                    <a:pt x="41" y="36"/>
                  </a:cubicBezTo>
                  <a:cubicBezTo>
                    <a:pt x="39" y="36"/>
                    <a:pt x="38" y="36"/>
                    <a:pt x="36" y="36"/>
                  </a:cubicBezTo>
                  <a:cubicBezTo>
                    <a:pt x="33" y="36"/>
                    <a:pt x="31" y="35"/>
                    <a:pt x="29" y="34"/>
                  </a:cubicBezTo>
                  <a:cubicBezTo>
                    <a:pt x="27" y="32"/>
                    <a:pt x="27" y="29"/>
                    <a:pt x="27" y="26"/>
                  </a:cubicBezTo>
                  <a:cubicBezTo>
                    <a:pt x="27" y="24"/>
                    <a:pt x="27" y="23"/>
                    <a:pt x="27" y="21"/>
                  </a:cubicBezTo>
                  <a:cubicBezTo>
                    <a:pt x="28" y="20"/>
                    <a:pt x="28" y="19"/>
                    <a:pt x="29" y="18"/>
                  </a:cubicBezTo>
                  <a:cubicBezTo>
                    <a:pt x="30" y="17"/>
                    <a:pt x="31" y="16"/>
                    <a:pt x="32" y="16"/>
                  </a:cubicBezTo>
                  <a:cubicBezTo>
                    <a:pt x="33" y="15"/>
                    <a:pt x="35" y="15"/>
                    <a:pt x="36" y="15"/>
                  </a:cubicBezTo>
                  <a:cubicBezTo>
                    <a:pt x="40" y="15"/>
                    <a:pt x="42" y="16"/>
                    <a:pt x="44" y="18"/>
                  </a:cubicBezTo>
                  <a:cubicBezTo>
                    <a:pt x="45" y="20"/>
                    <a:pt x="46" y="22"/>
                    <a:pt x="46" y="26"/>
                  </a:cubicBezTo>
                  <a:close/>
                  <a:moveTo>
                    <a:pt x="40" y="26"/>
                  </a:moveTo>
                  <a:cubicBezTo>
                    <a:pt x="40" y="24"/>
                    <a:pt x="40" y="23"/>
                    <a:pt x="39" y="21"/>
                  </a:cubicBezTo>
                  <a:cubicBezTo>
                    <a:pt x="39" y="20"/>
                    <a:pt x="38" y="20"/>
                    <a:pt x="36" y="20"/>
                  </a:cubicBezTo>
                  <a:cubicBezTo>
                    <a:pt x="35" y="20"/>
                    <a:pt x="34" y="20"/>
                    <a:pt x="33" y="21"/>
                  </a:cubicBezTo>
                  <a:cubicBezTo>
                    <a:pt x="33" y="23"/>
                    <a:pt x="33" y="24"/>
                    <a:pt x="33" y="26"/>
                  </a:cubicBezTo>
                  <a:cubicBezTo>
                    <a:pt x="33" y="27"/>
                    <a:pt x="33" y="27"/>
                    <a:pt x="33" y="28"/>
                  </a:cubicBezTo>
                  <a:cubicBezTo>
                    <a:pt x="33" y="29"/>
                    <a:pt x="33" y="30"/>
                    <a:pt x="33" y="30"/>
                  </a:cubicBezTo>
                  <a:cubicBezTo>
                    <a:pt x="34" y="31"/>
                    <a:pt x="34" y="31"/>
                    <a:pt x="35" y="31"/>
                  </a:cubicBezTo>
                  <a:cubicBezTo>
                    <a:pt x="35" y="32"/>
                    <a:pt x="36" y="32"/>
                    <a:pt x="36" y="32"/>
                  </a:cubicBezTo>
                  <a:cubicBezTo>
                    <a:pt x="38" y="32"/>
                    <a:pt x="39" y="31"/>
                    <a:pt x="39" y="30"/>
                  </a:cubicBezTo>
                  <a:cubicBezTo>
                    <a:pt x="40" y="29"/>
                    <a:pt x="40" y="28"/>
                    <a:pt x="40" y="2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4" name="Freeform 42"/>
            <p:cNvSpPr/>
            <p:nvPr/>
          </p:nvSpPr>
          <p:spPr bwMode="auto">
            <a:xfrm>
              <a:off x="4538193" y="2977769"/>
              <a:ext cx="112564" cy="153616"/>
            </a:xfrm>
            <a:custGeom>
              <a:avLst/>
              <a:gdLst>
                <a:gd name="T0" fmla="*/ 35 w 36"/>
                <a:gd name="T1" fmla="*/ 48 h 49"/>
                <a:gd name="T2" fmla="*/ 34 w 36"/>
                <a:gd name="T3" fmla="*/ 49 h 49"/>
                <a:gd name="T4" fmla="*/ 6 w 36"/>
                <a:gd name="T5" fmla="*/ 49 h 49"/>
                <a:gd name="T6" fmla="*/ 2 w 36"/>
                <a:gd name="T7" fmla="*/ 47 h 49"/>
                <a:gd name="T8" fmla="*/ 0 w 36"/>
                <a:gd name="T9" fmla="*/ 42 h 49"/>
                <a:gd name="T10" fmla="*/ 2 w 36"/>
                <a:gd name="T11" fmla="*/ 36 h 49"/>
                <a:gd name="T12" fmla="*/ 7 w 36"/>
                <a:gd name="T13" fmla="*/ 30 h 49"/>
                <a:gd name="T14" fmla="*/ 13 w 36"/>
                <a:gd name="T15" fmla="*/ 25 h 49"/>
                <a:gd name="T16" fmla="*/ 18 w 36"/>
                <a:gd name="T17" fmla="*/ 21 h 49"/>
                <a:gd name="T18" fmla="*/ 22 w 36"/>
                <a:gd name="T19" fmla="*/ 19 h 49"/>
                <a:gd name="T20" fmla="*/ 24 w 36"/>
                <a:gd name="T21" fmla="*/ 17 h 49"/>
                <a:gd name="T22" fmla="*/ 25 w 36"/>
                <a:gd name="T23" fmla="*/ 15 h 49"/>
                <a:gd name="T24" fmla="*/ 25 w 36"/>
                <a:gd name="T25" fmla="*/ 13 h 49"/>
                <a:gd name="T26" fmla="*/ 25 w 36"/>
                <a:gd name="T27" fmla="*/ 12 h 49"/>
                <a:gd name="T28" fmla="*/ 24 w 36"/>
                <a:gd name="T29" fmla="*/ 10 h 49"/>
                <a:gd name="T30" fmla="*/ 21 w 36"/>
                <a:gd name="T31" fmla="*/ 9 h 49"/>
                <a:gd name="T32" fmla="*/ 18 w 36"/>
                <a:gd name="T33" fmla="*/ 9 h 49"/>
                <a:gd name="T34" fmla="*/ 13 w 36"/>
                <a:gd name="T35" fmla="*/ 10 h 49"/>
                <a:gd name="T36" fmla="*/ 7 w 36"/>
                <a:gd name="T37" fmla="*/ 12 h 49"/>
                <a:gd name="T38" fmla="*/ 6 w 36"/>
                <a:gd name="T39" fmla="*/ 13 h 49"/>
                <a:gd name="T40" fmla="*/ 5 w 36"/>
                <a:gd name="T41" fmla="*/ 12 h 49"/>
                <a:gd name="T42" fmla="*/ 2 w 36"/>
                <a:gd name="T43" fmla="*/ 7 h 49"/>
                <a:gd name="T44" fmla="*/ 2 w 36"/>
                <a:gd name="T45" fmla="*/ 5 h 49"/>
                <a:gd name="T46" fmla="*/ 19 w 36"/>
                <a:gd name="T47" fmla="*/ 0 h 49"/>
                <a:gd name="T48" fmla="*/ 26 w 36"/>
                <a:gd name="T49" fmla="*/ 0 h 49"/>
                <a:gd name="T50" fmla="*/ 31 w 36"/>
                <a:gd name="T51" fmla="*/ 3 h 49"/>
                <a:gd name="T52" fmla="*/ 35 w 36"/>
                <a:gd name="T53" fmla="*/ 7 h 49"/>
                <a:gd name="T54" fmla="*/ 36 w 36"/>
                <a:gd name="T55" fmla="*/ 13 h 49"/>
                <a:gd name="T56" fmla="*/ 35 w 36"/>
                <a:gd name="T57" fmla="*/ 18 h 49"/>
                <a:gd name="T58" fmla="*/ 33 w 36"/>
                <a:gd name="T59" fmla="*/ 22 h 49"/>
                <a:gd name="T60" fmla="*/ 29 w 36"/>
                <a:gd name="T61" fmla="*/ 25 h 49"/>
                <a:gd name="T62" fmla="*/ 24 w 36"/>
                <a:gd name="T63" fmla="*/ 28 h 49"/>
                <a:gd name="T64" fmla="*/ 21 w 36"/>
                <a:gd name="T65" fmla="*/ 31 h 49"/>
                <a:gd name="T66" fmla="*/ 17 w 36"/>
                <a:gd name="T67" fmla="*/ 33 h 49"/>
                <a:gd name="T68" fmla="*/ 14 w 36"/>
                <a:gd name="T69" fmla="*/ 37 h 49"/>
                <a:gd name="T70" fmla="*/ 12 w 36"/>
                <a:gd name="T71" fmla="*/ 40 h 49"/>
                <a:gd name="T72" fmla="*/ 34 w 36"/>
                <a:gd name="T73" fmla="*/ 40 h 49"/>
                <a:gd name="T74" fmla="*/ 35 w 36"/>
                <a:gd name="T75" fmla="*/ 40 h 49"/>
                <a:gd name="T76" fmla="*/ 36 w 36"/>
                <a:gd name="T77" fmla="*/ 41 h 49"/>
                <a:gd name="T78" fmla="*/ 36 w 36"/>
                <a:gd name="T79" fmla="*/ 47 h 49"/>
                <a:gd name="T80" fmla="*/ 35 w 36"/>
                <a:gd name="T8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9">
                  <a:moveTo>
                    <a:pt x="35" y="48"/>
                  </a:moveTo>
                  <a:cubicBezTo>
                    <a:pt x="35" y="48"/>
                    <a:pt x="35" y="49"/>
                    <a:pt x="34" y="49"/>
                  </a:cubicBezTo>
                  <a:cubicBezTo>
                    <a:pt x="6" y="49"/>
                    <a:pt x="6" y="49"/>
                    <a:pt x="6" y="49"/>
                  </a:cubicBezTo>
                  <a:cubicBezTo>
                    <a:pt x="4" y="49"/>
                    <a:pt x="3" y="48"/>
                    <a:pt x="2" y="47"/>
                  </a:cubicBezTo>
                  <a:cubicBezTo>
                    <a:pt x="0" y="46"/>
                    <a:pt x="0" y="45"/>
                    <a:pt x="0" y="42"/>
                  </a:cubicBezTo>
                  <a:cubicBezTo>
                    <a:pt x="0" y="40"/>
                    <a:pt x="1" y="38"/>
                    <a:pt x="2" y="36"/>
                  </a:cubicBezTo>
                  <a:cubicBezTo>
                    <a:pt x="3" y="34"/>
                    <a:pt x="5" y="32"/>
                    <a:pt x="7" y="30"/>
                  </a:cubicBezTo>
                  <a:cubicBezTo>
                    <a:pt x="9" y="28"/>
                    <a:pt x="11" y="27"/>
                    <a:pt x="13" y="25"/>
                  </a:cubicBezTo>
                  <a:cubicBezTo>
                    <a:pt x="15" y="24"/>
                    <a:pt x="17" y="22"/>
                    <a:pt x="18" y="21"/>
                  </a:cubicBezTo>
                  <a:cubicBezTo>
                    <a:pt x="20" y="20"/>
                    <a:pt x="21" y="20"/>
                    <a:pt x="22" y="19"/>
                  </a:cubicBezTo>
                  <a:cubicBezTo>
                    <a:pt x="23" y="18"/>
                    <a:pt x="23" y="18"/>
                    <a:pt x="24" y="17"/>
                  </a:cubicBezTo>
                  <a:cubicBezTo>
                    <a:pt x="24" y="16"/>
                    <a:pt x="25" y="16"/>
                    <a:pt x="25" y="15"/>
                  </a:cubicBezTo>
                  <a:cubicBezTo>
                    <a:pt x="25" y="15"/>
                    <a:pt x="25" y="14"/>
                    <a:pt x="25" y="13"/>
                  </a:cubicBezTo>
                  <a:cubicBezTo>
                    <a:pt x="25" y="13"/>
                    <a:pt x="25" y="12"/>
                    <a:pt x="25" y="12"/>
                  </a:cubicBezTo>
                  <a:cubicBezTo>
                    <a:pt x="24" y="11"/>
                    <a:pt x="24" y="11"/>
                    <a:pt x="24" y="10"/>
                  </a:cubicBezTo>
                  <a:cubicBezTo>
                    <a:pt x="23" y="10"/>
                    <a:pt x="22" y="9"/>
                    <a:pt x="21" y="9"/>
                  </a:cubicBezTo>
                  <a:cubicBezTo>
                    <a:pt x="21" y="9"/>
                    <a:pt x="19" y="9"/>
                    <a:pt x="18" y="9"/>
                  </a:cubicBezTo>
                  <a:cubicBezTo>
                    <a:pt x="16" y="9"/>
                    <a:pt x="15" y="9"/>
                    <a:pt x="13" y="10"/>
                  </a:cubicBezTo>
                  <a:cubicBezTo>
                    <a:pt x="11" y="10"/>
                    <a:pt x="9" y="11"/>
                    <a:pt x="7" y="12"/>
                  </a:cubicBezTo>
                  <a:cubicBezTo>
                    <a:pt x="7" y="13"/>
                    <a:pt x="6" y="13"/>
                    <a:pt x="6" y="13"/>
                  </a:cubicBezTo>
                  <a:cubicBezTo>
                    <a:pt x="6" y="13"/>
                    <a:pt x="5" y="13"/>
                    <a:pt x="5" y="12"/>
                  </a:cubicBezTo>
                  <a:cubicBezTo>
                    <a:pt x="2" y="7"/>
                    <a:pt x="2" y="7"/>
                    <a:pt x="2" y="7"/>
                  </a:cubicBezTo>
                  <a:cubicBezTo>
                    <a:pt x="1" y="6"/>
                    <a:pt x="1" y="6"/>
                    <a:pt x="2" y="5"/>
                  </a:cubicBezTo>
                  <a:cubicBezTo>
                    <a:pt x="7" y="2"/>
                    <a:pt x="13" y="0"/>
                    <a:pt x="19" y="0"/>
                  </a:cubicBezTo>
                  <a:cubicBezTo>
                    <a:pt x="21" y="0"/>
                    <a:pt x="24" y="0"/>
                    <a:pt x="26" y="0"/>
                  </a:cubicBezTo>
                  <a:cubicBezTo>
                    <a:pt x="28" y="1"/>
                    <a:pt x="29" y="2"/>
                    <a:pt x="31" y="3"/>
                  </a:cubicBezTo>
                  <a:cubicBezTo>
                    <a:pt x="33" y="4"/>
                    <a:pt x="34" y="5"/>
                    <a:pt x="35" y="7"/>
                  </a:cubicBezTo>
                  <a:cubicBezTo>
                    <a:pt x="35" y="9"/>
                    <a:pt x="36" y="11"/>
                    <a:pt x="36" y="13"/>
                  </a:cubicBezTo>
                  <a:cubicBezTo>
                    <a:pt x="36" y="15"/>
                    <a:pt x="36" y="16"/>
                    <a:pt x="35" y="18"/>
                  </a:cubicBezTo>
                  <a:cubicBezTo>
                    <a:pt x="34" y="19"/>
                    <a:pt x="34" y="21"/>
                    <a:pt x="33" y="22"/>
                  </a:cubicBezTo>
                  <a:cubicBezTo>
                    <a:pt x="32" y="23"/>
                    <a:pt x="30" y="24"/>
                    <a:pt x="29" y="25"/>
                  </a:cubicBezTo>
                  <a:cubicBezTo>
                    <a:pt x="28" y="26"/>
                    <a:pt x="26" y="27"/>
                    <a:pt x="24" y="28"/>
                  </a:cubicBezTo>
                  <a:cubicBezTo>
                    <a:pt x="23" y="29"/>
                    <a:pt x="22" y="30"/>
                    <a:pt x="21" y="31"/>
                  </a:cubicBezTo>
                  <a:cubicBezTo>
                    <a:pt x="19" y="31"/>
                    <a:pt x="18" y="32"/>
                    <a:pt x="17" y="33"/>
                  </a:cubicBezTo>
                  <a:cubicBezTo>
                    <a:pt x="16" y="34"/>
                    <a:pt x="15" y="35"/>
                    <a:pt x="14" y="37"/>
                  </a:cubicBezTo>
                  <a:cubicBezTo>
                    <a:pt x="13" y="38"/>
                    <a:pt x="12" y="39"/>
                    <a:pt x="12" y="40"/>
                  </a:cubicBezTo>
                  <a:cubicBezTo>
                    <a:pt x="34" y="40"/>
                    <a:pt x="34" y="40"/>
                    <a:pt x="34" y="40"/>
                  </a:cubicBezTo>
                  <a:cubicBezTo>
                    <a:pt x="35" y="40"/>
                    <a:pt x="35" y="40"/>
                    <a:pt x="35" y="40"/>
                  </a:cubicBezTo>
                  <a:cubicBezTo>
                    <a:pt x="36" y="40"/>
                    <a:pt x="36" y="41"/>
                    <a:pt x="36" y="41"/>
                  </a:cubicBezTo>
                  <a:cubicBezTo>
                    <a:pt x="36" y="47"/>
                    <a:pt x="36" y="47"/>
                    <a:pt x="36" y="47"/>
                  </a:cubicBezTo>
                  <a:cubicBezTo>
                    <a:pt x="36" y="48"/>
                    <a:pt x="36" y="48"/>
                    <a:pt x="35" y="48"/>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5" name="Freeform 43"/>
            <p:cNvSpPr/>
            <p:nvPr/>
          </p:nvSpPr>
          <p:spPr bwMode="auto">
            <a:xfrm>
              <a:off x="4678565" y="2977769"/>
              <a:ext cx="121835" cy="153616"/>
            </a:xfrm>
            <a:custGeom>
              <a:avLst/>
              <a:gdLst>
                <a:gd name="T0" fmla="*/ 39 w 39"/>
                <a:gd name="T1" fmla="*/ 32 h 49"/>
                <a:gd name="T2" fmla="*/ 37 w 39"/>
                <a:gd name="T3" fmla="*/ 40 h 49"/>
                <a:gd name="T4" fmla="*/ 33 w 39"/>
                <a:gd name="T5" fmla="*/ 45 h 49"/>
                <a:gd name="T6" fmla="*/ 27 w 39"/>
                <a:gd name="T7" fmla="*/ 48 h 49"/>
                <a:gd name="T8" fmla="*/ 19 w 39"/>
                <a:gd name="T9" fmla="*/ 49 h 49"/>
                <a:gd name="T10" fmla="*/ 10 w 39"/>
                <a:gd name="T11" fmla="*/ 48 h 49"/>
                <a:gd name="T12" fmla="*/ 1 w 39"/>
                <a:gd name="T13" fmla="*/ 44 h 49"/>
                <a:gd name="T14" fmla="*/ 1 w 39"/>
                <a:gd name="T15" fmla="*/ 42 h 49"/>
                <a:gd name="T16" fmla="*/ 1 w 39"/>
                <a:gd name="T17" fmla="*/ 41 h 49"/>
                <a:gd name="T18" fmla="*/ 2 w 39"/>
                <a:gd name="T19" fmla="*/ 40 h 49"/>
                <a:gd name="T20" fmla="*/ 3 w 39"/>
                <a:gd name="T21" fmla="*/ 38 h 49"/>
                <a:gd name="T22" fmla="*/ 4 w 39"/>
                <a:gd name="T23" fmla="*/ 37 h 49"/>
                <a:gd name="T24" fmla="*/ 5 w 39"/>
                <a:gd name="T25" fmla="*/ 36 h 49"/>
                <a:gd name="T26" fmla="*/ 7 w 39"/>
                <a:gd name="T27" fmla="*/ 37 h 49"/>
                <a:gd name="T28" fmla="*/ 12 w 39"/>
                <a:gd name="T29" fmla="*/ 39 h 49"/>
                <a:gd name="T30" fmla="*/ 18 w 39"/>
                <a:gd name="T31" fmla="*/ 40 h 49"/>
                <a:gd name="T32" fmla="*/ 26 w 39"/>
                <a:gd name="T33" fmla="*/ 38 h 49"/>
                <a:gd name="T34" fmla="*/ 28 w 39"/>
                <a:gd name="T35" fmla="*/ 33 h 49"/>
                <a:gd name="T36" fmla="*/ 26 w 39"/>
                <a:gd name="T37" fmla="*/ 27 h 49"/>
                <a:gd name="T38" fmla="*/ 21 w 39"/>
                <a:gd name="T39" fmla="*/ 26 h 49"/>
                <a:gd name="T40" fmla="*/ 18 w 39"/>
                <a:gd name="T41" fmla="*/ 26 h 49"/>
                <a:gd name="T42" fmla="*/ 15 w 39"/>
                <a:gd name="T43" fmla="*/ 26 h 49"/>
                <a:gd name="T44" fmla="*/ 13 w 39"/>
                <a:gd name="T45" fmla="*/ 27 h 49"/>
                <a:gd name="T46" fmla="*/ 11 w 39"/>
                <a:gd name="T47" fmla="*/ 28 h 49"/>
                <a:gd name="T48" fmla="*/ 9 w 39"/>
                <a:gd name="T49" fmla="*/ 29 h 49"/>
                <a:gd name="T50" fmla="*/ 7 w 39"/>
                <a:gd name="T51" fmla="*/ 28 h 49"/>
                <a:gd name="T52" fmla="*/ 4 w 39"/>
                <a:gd name="T53" fmla="*/ 28 h 49"/>
                <a:gd name="T54" fmla="*/ 2 w 39"/>
                <a:gd name="T55" fmla="*/ 26 h 49"/>
                <a:gd name="T56" fmla="*/ 2 w 39"/>
                <a:gd name="T57" fmla="*/ 24 h 49"/>
                <a:gd name="T58" fmla="*/ 4 w 39"/>
                <a:gd name="T59" fmla="*/ 6 h 49"/>
                <a:gd name="T60" fmla="*/ 5 w 39"/>
                <a:gd name="T61" fmla="*/ 2 h 49"/>
                <a:gd name="T62" fmla="*/ 9 w 39"/>
                <a:gd name="T63" fmla="*/ 0 h 49"/>
                <a:gd name="T64" fmla="*/ 34 w 39"/>
                <a:gd name="T65" fmla="*/ 0 h 49"/>
                <a:gd name="T66" fmla="*/ 35 w 39"/>
                <a:gd name="T67" fmla="*/ 1 h 49"/>
                <a:gd name="T68" fmla="*/ 35 w 39"/>
                <a:gd name="T69" fmla="*/ 2 h 49"/>
                <a:gd name="T70" fmla="*/ 35 w 39"/>
                <a:gd name="T71" fmla="*/ 8 h 49"/>
                <a:gd name="T72" fmla="*/ 35 w 39"/>
                <a:gd name="T73" fmla="*/ 9 h 49"/>
                <a:gd name="T74" fmla="*/ 34 w 39"/>
                <a:gd name="T75" fmla="*/ 9 h 49"/>
                <a:gd name="T76" fmla="*/ 13 w 39"/>
                <a:gd name="T77" fmla="*/ 9 h 49"/>
                <a:gd name="T78" fmla="*/ 12 w 39"/>
                <a:gd name="T79" fmla="*/ 19 h 49"/>
                <a:gd name="T80" fmla="*/ 17 w 39"/>
                <a:gd name="T81" fmla="*/ 17 h 49"/>
                <a:gd name="T82" fmla="*/ 21 w 39"/>
                <a:gd name="T83" fmla="*/ 17 h 49"/>
                <a:gd name="T84" fmla="*/ 28 w 39"/>
                <a:gd name="T85" fmla="*/ 18 h 49"/>
                <a:gd name="T86" fmla="*/ 34 w 39"/>
                <a:gd name="T87" fmla="*/ 21 h 49"/>
                <a:gd name="T88" fmla="*/ 38 w 39"/>
                <a:gd name="T89" fmla="*/ 26 h 49"/>
                <a:gd name="T90" fmla="*/ 39 w 39"/>
                <a:gd name="T91" fmla="*/ 3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49">
                  <a:moveTo>
                    <a:pt x="39" y="32"/>
                  </a:moveTo>
                  <a:cubicBezTo>
                    <a:pt x="39" y="35"/>
                    <a:pt x="38" y="38"/>
                    <a:pt x="37" y="40"/>
                  </a:cubicBezTo>
                  <a:cubicBezTo>
                    <a:pt x="36" y="42"/>
                    <a:pt x="35" y="44"/>
                    <a:pt x="33" y="45"/>
                  </a:cubicBezTo>
                  <a:cubicBezTo>
                    <a:pt x="31" y="46"/>
                    <a:pt x="29" y="48"/>
                    <a:pt x="27" y="48"/>
                  </a:cubicBezTo>
                  <a:cubicBezTo>
                    <a:pt x="24" y="49"/>
                    <a:pt x="22" y="49"/>
                    <a:pt x="19" y="49"/>
                  </a:cubicBezTo>
                  <a:cubicBezTo>
                    <a:pt x="16" y="49"/>
                    <a:pt x="13" y="49"/>
                    <a:pt x="10" y="48"/>
                  </a:cubicBezTo>
                  <a:cubicBezTo>
                    <a:pt x="7" y="48"/>
                    <a:pt x="4" y="46"/>
                    <a:pt x="1" y="44"/>
                  </a:cubicBezTo>
                  <a:cubicBezTo>
                    <a:pt x="0" y="44"/>
                    <a:pt x="0" y="43"/>
                    <a:pt x="1" y="42"/>
                  </a:cubicBezTo>
                  <a:cubicBezTo>
                    <a:pt x="1" y="42"/>
                    <a:pt x="1" y="42"/>
                    <a:pt x="1" y="41"/>
                  </a:cubicBezTo>
                  <a:cubicBezTo>
                    <a:pt x="2" y="41"/>
                    <a:pt x="2" y="40"/>
                    <a:pt x="2" y="40"/>
                  </a:cubicBezTo>
                  <a:cubicBezTo>
                    <a:pt x="3" y="39"/>
                    <a:pt x="3" y="38"/>
                    <a:pt x="3" y="38"/>
                  </a:cubicBezTo>
                  <a:cubicBezTo>
                    <a:pt x="4" y="37"/>
                    <a:pt x="4" y="37"/>
                    <a:pt x="4" y="37"/>
                  </a:cubicBezTo>
                  <a:cubicBezTo>
                    <a:pt x="5" y="36"/>
                    <a:pt x="5" y="36"/>
                    <a:pt x="5" y="36"/>
                  </a:cubicBezTo>
                  <a:cubicBezTo>
                    <a:pt x="6" y="36"/>
                    <a:pt x="6" y="36"/>
                    <a:pt x="7" y="37"/>
                  </a:cubicBezTo>
                  <a:cubicBezTo>
                    <a:pt x="8" y="38"/>
                    <a:pt x="10" y="39"/>
                    <a:pt x="12" y="39"/>
                  </a:cubicBezTo>
                  <a:cubicBezTo>
                    <a:pt x="14" y="40"/>
                    <a:pt x="16" y="40"/>
                    <a:pt x="18" y="40"/>
                  </a:cubicBezTo>
                  <a:cubicBezTo>
                    <a:pt x="21" y="40"/>
                    <a:pt x="24" y="39"/>
                    <a:pt x="26" y="38"/>
                  </a:cubicBezTo>
                  <a:cubicBezTo>
                    <a:pt x="27" y="37"/>
                    <a:pt x="28" y="35"/>
                    <a:pt x="28" y="33"/>
                  </a:cubicBezTo>
                  <a:cubicBezTo>
                    <a:pt x="28" y="30"/>
                    <a:pt x="27" y="29"/>
                    <a:pt x="26" y="27"/>
                  </a:cubicBezTo>
                  <a:cubicBezTo>
                    <a:pt x="24" y="26"/>
                    <a:pt x="23" y="26"/>
                    <a:pt x="21" y="26"/>
                  </a:cubicBezTo>
                  <a:cubicBezTo>
                    <a:pt x="19" y="26"/>
                    <a:pt x="19" y="26"/>
                    <a:pt x="18" y="26"/>
                  </a:cubicBezTo>
                  <a:cubicBezTo>
                    <a:pt x="17" y="26"/>
                    <a:pt x="16" y="26"/>
                    <a:pt x="15" y="26"/>
                  </a:cubicBezTo>
                  <a:cubicBezTo>
                    <a:pt x="15" y="27"/>
                    <a:pt x="14" y="27"/>
                    <a:pt x="13" y="27"/>
                  </a:cubicBezTo>
                  <a:cubicBezTo>
                    <a:pt x="13" y="28"/>
                    <a:pt x="12" y="28"/>
                    <a:pt x="11" y="28"/>
                  </a:cubicBezTo>
                  <a:cubicBezTo>
                    <a:pt x="10" y="28"/>
                    <a:pt x="10" y="29"/>
                    <a:pt x="9" y="29"/>
                  </a:cubicBezTo>
                  <a:cubicBezTo>
                    <a:pt x="8" y="29"/>
                    <a:pt x="8" y="29"/>
                    <a:pt x="7" y="28"/>
                  </a:cubicBezTo>
                  <a:cubicBezTo>
                    <a:pt x="4" y="28"/>
                    <a:pt x="4" y="28"/>
                    <a:pt x="4" y="28"/>
                  </a:cubicBezTo>
                  <a:cubicBezTo>
                    <a:pt x="3" y="27"/>
                    <a:pt x="3" y="27"/>
                    <a:pt x="2" y="26"/>
                  </a:cubicBezTo>
                  <a:cubicBezTo>
                    <a:pt x="2" y="26"/>
                    <a:pt x="2" y="25"/>
                    <a:pt x="2" y="24"/>
                  </a:cubicBezTo>
                  <a:cubicBezTo>
                    <a:pt x="4" y="6"/>
                    <a:pt x="4" y="6"/>
                    <a:pt x="4" y="6"/>
                  </a:cubicBezTo>
                  <a:cubicBezTo>
                    <a:pt x="4" y="4"/>
                    <a:pt x="4" y="3"/>
                    <a:pt x="5" y="2"/>
                  </a:cubicBezTo>
                  <a:cubicBezTo>
                    <a:pt x="6" y="1"/>
                    <a:pt x="7" y="0"/>
                    <a:pt x="9" y="0"/>
                  </a:cubicBezTo>
                  <a:cubicBezTo>
                    <a:pt x="34" y="0"/>
                    <a:pt x="34" y="0"/>
                    <a:pt x="34" y="0"/>
                  </a:cubicBezTo>
                  <a:cubicBezTo>
                    <a:pt x="35" y="0"/>
                    <a:pt x="35" y="1"/>
                    <a:pt x="35" y="1"/>
                  </a:cubicBezTo>
                  <a:cubicBezTo>
                    <a:pt x="35" y="1"/>
                    <a:pt x="35" y="1"/>
                    <a:pt x="35" y="2"/>
                  </a:cubicBezTo>
                  <a:cubicBezTo>
                    <a:pt x="35" y="8"/>
                    <a:pt x="35" y="8"/>
                    <a:pt x="35" y="8"/>
                  </a:cubicBezTo>
                  <a:cubicBezTo>
                    <a:pt x="35" y="8"/>
                    <a:pt x="35" y="9"/>
                    <a:pt x="35" y="9"/>
                  </a:cubicBezTo>
                  <a:cubicBezTo>
                    <a:pt x="35" y="9"/>
                    <a:pt x="34" y="9"/>
                    <a:pt x="34" y="9"/>
                  </a:cubicBezTo>
                  <a:cubicBezTo>
                    <a:pt x="13" y="9"/>
                    <a:pt x="13" y="9"/>
                    <a:pt x="13" y="9"/>
                  </a:cubicBezTo>
                  <a:cubicBezTo>
                    <a:pt x="12" y="19"/>
                    <a:pt x="12" y="19"/>
                    <a:pt x="12" y="19"/>
                  </a:cubicBezTo>
                  <a:cubicBezTo>
                    <a:pt x="14" y="18"/>
                    <a:pt x="15" y="18"/>
                    <a:pt x="17" y="17"/>
                  </a:cubicBezTo>
                  <a:cubicBezTo>
                    <a:pt x="18" y="17"/>
                    <a:pt x="20" y="17"/>
                    <a:pt x="21" y="17"/>
                  </a:cubicBezTo>
                  <a:cubicBezTo>
                    <a:pt x="24" y="17"/>
                    <a:pt x="26" y="18"/>
                    <a:pt x="28" y="18"/>
                  </a:cubicBezTo>
                  <a:cubicBezTo>
                    <a:pt x="30" y="19"/>
                    <a:pt x="32" y="20"/>
                    <a:pt x="34" y="21"/>
                  </a:cubicBezTo>
                  <a:cubicBezTo>
                    <a:pt x="35" y="23"/>
                    <a:pt x="37" y="24"/>
                    <a:pt x="38" y="26"/>
                  </a:cubicBezTo>
                  <a:cubicBezTo>
                    <a:pt x="38" y="28"/>
                    <a:pt x="39" y="30"/>
                    <a:pt x="39" y="32"/>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6" name="Freeform 44"/>
            <p:cNvSpPr>
              <a:spLocks noEditPoints="1"/>
            </p:cNvSpPr>
            <p:nvPr/>
          </p:nvSpPr>
          <p:spPr bwMode="auto">
            <a:xfrm>
              <a:off x="4822917" y="2971147"/>
              <a:ext cx="199966" cy="166859"/>
            </a:xfrm>
            <a:custGeom>
              <a:avLst/>
              <a:gdLst>
                <a:gd name="T0" fmla="*/ 27 w 64"/>
                <a:gd name="T1" fmla="*/ 17 h 53"/>
                <a:gd name="T2" fmla="*/ 26 w 64"/>
                <a:gd name="T3" fmla="*/ 23 h 53"/>
                <a:gd name="T4" fmla="*/ 24 w 64"/>
                <a:gd name="T5" fmla="*/ 28 h 53"/>
                <a:gd name="T6" fmla="*/ 19 w 64"/>
                <a:gd name="T7" fmla="*/ 31 h 53"/>
                <a:gd name="T8" fmla="*/ 13 w 64"/>
                <a:gd name="T9" fmla="*/ 32 h 53"/>
                <a:gd name="T10" fmla="*/ 3 w 64"/>
                <a:gd name="T11" fmla="*/ 28 h 53"/>
                <a:gd name="T12" fmla="*/ 0 w 64"/>
                <a:gd name="T13" fmla="*/ 17 h 53"/>
                <a:gd name="T14" fmla="*/ 1 w 64"/>
                <a:gd name="T15" fmla="*/ 11 h 53"/>
                <a:gd name="T16" fmla="*/ 3 w 64"/>
                <a:gd name="T17" fmla="*/ 6 h 53"/>
                <a:gd name="T18" fmla="*/ 8 w 64"/>
                <a:gd name="T19" fmla="*/ 3 h 53"/>
                <a:gd name="T20" fmla="*/ 14 w 64"/>
                <a:gd name="T21" fmla="*/ 2 h 53"/>
                <a:gd name="T22" fmla="*/ 24 w 64"/>
                <a:gd name="T23" fmla="*/ 6 h 53"/>
                <a:gd name="T24" fmla="*/ 27 w 64"/>
                <a:gd name="T25" fmla="*/ 17 h 53"/>
                <a:gd name="T26" fmla="*/ 19 w 64"/>
                <a:gd name="T27" fmla="*/ 17 h 53"/>
                <a:gd name="T28" fmla="*/ 18 w 64"/>
                <a:gd name="T29" fmla="*/ 11 h 53"/>
                <a:gd name="T30" fmla="*/ 13 w 64"/>
                <a:gd name="T31" fmla="*/ 9 h 53"/>
                <a:gd name="T32" fmla="*/ 9 w 64"/>
                <a:gd name="T33" fmla="*/ 11 h 53"/>
                <a:gd name="T34" fmla="*/ 8 w 64"/>
                <a:gd name="T35" fmla="*/ 17 h 53"/>
                <a:gd name="T36" fmla="*/ 8 w 64"/>
                <a:gd name="T37" fmla="*/ 20 h 53"/>
                <a:gd name="T38" fmla="*/ 9 w 64"/>
                <a:gd name="T39" fmla="*/ 23 h 53"/>
                <a:gd name="T40" fmla="*/ 11 w 64"/>
                <a:gd name="T41" fmla="*/ 25 h 53"/>
                <a:gd name="T42" fmla="*/ 14 w 64"/>
                <a:gd name="T43" fmla="*/ 25 h 53"/>
                <a:gd name="T44" fmla="*/ 18 w 64"/>
                <a:gd name="T45" fmla="*/ 23 h 53"/>
                <a:gd name="T46" fmla="*/ 19 w 64"/>
                <a:gd name="T47" fmla="*/ 17 h 53"/>
                <a:gd name="T48" fmla="*/ 21 w 64"/>
                <a:gd name="T49" fmla="*/ 52 h 53"/>
                <a:gd name="T50" fmla="*/ 20 w 64"/>
                <a:gd name="T51" fmla="*/ 53 h 53"/>
                <a:gd name="T52" fmla="*/ 18 w 64"/>
                <a:gd name="T53" fmla="*/ 53 h 53"/>
                <a:gd name="T54" fmla="*/ 15 w 64"/>
                <a:gd name="T55" fmla="*/ 53 h 53"/>
                <a:gd name="T56" fmla="*/ 14 w 64"/>
                <a:gd name="T57" fmla="*/ 52 h 53"/>
                <a:gd name="T58" fmla="*/ 14 w 64"/>
                <a:gd name="T59" fmla="*/ 51 h 53"/>
                <a:gd name="T60" fmla="*/ 43 w 64"/>
                <a:gd name="T61" fmla="*/ 1 h 53"/>
                <a:gd name="T62" fmla="*/ 44 w 64"/>
                <a:gd name="T63" fmla="*/ 0 h 53"/>
                <a:gd name="T64" fmla="*/ 45 w 64"/>
                <a:gd name="T65" fmla="*/ 0 h 53"/>
                <a:gd name="T66" fmla="*/ 49 w 64"/>
                <a:gd name="T67" fmla="*/ 0 h 53"/>
                <a:gd name="T68" fmla="*/ 50 w 64"/>
                <a:gd name="T69" fmla="*/ 0 h 53"/>
                <a:gd name="T70" fmla="*/ 50 w 64"/>
                <a:gd name="T71" fmla="*/ 2 h 53"/>
                <a:gd name="T72" fmla="*/ 21 w 64"/>
                <a:gd name="T73" fmla="*/ 52 h 53"/>
                <a:gd name="T74" fmla="*/ 64 w 64"/>
                <a:gd name="T75" fmla="*/ 36 h 53"/>
                <a:gd name="T76" fmla="*/ 63 w 64"/>
                <a:gd name="T77" fmla="*/ 42 h 53"/>
                <a:gd name="T78" fmla="*/ 61 w 64"/>
                <a:gd name="T79" fmla="*/ 47 h 53"/>
                <a:gd name="T80" fmla="*/ 56 w 64"/>
                <a:gd name="T81" fmla="*/ 50 h 53"/>
                <a:gd name="T82" fmla="*/ 50 w 64"/>
                <a:gd name="T83" fmla="*/ 51 h 53"/>
                <a:gd name="T84" fmla="*/ 40 w 64"/>
                <a:gd name="T85" fmla="*/ 47 h 53"/>
                <a:gd name="T86" fmla="*/ 37 w 64"/>
                <a:gd name="T87" fmla="*/ 36 h 53"/>
                <a:gd name="T88" fmla="*/ 38 w 64"/>
                <a:gd name="T89" fmla="*/ 30 h 53"/>
                <a:gd name="T90" fmla="*/ 40 w 64"/>
                <a:gd name="T91" fmla="*/ 25 h 53"/>
                <a:gd name="T92" fmla="*/ 44 w 64"/>
                <a:gd name="T93" fmla="*/ 22 h 53"/>
                <a:gd name="T94" fmla="*/ 50 w 64"/>
                <a:gd name="T95" fmla="*/ 21 h 53"/>
                <a:gd name="T96" fmla="*/ 61 w 64"/>
                <a:gd name="T97" fmla="*/ 25 h 53"/>
                <a:gd name="T98" fmla="*/ 64 w 64"/>
                <a:gd name="T99" fmla="*/ 36 h 53"/>
                <a:gd name="T100" fmla="*/ 56 w 64"/>
                <a:gd name="T101" fmla="*/ 36 h 53"/>
                <a:gd name="T102" fmla="*/ 55 w 64"/>
                <a:gd name="T103" fmla="*/ 30 h 53"/>
                <a:gd name="T104" fmla="*/ 50 w 64"/>
                <a:gd name="T105" fmla="*/ 28 h 53"/>
                <a:gd name="T106" fmla="*/ 46 w 64"/>
                <a:gd name="T107" fmla="*/ 30 h 53"/>
                <a:gd name="T108" fmla="*/ 45 w 64"/>
                <a:gd name="T109" fmla="*/ 36 h 53"/>
                <a:gd name="T110" fmla="*/ 45 w 64"/>
                <a:gd name="T111" fmla="*/ 39 h 53"/>
                <a:gd name="T112" fmla="*/ 46 w 64"/>
                <a:gd name="T113" fmla="*/ 42 h 53"/>
                <a:gd name="T114" fmla="*/ 48 w 64"/>
                <a:gd name="T115" fmla="*/ 44 h 53"/>
                <a:gd name="T116" fmla="*/ 50 w 64"/>
                <a:gd name="T117" fmla="*/ 44 h 53"/>
                <a:gd name="T118" fmla="*/ 55 w 64"/>
                <a:gd name="T119" fmla="*/ 42 h 53"/>
                <a:gd name="T120" fmla="*/ 56 w 64"/>
                <a:gd name="T121"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53">
                  <a:moveTo>
                    <a:pt x="27" y="17"/>
                  </a:moveTo>
                  <a:cubicBezTo>
                    <a:pt x="27" y="19"/>
                    <a:pt x="27" y="21"/>
                    <a:pt x="26" y="23"/>
                  </a:cubicBezTo>
                  <a:cubicBezTo>
                    <a:pt x="26" y="25"/>
                    <a:pt x="25" y="26"/>
                    <a:pt x="24" y="28"/>
                  </a:cubicBezTo>
                  <a:cubicBezTo>
                    <a:pt x="23" y="29"/>
                    <a:pt x="21" y="30"/>
                    <a:pt x="19" y="31"/>
                  </a:cubicBezTo>
                  <a:cubicBezTo>
                    <a:pt x="18" y="32"/>
                    <a:pt x="16" y="32"/>
                    <a:pt x="13" y="32"/>
                  </a:cubicBezTo>
                  <a:cubicBezTo>
                    <a:pt x="9" y="32"/>
                    <a:pt x="6" y="31"/>
                    <a:pt x="3" y="28"/>
                  </a:cubicBezTo>
                  <a:cubicBezTo>
                    <a:pt x="1" y="25"/>
                    <a:pt x="0" y="22"/>
                    <a:pt x="0" y="17"/>
                  </a:cubicBezTo>
                  <a:cubicBezTo>
                    <a:pt x="0" y="15"/>
                    <a:pt x="0" y="13"/>
                    <a:pt x="1" y="11"/>
                  </a:cubicBezTo>
                  <a:cubicBezTo>
                    <a:pt x="1" y="9"/>
                    <a:pt x="2" y="7"/>
                    <a:pt x="3" y="6"/>
                  </a:cubicBezTo>
                  <a:cubicBezTo>
                    <a:pt x="4" y="5"/>
                    <a:pt x="6" y="4"/>
                    <a:pt x="8" y="3"/>
                  </a:cubicBezTo>
                  <a:cubicBezTo>
                    <a:pt x="9" y="2"/>
                    <a:pt x="11" y="2"/>
                    <a:pt x="14" y="2"/>
                  </a:cubicBezTo>
                  <a:cubicBezTo>
                    <a:pt x="18" y="2"/>
                    <a:pt x="22" y="3"/>
                    <a:pt x="24" y="6"/>
                  </a:cubicBezTo>
                  <a:cubicBezTo>
                    <a:pt x="26" y="9"/>
                    <a:pt x="27" y="12"/>
                    <a:pt x="27" y="17"/>
                  </a:cubicBezTo>
                  <a:close/>
                  <a:moveTo>
                    <a:pt x="19" y="17"/>
                  </a:moveTo>
                  <a:cubicBezTo>
                    <a:pt x="19" y="15"/>
                    <a:pt x="18" y="13"/>
                    <a:pt x="18" y="11"/>
                  </a:cubicBezTo>
                  <a:cubicBezTo>
                    <a:pt x="17" y="9"/>
                    <a:pt x="15" y="9"/>
                    <a:pt x="13" y="9"/>
                  </a:cubicBezTo>
                  <a:cubicBezTo>
                    <a:pt x="11" y="9"/>
                    <a:pt x="10" y="9"/>
                    <a:pt x="9" y="11"/>
                  </a:cubicBezTo>
                  <a:cubicBezTo>
                    <a:pt x="9" y="13"/>
                    <a:pt x="8" y="15"/>
                    <a:pt x="8" y="17"/>
                  </a:cubicBezTo>
                  <a:cubicBezTo>
                    <a:pt x="8" y="18"/>
                    <a:pt x="8" y="19"/>
                    <a:pt x="8" y="20"/>
                  </a:cubicBezTo>
                  <a:cubicBezTo>
                    <a:pt x="9" y="21"/>
                    <a:pt x="9" y="22"/>
                    <a:pt x="9" y="23"/>
                  </a:cubicBezTo>
                  <a:cubicBezTo>
                    <a:pt x="10" y="24"/>
                    <a:pt x="10" y="24"/>
                    <a:pt x="11" y="25"/>
                  </a:cubicBezTo>
                  <a:cubicBezTo>
                    <a:pt x="12" y="25"/>
                    <a:pt x="13" y="25"/>
                    <a:pt x="14" y="25"/>
                  </a:cubicBezTo>
                  <a:cubicBezTo>
                    <a:pt x="16" y="25"/>
                    <a:pt x="17" y="25"/>
                    <a:pt x="18" y="23"/>
                  </a:cubicBezTo>
                  <a:cubicBezTo>
                    <a:pt x="18" y="21"/>
                    <a:pt x="19" y="19"/>
                    <a:pt x="19" y="17"/>
                  </a:cubicBezTo>
                  <a:close/>
                  <a:moveTo>
                    <a:pt x="21" y="52"/>
                  </a:moveTo>
                  <a:cubicBezTo>
                    <a:pt x="20" y="52"/>
                    <a:pt x="20" y="52"/>
                    <a:pt x="20" y="53"/>
                  </a:cubicBezTo>
                  <a:cubicBezTo>
                    <a:pt x="19" y="53"/>
                    <a:pt x="19" y="53"/>
                    <a:pt x="18" y="53"/>
                  </a:cubicBezTo>
                  <a:cubicBezTo>
                    <a:pt x="15" y="53"/>
                    <a:pt x="15" y="53"/>
                    <a:pt x="15" y="53"/>
                  </a:cubicBezTo>
                  <a:cubicBezTo>
                    <a:pt x="14" y="53"/>
                    <a:pt x="14" y="53"/>
                    <a:pt x="14" y="52"/>
                  </a:cubicBezTo>
                  <a:cubicBezTo>
                    <a:pt x="14" y="52"/>
                    <a:pt x="14" y="52"/>
                    <a:pt x="14" y="51"/>
                  </a:cubicBezTo>
                  <a:cubicBezTo>
                    <a:pt x="43" y="1"/>
                    <a:pt x="43" y="1"/>
                    <a:pt x="43" y="1"/>
                  </a:cubicBezTo>
                  <a:cubicBezTo>
                    <a:pt x="44" y="1"/>
                    <a:pt x="44" y="1"/>
                    <a:pt x="44" y="0"/>
                  </a:cubicBezTo>
                  <a:cubicBezTo>
                    <a:pt x="44" y="0"/>
                    <a:pt x="45" y="0"/>
                    <a:pt x="45" y="0"/>
                  </a:cubicBezTo>
                  <a:cubicBezTo>
                    <a:pt x="49" y="0"/>
                    <a:pt x="49" y="0"/>
                    <a:pt x="49" y="0"/>
                  </a:cubicBezTo>
                  <a:cubicBezTo>
                    <a:pt x="50" y="0"/>
                    <a:pt x="50" y="0"/>
                    <a:pt x="50" y="0"/>
                  </a:cubicBezTo>
                  <a:cubicBezTo>
                    <a:pt x="50" y="1"/>
                    <a:pt x="50" y="1"/>
                    <a:pt x="50" y="2"/>
                  </a:cubicBezTo>
                  <a:lnTo>
                    <a:pt x="21" y="52"/>
                  </a:lnTo>
                  <a:close/>
                  <a:moveTo>
                    <a:pt x="64" y="36"/>
                  </a:moveTo>
                  <a:cubicBezTo>
                    <a:pt x="64" y="38"/>
                    <a:pt x="64" y="40"/>
                    <a:pt x="63" y="42"/>
                  </a:cubicBezTo>
                  <a:cubicBezTo>
                    <a:pt x="63" y="44"/>
                    <a:pt x="62" y="45"/>
                    <a:pt x="61" y="47"/>
                  </a:cubicBezTo>
                  <a:cubicBezTo>
                    <a:pt x="59" y="48"/>
                    <a:pt x="58" y="49"/>
                    <a:pt x="56" y="50"/>
                  </a:cubicBezTo>
                  <a:cubicBezTo>
                    <a:pt x="55" y="51"/>
                    <a:pt x="53" y="51"/>
                    <a:pt x="50" y="51"/>
                  </a:cubicBezTo>
                  <a:cubicBezTo>
                    <a:pt x="46" y="51"/>
                    <a:pt x="42" y="50"/>
                    <a:pt x="40" y="47"/>
                  </a:cubicBezTo>
                  <a:cubicBezTo>
                    <a:pt x="38" y="44"/>
                    <a:pt x="37" y="41"/>
                    <a:pt x="37" y="36"/>
                  </a:cubicBezTo>
                  <a:cubicBezTo>
                    <a:pt x="37" y="34"/>
                    <a:pt x="37" y="32"/>
                    <a:pt x="38" y="30"/>
                  </a:cubicBezTo>
                  <a:cubicBezTo>
                    <a:pt x="38" y="28"/>
                    <a:pt x="39" y="27"/>
                    <a:pt x="40" y="25"/>
                  </a:cubicBezTo>
                  <a:cubicBezTo>
                    <a:pt x="41" y="24"/>
                    <a:pt x="43" y="23"/>
                    <a:pt x="44" y="22"/>
                  </a:cubicBezTo>
                  <a:cubicBezTo>
                    <a:pt x="46" y="21"/>
                    <a:pt x="48" y="21"/>
                    <a:pt x="50" y="21"/>
                  </a:cubicBezTo>
                  <a:cubicBezTo>
                    <a:pt x="55" y="21"/>
                    <a:pt x="58" y="22"/>
                    <a:pt x="61" y="25"/>
                  </a:cubicBezTo>
                  <a:cubicBezTo>
                    <a:pt x="63" y="28"/>
                    <a:pt x="64" y="31"/>
                    <a:pt x="64" y="36"/>
                  </a:cubicBezTo>
                  <a:close/>
                  <a:moveTo>
                    <a:pt x="56" y="36"/>
                  </a:moveTo>
                  <a:cubicBezTo>
                    <a:pt x="56" y="34"/>
                    <a:pt x="55" y="32"/>
                    <a:pt x="55" y="30"/>
                  </a:cubicBezTo>
                  <a:cubicBezTo>
                    <a:pt x="54" y="28"/>
                    <a:pt x="52" y="28"/>
                    <a:pt x="50" y="28"/>
                  </a:cubicBezTo>
                  <a:cubicBezTo>
                    <a:pt x="48" y="28"/>
                    <a:pt x="47" y="28"/>
                    <a:pt x="46" y="30"/>
                  </a:cubicBezTo>
                  <a:cubicBezTo>
                    <a:pt x="45" y="32"/>
                    <a:pt x="45" y="34"/>
                    <a:pt x="45" y="36"/>
                  </a:cubicBezTo>
                  <a:cubicBezTo>
                    <a:pt x="45" y="37"/>
                    <a:pt x="45" y="38"/>
                    <a:pt x="45" y="39"/>
                  </a:cubicBezTo>
                  <a:cubicBezTo>
                    <a:pt x="45" y="40"/>
                    <a:pt x="46" y="41"/>
                    <a:pt x="46" y="42"/>
                  </a:cubicBezTo>
                  <a:cubicBezTo>
                    <a:pt x="47" y="43"/>
                    <a:pt x="47" y="43"/>
                    <a:pt x="48" y="44"/>
                  </a:cubicBezTo>
                  <a:cubicBezTo>
                    <a:pt x="49" y="44"/>
                    <a:pt x="49" y="44"/>
                    <a:pt x="50" y="44"/>
                  </a:cubicBezTo>
                  <a:cubicBezTo>
                    <a:pt x="52" y="44"/>
                    <a:pt x="54" y="44"/>
                    <a:pt x="55" y="42"/>
                  </a:cubicBezTo>
                  <a:cubicBezTo>
                    <a:pt x="55" y="40"/>
                    <a:pt x="56" y="38"/>
                    <a:pt x="56" y="3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7" name="Freeform 45"/>
            <p:cNvSpPr/>
            <p:nvPr/>
          </p:nvSpPr>
          <p:spPr bwMode="auto">
            <a:xfrm>
              <a:off x="5847906" y="4429180"/>
              <a:ext cx="54297" cy="66214"/>
            </a:xfrm>
            <a:custGeom>
              <a:avLst/>
              <a:gdLst>
                <a:gd name="T0" fmla="*/ 17 w 17"/>
                <a:gd name="T1" fmla="*/ 13 h 21"/>
                <a:gd name="T2" fmla="*/ 17 w 17"/>
                <a:gd name="T3" fmla="*/ 17 h 21"/>
                <a:gd name="T4" fmla="*/ 15 w 17"/>
                <a:gd name="T5" fmla="*/ 19 h 21"/>
                <a:gd name="T6" fmla="*/ 12 w 17"/>
                <a:gd name="T7" fmla="*/ 20 h 21"/>
                <a:gd name="T8" fmla="*/ 9 w 17"/>
                <a:gd name="T9" fmla="*/ 21 h 21"/>
                <a:gd name="T10" fmla="*/ 5 w 17"/>
                <a:gd name="T11" fmla="*/ 21 h 21"/>
                <a:gd name="T12" fmla="*/ 1 w 17"/>
                <a:gd name="T13" fmla="*/ 19 h 21"/>
                <a:gd name="T14" fmla="*/ 1 w 17"/>
                <a:gd name="T15" fmla="*/ 18 h 21"/>
                <a:gd name="T16" fmla="*/ 1 w 17"/>
                <a:gd name="T17" fmla="*/ 17 h 21"/>
                <a:gd name="T18" fmla="*/ 1 w 17"/>
                <a:gd name="T19" fmla="*/ 17 h 21"/>
                <a:gd name="T20" fmla="*/ 2 w 17"/>
                <a:gd name="T21" fmla="*/ 16 h 21"/>
                <a:gd name="T22" fmla="*/ 2 w 17"/>
                <a:gd name="T23" fmla="*/ 15 h 21"/>
                <a:gd name="T24" fmla="*/ 3 w 17"/>
                <a:gd name="T25" fmla="*/ 15 h 21"/>
                <a:gd name="T26" fmla="*/ 3 w 17"/>
                <a:gd name="T27" fmla="*/ 15 h 21"/>
                <a:gd name="T28" fmla="*/ 6 w 17"/>
                <a:gd name="T29" fmla="*/ 17 h 21"/>
                <a:gd name="T30" fmla="*/ 8 w 17"/>
                <a:gd name="T31" fmla="*/ 17 h 21"/>
                <a:gd name="T32" fmla="*/ 12 w 17"/>
                <a:gd name="T33" fmla="*/ 16 h 21"/>
                <a:gd name="T34" fmla="*/ 13 w 17"/>
                <a:gd name="T35" fmla="*/ 14 h 21"/>
                <a:gd name="T36" fmla="*/ 12 w 17"/>
                <a:gd name="T37" fmla="*/ 11 h 21"/>
                <a:gd name="T38" fmla="*/ 9 w 17"/>
                <a:gd name="T39" fmla="*/ 11 h 21"/>
                <a:gd name="T40" fmla="*/ 8 w 17"/>
                <a:gd name="T41" fmla="*/ 11 h 21"/>
                <a:gd name="T42" fmla="*/ 7 w 17"/>
                <a:gd name="T43" fmla="*/ 11 h 21"/>
                <a:gd name="T44" fmla="*/ 6 w 17"/>
                <a:gd name="T45" fmla="*/ 11 h 21"/>
                <a:gd name="T46" fmla="*/ 5 w 17"/>
                <a:gd name="T47" fmla="*/ 12 h 21"/>
                <a:gd name="T48" fmla="*/ 4 w 17"/>
                <a:gd name="T49" fmla="*/ 12 h 21"/>
                <a:gd name="T50" fmla="*/ 3 w 17"/>
                <a:gd name="T51" fmla="*/ 12 h 21"/>
                <a:gd name="T52" fmla="*/ 2 w 17"/>
                <a:gd name="T53" fmla="*/ 11 h 21"/>
                <a:gd name="T54" fmla="*/ 1 w 17"/>
                <a:gd name="T55" fmla="*/ 11 h 21"/>
                <a:gd name="T56" fmla="*/ 1 w 17"/>
                <a:gd name="T57" fmla="*/ 10 h 21"/>
                <a:gd name="T58" fmla="*/ 2 w 17"/>
                <a:gd name="T59" fmla="*/ 2 h 21"/>
                <a:gd name="T60" fmla="*/ 3 w 17"/>
                <a:gd name="T61" fmla="*/ 0 h 21"/>
                <a:gd name="T62" fmla="*/ 4 w 17"/>
                <a:gd name="T63" fmla="*/ 0 h 21"/>
                <a:gd name="T64" fmla="*/ 15 w 17"/>
                <a:gd name="T65" fmla="*/ 0 h 21"/>
                <a:gd name="T66" fmla="*/ 16 w 17"/>
                <a:gd name="T67" fmla="*/ 0 h 21"/>
                <a:gd name="T68" fmla="*/ 16 w 17"/>
                <a:gd name="T69" fmla="*/ 0 h 21"/>
                <a:gd name="T70" fmla="*/ 16 w 17"/>
                <a:gd name="T71" fmla="*/ 3 h 21"/>
                <a:gd name="T72" fmla="*/ 16 w 17"/>
                <a:gd name="T73" fmla="*/ 3 h 21"/>
                <a:gd name="T74" fmla="*/ 15 w 17"/>
                <a:gd name="T75" fmla="*/ 3 h 21"/>
                <a:gd name="T76" fmla="*/ 6 w 17"/>
                <a:gd name="T77" fmla="*/ 3 h 21"/>
                <a:gd name="T78" fmla="*/ 6 w 17"/>
                <a:gd name="T79" fmla="*/ 7 h 21"/>
                <a:gd name="T80" fmla="*/ 8 w 17"/>
                <a:gd name="T81" fmla="*/ 7 h 21"/>
                <a:gd name="T82" fmla="*/ 10 w 17"/>
                <a:gd name="T83" fmla="*/ 7 h 21"/>
                <a:gd name="T84" fmla="*/ 13 w 17"/>
                <a:gd name="T85" fmla="*/ 7 h 21"/>
                <a:gd name="T86" fmla="*/ 15 w 17"/>
                <a:gd name="T87" fmla="*/ 9 h 21"/>
                <a:gd name="T88" fmla="*/ 17 w 17"/>
                <a:gd name="T89" fmla="*/ 11 h 21"/>
                <a:gd name="T90" fmla="*/ 17 w 17"/>
                <a:gd name="T9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 h="21">
                  <a:moveTo>
                    <a:pt x="17" y="13"/>
                  </a:moveTo>
                  <a:cubicBezTo>
                    <a:pt x="17" y="15"/>
                    <a:pt x="17" y="16"/>
                    <a:pt x="17" y="17"/>
                  </a:cubicBezTo>
                  <a:cubicBezTo>
                    <a:pt x="16" y="18"/>
                    <a:pt x="16" y="18"/>
                    <a:pt x="15" y="19"/>
                  </a:cubicBezTo>
                  <a:cubicBezTo>
                    <a:pt x="14" y="20"/>
                    <a:pt x="13" y="20"/>
                    <a:pt x="12" y="20"/>
                  </a:cubicBezTo>
                  <a:cubicBezTo>
                    <a:pt x="11" y="21"/>
                    <a:pt x="10" y="21"/>
                    <a:pt x="9" y="21"/>
                  </a:cubicBezTo>
                  <a:cubicBezTo>
                    <a:pt x="7" y="21"/>
                    <a:pt x="6" y="21"/>
                    <a:pt x="5" y="21"/>
                  </a:cubicBezTo>
                  <a:cubicBezTo>
                    <a:pt x="3" y="20"/>
                    <a:pt x="2" y="20"/>
                    <a:pt x="1" y="19"/>
                  </a:cubicBezTo>
                  <a:cubicBezTo>
                    <a:pt x="1" y="18"/>
                    <a:pt x="0" y="18"/>
                    <a:pt x="1" y="18"/>
                  </a:cubicBezTo>
                  <a:cubicBezTo>
                    <a:pt x="1" y="18"/>
                    <a:pt x="1" y="18"/>
                    <a:pt x="1" y="17"/>
                  </a:cubicBezTo>
                  <a:cubicBezTo>
                    <a:pt x="1" y="17"/>
                    <a:pt x="1" y="17"/>
                    <a:pt x="1" y="17"/>
                  </a:cubicBezTo>
                  <a:cubicBezTo>
                    <a:pt x="2" y="16"/>
                    <a:pt x="2" y="16"/>
                    <a:pt x="2" y="16"/>
                  </a:cubicBezTo>
                  <a:cubicBezTo>
                    <a:pt x="2" y="16"/>
                    <a:pt x="2" y="16"/>
                    <a:pt x="2" y="15"/>
                  </a:cubicBezTo>
                  <a:cubicBezTo>
                    <a:pt x="2" y="15"/>
                    <a:pt x="3" y="15"/>
                    <a:pt x="3" y="15"/>
                  </a:cubicBezTo>
                  <a:cubicBezTo>
                    <a:pt x="3" y="15"/>
                    <a:pt x="3" y="15"/>
                    <a:pt x="3" y="15"/>
                  </a:cubicBezTo>
                  <a:cubicBezTo>
                    <a:pt x="4" y="16"/>
                    <a:pt x="5" y="16"/>
                    <a:pt x="6" y="17"/>
                  </a:cubicBezTo>
                  <a:cubicBezTo>
                    <a:pt x="7" y="17"/>
                    <a:pt x="8" y="17"/>
                    <a:pt x="8" y="17"/>
                  </a:cubicBezTo>
                  <a:cubicBezTo>
                    <a:pt x="10" y="17"/>
                    <a:pt x="11" y="17"/>
                    <a:pt x="12" y="16"/>
                  </a:cubicBezTo>
                  <a:cubicBezTo>
                    <a:pt x="12" y="15"/>
                    <a:pt x="13" y="15"/>
                    <a:pt x="13" y="14"/>
                  </a:cubicBezTo>
                  <a:cubicBezTo>
                    <a:pt x="13" y="13"/>
                    <a:pt x="12" y="12"/>
                    <a:pt x="12" y="11"/>
                  </a:cubicBezTo>
                  <a:cubicBezTo>
                    <a:pt x="11" y="11"/>
                    <a:pt x="10" y="11"/>
                    <a:pt x="9" y="11"/>
                  </a:cubicBezTo>
                  <a:cubicBezTo>
                    <a:pt x="9" y="11"/>
                    <a:pt x="8" y="11"/>
                    <a:pt x="8" y="11"/>
                  </a:cubicBezTo>
                  <a:cubicBezTo>
                    <a:pt x="8" y="11"/>
                    <a:pt x="7" y="11"/>
                    <a:pt x="7" y="11"/>
                  </a:cubicBezTo>
                  <a:cubicBezTo>
                    <a:pt x="7" y="11"/>
                    <a:pt x="6" y="11"/>
                    <a:pt x="6" y="11"/>
                  </a:cubicBezTo>
                  <a:cubicBezTo>
                    <a:pt x="6" y="11"/>
                    <a:pt x="6" y="12"/>
                    <a:pt x="5" y="12"/>
                  </a:cubicBezTo>
                  <a:cubicBezTo>
                    <a:pt x="5" y="12"/>
                    <a:pt x="5" y="12"/>
                    <a:pt x="4" y="12"/>
                  </a:cubicBezTo>
                  <a:cubicBezTo>
                    <a:pt x="4" y="12"/>
                    <a:pt x="4" y="12"/>
                    <a:pt x="3" y="12"/>
                  </a:cubicBezTo>
                  <a:cubicBezTo>
                    <a:pt x="2" y="11"/>
                    <a:pt x="2" y="11"/>
                    <a:pt x="2" y="11"/>
                  </a:cubicBezTo>
                  <a:cubicBezTo>
                    <a:pt x="2" y="11"/>
                    <a:pt x="2" y="11"/>
                    <a:pt x="1" y="11"/>
                  </a:cubicBezTo>
                  <a:cubicBezTo>
                    <a:pt x="1" y="11"/>
                    <a:pt x="1" y="10"/>
                    <a:pt x="1" y="10"/>
                  </a:cubicBezTo>
                  <a:cubicBezTo>
                    <a:pt x="2" y="2"/>
                    <a:pt x="2" y="2"/>
                    <a:pt x="2" y="2"/>
                  </a:cubicBezTo>
                  <a:cubicBezTo>
                    <a:pt x="2" y="1"/>
                    <a:pt x="2" y="0"/>
                    <a:pt x="3" y="0"/>
                  </a:cubicBezTo>
                  <a:cubicBezTo>
                    <a:pt x="3" y="0"/>
                    <a:pt x="4" y="0"/>
                    <a:pt x="4" y="0"/>
                  </a:cubicBezTo>
                  <a:cubicBezTo>
                    <a:pt x="15" y="0"/>
                    <a:pt x="15" y="0"/>
                    <a:pt x="15" y="0"/>
                  </a:cubicBezTo>
                  <a:cubicBezTo>
                    <a:pt x="15" y="0"/>
                    <a:pt x="16" y="0"/>
                    <a:pt x="16" y="0"/>
                  </a:cubicBezTo>
                  <a:cubicBezTo>
                    <a:pt x="16" y="0"/>
                    <a:pt x="16" y="0"/>
                    <a:pt x="16" y="0"/>
                  </a:cubicBezTo>
                  <a:cubicBezTo>
                    <a:pt x="16" y="3"/>
                    <a:pt x="16" y="3"/>
                    <a:pt x="16" y="3"/>
                  </a:cubicBezTo>
                  <a:cubicBezTo>
                    <a:pt x="16" y="3"/>
                    <a:pt x="16" y="3"/>
                    <a:pt x="16" y="3"/>
                  </a:cubicBezTo>
                  <a:cubicBezTo>
                    <a:pt x="16" y="3"/>
                    <a:pt x="15" y="3"/>
                    <a:pt x="15" y="3"/>
                  </a:cubicBezTo>
                  <a:cubicBezTo>
                    <a:pt x="6" y="3"/>
                    <a:pt x="6" y="3"/>
                    <a:pt x="6" y="3"/>
                  </a:cubicBezTo>
                  <a:cubicBezTo>
                    <a:pt x="6" y="7"/>
                    <a:pt x="6" y="7"/>
                    <a:pt x="6" y="7"/>
                  </a:cubicBezTo>
                  <a:cubicBezTo>
                    <a:pt x="6" y="7"/>
                    <a:pt x="7" y="7"/>
                    <a:pt x="8" y="7"/>
                  </a:cubicBezTo>
                  <a:cubicBezTo>
                    <a:pt x="8" y="7"/>
                    <a:pt x="9" y="7"/>
                    <a:pt x="10" y="7"/>
                  </a:cubicBezTo>
                  <a:cubicBezTo>
                    <a:pt x="11" y="7"/>
                    <a:pt x="12" y="7"/>
                    <a:pt x="13" y="7"/>
                  </a:cubicBezTo>
                  <a:cubicBezTo>
                    <a:pt x="14" y="8"/>
                    <a:pt x="15" y="8"/>
                    <a:pt x="15" y="9"/>
                  </a:cubicBezTo>
                  <a:cubicBezTo>
                    <a:pt x="16" y="9"/>
                    <a:pt x="16" y="10"/>
                    <a:pt x="17" y="11"/>
                  </a:cubicBezTo>
                  <a:cubicBezTo>
                    <a:pt x="17" y="11"/>
                    <a:pt x="17" y="12"/>
                    <a:pt x="17" y="1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8" name="Freeform 46"/>
            <p:cNvSpPr>
              <a:spLocks noEditPoints="1"/>
            </p:cNvSpPr>
            <p:nvPr/>
          </p:nvSpPr>
          <p:spPr bwMode="auto">
            <a:xfrm>
              <a:off x="5911474" y="4423882"/>
              <a:ext cx="87403" cy="74160"/>
            </a:xfrm>
            <a:custGeom>
              <a:avLst/>
              <a:gdLst>
                <a:gd name="T0" fmla="*/ 12 w 28"/>
                <a:gd name="T1" fmla="*/ 8 h 24"/>
                <a:gd name="T2" fmla="*/ 12 w 28"/>
                <a:gd name="T3" fmla="*/ 11 h 24"/>
                <a:gd name="T4" fmla="*/ 11 w 28"/>
                <a:gd name="T5" fmla="*/ 13 h 24"/>
                <a:gd name="T6" fmla="*/ 9 w 28"/>
                <a:gd name="T7" fmla="*/ 14 h 24"/>
                <a:gd name="T8" fmla="*/ 6 w 28"/>
                <a:gd name="T9" fmla="*/ 14 h 24"/>
                <a:gd name="T10" fmla="*/ 2 w 28"/>
                <a:gd name="T11" fmla="*/ 13 h 24"/>
                <a:gd name="T12" fmla="*/ 0 w 28"/>
                <a:gd name="T13" fmla="*/ 8 h 24"/>
                <a:gd name="T14" fmla="*/ 1 w 28"/>
                <a:gd name="T15" fmla="*/ 5 h 24"/>
                <a:gd name="T16" fmla="*/ 2 w 28"/>
                <a:gd name="T17" fmla="*/ 3 h 24"/>
                <a:gd name="T18" fmla="*/ 4 w 28"/>
                <a:gd name="T19" fmla="*/ 2 h 24"/>
                <a:gd name="T20" fmla="*/ 6 w 28"/>
                <a:gd name="T21" fmla="*/ 1 h 24"/>
                <a:gd name="T22" fmla="*/ 11 w 28"/>
                <a:gd name="T23" fmla="*/ 3 h 24"/>
                <a:gd name="T24" fmla="*/ 12 w 28"/>
                <a:gd name="T25" fmla="*/ 8 h 24"/>
                <a:gd name="T26" fmla="*/ 9 w 28"/>
                <a:gd name="T27" fmla="*/ 8 h 24"/>
                <a:gd name="T28" fmla="*/ 8 w 28"/>
                <a:gd name="T29" fmla="*/ 5 h 24"/>
                <a:gd name="T30" fmla="*/ 6 w 28"/>
                <a:gd name="T31" fmla="*/ 4 h 24"/>
                <a:gd name="T32" fmla="*/ 5 w 28"/>
                <a:gd name="T33" fmla="*/ 5 h 24"/>
                <a:gd name="T34" fmla="*/ 4 w 28"/>
                <a:gd name="T35" fmla="*/ 8 h 24"/>
                <a:gd name="T36" fmla="*/ 4 w 28"/>
                <a:gd name="T37" fmla="*/ 9 h 24"/>
                <a:gd name="T38" fmla="*/ 5 w 28"/>
                <a:gd name="T39" fmla="*/ 10 h 24"/>
                <a:gd name="T40" fmla="*/ 5 w 28"/>
                <a:gd name="T41" fmla="*/ 11 h 24"/>
                <a:gd name="T42" fmla="*/ 6 w 28"/>
                <a:gd name="T43" fmla="*/ 12 h 24"/>
                <a:gd name="T44" fmla="*/ 8 w 28"/>
                <a:gd name="T45" fmla="*/ 11 h 24"/>
                <a:gd name="T46" fmla="*/ 9 w 28"/>
                <a:gd name="T47" fmla="*/ 8 h 24"/>
                <a:gd name="T48" fmla="*/ 10 w 28"/>
                <a:gd name="T49" fmla="*/ 23 h 24"/>
                <a:gd name="T50" fmla="*/ 9 w 28"/>
                <a:gd name="T51" fmla="*/ 23 h 24"/>
                <a:gd name="T52" fmla="*/ 8 w 28"/>
                <a:gd name="T53" fmla="*/ 24 h 24"/>
                <a:gd name="T54" fmla="*/ 7 w 28"/>
                <a:gd name="T55" fmla="*/ 24 h 24"/>
                <a:gd name="T56" fmla="*/ 6 w 28"/>
                <a:gd name="T57" fmla="*/ 23 h 24"/>
                <a:gd name="T58" fmla="*/ 7 w 28"/>
                <a:gd name="T59" fmla="*/ 23 h 24"/>
                <a:gd name="T60" fmla="*/ 19 w 28"/>
                <a:gd name="T61" fmla="*/ 1 h 24"/>
                <a:gd name="T62" fmla="*/ 20 w 28"/>
                <a:gd name="T63" fmla="*/ 1 h 24"/>
                <a:gd name="T64" fmla="*/ 20 w 28"/>
                <a:gd name="T65" fmla="*/ 0 h 24"/>
                <a:gd name="T66" fmla="*/ 22 w 28"/>
                <a:gd name="T67" fmla="*/ 0 h 24"/>
                <a:gd name="T68" fmla="*/ 22 w 28"/>
                <a:gd name="T69" fmla="*/ 1 h 24"/>
                <a:gd name="T70" fmla="*/ 22 w 28"/>
                <a:gd name="T71" fmla="*/ 1 h 24"/>
                <a:gd name="T72" fmla="*/ 10 w 28"/>
                <a:gd name="T73" fmla="*/ 23 h 24"/>
                <a:gd name="T74" fmla="*/ 28 w 28"/>
                <a:gd name="T75" fmla="*/ 16 h 24"/>
                <a:gd name="T76" fmla="*/ 28 w 28"/>
                <a:gd name="T77" fmla="*/ 19 h 24"/>
                <a:gd name="T78" fmla="*/ 27 w 28"/>
                <a:gd name="T79" fmla="*/ 21 h 24"/>
                <a:gd name="T80" fmla="*/ 25 w 28"/>
                <a:gd name="T81" fmla="*/ 22 h 24"/>
                <a:gd name="T82" fmla="*/ 22 w 28"/>
                <a:gd name="T83" fmla="*/ 23 h 24"/>
                <a:gd name="T84" fmla="*/ 18 w 28"/>
                <a:gd name="T85" fmla="*/ 21 h 24"/>
                <a:gd name="T86" fmla="*/ 17 w 28"/>
                <a:gd name="T87" fmla="*/ 16 h 24"/>
                <a:gd name="T88" fmla="*/ 17 w 28"/>
                <a:gd name="T89" fmla="*/ 14 h 24"/>
                <a:gd name="T90" fmla="*/ 18 w 28"/>
                <a:gd name="T91" fmla="*/ 11 h 24"/>
                <a:gd name="T92" fmla="*/ 20 w 28"/>
                <a:gd name="T93" fmla="*/ 10 h 24"/>
                <a:gd name="T94" fmla="*/ 23 w 28"/>
                <a:gd name="T95" fmla="*/ 10 h 24"/>
                <a:gd name="T96" fmla="*/ 27 w 28"/>
                <a:gd name="T97" fmla="*/ 11 h 24"/>
                <a:gd name="T98" fmla="*/ 28 w 28"/>
                <a:gd name="T99" fmla="*/ 16 h 24"/>
                <a:gd name="T100" fmla="*/ 25 w 28"/>
                <a:gd name="T101" fmla="*/ 16 h 24"/>
                <a:gd name="T102" fmla="*/ 24 w 28"/>
                <a:gd name="T103" fmla="*/ 14 h 24"/>
                <a:gd name="T104" fmla="*/ 22 w 28"/>
                <a:gd name="T105" fmla="*/ 13 h 24"/>
                <a:gd name="T106" fmla="*/ 21 w 28"/>
                <a:gd name="T107" fmla="*/ 14 h 24"/>
                <a:gd name="T108" fmla="*/ 20 w 28"/>
                <a:gd name="T109" fmla="*/ 16 h 24"/>
                <a:gd name="T110" fmla="*/ 20 w 28"/>
                <a:gd name="T111" fmla="*/ 18 h 24"/>
                <a:gd name="T112" fmla="*/ 21 w 28"/>
                <a:gd name="T113" fmla="*/ 19 h 24"/>
                <a:gd name="T114" fmla="*/ 21 w 28"/>
                <a:gd name="T115" fmla="*/ 20 h 24"/>
                <a:gd name="T116" fmla="*/ 23 w 28"/>
                <a:gd name="T117" fmla="*/ 20 h 24"/>
                <a:gd name="T118" fmla="*/ 24 w 28"/>
                <a:gd name="T119" fmla="*/ 19 h 24"/>
                <a:gd name="T120" fmla="*/ 25 w 28"/>
                <a:gd name="T1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4">
                  <a:moveTo>
                    <a:pt x="12" y="8"/>
                  </a:moveTo>
                  <a:cubicBezTo>
                    <a:pt x="12" y="9"/>
                    <a:pt x="12" y="10"/>
                    <a:pt x="12" y="11"/>
                  </a:cubicBezTo>
                  <a:cubicBezTo>
                    <a:pt x="12" y="11"/>
                    <a:pt x="11" y="12"/>
                    <a:pt x="11" y="13"/>
                  </a:cubicBezTo>
                  <a:cubicBezTo>
                    <a:pt x="10" y="13"/>
                    <a:pt x="10" y="14"/>
                    <a:pt x="9" y="14"/>
                  </a:cubicBezTo>
                  <a:cubicBezTo>
                    <a:pt x="8" y="14"/>
                    <a:pt x="7" y="14"/>
                    <a:pt x="6" y="14"/>
                  </a:cubicBezTo>
                  <a:cubicBezTo>
                    <a:pt x="4" y="14"/>
                    <a:pt x="3" y="14"/>
                    <a:pt x="2" y="13"/>
                  </a:cubicBezTo>
                  <a:cubicBezTo>
                    <a:pt x="1" y="11"/>
                    <a:pt x="0" y="10"/>
                    <a:pt x="0" y="8"/>
                  </a:cubicBezTo>
                  <a:cubicBezTo>
                    <a:pt x="0" y="7"/>
                    <a:pt x="1" y="6"/>
                    <a:pt x="1" y="5"/>
                  </a:cubicBezTo>
                  <a:cubicBezTo>
                    <a:pt x="1" y="4"/>
                    <a:pt x="1" y="4"/>
                    <a:pt x="2" y="3"/>
                  </a:cubicBezTo>
                  <a:cubicBezTo>
                    <a:pt x="2" y="3"/>
                    <a:pt x="3" y="2"/>
                    <a:pt x="4" y="2"/>
                  </a:cubicBezTo>
                  <a:cubicBezTo>
                    <a:pt x="5" y="1"/>
                    <a:pt x="5" y="1"/>
                    <a:pt x="6" y="1"/>
                  </a:cubicBezTo>
                  <a:cubicBezTo>
                    <a:pt x="8" y="1"/>
                    <a:pt x="10" y="2"/>
                    <a:pt x="11" y="3"/>
                  </a:cubicBezTo>
                  <a:cubicBezTo>
                    <a:pt x="12" y="4"/>
                    <a:pt x="12" y="6"/>
                    <a:pt x="12" y="8"/>
                  </a:cubicBezTo>
                  <a:close/>
                  <a:moveTo>
                    <a:pt x="9" y="8"/>
                  </a:moveTo>
                  <a:cubicBezTo>
                    <a:pt x="9" y="7"/>
                    <a:pt x="9" y="6"/>
                    <a:pt x="8" y="5"/>
                  </a:cubicBezTo>
                  <a:cubicBezTo>
                    <a:pt x="8" y="5"/>
                    <a:pt x="7" y="4"/>
                    <a:pt x="6" y="4"/>
                  </a:cubicBezTo>
                  <a:cubicBezTo>
                    <a:pt x="6" y="4"/>
                    <a:pt x="5" y="5"/>
                    <a:pt x="5" y="5"/>
                  </a:cubicBezTo>
                  <a:cubicBezTo>
                    <a:pt x="4" y="6"/>
                    <a:pt x="4" y="7"/>
                    <a:pt x="4" y="8"/>
                  </a:cubicBezTo>
                  <a:cubicBezTo>
                    <a:pt x="4" y="8"/>
                    <a:pt x="4" y="9"/>
                    <a:pt x="4" y="9"/>
                  </a:cubicBezTo>
                  <a:cubicBezTo>
                    <a:pt x="4" y="10"/>
                    <a:pt x="4" y="10"/>
                    <a:pt x="5" y="10"/>
                  </a:cubicBezTo>
                  <a:cubicBezTo>
                    <a:pt x="5" y="11"/>
                    <a:pt x="5" y="11"/>
                    <a:pt x="5" y="11"/>
                  </a:cubicBezTo>
                  <a:cubicBezTo>
                    <a:pt x="6" y="11"/>
                    <a:pt x="6" y="12"/>
                    <a:pt x="6" y="12"/>
                  </a:cubicBezTo>
                  <a:cubicBezTo>
                    <a:pt x="7" y="12"/>
                    <a:pt x="8" y="11"/>
                    <a:pt x="8" y="11"/>
                  </a:cubicBezTo>
                  <a:cubicBezTo>
                    <a:pt x="9" y="10"/>
                    <a:pt x="9" y="9"/>
                    <a:pt x="9" y="8"/>
                  </a:cubicBezTo>
                  <a:close/>
                  <a:moveTo>
                    <a:pt x="10" y="23"/>
                  </a:moveTo>
                  <a:cubicBezTo>
                    <a:pt x="9" y="23"/>
                    <a:pt x="9" y="23"/>
                    <a:pt x="9" y="23"/>
                  </a:cubicBezTo>
                  <a:cubicBezTo>
                    <a:pt x="9" y="24"/>
                    <a:pt x="9" y="24"/>
                    <a:pt x="8" y="24"/>
                  </a:cubicBezTo>
                  <a:cubicBezTo>
                    <a:pt x="7" y="24"/>
                    <a:pt x="7" y="24"/>
                    <a:pt x="7" y="24"/>
                  </a:cubicBezTo>
                  <a:cubicBezTo>
                    <a:pt x="7" y="24"/>
                    <a:pt x="7" y="23"/>
                    <a:pt x="6" y="23"/>
                  </a:cubicBezTo>
                  <a:cubicBezTo>
                    <a:pt x="6" y="23"/>
                    <a:pt x="6" y="23"/>
                    <a:pt x="7" y="23"/>
                  </a:cubicBezTo>
                  <a:cubicBezTo>
                    <a:pt x="19" y="1"/>
                    <a:pt x="19" y="1"/>
                    <a:pt x="19" y="1"/>
                  </a:cubicBezTo>
                  <a:cubicBezTo>
                    <a:pt x="20" y="1"/>
                    <a:pt x="20" y="1"/>
                    <a:pt x="20" y="1"/>
                  </a:cubicBezTo>
                  <a:cubicBezTo>
                    <a:pt x="20" y="1"/>
                    <a:pt x="20" y="0"/>
                    <a:pt x="20" y="0"/>
                  </a:cubicBezTo>
                  <a:cubicBezTo>
                    <a:pt x="22" y="0"/>
                    <a:pt x="22" y="0"/>
                    <a:pt x="22" y="0"/>
                  </a:cubicBezTo>
                  <a:cubicBezTo>
                    <a:pt x="22" y="0"/>
                    <a:pt x="22" y="1"/>
                    <a:pt x="22" y="1"/>
                  </a:cubicBezTo>
                  <a:cubicBezTo>
                    <a:pt x="23" y="1"/>
                    <a:pt x="23" y="1"/>
                    <a:pt x="22" y="1"/>
                  </a:cubicBezTo>
                  <a:lnTo>
                    <a:pt x="10" y="23"/>
                  </a:lnTo>
                  <a:close/>
                  <a:moveTo>
                    <a:pt x="28" y="16"/>
                  </a:moveTo>
                  <a:cubicBezTo>
                    <a:pt x="28" y="17"/>
                    <a:pt x="28" y="18"/>
                    <a:pt x="28" y="19"/>
                  </a:cubicBezTo>
                  <a:cubicBezTo>
                    <a:pt x="28" y="20"/>
                    <a:pt x="27" y="20"/>
                    <a:pt x="27" y="21"/>
                  </a:cubicBezTo>
                  <a:cubicBezTo>
                    <a:pt x="26" y="22"/>
                    <a:pt x="26" y="22"/>
                    <a:pt x="25" y="22"/>
                  </a:cubicBezTo>
                  <a:cubicBezTo>
                    <a:pt x="24" y="23"/>
                    <a:pt x="23" y="23"/>
                    <a:pt x="22" y="23"/>
                  </a:cubicBezTo>
                  <a:cubicBezTo>
                    <a:pt x="20" y="23"/>
                    <a:pt x="19" y="22"/>
                    <a:pt x="18" y="21"/>
                  </a:cubicBezTo>
                  <a:cubicBezTo>
                    <a:pt x="17" y="20"/>
                    <a:pt x="17" y="18"/>
                    <a:pt x="17" y="16"/>
                  </a:cubicBezTo>
                  <a:cubicBezTo>
                    <a:pt x="17" y="15"/>
                    <a:pt x="17" y="14"/>
                    <a:pt x="17" y="14"/>
                  </a:cubicBezTo>
                  <a:cubicBezTo>
                    <a:pt x="17" y="13"/>
                    <a:pt x="18" y="12"/>
                    <a:pt x="18" y="11"/>
                  </a:cubicBezTo>
                  <a:cubicBezTo>
                    <a:pt x="19" y="11"/>
                    <a:pt x="19" y="10"/>
                    <a:pt x="20" y="10"/>
                  </a:cubicBezTo>
                  <a:cubicBezTo>
                    <a:pt x="21" y="10"/>
                    <a:pt x="22" y="10"/>
                    <a:pt x="23" y="10"/>
                  </a:cubicBezTo>
                  <a:cubicBezTo>
                    <a:pt x="25" y="10"/>
                    <a:pt x="26" y="10"/>
                    <a:pt x="27" y="11"/>
                  </a:cubicBezTo>
                  <a:cubicBezTo>
                    <a:pt x="28" y="13"/>
                    <a:pt x="28" y="14"/>
                    <a:pt x="28" y="16"/>
                  </a:cubicBezTo>
                  <a:close/>
                  <a:moveTo>
                    <a:pt x="25" y="16"/>
                  </a:moveTo>
                  <a:cubicBezTo>
                    <a:pt x="25" y="15"/>
                    <a:pt x="25" y="14"/>
                    <a:pt x="24" y="14"/>
                  </a:cubicBezTo>
                  <a:cubicBezTo>
                    <a:pt x="24" y="13"/>
                    <a:pt x="23" y="13"/>
                    <a:pt x="22" y="13"/>
                  </a:cubicBezTo>
                  <a:cubicBezTo>
                    <a:pt x="22" y="13"/>
                    <a:pt x="21" y="13"/>
                    <a:pt x="21" y="14"/>
                  </a:cubicBezTo>
                  <a:cubicBezTo>
                    <a:pt x="20" y="14"/>
                    <a:pt x="20" y="15"/>
                    <a:pt x="20" y="16"/>
                  </a:cubicBezTo>
                  <a:cubicBezTo>
                    <a:pt x="20" y="17"/>
                    <a:pt x="20" y="17"/>
                    <a:pt x="20" y="18"/>
                  </a:cubicBezTo>
                  <a:cubicBezTo>
                    <a:pt x="20" y="18"/>
                    <a:pt x="21" y="19"/>
                    <a:pt x="21" y="19"/>
                  </a:cubicBezTo>
                  <a:cubicBezTo>
                    <a:pt x="21" y="19"/>
                    <a:pt x="21" y="19"/>
                    <a:pt x="21" y="20"/>
                  </a:cubicBezTo>
                  <a:cubicBezTo>
                    <a:pt x="22" y="20"/>
                    <a:pt x="22" y="20"/>
                    <a:pt x="23" y="20"/>
                  </a:cubicBezTo>
                  <a:cubicBezTo>
                    <a:pt x="23" y="20"/>
                    <a:pt x="24" y="20"/>
                    <a:pt x="24" y="19"/>
                  </a:cubicBezTo>
                  <a:cubicBezTo>
                    <a:pt x="25" y="18"/>
                    <a:pt x="25" y="17"/>
                    <a:pt x="25" y="16"/>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49" name="Freeform 47"/>
            <p:cNvSpPr/>
            <p:nvPr/>
          </p:nvSpPr>
          <p:spPr bwMode="auto">
            <a:xfrm>
              <a:off x="5838635" y="2514271"/>
              <a:ext cx="54297" cy="66214"/>
            </a:xfrm>
            <a:custGeom>
              <a:avLst/>
              <a:gdLst>
                <a:gd name="T0" fmla="*/ 17 w 17"/>
                <a:gd name="T1" fmla="*/ 13 h 21"/>
                <a:gd name="T2" fmla="*/ 16 w 17"/>
                <a:gd name="T3" fmla="*/ 17 h 21"/>
                <a:gd name="T4" fmla="*/ 14 w 17"/>
                <a:gd name="T5" fmla="*/ 19 h 21"/>
                <a:gd name="T6" fmla="*/ 12 w 17"/>
                <a:gd name="T7" fmla="*/ 20 h 21"/>
                <a:gd name="T8" fmla="*/ 8 w 17"/>
                <a:gd name="T9" fmla="*/ 21 h 21"/>
                <a:gd name="T10" fmla="*/ 4 w 17"/>
                <a:gd name="T11" fmla="*/ 21 h 21"/>
                <a:gd name="T12" fmla="*/ 0 w 17"/>
                <a:gd name="T13" fmla="*/ 19 h 21"/>
                <a:gd name="T14" fmla="*/ 0 w 17"/>
                <a:gd name="T15" fmla="*/ 18 h 21"/>
                <a:gd name="T16" fmla="*/ 0 w 17"/>
                <a:gd name="T17" fmla="*/ 17 h 21"/>
                <a:gd name="T18" fmla="*/ 1 w 17"/>
                <a:gd name="T19" fmla="*/ 17 h 21"/>
                <a:gd name="T20" fmla="*/ 1 w 17"/>
                <a:gd name="T21" fmla="*/ 16 h 21"/>
                <a:gd name="T22" fmla="*/ 2 w 17"/>
                <a:gd name="T23" fmla="*/ 15 h 21"/>
                <a:gd name="T24" fmla="*/ 2 w 17"/>
                <a:gd name="T25" fmla="*/ 15 h 21"/>
                <a:gd name="T26" fmla="*/ 3 w 17"/>
                <a:gd name="T27" fmla="*/ 15 h 21"/>
                <a:gd name="T28" fmla="*/ 5 w 17"/>
                <a:gd name="T29" fmla="*/ 17 h 21"/>
                <a:gd name="T30" fmla="*/ 8 w 17"/>
                <a:gd name="T31" fmla="*/ 17 h 21"/>
                <a:gd name="T32" fmla="*/ 11 w 17"/>
                <a:gd name="T33" fmla="*/ 16 h 21"/>
                <a:gd name="T34" fmla="*/ 12 w 17"/>
                <a:gd name="T35" fmla="*/ 14 h 21"/>
                <a:gd name="T36" fmla="*/ 11 w 17"/>
                <a:gd name="T37" fmla="*/ 11 h 21"/>
                <a:gd name="T38" fmla="*/ 9 w 17"/>
                <a:gd name="T39" fmla="*/ 11 h 21"/>
                <a:gd name="T40" fmla="*/ 8 w 17"/>
                <a:gd name="T41" fmla="*/ 11 h 21"/>
                <a:gd name="T42" fmla="*/ 7 w 17"/>
                <a:gd name="T43" fmla="*/ 11 h 21"/>
                <a:gd name="T44" fmla="*/ 6 w 17"/>
                <a:gd name="T45" fmla="*/ 11 h 21"/>
                <a:gd name="T46" fmla="*/ 5 w 17"/>
                <a:gd name="T47" fmla="*/ 12 h 21"/>
                <a:gd name="T48" fmla="*/ 4 w 17"/>
                <a:gd name="T49" fmla="*/ 12 h 21"/>
                <a:gd name="T50" fmla="*/ 3 w 17"/>
                <a:gd name="T51" fmla="*/ 12 h 21"/>
                <a:gd name="T52" fmla="*/ 2 w 17"/>
                <a:gd name="T53" fmla="*/ 12 h 21"/>
                <a:gd name="T54" fmla="*/ 1 w 17"/>
                <a:gd name="T55" fmla="*/ 11 h 21"/>
                <a:gd name="T56" fmla="*/ 1 w 17"/>
                <a:gd name="T57" fmla="*/ 10 h 21"/>
                <a:gd name="T58" fmla="*/ 1 w 17"/>
                <a:gd name="T59" fmla="*/ 2 h 21"/>
                <a:gd name="T60" fmla="*/ 2 w 17"/>
                <a:gd name="T61" fmla="*/ 0 h 21"/>
                <a:gd name="T62" fmla="*/ 4 w 17"/>
                <a:gd name="T63" fmla="*/ 0 h 21"/>
                <a:gd name="T64" fmla="*/ 15 w 17"/>
                <a:gd name="T65" fmla="*/ 0 h 21"/>
                <a:gd name="T66" fmla="*/ 15 w 17"/>
                <a:gd name="T67" fmla="*/ 0 h 21"/>
                <a:gd name="T68" fmla="*/ 15 w 17"/>
                <a:gd name="T69" fmla="*/ 0 h 21"/>
                <a:gd name="T70" fmla="*/ 15 w 17"/>
                <a:gd name="T71" fmla="*/ 3 h 21"/>
                <a:gd name="T72" fmla="*/ 15 w 17"/>
                <a:gd name="T73" fmla="*/ 3 h 21"/>
                <a:gd name="T74" fmla="*/ 15 w 17"/>
                <a:gd name="T75" fmla="*/ 3 h 21"/>
                <a:gd name="T76" fmla="*/ 6 w 17"/>
                <a:gd name="T77" fmla="*/ 3 h 21"/>
                <a:gd name="T78" fmla="*/ 5 w 17"/>
                <a:gd name="T79" fmla="*/ 7 h 21"/>
                <a:gd name="T80" fmla="*/ 7 w 17"/>
                <a:gd name="T81" fmla="*/ 7 h 21"/>
                <a:gd name="T82" fmla="*/ 9 w 17"/>
                <a:gd name="T83" fmla="*/ 7 h 21"/>
                <a:gd name="T84" fmla="*/ 12 w 17"/>
                <a:gd name="T85" fmla="*/ 7 h 21"/>
                <a:gd name="T86" fmla="*/ 15 w 17"/>
                <a:gd name="T87" fmla="*/ 9 h 21"/>
                <a:gd name="T88" fmla="*/ 16 w 17"/>
                <a:gd name="T89" fmla="*/ 11 h 21"/>
                <a:gd name="T90" fmla="*/ 17 w 17"/>
                <a:gd name="T91"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 h="21">
                  <a:moveTo>
                    <a:pt x="17" y="13"/>
                  </a:moveTo>
                  <a:cubicBezTo>
                    <a:pt x="17" y="15"/>
                    <a:pt x="17" y="16"/>
                    <a:pt x="16" y="17"/>
                  </a:cubicBezTo>
                  <a:cubicBezTo>
                    <a:pt x="16" y="18"/>
                    <a:pt x="15" y="18"/>
                    <a:pt x="14" y="19"/>
                  </a:cubicBezTo>
                  <a:cubicBezTo>
                    <a:pt x="14" y="20"/>
                    <a:pt x="13" y="20"/>
                    <a:pt x="12" y="20"/>
                  </a:cubicBezTo>
                  <a:cubicBezTo>
                    <a:pt x="10" y="21"/>
                    <a:pt x="9" y="21"/>
                    <a:pt x="8" y="21"/>
                  </a:cubicBezTo>
                  <a:cubicBezTo>
                    <a:pt x="7" y="21"/>
                    <a:pt x="5" y="21"/>
                    <a:pt x="4" y="21"/>
                  </a:cubicBezTo>
                  <a:cubicBezTo>
                    <a:pt x="3" y="20"/>
                    <a:pt x="1" y="20"/>
                    <a:pt x="0" y="19"/>
                  </a:cubicBezTo>
                  <a:cubicBezTo>
                    <a:pt x="0" y="18"/>
                    <a:pt x="0" y="18"/>
                    <a:pt x="0" y="18"/>
                  </a:cubicBezTo>
                  <a:cubicBezTo>
                    <a:pt x="0" y="18"/>
                    <a:pt x="0" y="18"/>
                    <a:pt x="0" y="17"/>
                  </a:cubicBezTo>
                  <a:cubicBezTo>
                    <a:pt x="1" y="17"/>
                    <a:pt x="1" y="17"/>
                    <a:pt x="1" y="17"/>
                  </a:cubicBezTo>
                  <a:cubicBezTo>
                    <a:pt x="1" y="16"/>
                    <a:pt x="1" y="16"/>
                    <a:pt x="1" y="16"/>
                  </a:cubicBezTo>
                  <a:cubicBezTo>
                    <a:pt x="1" y="16"/>
                    <a:pt x="2" y="16"/>
                    <a:pt x="2" y="15"/>
                  </a:cubicBezTo>
                  <a:cubicBezTo>
                    <a:pt x="2" y="15"/>
                    <a:pt x="2" y="15"/>
                    <a:pt x="2" y="15"/>
                  </a:cubicBezTo>
                  <a:cubicBezTo>
                    <a:pt x="2" y="15"/>
                    <a:pt x="2" y="15"/>
                    <a:pt x="3" y="15"/>
                  </a:cubicBezTo>
                  <a:cubicBezTo>
                    <a:pt x="4" y="16"/>
                    <a:pt x="4" y="16"/>
                    <a:pt x="5" y="17"/>
                  </a:cubicBezTo>
                  <a:cubicBezTo>
                    <a:pt x="6" y="17"/>
                    <a:pt x="7" y="17"/>
                    <a:pt x="8" y="17"/>
                  </a:cubicBezTo>
                  <a:cubicBezTo>
                    <a:pt x="9" y="17"/>
                    <a:pt x="10" y="17"/>
                    <a:pt x="11" y="16"/>
                  </a:cubicBezTo>
                  <a:cubicBezTo>
                    <a:pt x="12" y="15"/>
                    <a:pt x="12" y="15"/>
                    <a:pt x="12" y="14"/>
                  </a:cubicBezTo>
                  <a:cubicBezTo>
                    <a:pt x="12" y="13"/>
                    <a:pt x="12" y="12"/>
                    <a:pt x="11" y="11"/>
                  </a:cubicBezTo>
                  <a:cubicBezTo>
                    <a:pt x="11" y="11"/>
                    <a:pt x="10" y="11"/>
                    <a:pt x="9" y="11"/>
                  </a:cubicBezTo>
                  <a:cubicBezTo>
                    <a:pt x="8" y="11"/>
                    <a:pt x="8" y="11"/>
                    <a:pt x="8" y="11"/>
                  </a:cubicBezTo>
                  <a:cubicBezTo>
                    <a:pt x="7" y="11"/>
                    <a:pt x="7" y="11"/>
                    <a:pt x="7" y="11"/>
                  </a:cubicBezTo>
                  <a:cubicBezTo>
                    <a:pt x="6" y="11"/>
                    <a:pt x="6" y="11"/>
                    <a:pt x="6" y="11"/>
                  </a:cubicBezTo>
                  <a:cubicBezTo>
                    <a:pt x="5" y="11"/>
                    <a:pt x="5" y="12"/>
                    <a:pt x="5" y="12"/>
                  </a:cubicBezTo>
                  <a:cubicBezTo>
                    <a:pt x="4" y="12"/>
                    <a:pt x="4" y="12"/>
                    <a:pt x="4" y="12"/>
                  </a:cubicBezTo>
                  <a:cubicBezTo>
                    <a:pt x="3" y="12"/>
                    <a:pt x="3" y="12"/>
                    <a:pt x="3" y="12"/>
                  </a:cubicBezTo>
                  <a:cubicBezTo>
                    <a:pt x="2" y="12"/>
                    <a:pt x="2" y="12"/>
                    <a:pt x="2" y="12"/>
                  </a:cubicBezTo>
                  <a:cubicBezTo>
                    <a:pt x="1" y="11"/>
                    <a:pt x="1" y="11"/>
                    <a:pt x="1" y="11"/>
                  </a:cubicBezTo>
                  <a:cubicBezTo>
                    <a:pt x="1" y="11"/>
                    <a:pt x="1" y="10"/>
                    <a:pt x="1" y="10"/>
                  </a:cubicBezTo>
                  <a:cubicBezTo>
                    <a:pt x="1" y="2"/>
                    <a:pt x="1" y="2"/>
                    <a:pt x="1" y="2"/>
                  </a:cubicBezTo>
                  <a:cubicBezTo>
                    <a:pt x="2" y="1"/>
                    <a:pt x="2" y="0"/>
                    <a:pt x="2" y="0"/>
                  </a:cubicBezTo>
                  <a:cubicBezTo>
                    <a:pt x="3" y="0"/>
                    <a:pt x="3" y="0"/>
                    <a:pt x="4" y="0"/>
                  </a:cubicBezTo>
                  <a:cubicBezTo>
                    <a:pt x="15" y="0"/>
                    <a:pt x="15" y="0"/>
                    <a:pt x="15" y="0"/>
                  </a:cubicBezTo>
                  <a:cubicBezTo>
                    <a:pt x="15" y="0"/>
                    <a:pt x="15" y="0"/>
                    <a:pt x="15" y="0"/>
                  </a:cubicBezTo>
                  <a:cubicBezTo>
                    <a:pt x="15" y="0"/>
                    <a:pt x="15" y="0"/>
                    <a:pt x="15" y="0"/>
                  </a:cubicBezTo>
                  <a:cubicBezTo>
                    <a:pt x="15" y="3"/>
                    <a:pt x="15" y="3"/>
                    <a:pt x="15" y="3"/>
                  </a:cubicBezTo>
                  <a:cubicBezTo>
                    <a:pt x="15" y="3"/>
                    <a:pt x="15" y="3"/>
                    <a:pt x="15" y="3"/>
                  </a:cubicBezTo>
                  <a:cubicBezTo>
                    <a:pt x="15" y="3"/>
                    <a:pt x="15" y="3"/>
                    <a:pt x="15" y="3"/>
                  </a:cubicBezTo>
                  <a:cubicBezTo>
                    <a:pt x="6" y="3"/>
                    <a:pt x="6" y="3"/>
                    <a:pt x="6" y="3"/>
                  </a:cubicBezTo>
                  <a:cubicBezTo>
                    <a:pt x="5" y="7"/>
                    <a:pt x="5" y="7"/>
                    <a:pt x="5" y="7"/>
                  </a:cubicBezTo>
                  <a:cubicBezTo>
                    <a:pt x="6" y="7"/>
                    <a:pt x="6" y="7"/>
                    <a:pt x="7" y="7"/>
                  </a:cubicBezTo>
                  <a:cubicBezTo>
                    <a:pt x="8" y="7"/>
                    <a:pt x="9" y="7"/>
                    <a:pt x="9" y="7"/>
                  </a:cubicBezTo>
                  <a:cubicBezTo>
                    <a:pt x="10" y="7"/>
                    <a:pt x="11" y="7"/>
                    <a:pt x="12" y="7"/>
                  </a:cubicBezTo>
                  <a:cubicBezTo>
                    <a:pt x="13" y="8"/>
                    <a:pt x="14" y="8"/>
                    <a:pt x="15" y="9"/>
                  </a:cubicBezTo>
                  <a:cubicBezTo>
                    <a:pt x="15" y="9"/>
                    <a:pt x="16" y="10"/>
                    <a:pt x="16" y="11"/>
                  </a:cubicBezTo>
                  <a:cubicBezTo>
                    <a:pt x="17" y="12"/>
                    <a:pt x="17" y="12"/>
                    <a:pt x="17" y="13"/>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50" name="Freeform 48"/>
            <p:cNvSpPr>
              <a:spLocks noEditPoints="1"/>
            </p:cNvSpPr>
            <p:nvPr/>
          </p:nvSpPr>
          <p:spPr bwMode="auto">
            <a:xfrm>
              <a:off x="5902203" y="2511623"/>
              <a:ext cx="87403" cy="71511"/>
            </a:xfrm>
            <a:custGeom>
              <a:avLst/>
              <a:gdLst>
                <a:gd name="T0" fmla="*/ 12 w 28"/>
                <a:gd name="T1" fmla="*/ 7 h 23"/>
                <a:gd name="T2" fmla="*/ 11 w 28"/>
                <a:gd name="T3" fmla="*/ 10 h 23"/>
                <a:gd name="T4" fmla="*/ 10 w 28"/>
                <a:gd name="T5" fmla="*/ 12 h 23"/>
                <a:gd name="T6" fmla="*/ 8 w 28"/>
                <a:gd name="T7" fmla="*/ 13 h 23"/>
                <a:gd name="T8" fmla="*/ 6 w 28"/>
                <a:gd name="T9" fmla="*/ 13 h 23"/>
                <a:gd name="T10" fmla="*/ 1 w 28"/>
                <a:gd name="T11" fmla="*/ 12 h 23"/>
                <a:gd name="T12" fmla="*/ 0 w 28"/>
                <a:gd name="T13" fmla="*/ 7 h 23"/>
                <a:gd name="T14" fmla="*/ 0 w 28"/>
                <a:gd name="T15" fmla="*/ 4 h 23"/>
                <a:gd name="T16" fmla="*/ 1 w 28"/>
                <a:gd name="T17" fmla="*/ 2 h 23"/>
                <a:gd name="T18" fmla="*/ 3 w 28"/>
                <a:gd name="T19" fmla="*/ 1 h 23"/>
                <a:gd name="T20" fmla="*/ 6 w 28"/>
                <a:gd name="T21" fmla="*/ 0 h 23"/>
                <a:gd name="T22" fmla="*/ 10 w 28"/>
                <a:gd name="T23" fmla="*/ 2 h 23"/>
                <a:gd name="T24" fmla="*/ 12 w 28"/>
                <a:gd name="T25" fmla="*/ 7 h 23"/>
                <a:gd name="T26" fmla="*/ 8 w 28"/>
                <a:gd name="T27" fmla="*/ 7 h 23"/>
                <a:gd name="T28" fmla="*/ 8 w 28"/>
                <a:gd name="T29" fmla="*/ 4 h 23"/>
                <a:gd name="T30" fmla="*/ 6 w 28"/>
                <a:gd name="T31" fmla="*/ 3 h 23"/>
                <a:gd name="T32" fmla="*/ 4 w 28"/>
                <a:gd name="T33" fmla="*/ 4 h 23"/>
                <a:gd name="T34" fmla="*/ 3 w 28"/>
                <a:gd name="T35" fmla="*/ 7 h 23"/>
                <a:gd name="T36" fmla="*/ 4 w 28"/>
                <a:gd name="T37" fmla="*/ 8 h 23"/>
                <a:gd name="T38" fmla="*/ 4 w 28"/>
                <a:gd name="T39" fmla="*/ 10 h 23"/>
                <a:gd name="T40" fmla="*/ 5 w 28"/>
                <a:gd name="T41" fmla="*/ 10 h 23"/>
                <a:gd name="T42" fmla="*/ 6 w 28"/>
                <a:gd name="T43" fmla="*/ 11 h 23"/>
                <a:gd name="T44" fmla="*/ 8 w 28"/>
                <a:gd name="T45" fmla="*/ 10 h 23"/>
                <a:gd name="T46" fmla="*/ 8 w 28"/>
                <a:gd name="T47" fmla="*/ 7 h 23"/>
                <a:gd name="T48" fmla="*/ 9 w 28"/>
                <a:gd name="T49" fmla="*/ 22 h 23"/>
                <a:gd name="T50" fmla="*/ 9 w 28"/>
                <a:gd name="T51" fmla="*/ 22 h 23"/>
                <a:gd name="T52" fmla="*/ 8 w 28"/>
                <a:gd name="T53" fmla="*/ 23 h 23"/>
                <a:gd name="T54" fmla="*/ 6 w 28"/>
                <a:gd name="T55" fmla="*/ 23 h 23"/>
                <a:gd name="T56" fmla="*/ 6 w 28"/>
                <a:gd name="T57" fmla="*/ 22 h 23"/>
                <a:gd name="T58" fmla="*/ 6 w 28"/>
                <a:gd name="T59" fmla="*/ 22 h 23"/>
                <a:gd name="T60" fmla="*/ 19 w 28"/>
                <a:gd name="T61" fmla="*/ 0 h 23"/>
                <a:gd name="T62" fmla="*/ 19 w 28"/>
                <a:gd name="T63" fmla="*/ 0 h 23"/>
                <a:gd name="T64" fmla="*/ 20 w 28"/>
                <a:gd name="T65" fmla="*/ 0 h 23"/>
                <a:gd name="T66" fmla="*/ 22 w 28"/>
                <a:gd name="T67" fmla="*/ 0 h 23"/>
                <a:gd name="T68" fmla="*/ 22 w 28"/>
                <a:gd name="T69" fmla="*/ 0 h 23"/>
                <a:gd name="T70" fmla="*/ 22 w 28"/>
                <a:gd name="T71" fmla="*/ 0 h 23"/>
                <a:gd name="T72" fmla="*/ 9 w 28"/>
                <a:gd name="T73" fmla="*/ 22 h 23"/>
                <a:gd name="T74" fmla="*/ 28 w 28"/>
                <a:gd name="T75" fmla="*/ 15 h 23"/>
                <a:gd name="T76" fmla="*/ 28 w 28"/>
                <a:gd name="T77" fmla="*/ 18 h 23"/>
                <a:gd name="T78" fmla="*/ 26 w 28"/>
                <a:gd name="T79" fmla="*/ 20 h 23"/>
                <a:gd name="T80" fmla="*/ 25 w 28"/>
                <a:gd name="T81" fmla="*/ 21 h 23"/>
                <a:gd name="T82" fmla="*/ 22 w 28"/>
                <a:gd name="T83" fmla="*/ 22 h 23"/>
                <a:gd name="T84" fmla="*/ 17 w 28"/>
                <a:gd name="T85" fmla="*/ 20 h 23"/>
                <a:gd name="T86" fmla="*/ 16 w 28"/>
                <a:gd name="T87" fmla="*/ 15 h 23"/>
                <a:gd name="T88" fmla="*/ 16 w 28"/>
                <a:gd name="T89" fmla="*/ 13 h 23"/>
                <a:gd name="T90" fmla="*/ 17 w 28"/>
                <a:gd name="T91" fmla="*/ 11 h 23"/>
                <a:gd name="T92" fmla="*/ 19 w 28"/>
                <a:gd name="T93" fmla="*/ 9 h 23"/>
                <a:gd name="T94" fmla="*/ 22 w 28"/>
                <a:gd name="T95" fmla="*/ 9 h 23"/>
                <a:gd name="T96" fmla="*/ 26 w 28"/>
                <a:gd name="T97" fmla="*/ 10 h 23"/>
                <a:gd name="T98" fmla="*/ 28 w 28"/>
                <a:gd name="T99" fmla="*/ 15 h 23"/>
                <a:gd name="T100" fmla="*/ 24 w 28"/>
                <a:gd name="T101" fmla="*/ 15 h 23"/>
                <a:gd name="T102" fmla="*/ 24 w 28"/>
                <a:gd name="T103" fmla="*/ 13 h 23"/>
                <a:gd name="T104" fmla="*/ 22 w 28"/>
                <a:gd name="T105" fmla="*/ 12 h 23"/>
                <a:gd name="T106" fmla="*/ 20 w 28"/>
                <a:gd name="T107" fmla="*/ 13 h 23"/>
                <a:gd name="T108" fmla="*/ 20 w 28"/>
                <a:gd name="T109" fmla="*/ 15 h 23"/>
                <a:gd name="T110" fmla="*/ 20 w 28"/>
                <a:gd name="T111" fmla="*/ 17 h 23"/>
                <a:gd name="T112" fmla="*/ 20 w 28"/>
                <a:gd name="T113" fmla="*/ 18 h 23"/>
                <a:gd name="T114" fmla="*/ 21 w 28"/>
                <a:gd name="T115" fmla="*/ 19 h 23"/>
                <a:gd name="T116" fmla="*/ 22 w 28"/>
                <a:gd name="T117" fmla="*/ 19 h 23"/>
                <a:gd name="T118" fmla="*/ 24 w 28"/>
                <a:gd name="T119" fmla="*/ 18 h 23"/>
                <a:gd name="T120" fmla="*/ 24 w 28"/>
                <a:gd name="T121"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3">
                  <a:moveTo>
                    <a:pt x="12" y="7"/>
                  </a:moveTo>
                  <a:cubicBezTo>
                    <a:pt x="12" y="8"/>
                    <a:pt x="12" y="9"/>
                    <a:pt x="11" y="10"/>
                  </a:cubicBezTo>
                  <a:cubicBezTo>
                    <a:pt x="11" y="10"/>
                    <a:pt x="11" y="11"/>
                    <a:pt x="10" y="12"/>
                  </a:cubicBezTo>
                  <a:cubicBezTo>
                    <a:pt x="10" y="12"/>
                    <a:pt x="9" y="13"/>
                    <a:pt x="8" y="13"/>
                  </a:cubicBezTo>
                  <a:cubicBezTo>
                    <a:pt x="8" y="13"/>
                    <a:pt x="7" y="13"/>
                    <a:pt x="6" y="13"/>
                  </a:cubicBezTo>
                  <a:cubicBezTo>
                    <a:pt x="4" y="13"/>
                    <a:pt x="2" y="13"/>
                    <a:pt x="1" y="12"/>
                  </a:cubicBezTo>
                  <a:cubicBezTo>
                    <a:pt x="0" y="11"/>
                    <a:pt x="0" y="9"/>
                    <a:pt x="0" y="7"/>
                  </a:cubicBezTo>
                  <a:cubicBezTo>
                    <a:pt x="0" y="6"/>
                    <a:pt x="0" y="5"/>
                    <a:pt x="0" y="4"/>
                  </a:cubicBezTo>
                  <a:cubicBezTo>
                    <a:pt x="0" y="3"/>
                    <a:pt x="1" y="3"/>
                    <a:pt x="1" y="2"/>
                  </a:cubicBezTo>
                  <a:cubicBezTo>
                    <a:pt x="2" y="2"/>
                    <a:pt x="2" y="1"/>
                    <a:pt x="3" y="1"/>
                  </a:cubicBezTo>
                  <a:cubicBezTo>
                    <a:pt x="4" y="1"/>
                    <a:pt x="5" y="0"/>
                    <a:pt x="6" y="0"/>
                  </a:cubicBezTo>
                  <a:cubicBezTo>
                    <a:pt x="8" y="0"/>
                    <a:pt x="9" y="1"/>
                    <a:pt x="10" y="2"/>
                  </a:cubicBezTo>
                  <a:cubicBezTo>
                    <a:pt x="11" y="3"/>
                    <a:pt x="12" y="5"/>
                    <a:pt x="12" y="7"/>
                  </a:cubicBezTo>
                  <a:close/>
                  <a:moveTo>
                    <a:pt x="8" y="7"/>
                  </a:moveTo>
                  <a:cubicBezTo>
                    <a:pt x="8" y="6"/>
                    <a:pt x="8" y="5"/>
                    <a:pt x="8" y="4"/>
                  </a:cubicBezTo>
                  <a:cubicBezTo>
                    <a:pt x="7" y="4"/>
                    <a:pt x="7" y="3"/>
                    <a:pt x="6" y="3"/>
                  </a:cubicBezTo>
                  <a:cubicBezTo>
                    <a:pt x="5" y="3"/>
                    <a:pt x="4" y="4"/>
                    <a:pt x="4" y="4"/>
                  </a:cubicBezTo>
                  <a:cubicBezTo>
                    <a:pt x="4" y="5"/>
                    <a:pt x="3" y="6"/>
                    <a:pt x="3" y="7"/>
                  </a:cubicBezTo>
                  <a:cubicBezTo>
                    <a:pt x="3" y="7"/>
                    <a:pt x="4" y="8"/>
                    <a:pt x="4" y="8"/>
                  </a:cubicBezTo>
                  <a:cubicBezTo>
                    <a:pt x="4" y="9"/>
                    <a:pt x="4" y="9"/>
                    <a:pt x="4" y="10"/>
                  </a:cubicBezTo>
                  <a:cubicBezTo>
                    <a:pt x="4" y="10"/>
                    <a:pt x="4" y="10"/>
                    <a:pt x="5" y="10"/>
                  </a:cubicBezTo>
                  <a:cubicBezTo>
                    <a:pt x="5" y="11"/>
                    <a:pt x="5" y="11"/>
                    <a:pt x="6" y="11"/>
                  </a:cubicBezTo>
                  <a:cubicBezTo>
                    <a:pt x="7" y="11"/>
                    <a:pt x="7" y="10"/>
                    <a:pt x="8" y="10"/>
                  </a:cubicBezTo>
                  <a:cubicBezTo>
                    <a:pt x="8" y="9"/>
                    <a:pt x="8" y="8"/>
                    <a:pt x="8" y="7"/>
                  </a:cubicBezTo>
                  <a:close/>
                  <a:moveTo>
                    <a:pt x="9" y="22"/>
                  </a:moveTo>
                  <a:cubicBezTo>
                    <a:pt x="9" y="22"/>
                    <a:pt x="9" y="22"/>
                    <a:pt x="9" y="22"/>
                  </a:cubicBezTo>
                  <a:cubicBezTo>
                    <a:pt x="8" y="23"/>
                    <a:pt x="8" y="23"/>
                    <a:pt x="8" y="23"/>
                  </a:cubicBezTo>
                  <a:cubicBezTo>
                    <a:pt x="6" y="23"/>
                    <a:pt x="6" y="23"/>
                    <a:pt x="6" y="23"/>
                  </a:cubicBezTo>
                  <a:cubicBezTo>
                    <a:pt x="6" y="23"/>
                    <a:pt x="6" y="23"/>
                    <a:pt x="6" y="22"/>
                  </a:cubicBezTo>
                  <a:cubicBezTo>
                    <a:pt x="6" y="22"/>
                    <a:pt x="6" y="22"/>
                    <a:pt x="6" y="22"/>
                  </a:cubicBezTo>
                  <a:cubicBezTo>
                    <a:pt x="19" y="0"/>
                    <a:pt x="19" y="0"/>
                    <a:pt x="19" y="0"/>
                  </a:cubicBezTo>
                  <a:cubicBezTo>
                    <a:pt x="19" y="0"/>
                    <a:pt x="19" y="0"/>
                    <a:pt x="19" y="0"/>
                  </a:cubicBezTo>
                  <a:cubicBezTo>
                    <a:pt x="19" y="0"/>
                    <a:pt x="19" y="0"/>
                    <a:pt x="20" y="0"/>
                  </a:cubicBezTo>
                  <a:cubicBezTo>
                    <a:pt x="22" y="0"/>
                    <a:pt x="22" y="0"/>
                    <a:pt x="22" y="0"/>
                  </a:cubicBezTo>
                  <a:cubicBezTo>
                    <a:pt x="22" y="0"/>
                    <a:pt x="22" y="0"/>
                    <a:pt x="22" y="0"/>
                  </a:cubicBezTo>
                  <a:cubicBezTo>
                    <a:pt x="22" y="0"/>
                    <a:pt x="22" y="0"/>
                    <a:pt x="22" y="0"/>
                  </a:cubicBezTo>
                  <a:lnTo>
                    <a:pt x="9" y="22"/>
                  </a:lnTo>
                  <a:close/>
                  <a:moveTo>
                    <a:pt x="28" y="15"/>
                  </a:moveTo>
                  <a:cubicBezTo>
                    <a:pt x="28" y="16"/>
                    <a:pt x="28" y="17"/>
                    <a:pt x="28" y="18"/>
                  </a:cubicBezTo>
                  <a:cubicBezTo>
                    <a:pt x="27" y="19"/>
                    <a:pt x="27" y="19"/>
                    <a:pt x="26" y="20"/>
                  </a:cubicBezTo>
                  <a:cubicBezTo>
                    <a:pt x="26" y="21"/>
                    <a:pt x="25" y="21"/>
                    <a:pt x="25" y="21"/>
                  </a:cubicBezTo>
                  <a:cubicBezTo>
                    <a:pt x="24" y="22"/>
                    <a:pt x="23" y="22"/>
                    <a:pt x="22" y="22"/>
                  </a:cubicBezTo>
                  <a:cubicBezTo>
                    <a:pt x="20" y="22"/>
                    <a:pt x="18" y="21"/>
                    <a:pt x="17" y="20"/>
                  </a:cubicBezTo>
                  <a:cubicBezTo>
                    <a:pt x="16" y="19"/>
                    <a:pt x="16" y="17"/>
                    <a:pt x="16" y="15"/>
                  </a:cubicBezTo>
                  <a:cubicBezTo>
                    <a:pt x="16" y="14"/>
                    <a:pt x="16" y="13"/>
                    <a:pt x="16" y="13"/>
                  </a:cubicBezTo>
                  <a:cubicBezTo>
                    <a:pt x="17" y="12"/>
                    <a:pt x="17" y="11"/>
                    <a:pt x="17" y="11"/>
                  </a:cubicBezTo>
                  <a:cubicBezTo>
                    <a:pt x="18" y="10"/>
                    <a:pt x="19" y="9"/>
                    <a:pt x="19" y="9"/>
                  </a:cubicBezTo>
                  <a:cubicBezTo>
                    <a:pt x="20" y="9"/>
                    <a:pt x="21" y="9"/>
                    <a:pt x="22" y="9"/>
                  </a:cubicBezTo>
                  <a:cubicBezTo>
                    <a:pt x="24" y="9"/>
                    <a:pt x="25" y="9"/>
                    <a:pt x="26" y="10"/>
                  </a:cubicBezTo>
                  <a:cubicBezTo>
                    <a:pt x="27" y="12"/>
                    <a:pt x="28" y="13"/>
                    <a:pt x="28" y="15"/>
                  </a:cubicBezTo>
                  <a:close/>
                  <a:moveTo>
                    <a:pt x="24" y="15"/>
                  </a:moveTo>
                  <a:cubicBezTo>
                    <a:pt x="24" y="14"/>
                    <a:pt x="24" y="13"/>
                    <a:pt x="24" y="13"/>
                  </a:cubicBezTo>
                  <a:cubicBezTo>
                    <a:pt x="23" y="12"/>
                    <a:pt x="23" y="12"/>
                    <a:pt x="22" y="12"/>
                  </a:cubicBezTo>
                  <a:cubicBezTo>
                    <a:pt x="21" y="12"/>
                    <a:pt x="20" y="12"/>
                    <a:pt x="20" y="13"/>
                  </a:cubicBezTo>
                  <a:cubicBezTo>
                    <a:pt x="20" y="13"/>
                    <a:pt x="20" y="14"/>
                    <a:pt x="20" y="15"/>
                  </a:cubicBezTo>
                  <a:cubicBezTo>
                    <a:pt x="20" y="16"/>
                    <a:pt x="20" y="16"/>
                    <a:pt x="20" y="17"/>
                  </a:cubicBezTo>
                  <a:cubicBezTo>
                    <a:pt x="20" y="17"/>
                    <a:pt x="20" y="18"/>
                    <a:pt x="20" y="18"/>
                  </a:cubicBezTo>
                  <a:cubicBezTo>
                    <a:pt x="20" y="18"/>
                    <a:pt x="21" y="18"/>
                    <a:pt x="21" y="19"/>
                  </a:cubicBezTo>
                  <a:cubicBezTo>
                    <a:pt x="21" y="19"/>
                    <a:pt x="22" y="19"/>
                    <a:pt x="22" y="19"/>
                  </a:cubicBezTo>
                  <a:cubicBezTo>
                    <a:pt x="23" y="19"/>
                    <a:pt x="23" y="19"/>
                    <a:pt x="24" y="18"/>
                  </a:cubicBezTo>
                  <a:cubicBezTo>
                    <a:pt x="24" y="17"/>
                    <a:pt x="24" y="16"/>
                    <a:pt x="24" y="15"/>
                  </a:cubicBezTo>
                  <a:close/>
                </a:path>
              </a:pathLst>
            </a:custGeom>
            <a:solidFill>
              <a:srgbClr val="E3D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51" name="Oval 49"/>
            <p:cNvSpPr>
              <a:spLocks noChangeArrowheads="1"/>
            </p:cNvSpPr>
            <p:nvPr/>
          </p:nvSpPr>
          <p:spPr bwMode="auto">
            <a:xfrm>
              <a:off x="5445326" y="3037360"/>
              <a:ext cx="932293" cy="932293"/>
            </a:xfrm>
            <a:prstGeom prst="ellipse">
              <a:avLst/>
            </a:prstGeom>
            <a:noFill/>
            <a:ln w="1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64" name="TextBox 151"/>
            <p:cNvSpPr txBox="1"/>
            <p:nvPr/>
          </p:nvSpPr>
          <p:spPr bwMode="auto">
            <a:xfrm>
              <a:off x="5642494" y="3252121"/>
              <a:ext cx="578547" cy="578547"/>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zh-CN" altLang="en-US" dirty="0"/>
                <a:t>添加</a:t>
              </a:r>
              <a:endParaRPr lang="en-US" altLang="zh-CN" dirty="0"/>
            </a:p>
            <a:p>
              <a:r>
                <a:rPr lang="zh-CN" altLang="en-US" dirty="0"/>
                <a:t>标题</a:t>
              </a:r>
            </a:p>
          </p:txBody>
        </p:sp>
      </p:grpSp>
      <p:pic>
        <p:nvPicPr>
          <p:cNvPr id="2" name="图片 1" descr="26db1ae9277ffb800f66fa2be107e3b4"/>
          <p:cNvPicPr>
            <a:picLocks noChangeAspect="1"/>
          </p:cNvPicPr>
          <p:nvPr/>
        </p:nvPicPr>
        <p:blipFill>
          <a:blip r:embed="rId3" cstate="email"/>
          <a:stretch>
            <a:fillRect/>
          </a:stretch>
        </p:blipFill>
        <p:spPr>
          <a:xfrm>
            <a:off x="5283200" y="493395"/>
            <a:ext cx="6045835" cy="6045835"/>
          </a:xfrm>
          <a:prstGeom prst="rect">
            <a:avLst/>
          </a:prstGeom>
        </p:spPr>
      </p:pic>
      <p:sp>
        <p:nvSpPr>
          <p:cNvPr id="3"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93" y="2007156"/>
            <a:ext cx="12190413" cy="4035622"/>
            <a:chOff x="793" y="2007156"/>
            <a:chExt cx="12190413" cy="4035622"/>
          </a:xfrm>
        </p:grpSpPr>
        <p:sp>
          <p:nvSpPr>
            <p:cNvPr id="20" name="Oval 18"/>
            <p:cNvSpPr>
              <a:spLocks noChangeArrowheads="1"/>
            </p:cNvSpPr>
            <p:nvPr/>
          </p:nvSpPr>
          <p:spPr bwMode="auto">
            <a:xfrm>
              <a:off x="7299268" y="2533117"/>
              <a:ext cx="1196609" cy="1196609"/>
            </a:xfrm>
            <a:prstGeom prst="ellipse">
              <a:avLst/>
            </a:prstGeom>
            <a:noFill/>
            <a:ln w="19050" cap="flat">
              <a:solidFill>
                <a:srgbClr val="ADCD48"/>
              </a:solid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tx1">
                      <a:lumMod val="75000"/>
                      <a:lumOff val="25000"/>
                    </a:schemeClr>
                  </a:solidFill>
                  <a:latin typeface="Bebas" pitchFamily="2" charset="0"/>
                  <a:cs typeface="Arial" panose="020B0604020202020204" pitchFamily="34" charset="0"/>
                </a:rPr>
                <a:t>02</a:t>
              </a:r>
              <a:endParaRPr lang="zh-CN" altLang="en-US" sz="2400" dirty="0">
                <a:solidFill>
                  <a:schemeClr val="tx1">
                    <a:lumMod val="75000"/>
                    <a:lumOff val="25000"/>
                  </a:schemeClr>
                </a:solidFill>
                <a:latin typeface="Bebas" pitchFamily="2" charset="0"/>
                <a:cs typeface="Arial" panose="020B0604020202020204" pitchFamily="34" charset="0"/>
              </a:endParaRPr>
            </a:p>
          </p:txBody>
        </p:sp>
        <p:sp>
          <p:nvSpPr>
            <p:cNvPr id="21" name="Oval 19"/>
            <p:cNvSpPr>
              <a:spLocks noChangeArrowheads="1"/>
            </p:cNvSpPr>
            <p:nvPr/>
          </p:nvSpPr>
          <p:spPr bwMode="auto">
            <a:xfrm>
              <a:off x="5498490" y="2533117"/>
              <a:ext cx="1196609" cy="1196609"/>
            </a:xfrm>
            <a:prstGeom prst="ellipse">
              <a:avLst/>
            </a:prstGeom>
            <a:noFill/>
            <a:ln w="19050" cap="flat">
              <a:solidFill>
                <a:srgbClr val="ADCD48"/>
              </a:solid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tx1">
                      <a:lumMod val="75000"/>
                      <a:lumOff val="25000"/>
                    </a:schemeClr>
                  </a:solidFill>
                  <a:latin typeface="Bebas" pitchFamily="2" charset="0"/>
                  <a:cs typeface="Arial" panose="020B0604020202020204" pitchFamily="34" charset="0"/>
                </a:rPr>
                <a:t>01</a:t>
              </a:r>
              <a:endParaRPr lang="zh-CN" altLang="en-US" sz="2400" dirty="0">
                <a:solidFill>
                  <a:schemeClr val="tx1">
                    <a:lumMod val="75000"/>
                    <a:lumOff val="25000"/>
                  </a:schemeClr>
                </a:solidFill>
                <a:latin typeface="Bebas" pitchFamily="2" charset="0"/>
                <a:cs typeface="Arial" panose="020B0604020202020204" pitchFamily="34" charset="0"/>
              </a:endParaRPr>
            </a:p>
          </p:txBody>
        </p:sp>
        <p:sp>
          <p:nvSpPr>
            <p:cNvPr id="22" name="Oval 20"/>
            <p:cNvSpPr>
              <a:spLocks noChangeArrowheads="1"/>
            </p:cNvSpPr>
            <p:nvPr/>
          </p:nvSpPr>
          <p:spPr bwMode="auto">
            <a:xfrm>
              <a:off x="5498490" y="4324120"/>
              <a:ext cx="1196609" cy="1196609"/>
            </a:xfrm>
            <a:prstGeom prst="ellipse">
              <a:avLst/>
            </a:prstGeom>
            <a:noFill/>
            <a:ln w="19050" cap="flat">
              <a:solidFill>
                <a:srgbClr val="2E603A"/>
              </a:solid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tx1">
                      <a:lumMod val="75000"/>
                      <a:lumOff val="25000"/>
                    </a:schemeClr>
                  </a:solidFill>
                  <a:latin typeface="Bebas" pitchFamily="2" charset="0"/>
                  <a:cs typeface="Arial" panose="020B0604020202020204" pitchFamily="34" charset="0"/>
                </a:rPr>
                <a:t>04</a:t>
              </a:r>
              <a:endParaRPr lang="zh-CN" altLang="en-US" sz="2400" dirty="0">
                <a:solidFill>
                  <a:schemeClr val="tx1">
                    <a:lumMod val="75000"/>
                    <a:lumOff val="25000"/>
                  </a:schemeClr>
                </a:solidFill>
                <a:latin typeface="Bebas" pitchFamily="2" charset="0"/>
                <a:cs typeface="Arial" panose="020B0604020202020204" pitchFamily="34" charset="0"/>
              </a:endParaRPr>
            </a:p>
          </p:txBody>
        </p:sp>
        <p:sp>
          <p:nvSpPr>
            <p:cNvPr id="23" name="Oval 21"/>
            <p:cNvSpPr>
              <a:spLocks noChangeArrowheads="1"/>
            </p:cNvSpPr>
            <p:nvPr/>
          </p:nvSpPr>
          <p:spPr bwMode="auto">
            <a:xfrm>
              <a:off x="3697710" y="4324120"/>
              <a:ext cx="1196609" cy="1196609"/>
            </a:xfrm>
            <a:prstGeom prst="ellipse">
              <a:avLst/>
            </a:prstGeom>
            <a:noFill/>
            <a:ln w="19050" cap="flat">
              <a:solidFill>
                <a:srgbClr val="2E603A"/>
              </a:solid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tx1">
                      <a:lumMod val="75000"/>
                      <a:lumOff val="25000"/>
                    </a:schemeClr>
                  </a:solidFill>
                  <a:latin typeface="Bebas" pitchFamily="2" charset="0"/>
                  <a:cs typeface="Arial" panose="020B0604020202020204" pitchFamily="34" charset="0"/>
                </a:rPr>
                <a:t>03</a:t>
              </a:r>
              <a:endParaRPr lang="zh-CN" altLang="en-US" sz="2400" dirty="0">
                <a:solidFill>
                  <a:schemeClr val="tx1">
                    <a:lumMod val="75000"/>
                    <a:lumOff val="25000"/>
                  </a:schemeClr>
                </a:solidFill>
                <a:latin typeface="Bebas" pitchFamily="2" charset="0"/>
                <a:cs typeface="Arial" panose="020B0604020202020204" pitchFamily="34" charset="0"/>
              </a:endParaRPr>
            </a:p>
          </p:txBody>
        </p:sp>
        <p:grpSp>
          <p:nvGrpSpPr>
            <p:cNvPr id="26" name="组合 25"/>
            <p:cNvGrpSpPr/>
            <p:nvPr/>
          </p:nvGrpSpPr>
          <p:grpSpPr>
            <a:xfrm>
              <a:off x="4982305" y="2007156"/>
              <a:ext cx="7208901" cy="2234843"/>
              <a:chOff x="4982305" y="2007156"/>
              <a:chExt cx="7208901" cy="2234843"/>
            </a:xfrm>
            <a:solidFill>
              <a:schemeClr val="accent4">
                <a:lumMod val="50000"/>
              </a:schemeClr>
            </a:solidFill>
          </p:grpSpPr>
          <p:sp>
            <p:nvSpPr>
              <p:cNvPr id="8" name="Freeform 6"/>
              <p:cNvSpPr/>
              <p:nvPr/>
            </p:nvSpPr>
            <p:spPr bwMode="auto">
              <a:xfrm>
                <a:off x="8579953" y="2007156"/>
                <a:ext cx="1116444" cy="1116444"/>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ADCD48"/>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9" name="Freeform 7"/>
              <p:cNvSpPr/>
              <p:nvPr/>
            </p:nvSpPr>
            <p:spPr bwMode="auto">
              <a:xfrm>
                <a:off x="7895618" y="3123600"/>
                <a:ext cx="1118399" cy="111839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ADCD48"/>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8"/>
              <p:cNvSpPr/>
              <p:nvPr/>
            </p:nvSpPr>
            <p:spPr bwMode="auto">
              <a:xfrm>
                <a:off x="6793023" y="3123600"/>
                <a:ext cx="1112534" cy="111839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ADCD48"/>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9"/>
              <p:cNvSpPr/>
              <p:nvPr/>
            </p:nvSpPr>
            <p:spPr bwMode="auto">
              <a:xfrm>
                <a:off x="6094838" y="2007156"/>
                <a:ext cx="1116444" cy="1116444"/>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ADCD48"/>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10"/>
              <p:cNvSpPr/>
              <p:nvPr/>
            </p:nvSpPr>
            <p:spPr bwMode="auto">
              <a:xfrm>
                <a:off x="4982305" y="2007156"/>
                <a:ext cx="1112534" cy="1116444"/>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ADCD48"/>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11"/>
              <p:cNvSpPr/>
              <p:nvPr/>
            </p:nvSpPr>
            <p:spPr bwMode="auto">
              <a:xfrm>
                <a:off x="4982305" y="3123600"/>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ADCD48"/>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矩形 23"/>
              <p:cNvSpPr/>
              <p:nvPr/>
            </p:nvSpPr>
            <p:spPr>
              <a:xfrm>
                <a:off x="9696397" y="2007156"/>
                <a:ext cx="2494809" cy="435222"/>
              </a:xfrm>
              <a:prstGeom prst="rect">
                <a:avLst/>
              </a:prstGeom>
              <a:solidFill>
                <a:srgbClr val="ADCD48"/>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grpSp>
          <p:nvGrpSpPr>
            <p:cNvPr id="27" name="组合 26"/>
            <p:cNvGrpSpPr/>
            <p:nvPr/>
          </p:nvGrpSpPr>
          <p:grpSpPr>
            <a:xfrm>
              <a:off x="793" y="3807936"/>
              <a:ext cx="7210489" cy="2234842"/>
              <a:chOff x="793" y="3807936"/>
              <a:chExt cx="7210489" cy="2234842"/>
            </a:xfrm>
            <a:solidFill>
              <a:srgbClr val="014464"/>
            </a:solidFill>
          </p:grpSpPr>
          <p:sp>
            <p:nvSpPr>
              <p:cNvPr id="14" name="Freeform 12"/>
              <p:cNvSpPr/>
              <p:nvPr/>
            </p:nvSpPr>
            <p:spPr bwMode="auto">
              <a:xfrm>
                <a:off x="6094838" y="3807936"/>
                <a:ext cx="1116444" cy="1116444"/>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2E603A"/>
              </a:solidFill>
              <a:ln>
                <a:solidFill>
                  <a:srgbClr val="2E603A"/>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13"/>
              <p:cNvSpPr/>
              <p:nvPr/>
            </p:nvSpPr>
            <p:spPr bwMode="auto">
              <a:xfrm>
                <a:off x="6094838" y="4924379"/>
                <a:ext cx="1116444" cy="111839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2E603A"/>
              </a:solidFill>
              <a:ln>
                <a:solidFill>
                  <a:srgbClr val="2E603A"/>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14"/>
              <p:cNvSpPr/>
              <p:nvPr/>
            </p:nvSpPr>
            <p:spPr bwMode="auto">
              <a:xfrm>
                <a:off x="4982305" y="4924379"/>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2E603A"/>
              </a:solidFill>
              <a:ln>
                <a:solidFill>
                  <a:srgbClr val="2E603A"/>
                </a:solidFill>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15"/>
              <p:cNvSpPr/>
              <p:nvPr/>
            </p:nvSpPr>
            <p:spPr bwMode="auto">
              <a:xfrm>
                <a:off x="4297970" y="3807936"/>
                <a:ext cx="1112534" cy="1116444"/>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2E603A"/>
              </a:solidFill>
              <a:ln>
                <a:solidFill>
                  <a:srgbClr val="2E603A"/>
                </a:solidFill>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16"/>
              <p:cNvSpPr/>
              <p:nvPr/>
            </p:nvSpPr>
            <p:spPr bwMode="auto">
              <a:xfrm>
                <a:off x="3179571" y="3807936"/>
                <a:ext cx="1118399" cy="1116444"/>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2E603A"/>
              </a:solidFill>
              <a:ln>
                <a:solidFill>
                  <a:srgbClr val="2E603A"/>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17"/>
              <p:cNvSpPr/>
              <p:nvPr/>
            </p:nvSpPr>
            <p:spPr bwMode="auto">
              <a:xfrm>
                <a:off x="2497191" y="4924379"/>
                <a:ext cx="1112534" cy="111839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2E603A"/>
              </a:solidFill>
              <a:ln>
                <a:solidFill>
                  <a:srgbClr val="2E603A"/>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矩形 24"/>
              <p:cNvSpPr/>
              <p:nvPr/>
            </p:nvSpPr>
            <p:spPr>
              <a:xfrm>
                <a:off x="793" y="5607556"/>
                <a:ext cx="2509323" cy="435222"/>
              </a:xfrm>
              <a:prstGeom prst="rect">
                <a:avLst/>
              </a:prstGeom>
              <a:solidFill>
                <a:srgbClr val="2E603A"/>
              </a:solidFill>
              <a:ln>
                <a:solidFill>
                  <a:srgbClr val="2E603A"/>
                </a:solidFill>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prism isContent="1" isInverted="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493419" y="2134670"/>
            <a:ext cx="3205162" cy="3363913"/>
            <a:chOff x="4493419" y="2134670"/>
            <a:chExt cx="3205162" cy="3363913"/>
          </a:xfrm>
        </p:grpSpPr>
        <p:grpSp>
          <p:nvGrpSpPr>
            <p:cNvPr id="8" name="组合 7"/>
            <p:cNvGrpSpPr/>
            <p:nvPr/>
          </p:nvGrpSpPr>
          <p:grpSpPr>
            <a:xfrm>
              <a:off x="4493419" y="2134670"/>
              <a:ext cx="3205162" cy="3363913"/>
              <a:chOff x="4493419" y="1747043"/>
              <a:chExt cx="3205162" cy="3363913"/>
            </a:xfrm>
          </p:grpSpPr>
          <p:sp>
            <p:nvSpPr>
              <p:cNvPr id="9" name="椭圆 8"/>
              <p:cNvSpPr>
                <a:spLocks noChangeArrowheads="1"/>
              </p:cNvSpPr>
              <p:nvPr/>
            </p:nvSpPr>
            <p:spPr bwMode="auto">
              <a:xfrm>
                <a:off x="4933156" y="2345531"/>
                <a:ext cx="2400300" cy="2400300"/>
              </a:xfrm>
              <a:prstGeom prst="ellipse">
                <a:avLst/>
              </a:prstGeom>
              <a:solidFill>
                <a:srgbClr val="ADCD48">
                  <a:alpha val="23000"/>
                </a:srgbClr>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rrowheads="1"/>
              </p:cNvSpPr>
              <p:nvPr/>
            </p:nvSpPr>
            <p:spPr bwMode="auto">
              <a:xfrm>
                <a:off x="4568031" y="1980406"/>
                <a:ext cx="3130550" cy="3130550"/>
              </a:xfrm>
              <a:prstGeom prst="ellipse">
                <a:avLst/>
              </a:prstGeom>
              <a:noFill/>
              <a:ln w="3175">
                <a:solidFill>
                  <a:srgbClr val="2E603A"/>
                </a:solidFill>
                <a:bevel/>
              </a:ln>
              <a:extLst>
                <a:ext uri="{909E8E84-426E-40DD-AFC4-6F175D3DCCD1}">
                  <a14:hiddenFill xmlns:a14="http://schemas.microsoft.com/office/drawing/2010/main">
                    <a:solidFill>
                      <a:srgbClr val="FFFFFF"/>
                    </a:solidFill>
                  </a14:hiddenFill>
                </a:ext>
              </a:extLst>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11" name="组合 10"/>
              <p:cNvGrpSpPr/>
              <p:nvPr/>
            </p:nvGrpSpPr>
            <p:grpSpPr bwMode="auto">
              <a:xfrm>
                <a:off x="5290344" y="2702718"/>
                <a:ext cx="1685925" cy="1685925"/>
                <a:chOff x="0" y="0"/>
                <a:chExt cx="2247900" cy="2247900"/>
              </a:xfrm>
            </p:grpSpPr>
            <p:sp>
              <p:nvSpPr>
                <p:cNvPr id="22" name="椭圆 21"/>
                <p:cNvSpPr>
                  <a:spLocks noChangeArrowheads="1"/>
                </p:cNvSpPr>
                <p:nvPr/>
              </p:nvSpPr>
              <p:spPr bwMode="auto">
                <a:xfrm>
                  <a:off x="0" y="0"/>
                  <a:ext cx="2247900" cy="2247900"/>
                </a:xfrm>
                <a:prstGeom prst="ellipse">
                  <a:avLst/>
                </a:prstGeom>
                <a:solidFill>
                  <a:srgbClr val="2E603A"/>
                </a:solidFill>
                <a:ln>
                  <a:noFill/>
                </a:ln>
                <a:extLst>
                  <a:ext uri="{91240B29-F687-4F45-9708-019B960494DF}">
                    <a14:hiddenLine xmlns:a14="http://schemas.microsoft.com/office/drawing/2010/main" w="25400">
                      <a:solidFill>
                        <a:srgbClr val="395E8A"/>
                      </a:solidFill>
                      <a:bevel/>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4" name="文本框 27"/>
                <p:cNvSpPr>
                  <a:spLocks noChangeArrowheads="1"/>
                </p:cNvSpPr>
                <p:nvPr/>
              </p:nvSpPr>
              <p:spPr bwMode="auto">
                <a:xfrm>
                  <a:off x="482587" y="1406104"/>
                  <a:ext cx="1340537" cy="4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 typeface="Arial" panose="020B0604020202020204" pitchFamily="34" charset="0"/>
                    <a:buNone/>
                  </a:pPr>
                  <a:r>
                    <a:rPr lang="zh-CN" altLang="en-US" sz="1600" dirty="0">
                      <a:solidFill>
                        <a:schemeClr val="bg1"/>
                      </a:solidFill>
                      <a:latin typeface="+mn-ea"/>
                      <a:ea typeface="+mn-ea"/>
                      <a:sym typeface="微软雅黑" panose="020B0503020204020204" charset="-122"/>
                    </a:rPr>
                    <a:t>更改标题</a:t>
                  </a:r>
                </a:p>
              </p:txBody>
            </p:sp>
          </p:grpSp>
          <p:grpSp>
            <p:nvGrpSpPr>
              <p:cNvPr id="12" name="组合 11"/>
              <p:cNvGrpSpPr/>
              <p:nvPr/>
            </p:nvGrpSpPr>
            <p:grpSpPr bwMode="auto">
              <a:xfrm>
                <a:off x="7036594" y="1747043"/>
                <a:ext cx="593725" cy="657225"/>
                <a:chOff x="0" y="0"/>
                <a:chExt cx="792088" cy="876010"/>
              </a:xfrm>
            </p:grpSpPr>
            <p:grpSp>
              <p:nvGrpSpPr>
                <p:cNvPr id="18" name="组合 17"/>
                <p:cNvGrpSpPr/>
                <p:nvPr/>
              </p:nvGrpSpPr>
              <p:grpSpPr bwMode="auto">
                <a:xfrm rot="1291582">
                  <a:off x="0" y="0"/>
                  <a:ext cx="792088" cy="876010"/>
                  <a:chOff x="0" y="0"/>
                  <a:chExt cx="792088" cy="876010"/>
                </a:xfrm>
              </p:grpSpPr>
              <p:sp>
                <p:nvSpPr>
                  <p:cNvPr id="20" name="流程图: 联系 31"/>
                  <p:cNvSpPr>
                    <a:spLocks noChangeArrowheads="1"/>
                  </p:cNvSpPr>
                  <p:nvPr/>
                </p:nvSpPr>
                <p:spPr bwMode="auto">
                  <a:xfrm>
                    <a:off x="0" y="0"/>
                    <a:ext cx="792088" cy="792088"/>
                  </a:xfrm>
                  <a:prstGeom prst="flowChartConnector">
                    <a:avLst/>
                  </a:prstGeom>
                  <a:solidFill>
                    <a:srgbClr val="ADCD48"/>
                  </a:solidFill>
                  <a:ln>
                    <a:noFill/>
                  </a:ln>
                  <a:extLst>
                    <a:ext uri="{91240B29-F687-4F45-9708-019B960494DF}">
                      <a14:hiddenLine xmlns:a14="http://schemas.microsoft.com/office/drawing/2010/main" w="25400">
                        <a:solidFill>
                          <a:srgbClr val="395E8A"/>
                        </a:solidFill>
                        <a:bevel/>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1" name="等腰三角形 20"/>
                  <p:cNvSpPr>
                    <a:spLocks noChangeArrowheads="1"/>
                  </p:cNvSpPr>
                  <p:nvPr/>
                </p:nvSpPr>
                <p:spPr bwMode="auto">
                  <a:xfrm rot="-10363286">
                    <a:off x="234664" y="708166"/>
                    <a:ext cx="216024" cy="167844"/>
                  </a:xfrm>
                  <a:prstGeom prst="triangle">
                    <a:avLst>
                      <a:gd name="adj" fmla="val 50000"/>
                    </a:avLst>
                  </a:prstGeom>
                  <a:solidFill>
                    <a:srgbClr val="ADCD48"/>
                  </a:solidFill>
                  <a:ln>
                    <a:noFill/>
                  </a:ln>
                  <a:extLst>
                    <a:ext uri="{91240B29-F687-4F45-9708-019B960494DF}">
                      <a14:hiddenLine xmlns:a14="http://schemas.microsoft.com/office/drawing/2010/main" w="25400">
                        <a:solidFill>
                          <a:srgbClr val="395E8A"/>
                        </a:solidFill>
                        <a:bevel/>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19" name="文本框 28"/>
                <p:cNvSpPr>
                  <a:spLocks noChangeArrowheads="1"/>
                </p:cNvSpPr>
                <p:nvPr/>
              </p:nvSpPr>
              <p:spPr bwMode="auto">
                <a:xfrm>
                  <a:off x="232377" y="215677"/>
                  <a:ext cx="438581" cy="430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 typeface="Arial" panose="020B0604020202020204" pitchFamily="34" charset="0"/>
                    <a:buNone/>
                  </a:pPr>
                  <a:r>
                    <a:rPr lang="en-US" altLang="zh-CN" sz="1500">
                      <a:solidFill>
                        <a:schemeClr val="bg1"/>
                      </a:solidFill>
                      <a:latin typeface="微软雅黑" panose="020B0503020204020204" charset="-122"/>
                      <a:ea typeface="微软雅黑" panose="020B0503020204020204" charset="-122"/>
                      <a:sym typeface="微软雅黑" panose="020B0503020204020204" charset="-122"/>
                    </a:rPr>
                    <a:t>A</a:t>
                  </a:r>
                  <a:endParaRPr lang="zh-CN" altLang="en-US" sz="150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3" name="组合 12"/>
              <p:cNvGrpSpPr/>
              <p:nvPr/>
            </p:nvGrpSpPr>
            <p:grpSpPr bwMode="auto">
              <a:xfrm>
                <a:off x="4493419" y="2820193"/>
                <a:ext cx="657225" cy="593725"/>
                <a:chOff x="0" y="0"/>
                <a:chExt cx="876010" cy="792088"/>
              </a:xfrm>
            </p:grpSpPr>
            <p:grpSp>
              <p:nvGrpSpPr>
                <p:cNvPr id="14" name="组合 13"/>
                <p:cNvGrpSpPr/>
                <p:nvPr/>
              </p:nvGrpSpPr>
              <p:grpSpPr bwMode="auto">
                <a:xfrm rot="-3427474">
                  <a:off x="41961" y="-41961"/>
                  <a:ext cx="792088" cy="876010"/>
                  <a:chOff x="0" y="0"/>
                  <a:chExt cx="792088" cy="876010"/>
                </a:xfrm>
              </p:grpSpPr>
              <p:sp>
                <p:nvSpPr>
                  <p:cNvPr id="16" name="流程图: 联系 36"/>
                  <p:cNvSpPr>
                    <a:spLocks noChangeArrowheads="1"/>
                  </p:cNvSpPr>
                  <p:nvPr/>
                </p:nvSpPr>
                <p:spPr bwMode="auto">
                  <a:xfrm>
                    <a:off x="0" y="0"/>
                    <a:ext cx="792088" cy="792088"/>
                  </a:xfrm>
                  <a:prstGeom prst="flowChartConnector">
                    <a:avLst/>
                  </a:prstGeom>
                  <a:solidFill>
                    <a:srgbClr val="ADCD48"/>
                  </a:solidFill>
                  <a:ln>
                    <a:noFill/>
                  </a:ln>
                  <a:extLst>
                    <a:ext uri="{91240B29-F687-4F45-9708-019B960494DF}">
                      <a14:hiddenLine xmlns:a14="http://schemas.microsoft.com/office/drawing/2010/main" w="25400">
                        <a:solidFill>
                          <a:srgbClr val="395E8A"/>
                        </a:solidFill>
                        <a:bevel/>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7" name="等腰三角形 16"/>
                  <p:cNvSpPr>
                    <a:spLocks noChangeArrowheads="1"/>
                  </p:cNvSpPr>
                  <p:nvPr/>
                </p:nvSpPr>
                <p:spPr bwMode="auto">
                  <a:xfrm rot="-10363286">
                    <a:off x="234664" y="708166"/>
                    <a:ext cx="216024" cy="167844"/>
                  </a:xfrm>
                  <a:prstGeom prst="triangle">
                    <a:avLst>
                      <a:gd name="adj" fmla="val 50000"/>
                    </a:avLst>
                  </a:prstGeom>
                  <a:solidFill>
                    <a:srgbClr val="ADCD48"/>
                  </a:solidFill>
                  <a:ln>
                    <a:noFill/>
                  </a:ln>
                  <a:extLst>
                    <a:ext uri="{91240B29-F687-4F45-9708-019B960494DF}">
                      <a14:hiddenLine xmlns:a14="http://schemas.microsoft.com/office/drawing/2010/main" w="25400">
                        <a:solidFill>
                          <a:srgbClr val="395E8A"/>
                        </a:solidFill>
                        <a:bevel/>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15" name="文本框 29"/>
                <p:cNvSpPr>
                  <a:spLocks noChangeArrowheads="1"/>
                </p:cNvSpPr>
                <p:nvPr/>
              </p:nvSpPr>
              <p:spPr bwMode="auto">
                <a:xfrm>
                  <a:off x="175580" y="173212"/>
                  <a:ext cx="406522" cy="43088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 typeface="Arial" panose="020B0604020202020204" pitchFamily="34" charset="0"/>
                    <a:buNone/>
                  </a:pPr>
                  <a:r>
                    <a:rPr lang="en-US" altLang="zh-CN" sz="1500">
                      <a:solidFill>
                        <a:schemeClr val="bg1"/>
                      </a:solidFill>
                      <a:latin typeface="微软雅黑" panose="020B0503020204020204" charset="-122"/>
                      <a:ea typeface="微软雅黑" panose="020B0503020204020204" charset="-122"/>
                      <a:sym typeface="微软雅黑" panose="020B0503020204020204" charset="-122"/>
                    </a:rPr>
                    <a:t>B</a:t>
                  </a:r>
                  <a:endParaRPr lang="zh-CN" altLang="en-US" sz="1500">
                    <a:solidFill>
                      <a:schemeClr val="bg1"/>
                    </a:solidFill>
                    <a:latin typeface="微软雅黑" panose="020B0503020204020204" charset="-122"/>
                    <a:ea typeface="微软雅黑" panose="020B0503020204020204" charset="-122"/>
                    <a:sym typeface="微软雅黑" panose="020B0503020204020204" charset="-122"/>
                  </a:endParaRPr>
                </a:p>
              </p:txBody>
            </p:sp>
          </p:grpSp>
        </p:grpSp>
        <p:pic>
          <p:nvPicPr>
            <p:cNvPr id="25" name="图形 24" descr="灯泡"/>
            <p:cNvPicPr>
              <a:picLocks noChangeAspect="1"/>
            </p:cNvPicPr>
            <p:nvPr/>
          </p:nvPicPr>
          <p:blipFill>
            <a:blip r:embed="rId3" cstate="email"/>
            <a:stretch>
              <a:fillRect/>
            </a:stretch>
          </p:blipFill>
          <p:spPr>
            <a:xfrm>
              <a:off x="5807866" y="3499601"/>
              <a:ext cx="576268" cy="576268"/>
            </a:xfrm>
            <a:prstGeom prst="rect">
              <a:avLst/>
            </a:prstGeom>
          </p:spPr>
        </p:pic>
      </p:grpSp>
      <p:sp>
        <p:nvSpPr>
          <p:cNvPr id="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14:prism isContent="1" isInverted="1"/>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99"/>
          <p:cNvPicPr>
            <a:picLocks noChangeAspect="1"/>
          </p:cNvPicPr>
          <p:nvPr/>
        </p:nvPicPr>
        <p:blipFill>
          <a:blip r:embed="rId3" cstate="email"/>
          <a:stretch>
            <a:fillRect/>
          </a:stretch>
        </p:blipFill>
        <p:spPr>
          <a:xfrm rot="16200000">
            <a:off x="2645410" y="-2672715"/>
            <a:ext cx="6901180" cy="12202795"/>
          </a:xfrm>
          <a:prstGeom prst="rect">
            <a:avLst/>
          </a:prstGeom>
        </p:spPr>
      </p:pic>
      <p:grpSp>
        <p:nvGrpSpPr>
          <p:cNvPr id="2" name="组合 1"/>
          <p:cNvGrpSpPr/>
          <p:nvPr/>
        </p:nvGrpSpPr>
        <p:grpSpPr>
          <a:xfrm>
            <a:off x="1543685" y="2294890"/>
            <a:ext cx="5125085" cy="1994535"/>
            <a:chOff x="5610" y="3019"/>
            <a:chExt cx="8071" cy="3141"/>
          </a:xfrm>
        </p:grpSpPr>
        <p:sp>
          <p:nvSpPr>
            <p:cNvPr id="9" name="TextBox 8"/>
            <p:cNvSpPr txBox="1"/>
            <p:nvPr/>
          </p:nvSpPr>
          <p:spPr>
            <a:xfrm>
              <a:off x="8372" y="3019"/>
              <a:ext cx="2549" cy="919"/>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dirty="0">
                  <a:solidFill>
                    <a:srgbClr val="234D39"/>
                  </a:solidFill>
                  <a:effectLst>
                    <a:outerShdw blurRad="38100" dist="25400" dir="5400000" algn="ctr" rotWithShape="0">
                      <a:srgbClr val="6E747A">
                        <a:alpha val="43000"/>
                      </a:srgbClr>
                    </a:outerShdw>
                  </a:effectLst>
                </a:rPr>
                <a:t>PART 03</a:t>
              </a:r>
            </a:p>
          </p:txBody>
        </p:sp>
        <p:sp>
          <p:nvSpPr>
            <p:cNvPr id="10"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234D39"/>
                  </a:solidFill>
                  <a:effectLst>
                    <a:outerShdw blurRad="38100" dist="25400" dir="5400000" algn="ctr" rotWithShape="0">
                      <a:srgbClr val="6E747A">
                        <a:alpha val="43000"/>
                      </a:srgbClr>
                    </a:outerShdw>
                  </a:effectLst>
                </a:rPr>
                <a:t>添加文字内容</a:t>
              </a:r>
            </a:p>
          </p:txBody>
        </p:sp>
        <p:sp>
          <p:nvSpPr>
            <p:cNvPr id="11"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234D39"/>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3" name="图片 2" descr="d8005dd910f37eb36f038174c0ef508d"/>
          <p:cNvPicPr>
            <a:picLocks noChangeAspect="1"/>
          </p:cNvPicPr>
          <p:nvPr/>
        </p:nvPicPr>
        <p:blipFill>
          <a:blip r:embed="rId4" cstate="email"/>
          <a:stretch>
            <a:fillRect/>
          </a:stretch>
        </p:blipFill>
        <p:spPr>
          <a:xfrm>
            <a:off x="7050405" y="2571750"/>
            <a:ext cx="3994150" cy="3665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868564" y="4101075"/>
            <a:ext cx="2127875" cy="2128152"/>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5" name="矩形 44"/>
          <p:cNvSpPr/>
          <p:nvPr/>
        </p:nvSpPr>
        <p:spPr>
          <a:xfrm>
            <a:off x="3163271" y="4101075"/>
            <a:ext cx="2127875" cy="2128152"/>
          </a:xfrm>
          <a:prstGeom prst="rect">
            <a:avLst/>
          </a:prstGeom>
          <a:solidFill>
            <a:srgbClr val="2E60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6" name="矩形 45"/>
          <p:cNvSpPr/>
          <p:nvPr/>
        </p:nvSpPr>
        <p:spPr>
          <a:xfrm>
            <a:off x="874279" y="1988205"/>
            <a:ext cx="4416820" cy="1964419"/>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7" name="矩形 46"/>
          <p:cNvSpPr/>
          <p:nvPr/>
        </p:nvSpPr>
        <p:spPr>
          <a:xfrm>
            <a:off x="5398770" y="1988185"/>
            <a:ext cx="3182620" cy="4240530"/>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8" name="Group 20"/>
          <p:cNvGrpSpPr>
            <a:grpSpLocks noChangeAspect="1"/>
          </p:cNvGrpSpPr>
          <p:nvPr/>
        </p:nvGrpSpPr>
        <p:grpSpPr bwMode="auto">
          <a:xfrm>
            <a:off x="3845518" y="4525636"/>
            <a:ext cx="731747" cy="605581"/>
            <a:chOff x="1066" y="1895"/>
            <a:chExt cx="314" cy="241"/>
          </a:xfrm>
          <a:solidFill>
            <a:schemeClr val="bg1"/>
          </a:solidFill>
          <a:effectLst>
            <a:outerShdw blurRad="25400" dist="25400" dir="2700000" algn="tl" rotWithShape="0">
              <a:prstClr val="black">
                <a:alpha val="40000"/>
              </a:prstClr>
            </a:outerShdw>
          </a:effectLst>
        </p:grpSpPr>
        <p:sp>
          <p:nvSpPr>
            <p:cNvPr id="49"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54" name="TextBox 53"/>
          <p:cNvSpPr txBox="1"/>
          <p:nvPr/>
        </p:nvSpPr>
        <p:spPr>
          <a:xfrm>
            <a:off x="3383460" y="5295787"/>
            <a:ext cx="1655864" cy="535940"/>
          </a:xfrm>
          <a:prstGeom prst="rect">
            <a:avLst/>
          </a:prstGeom>
          <a:noFill/>
        </p:spPr>
        <p:txBody>
          <a:bodyPr wrap="square" lIns="121908" tIns="60954" rIns="121908" bIns="60954" rtlCol="0">
            <a:spAutoFit/>
          </a:bodyPr>
          <a:lstStyle/>
          <a:p>
            <a:pPr algn="ctr"/>
            <a:r>
              <a:rPr lang="en-US" altLang="zh-CN" sz="2700" dirty="0">
                <a:solidFill>
                  <a:srgbClr val="FFFFFF"/>
                </a:solidFill>
                <a:latin typeface="Impact" panose="020B0806030902050204" pitchFamily="34" charset="0"/>
              </a:rPr>
              <a:t>keyword</a:t>
            </a:r>
            <a:endParaRPr lang="zh-CN" altLang="en-US" sz="2700" dirty="0">
              <a:solidFill>
                <a:srgbClr val="FFFFFF"/>
              </a:solidFill>
              <a:latin typeface="Impact" panose="020B0806030902050204" pitchFamily="34" charset="0"/>
            </a:endParaRPr>
          </a:p>
        </p:txBody>
      </p:sp>
      <p:sp>
        <p:nvSpPr>
          <p:cNvPr id="2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42"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47" grpId="0" bldLvl="0" animBg="1"/>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PPT彼岸天：ID 8661124库_组合 1"/>
          <p:cNvGrpSpPr/>
          <p:nvPr>
            <p:custDataLst>
              <p:tags r:id="rId1"/>
            </p:custDataLst>
          </p:nvPr>
        </p:nvGrpSpPr>
        <p:grpSpPr>
          <a:xfrm>
            <a:off x="5377689" y="1222082"/>
            <a:ext cx="1478114" cy="4866149"/>
            <a:chOff x="5377689" y="1222082"/>
            <a:chExt cx="1478114" cy="4866149"/>
          </a:xfrm>
        </p:grpSpPr>
        <p:sp>
          <p:nvSpPr>
            <p:cNvPr id="21" name="Rectangle 98"/>
            <p:cNvSpPr/>
            <p:nvPr/>
          </p:nvSpPr>
          <p:spPr bwMode="auto">
            <a:xfrm>
              <a:off x="5774205" y="2164587"/>
              <a:ext cx="1081598" cy="778501"/>
            </a:xfrm>
            <a:prstGeom prst="rect">
              <a:avLst/>
            </a:prstGeom>
            <a:solidFill>
              <a:srgbClr val="2E603A"/>
            </a:solidFill>
            <a:ln w="9525">
              <a:noFill/>
              <a:miter lim="800000"/>
            </a:ln>
          </p:spPr>
          <p:txBody>
            <a:bodyPr anchor="ctr"/>
            <a:lstStyle/>
            <a:p>
              <a:pPr algn="ctr"/>
              <a:endParaRPr/>
            </a:p>
          </p:txBody>
        </p:sp>
        <p:sp>
          <p:nvSpPr>
            <p:cNvPr id="22" name="Rectangle 99"/>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algn="ctr"/>
              <a:endParaRPr/>
            </a:p>
          </p:txBody>
        </p:sp>
        <p:sp>
          <p:nvSpPr>
            <p:cNvPr id="23" name="Freeform: Shape 101"/>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algn="ctr"/>
              <a:endParaRPr/>
            </a:p>
          </p:txBody>
        </p:sp>
        <p:sp>
          <p:nvSpPr>
            <p:cNvPr id="24" name="Rectangle 102"/>
            <p:cNvSpPr/>
            <p:nvPr/>
          </p:nvSpPr>
          <p:spPr bwMode="auto">
            <a:xfrm>
              <a:off x="5576985" y="1851112"/>
              <a:ext cx="1079520" cy="244968"/>
            </a:xfrm>
            <a:prstGeom prst="rect">
              <a:avLst/>
            </a:prstGeom>
            <a:solidFill>
              <a:srgbClr val="ADCD48"/>
            </a:solidFill>
            <a:ln>
              <a:noFill/>
            </a:ln>
          </p:spPr>
          <p:txBody>
            <a:bodyPr anchor="ctr"/>
            <a:lstStyle/>
            <a:p>
              <a:pPr algn="ctr"/>
              <a:endParaRPr/>
            </a:p>
          </p:txBody>
        </p:sp>
        <p:sp>
          <p:nvSpPr>
            <p:cNvPr id="25" name="Freeform: Shape 103"/>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algn="ctr"/>
              <a:endParaRPr/>
            </a:p>
          </p:txBody>
        </p:sp>
        <p:sp>
          <p:nvSpPr>
            <p:cNvPr id="26" name="Rectangle 105"/>
            <p:cNvSpPr/>
            <p:nvPr/>
          </p:nvSpPr>
          <p:spPr bwMode="auto">
            <a:xfrm>
              <a:off x="5377689" y="3011596"/>
              <a:ext cx="1081598" cy="776424"/>
            </a:xfrm>
            <a:prstGeom prst="rect">
              <a:avLst/>
            </a:prstGeom>
            <a:solidFill>
              <a:srgbClr val="ADCD48"/>
            </a:solidFill>
            <a:ln>
              <a:noFill/>
            </a:ln>
          </p:spPr>
          <p:txBody>
            <a:bodyPr anchor="ctr"/>
            <a:lstStyle/>
            <a:p>
              <a:pPr algn="ctr"/>
              <a:endParaRPr/>
            </a:p>
          </p:txBody>
        </p:sp>
        <p:sp>
          <p:nvSpPr>
            <p:cNvPr id="27" name="Rectangle 106"/>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algn="ctr"/>
              <a:endParaRPr/>
            </a:p>
          </p:txBody>
        </p:sp>
        <p:sp>
          <p:nvSpPr>
            <p:cNvPr id="28" name="Rectangle 108"/>
            <p:cNvSpPr/>
            <p:nvPr/>
          </p:nvSpPr>
          <p:spPr bwMode="auto">
            <a:xfrm>
              <a:off x="5576985" y="3856529"/>
              <a:ext cx="1079520" cy="776424"/>
            </a:xfrm>
            <a:prstGeom prst="rect">
              <a:avLst/>
            </a:prstGeom>
            <a:solidFill>
              <a:srgbClr val="2E603A"/>
            </a:solidFill>
            <a:ln>
              <a:noFill/>
            </a:ln>
          </p:spPr>
          <p:txBody>
            <a:bodyPr anchor="ctr"/>
            <a:lstStyle/>
            <a:p>
              <a:pPr algn="ctr"/>
              <a:endParaRPr/>
            </a:p>
          </p:txBody>
        </p:sp>
        <p:sp>
          <p:nvSpPr>
            <p:cNvPr id="29" name="Rectangle 109"/>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algn="ctr"/>
              <a:endParaRPr/>
            </a:p>
          </p:txBody>
        </p:sp>
        <p:sp>
          <p:nvSpPr>
            <p:cNvPr id="30" name="Rectangle 111"/>
            <p:cNvSpPr/>
            <p:nvPr/>
          </p:nvSpPr>
          <p:spPr bwMode="auto">
            <a:xfrm>
              <a:off x="5576985" y="4703538"/>
              <a:ext cx="1079520" cy="776424"/>
            </a:xfrm>
            <a:prstGeom prst="rect">
              <a:avLst/>
            </a:prstGeom>
            <a:solidFill>
              <a:srgbClr val="ADCD48"/>
            </a:solidFill>
            <a:ln>
              <a:noFill/>
            </a:ln>
          </p:spPr>
          <p:txBody>
            <a:bodyPr anchor="ctr"/>
            <a:lstStyle/>
            <a:p>
              <a:pPr algn="ctr"/>
              <a:endParaRPr/>
            </a:p>
          </p:txBody>
        </p:sp>
        <p:sp>
          <p:nvSpPr>
            <p:cNvPr id="31" name="Rectangle 112"/>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algn="ctr"/>
              <a:endParaRPr/>
            </a:p>
          </p:txBody>
        </p:sp>
        <p:sp>
          <p:nvSpPr>
            <p:cNvPr id="32" name="Freeform: Shape 114"/>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2E603A"/>
            </a:solidFill>
            <a:ln>
              <a:noFill/>
            </a:ln>
          </p:spPr>
          <p:txBody>
            <a:bodyPr anchor="ctr"/>
            <a:lstStyle/>
            <a:p>
              <a:pPr algn="ctr"/>
              <a:endParaRPr/>
            </a:p>
          </p:txBody>
        </p:sp>
        <p:sp>
          <p:nvSpPr>
            <p:cNvPr id="33" name="Freeform: Shape 115"/>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bg1">
                <a:lumMod val="65000"/>
              </a:schemeClr>
            </a:solidFill>
            <a:ln>
              <a:noFill/>
            </a:ln>
          </p:spPr>
          <p:txBody>
            <a:bodyPr anchor="ctr"/>
            <a:lstStyle/>
            <a:p>
              <a:pPr algn="ctr"/>
              <a:endParaRPr/>
            </a:p>
          </p:txBody>
        </p:sp>
        <p:sp>
          <p:nvSpPr>
            <p:cNvPr id="34" name="Freeform: Shape 116"/>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algn="ctr"/>
              <a:endParaRPr/>
            </a:p>
          </p:txBody>
        </p:sp>
      </p:grpSp>
      <p:sp>
        <p:nvSpPr>
          <p:cNvPr id="3"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3894584" y="2070668"/>
            <a:ext cx="2622209" cy="2212975"/>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2E603A"/>
          </a:solidFill>
          <a:ln w="19050">
            <a:noFill/>
            <a:round/>
          </a:ln>
        </p:spPr>
        <p:txBody>
          <a:bodyPr lIns="121890" tIns="60945" rIns="121890" bIns="60945"/>
          <a:lstStyle/>
          <a:p>
            <a:pPr>
              <a:defRPr/>
            </a:pPr>
            <a:endParaRPr lang="en-US" sz="2400">
              <a:solidFill>
                <a:schemeClr val="tx1">
                  <a:lumMod val="50000"/>
                  <a:lumOff val="50000"/>
                </a:schemeClr>
              </a:solidFill>
            </a:endParaRPr>
          </a:p>
        </p:txBody>
      </p:sp>
      <p:sp>
        <p:nvSpPr>
          <p:cNvPr id="5" name="Freeform 10"/>
          <p:cNvSpPr/>
          <p:nvPr/>
        </p:nvSpPr>
        <p:spPr bwMode="auto">
          <a:xfrm>
            <a:off x="6086635" y="2064318"/>
            <a:ext cx="2203164" cy="2633663"/>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ADCD48"/>
          </a:solidFill>
          <a:ln w="19050">
            <a:noFill/>
            <a:round/>
          </a:ln>
        </p:spPr>
        <p:txBody>
          <a:bodyPr lIns="121890" tIns="60945" rIns="121890" bIns="60945"/>
          <a:lstStyle/>
          <a:p>
            <a:pPr>
              <a:defRPr/>
            </a:pPr>
            <a:endParaRPr lang="en-US" sz="2400">
              <a:solidFill>
                <a:schemeClr val="tx1">
                  <a:lumMod val="50000"/>
                  <a:lumOff val="50000"/>
                </a:schemeClr>
              </a:solidFill>
            </a:endParaRPr>
          </a:p>
        </p:txBody>
      </p:sp>
      <p:sp>
        <p:nvSpPr>
          <p:cNvPr id="6" name="Freeform 11"/>
          <p:cNvSpPr/>
          <p:nvPr/>
        </p:nvSpPr>
        <p:spPr bwMode="auto">
          <a:xfrm>
            <a:off x="5650132" y="4283642"/>
            <a:ext cx="2647606" cy="2192338"/>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E603A"/>
          </a:solidFill>
          <a:ln w="19050">
            <a:noFill/>
            <a:round/>
          </a:ln>
        </p:spPr>
        <p:txBody>
          <a:bodyPr lIns="121890" tIns="60945" rIns="121890" bIns="60945"/>
          <a:lstStyle/>
          <a:p>
            <a:pPr>
              <a:defRPr/>
            </a:pPr>
            <a:endParaRPr lang="en-US" sz="2400">
              <a:solidFill>
                <a:schemeClr val="tx1">
                  <a:lumMod val="50000"/>
                  <a:lumOff val="50000"/>
                </a:schemeClr>
              </a:solidFill>
            </a:endParaRPr>
          </a:p>
        </p:txBody>
      </p:sp>
      <p:sp>
        <p:nvSpPr>
          <p:cNvPr id="7" name="Freeform 12"/>
          <p:cNvSpPr/>
          <p:nvPr/>
        </p:nvSpPr>
        <p:spPr bwMode="auto">
          <a:xfrm>
            <a:off x="3894585" y="3835968"/>
            <a:ext cx="2192052" cy="2633663"/>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ADCD48"/>
          </a:solidFill>
          <a:ln w="19050">
            <a:noFill/>
            <a:round/>
          </a:ln>
        </p:spPr>
        <p:txBody>
          <a:bodyPr lIns="121890" tIns="60945" rIns="121890" bIns="60945"/>
          <a:lstStyle/>
          <a:p>
            <a:pPr>
              <a:defRPr/>
            </a:pPr>
            <a:endParaRPr lang="en-US" sz="2400">
              <a:solidFill>
                <a:schemeClr val="tx1">
                  <a:lumMod val="50000"/>
                  <a:lumOff val="50000"/>
                </a:schemeClr>
              </a:solidFill>
            </a:endParaRPr>
          </a:p>
        </p:txBody>
      </p:sp>
      <p:sp>
        <p:nvSpPr>
          <p:cNvPr id="20" name="Freeform 119"/>
          <p:cNvSpPr>
            <a:spLocks noChangeArrowheads="1"/>
          </p:cNvSpPr>
          <p:nvPr/>
        </p:nvSpPr>
        <p:spPr bwMode="auto">
          <a:xfrm>
            <a:off x="5823146" y="3986781"/>
            <a:ext cx="619045" cy="554037"/>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ADCD48"/>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9" rIns="91417" bIns="45709" anchor="ctr"/>
          <a:lstStyle/>
          <a:p>
            <a:endParaRPr lang="zh-CN" altLang="en-US">
              <a:solidFill>
                <a:schemeClr val="tx1">
                  <a:lumMod val="50000"/>
                  <a:lumOff val="50000"/>
                </a:schemeClr>
              </a:solidFill>
            </a:endParaRPr>
          </a:p>
        </p:txBody>
      </p:sp>
      <p:sp>
        <p:nvSpPr>
          <p:cNvPr id="21" name="Freeform 28"/>
          <p:cNvSpPr>
            <a:spLocks noChangeArrowheads="1"/>
          </p:cNvSpPr>
          <p:nvPr/>
        </p:nvSpPr>
        <p:spPr bwMode="auto">
          <a:xfrm>
            <a:off x="6953299" y="3145405"/>
            <a:ext cx="569839" cy="479425"/>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endParaRPr>
          </a:p>
        </p:txBody>
      </p:sp>
      <p:sp>
        <p:nvSpPr>
          <p:cNvPr id="22" name="Freeform 100"/>
          <p:cNvSpPr>
            <a:spLocks noChangeArrowheads="1"/>
          </p:cNvSpPr>
          <p:nvPr/>
        </p:nvSpPr>
        <p:spPr bwMode="auto">
          <a:xfrm>
            <a:off x="4926325" y="3058092"/>
            <a:ext cx="560314" cy="361950"/>
          </a:xfrm>
          <a:custGeom>
            <a:avLst/>
            <a:gdLst>
              <a:gd name="T0" fmla="*/ 428574 w 498"/>
              <a:gd name="T1" fmla="*/ 100651 h 320"/>
              <a:gd name="T2" fmla="*/ 428574 w 498"/>
              <a:gd name="T3" fmla="*/ 100651 h 320"/>
              <a:gd name="T4" fmla="*/ 399327 w 498"/>
              <a:gd name="T5" fmla="*/ 100651 h 320"/>
              <a:gd name="T6" fmla="*/ 259844 w 498"/>
              <a:gd name="T7" fmla="*/ 0 h 320"/>
              <a:gd name="T8" fmla="*/ 110237 w 498"/>
              <a:gd name="T9" fmla="*/ 151541 h 320"/>
              <a:gd name="T10" fmla="*/ 110237 w 498"/>
              <a:gd name="T11" fmla="*/ 169636 h 320"/>
              <a:gd name="T12" fmla="*/ 100113 w 498"/>
              <a:gd name="T13" fmla="*/ 169636 h 320"/>
              <a:gd name="T14" fmla="*/ 0 w 498"/>
              <a:gd name="T15" fmla="*/ 271418 h 320"/>
              <a:gd name="T16" fmla="*/ 100113 w 498"/>
              <a:gd name="T17" fmla="*/ 360759 h 320"/>
              <a:gd name="T18" fmla="*/ 428574 w 498"/>
              <a:gd name="T19" fmla="*/ 360759 h 320"/>
              <a:gd name="T20" fmla="*/ 559058 w 498"/>
              <a:gd name="T21" fmla="*/ 230705 h 320"/>
              <a:gd name="T22" fmla="*/ 428574 w 498"/>
              <a:gd name="T23" fmla="*/ 100651 h 320"/>
              <a:gd name="T24" fmla="*/ 319462 w 498"/>
              <a:gd name="T25" fmla="*/ 220527 h 320"/>
              <a:gd name="T26" fmla="*/ 319462 w 498"/>
              <a:gd name="T27" fmla="*/ 220527 h 320"/>
              <a:gd name="T28" fmla="*/ 239596 w 498"/>
              <a:gd name="T29" fmla="*/ 310999 h 320"/>
              <a:gd name="T30" fmla="*/ 219349 w 498"/>
              <a:gd name="T31" fmla="*/ 310999 h 320"/>
              <a:gd name="T32" fmla="*/ 219349 w 498"/>
              <a:gd name="T33" fmla="*/ 300821 h 320"/>
              <a:gd name="T34" fmla="*/ 219349 w 498"/>
              <a:gd name="T35" fmla="*/ 290643 h 320"/>
              <a:gd name="T36" fmla="*/ 249720 w 498"/>
              <a:gd name="T37" fmla="*/ 230705 h 320"/>
              <a:gd name="T38" fmla="*/ 229473 w 498"/>
              <a:gd name="T39" fmla="*/ 220527 h 320"/>
              <a:gd name="T40" fmla="*/ 229473 w 498"/>
              <a:gd name="T41" fmla="*/ 220527 h 320"/>
              <a:gd name="T42" fmla="*/ 209225 w 498"/>
              <a:gd name="T43" fmla="*/ 201301 h 320"/>
              <a:gd name="T44" fmla="*/ 219349 w 498"/>
              <a:gd name="T45" fmla="*/ 180945 h 320"/>
              <a:gd name="T46" fmla="*/ 290215 w 498"/>
              <a:gd name="T47" fmla="*/ 100651 h 320"/>
              <a:gd name="T48" fmla="*/ 309338 w 498"/>
              <a:gd name="T49" fmla="*/ 90473 h 320"/>
              <a:gd name="T50" fmla="*/ 319462 w 498"/>
              <a:gd name="T51" fmla="*/ 100651 h 320"/>
              <a:gd name="T52" fmla="*/ 309338 w 498"/>
              <a:gd name="T53" fmla="*/ 119876 h 320"/>
              <a:gd name="T54" fmla="*/ 280092 w 498"/>
              <a:gd name="T55" fmla="*/ 180945 h 320"/>
              <a:gd name="T56" fmla="*/ 309338 w 498"/>
              <a:gd name="T57" fmla="*/ 191123 h 320"/>
              <a:gd name="T58" fmla="*/ 309338 w 498"/>
              <a:gd name="T59" fmla="*/ 191123 h 320"/>
              <a:gd name="T60" fmla="*/ 329586 w 498"/>
              <a:gd name="T61" fmla="*/ 211479 h 320"/>
              <a:gd name="T62" fmla="*/ 319462 w 498"/>
              <a:gd name="T63" fmla="*/ 22052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endParaRPr>
          </a:p>
        </p:txBody>
      </p:sp>
      <p:sp>
        <p:nvSpPr>
          <p:cNvPr id="23" name="Freeform 116"/>
          <p:cNvSpPr>
            <a:spLocks noChangeArrowheads="1"/>
          </p:cNvSpPr>
          <p:nvPr/>
        </p:nvSpPr>
        <p:spPr bwMode="auto">
          <a:xfrm>
            <a:off x="6834251" y="5039293"/>
            <a:ext cx="436506" cy="452438"/>
          </a:xfrm>
          <a:custGeom>
            <a:avLst/>
            <a:gdLst>
              <a:gd name="T0" fmla="*/ 392134 w 445"/>
              <a:gd name="T1" fmla="*/ 156083 h 462"/>
              <a:gd name="T2" fmla="*/ 392134 w 445"/>
              <a:gd name="T3" fmla="*/ 156083 h 462"/>
              <a:gd name="T4" fmla="*/ 260769 w 445"/>
              <a:gd name="T5" fmla="*/ 7853 h 462"/>
              <a:gd name="T6" fmla="*/ 35292 w 445"/>
              <a:gd name="T7" fmla="*/ 243450 h 462"/>
              <a:gd name="T8" fmla="*/ 8823 w 445"/>
              <a:gd name="T9" fmla="*/ 313147 h 462"/>
              <a:gd name="T10" fmla="*/ 79407 w 445"/>
              <a:gd name="T11" fmla="*/ 348486 h 462"/>
              <a:gd name="T12" fmla="*/ 96073 w 445"/>
              <a:gd name="T13" fmla="*/ 339651 h 462"/>
              <a:gd name="T14" fmla="*/ 131365 w 445"/>
              <a:gd name="T15" fmla="*/ 365174 h 462"/>
              <a:gd name="T16" fmla="*/ 156854 w 445"/>
              <a:gd name="T17" fmla="*/ 426037 h 462"/>
              <a:gd name="T18" fmla="*/ 183323 w 445"/>
              <a:gd name="T19" fmla="*/ 443706 h 462"/>
              <a:gd name="T20" fmla="*/ 235280 w 445"/>
              <a:gd name="T21" fmla="*/ 426037 h 462"/>
              <a:gd name="T22" fmla="*/ 244103 w 445"/>
              <a:gd name="T23" fmla="*/ 408367 h 462"/>
              <a:gd name="T24" fmla="*/ 226457 w 445"/>
              <a:gd name="T25" fmla="*/ 382844 h 462"/>
              <a:gd name="T26" fmla="*/ 199988 w 445"/>
              <a:gd name="T27" fmla="*/ 330817 h 462"/>
              <a:gd name="T28" fmla="*/ 226457 w 445"/>
              <a:gd name="T29" fmla="*/ 304312 h 462"/>
              <a:gd name="T30" fmla="*/ 408800 w 445"/>
              <a:gd name="T31" fmla="*/ 348486 h 462"/>
              <a:gd name="T32" fmla="*/ 392134 w 445"/>
              <a:gd name="T33" fmla="*/ 156083 h 462"/>
              <a:gd name="T34" fmla="*/ 382331 w 445"/>
              <a:gd name="T35" fmla="*/ 304312 h 462"/>
              <a:gd name="T36" fmla="*/ 382331 w 445"/>
              <a:gd name="T37" fmla="*/ 304312 h 462"/>
              <a:gd name="T38" fmla="*/ 296061 w 445"/>
              <a:gd name="T39" fmla="*/ 200257 h 462"/>
              <a:gd name="T40" fmla="*/ 278415 w 445"/>
              <a:gd name="T41" fmla="*/ 60862 h 462"/>
              <a:gd name="T42" fmla="*/ 356842 w 445"/>
              <a:gd name="T43" fmla="*/ 173752 h 462"/>
              <a:gd name="T44" fmla="*/ 382331 w 445"/>
              <a:gd name="T45" fmla="*/ 304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endParaRPr>
          </a:p>
        </p:txBody>
      </p:sp>
      <p:sp>
        <p:nvSpPr>
          <p:cNvPr id="24" name="Freeform 154"/>
          <p:cNvSpPr>
            <a:spLocks noChangeArrowheads="1"/>
          </p:cNvSpPr>
          <p:nvPr/>
        </p:nvSpPr>
        <p:spPr bwMode="auto">
          <a:xfrm>
            <a:off x="4846961" y="4893243"/>
            <a:ext cx="358728" cy="487363"/>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endParaRPr>
          </a:p>
        </p:txBody>
      </p:sp>
      <p:sp>
        <p:nvSpPr>
          <p:cNvPr id="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26" presetClass="emph" presetSubtype="0" fill="hold" grpId="0" nodeType="withEffect">
                                  <p:stCondLst>
                                    <p:cond delay="200"/>
                                  </p:st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par>
                                <p:cTn id="37" presetID="26" presetClass="emph" presetSubtype="0" fill="hold" grpId="0" nodeType="withEffect">
                                  <p:stCondLst>
                                    <p:cond delay="600"/>
                                  </p:stCondLst>
                                  <p:childTnLst>
                                    <p:animEffect transition="out" filter="fade">
                                      <p:cBhvr>
                                        <p:cTn id="38" dur="500" tmFilter="0, 0; .2, .5; .8, .5; 1, 0"/>
                                        <p:tgtEl>
                                          <p:spTgt spid="4"/>
                                        </p:tgtEl>
                                      </p:cBhvr>
                                    </p:animEffect>
                                    <p:animScale>
                                      <p:cBhvr>
                                        <p:cTn id="39" dur="250" autoRev="1" fill="hold"/>
                                        <p:tgtEl>
                                          <p:spTgt spid="4"/>
                                        </p:tgtEl>
                                      </p:cBhvr>
                                      <p:by x="105000" y="105000"/>
                                    </p:animScale>
                                  </p:childTnLst>
                                </p:cTn>
                              </p:par>
                              <p:par>
                                <p:cTn id="40" presetID="26" presetClass="emph" presetSubtype="0" fill="hold" grpId="0" nodeType="withEffect">
                                  <p:stCondLst>
                                    <p:cond delay="1000"/>
                                  </p:stCondLst>
                                  <p:childTnLst>
                                    <p:animEffect transition="out" filter="fade">
                                      <p:cBhvr>
                                        <p:cTn id="41" dur="500" tmFilter="0, 0; .2, .5; .8, .5; 1, 0"/>
                                        <p:tgtEl>
                                          <p:spTgt spid="5"/>
                                        </p:tgtEl>
                                      </p:cBhvr>
                                    </p:animEffect>
                                    <p:animScale>
                                      <p:cBhvr>
                                        <p:cTn id="42" dur="250" autoRev="1" fill="hold"/>
                                        <p:tgtEl>
                                          <p:spTgt spid="5"/>
                                        </p:tgtEl>
                                      </p:cBhvr>
                                      <p:by x="105000" y="105000"/>
                                    </p:animScale>
                                  </p:childTnLst>
                                </p:cTn>
                              </p:par>
                              <p:par>
                                <p:cTn id="43" presetID="26" presetClass="emph" presetSubtype="0" fill="hold" grpId="0" nodeType="withEffect">
                                  <p:stCondLst>
                                    <p:cond delay="1400"/>
                                  </p:stCondLst>
                                  <p:childTnLst>
                                    <p:animEffect transition="out" filter="fade">
                                      <p:cBhvr>
                                        <p:cTn id="44" dur="500" tmFilter="0, 0; .2, .5; .8, .5; 1, 0"/>
                                        <p:tgtEl>
                                          <p:spTgt spid="6"/>
                                        </p:tgtEl>
                                      </p:cBhvr>
                                    </p:animEffect>
                                    <p:animScale>
                                      <p:cBhvr>
                                        <p:cTn id="4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2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99456" y="1632627"/>
            <a:ext cx="3120752" cy="3120752"/>
            <a:chOff x="1187624" y="1199205"/>
            <a:chExt cx="2340564" cy="2340564"/>
          </a:xfrm>
          <a:effectLst>
            <a:outerShdw blurRad="50800" dist="38100" dir="13500000" algn="br" rotWithShape="0">
              <a:prstClr val="black">
                <a:alpha val="40000"/>
              </a:prstClr>
            </a:outerShdw>
          </a:effectLst>
        </p:grpSpPr>
        <p:graphicFrame>
          <p:nvGraphicFramePr>
            <p:cNvPr id="44" name="Chart 15359"/>
            <p:cNvGraphicFramePr/>
            <p:nvPr/>
          </p:nvGraphicFramePr>
          <p:xfrm>
            <a:off x="1187624" y="1199205"/>
            <a:ext cx="2340564" cy="2340564"/>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15360"/>
            <p:cNvSpPr/>
            <p:nvPr/>
          </p:nvSpPr>
          <p:spPr>
            <a:xfrm>
              <a:off x="1403648" y="2428742"/>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sz="2400">
                  <a:solidFill>
                    <a:prstClr val="white"/>
                  </a:solidFill>
                  <a:latin typeface="Agency FB" panose="020B0503020202020204" pitchFamily="34" charset="0"/>
                  <a:ea typeface="微软雅黑" panose="020B0503020204020204" charset="-122"/>
                  <a:sym typeface="Agency FB" panose="020B0503020202020204" pitchFamily="34" charset="0"/>
                </a:rPr>
                <a:t>31%</a:t>
              </a:r>
            </a:p>
          </p:txBody>
        </p:sp>
        <p:sp>
          <p:nvSpPr>
            <p:cNvPr id="46" name="Shape 15361"/>
            <p:cNvSpPr/>
            <p:nvPr/>
          </p:nvSpPr>
          <p:spPr>
            <a:xfrm>
              <a:off x="1758637" y="1476242"/>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sz="2400">
                  <a:solidFill>
                    <a:prstClr val="white"/>
                  </a:solidFill>
                  <a:latin typeface="Agency FB" panose="020B0503020202020204" pitchFamily="34" charset="0"/>
                  <a:ea typeface="微软雅黑" panose="020B0503020204020204" charset="-122"/>
                  <a:sym typeface="Agency FB" panose="020B0503020202020204" pitchFamily="34" charset="0"/>
                </a:rPr>
                <a:t>17%</a:t>
              </a:r>
            </a:p>
          </p:txBody>
        </p:sp>
        <p:sp>
          <p:nvSpPr>
            <p:cNvPr id="47" name="Shape 15362"/>
            <p:cNvSpPr/>
            <p:nvPr/>
          </p:nvSpPr>
          <p:spPr>
            <a:xfrm>
              <a:off x="2666687" y="1895342"/>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sz="2400" dirty="0">
                  <a:solidFill>
                    <a:prstClr val="white"/>
                  </a:solidFill>
                  <a:latin typeface="Agency FB" panose="020B0503020202020204" pitchFamily="34" charset="0"/>
                  <a:ea typeface="微软雅黑" panose="020B0503020204020204" charset="-122"/>
                  <a:sym typeface="Agency FB" panose="020B0503020202020204" pitchFamily="34" charset="0"/>
                </a:rPr>
                <a:t>38%</a:t>
              </a:r>
            </a:p>
          </p:txBody>
        </p:sp>
        <p:sp>
          <p:nvSpPr>
            <p:cNvPr id="48" name="Shape 15363"/>
            <p:cNvSpPr/>
            <p:nvPr/>
          </p:nvSpPr>
          <p:spPr>
            <a:xfrm>
              <a:off x="2379715" y="2923748"/>
              <a:ext cx="621079" cy="276999"/>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sz="2400">
                  <a:solidFill>
                    <a:prstClr val="white"/>
                  </a:solidFill>
                  <a:latin typeface="Agency FB" panose="020B0503020202020204" pitchFamily="34" charset="0"/>
                  <a:ea typeface="微软雅黑" panose="020B0503020204020204" charset="-122"/>
                  <a:sym typeface="Agency FB" panose="020B0503020202020204" pitchFamily="34" charset="0"/>
                </a:rPr>
                <a:t>19%</a:t>
              </a:r>
            </a:p>
          </p:txBody>
        </p:sp>
      </p:grpSp>
      <p:sp>
        <p:nvSpPr>
          <p:cNvPr id="70" name="Shape 15385"/>
          <p:cNvSpPr/>
          <p:nvPr/>
        </p:nvSpPr>
        <p:spPr>
          <a:xfrm>
            <a:off x="2413831" y="5315105"/>
            <a:ext cx="8255000" cy="1"/>
          </a:xfrm>
          <a:prstGeom prst="line">
            <a:avLst/>
          </a:prstGeom>
          <a:ln w="3175">
            <a:solidFill>
              <a:schemeClr val="bg1">
                <a:lumMod val="65000"/>
              </a:schemeClr>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a:sym typeface="Agency FB" panose="020B0503020202020204" pitchFamily="34" charset="0"/>
            </a:endParaRPr>
          </a:p>
        </p:txBody>
      </p:sp>
      <p:pic>
        <p:nvPicPr>
          <p:cNvPr id="3" name="图片 2" descr="af3b6d2409855f23c92e9f2afed58b3a"/>
          <p:cNvPicPr>
            <a:picLocks noChangeAspect="1"/>
          </p:cNvPicPr>
          <p:nvPr/>
        </p:nvPicPr>
        <p:blipFill>
          <a:blip r:embed="rId4" cstate="email"/>
          <a:stretch>
            <a:fillRect/>
          </a:stretch>
        </p:blipFill>
        <p:spPr>
          <a:xfrm>
            <a:off x="5488305" y="1007745"/>
            <a:ext cx="4370705" cy="4370705"/>
          </a:xfrm>
          <a:prstGeom prst="rect">
            <a:avLst/>
          </a:prstGeom>
        </p:spPr>
      </p:pic>
      <p:sp>
        <p:nvSpPr>
          <p:cNvPr id="4"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椭圆 59"/>
          <p:cNvSpPr/>
          <p:nvPr/>
        </p:nvSpPr>
        <p:spPr>
          <a:xfrm>
            <a:off x="1538758" y="2131633"/>
            <a:ext cx="3061268" cy="3062951"/>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sp>
        <p:nvSpPr>
          <p:cNvPr id="61" name="Freeform 6"/>
          <p:cNvSpPr/>
          <p:nvPr/>
        </p:nvSpPr>
        <p:spPr bwMode="auto">
          <a:xfrm rot="20629266">
            <a:off x="2351688" y="1410934"/>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ADCD48"/>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62" name="Freeform 6"/>
          <p:cNvSpPr/>
          <p:nvPr/>
        </p:nvSpPr>
        <p:spPr bwMode="auto">
          <a:xfrm rot="1205907">
            <a:off x="3256626" y="2051466"/>
            <a:ext cx="1932403" cy="1935604"/>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ADCD48"/>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dirty="0">
              <a:sym typeface="Agency FB" panose="020B0503020202020204" pitchFamily="34" charset="0"/>
            </a:endParaRPr>
          </a:p>
        </p:txBody>
      </p:sp>
      <p:sp>
        <p:nvSpPr>
          <p:cNvPr id="63" name="TextBox 62"/>
          <p:cNvSpPr txBox="1"/>
          <p:nvPr/>
        </p:nvSpPr>
        <p:spPr>
          <a:xfrm>
            <a:off x="3494725" y="1450650"/>
            <a:ext cx="342265" cy="367030"/>
          </a:xfrm>
          <a:prstGeom prst="rect">
            <a:avLst/>
          </a:prstGeom>
          <a:noFill/>
        </p:spPr>
        <p:txBody>
          <a:bodyPr wrap="none" lIns="91385" tIns="45693" rIns="91385" bIns="45693" rtlCol="0">
            <a:spAutoFit/>
          </a:bodyPr>
          <a:lstStyle/>
          <a:p>
            <a:r>
              <a:rPr lang="en-US" altLang="zh-CN" b="1" dirty="0">
                <a:solidFill>
                  <a:schemeClr val="lt1"/>
                </a:solidFill>
                <a:latin typeface="Agency FB" panose="020B0503020202020204" pitchFamily="34" charset="0"/>
                <a:ea typeface="微软雅黑" panose="020B0503020204020204" charset="-122"/>
                <a:cs typeface="+mn-ea"/>
                <a:sym typeface="Agency FB" panose="020B0503020202020204" pitchFamily="34" charset="0"/>
              </a:rPr>
              <a:t>01</a:t>
            </a:r>
            <a:endParaRPr lang="zh-CN" altLang="en-US" b="1" dirty="0">
              <a:solidFill>
                <a:schemeClr val="lt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64" name="TextBox 63"/>
          <p:cNvSpPr txBox="1"/>
          <p:nvPr/>
        </p:nvSpPr>
        <p:spPr>
          <a:xfrm>
            <a:off x="4819723" y="2458762"/>
            <a:ext cx="389255" cy="367030"/>
          </a:xfrm>
          <a:prstGeom prst="rect">
            <a:avLst/>
          </a:prstGeom>
          <a:noFill/>
        </p:spPr>
        <p:txBody>
          <a:bodyPr wrap="none" lIns="91385" tIns="45693" rIns="91385" bIns="45693" rtlCol="0">
            <a:spAutoFit/>
          </a:bodyPr>
          <a:lstStyle/>
          <a:p>
            <a:r>
              <a:rPr lang="en-US" altLang="zh-CN" b="1" dirty="0">
                <a:solidFill>
                  <a:schemeClr val="lt1"/>
                </a:solidFill>
                <a:latin typeface="Agency FB" panose="020B0503020202020204" pitchFamily="34" charset="0"/>
                <a:ea typeface="微软雅黑" panose="020B0503020204020204" charset="-122"/>
                <a:cs typeface="+mn-ea"/>
                <a:sym typeface="Agency FB" panose="020B0503020202020204" pitchFamily="34" charset="0"/>
              </a:rPr>
              <a:t>02</a:t>
            </a:r>
            <a:endParaRPr lang="zh-CN" altLang="en-US" b="1" dirty="0">
              <a:solidFill>
                <a:schemeClr val="lt1"/>
              </a:solidFill>
              <a:latin typeface="Agency FB" panose="020B0503020202020204" pitchFamily="34" charset="0"/>
              <a:ea typeface="微软雅黑" panose="020B0503020204020204" charset="-122"/>
              <a:cs typeface="+mn-ea"/>
              <a:sym typeface="Agency FB" panose="020B0503020202020204" pitchFamily="34" charset="0"/>
            </a:endParaRPr>
          </a:p>
        </p:txBody>
      </p:sp>
      <p:grpSp>
        <p:nvGrpSpPr>
          <p:cNvPr id="65" name="组合 64"/>
          <p:cNvGrpSpPr/>
          <p:nvPr/>
        </p:nvGrpSpPr>
        <p:grpSpPr>
          <a:xfrm rot="828070">
            <a:off x="3253487" y="3190352"/>
            <a:ext cx="2017083" cy="1933465"/>
            <a:chOff x="2530052" y="3375172"/>
            <a:chExt cx="1400500" cy="1341706"/>
          </a:xfrm>
        </p:grpSpPr>
        <p:sp>
          <p:nvSpPr>
            <p:cNvPr id="98" name="Freeform 6"/>
            <p:cNvSpPr/>
            <p:nvPr/>
          </p:nvSpPr>
          <p:spPr bwMode="auto">
            <a:xfrm rot="2878470">
              <a:off x="2530794" y="3374430"/>
              <a:ext cx="1341706" cy="1343190"/>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ADCD48"/>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99" name="TextBox 98"/>
            <p:cNvSpPr txBox="1"/>
            <p:nvPr/>
          </p:nvSpPr>
          <p:spPr>
            <a:xfrm rot="20927444">
              <a:off x="3598167" y="3943968"/>
              <a:ext cx="332385" cy="234936"/>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Agency FB" panose="020B0503020202020204" pitchFamily="34" charset="0"/>
                  <a:ea typeface="微软雅黑" panose="020B0503020204020204" charset="-122"/>
                  <a:sym typeface="Agency FB" panose="020B0503020202020204" pitchFamily="34" charset="0"/>
                </a:rPr>
                <a:t>03</a:t>
              </a:r>
              <a:endParaRPr lang="zh-CN" altLang="en-US" dirty="0">
                <a:latin typeface="Agency FB" panose="020B0503020202020204" pitchFamily="34" charset="0"/>
                <a:ea typeface="微软雅黑" panose="020B0503020204020204" charset="-122"/>
                <a:sym typeface="Agency FB" panose="020B0503020202020204" pitchFamily="34" charset="0"/>
              </a:endParaRPr>
            </a:p>
          </p:txBody>
        </p:sp>
      </p:grpSp>
      <p:grpSp>
        <p:nvGrpSpPr>
          <p:cNvPr id="2" name="组合 1"/>
          <p:cNvGrpSpPr/>
          <p:nvPr/>
        </p:nvGrpSpPr>
        <p:grpSpPr>
          <a:xfrm>
            <a:off x="2142699" y="3906297"/>
            <a:ext cx="1934541" cy="1933465"/>
            <a:chOff x="2249230" y="3553655"/>
            <a:chExt cx="1936052" cy="1933913"/>
          </a:xfrm>
        </p:grpSpPr>
        <p:sp>
          <p:nvSpPr>
            <p:cNvPr id="66" name="Freeform 6"/>
            <p:cNvSpPr/>
            <p:nvPr/>
          </p:nvSpPr>
          <p:spPr bwMode="auto">
            <a:xfrm rot="6345673">
              <a:off x="2250299" y="3552586"/>
              <a:ext cx="1933913" cy="1936052"/>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rgbClr val="ADCD48"/>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67" name="TextBox 66"/>
            <p:cNvSpPr txBox="1"/>
            <p:nvPr/>
          </p:nvSpPr>
          <p:spPr>
            <a:xfrm>
              <a:off x="3360933" y="5024069"/>
              <a:ext cx="502789" cy="33863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Agency FB" panose="020B0503020202020204" pitchFamily="34" charset="0"/>
                  <a:ea typeface="微软雅黑" panose="020B0503020204020204" charset="-122"/>
                  <a:sym typeface="Agency FB" panose="020B0503020202020204" pitchFamily="34" charset="0"/>
                </a:rPr>
                <a:t>04</a:t>
              </a:r>
              <a:endParaRPr lang="zh-CN" altLang="en-US" dirty="0">
                <a:latin typeface="Agency FB" panose="020B0503020202020204" pitchFamily="34" charset="0"/>
                <a:ea typeface="微软雅黑" panose="020B0503020204020204" charset="-122"/>
                <a:sym typeface="Agency FB" panose="020B0503020202020204" pitchFamily="34" charset="0"/>
              </a:endParaRPr>
            </a:p>
          </p:txBody>
        </p:sp>
      </p:grpSp>
      <p:sp>
        <p:nvSpPr>
          <p:cNvPr id="68" name="椭圆 67"/>
          <p:cNvSpPr/>
          <p:nvPr/>
        </p:nvSpPr>
        <p:spPr>
          <a:xfrm>
            <a:off x="1578687" y="2487578"/>
            <a:ext cx="2443547" cy="2444890"/>
          </a:xfrm>
          <a:prstGeom prst="ellipse">
            <a:avLst/>
          </a:prstGeom>
          <a:solidFill>
            <a:srgbClr val="2E603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69" name="椭圆 68"/>
          <p:cNvSpPr/>
          <p:nvPr/>
        </p:nvSpPr>
        <p:spPr>
          <a:xfrm>
            <a:off x="1358304" y="2837506"/>
            <a:ext cx="1823318" cy="1824319"/>
          </a:xfrm>
          <a:prstGeom prst="ellipse">
            <a:avLst/>
          </a:prstGeom>
          <a:solidFill>
            <a:schemeClr val="bg1"/>
          </a:solidFill>
          <a:ln>
            <a:noFill/>
          </a:ln>
          <a:effectLst>
            <a:innerShdw blurRad="114300" dist="127000" dir="16200000">
              <a:prstClr val="black">
                <a:alpha val="40000"/>
              </a:prstClr>
            </a:innerShdw>
          </a:effectLst>
        </p:spPr>
        <p:txBody>
          <a:bodyPr vert="horz" wrap="square" lIns="91385" tIns="45693" rIns="91385" bIns="45693" numCol="1" anchor="t" anchorCtr="0" compatLnSpc="1"/>
          <a:lstStyle/>
          <a:p>
            <a:endParaRPr lang="zh-CN" altLang="en-US">
              <a:sym typeface="Agency FB" panose="020B0503020202020204" pitchFamily="34" charset="0"/>
            </a:endParaRPr>
          </a:p>
        </p:txBody>
      </p:sp>
      <p:grpSp>
        <p:nvGrpSpPr>
          <p:cNvPr id="70" name="组合 69"/>
          <p:cNvGrpSpPr/>
          <p:nvPr/>
        </p:nvGrpSpPr>
        <p:grpSpPr>
          <a:xfrm>
            <a:off x="1610303" y="3090674"/>
            <a:ext cx="1334810" cy="1334362"/>
            <a:chOff x="4753929" y="2859712"/>
            <a:chExt cx="1354273" cy="1353074"/>
          </a:xfrm>
        </p:grpSpPr>
        <p:sp>
          <p:nvSpPr>
            <p:cNvPr id="71" name="Freeform 61"/>
            <p:cNvSpPr/>
            <p:nvPr/>
          </p:nvSpPr>
          <p:spPr bwMode="auto">
            <a:xfrm>
              <a:off x="4753929" y="2859712"/>
              <a:ext cx="1354273" cy="1353074"/>
            </a:xfrm>
            <a:custGeom>
              <a:avLst/>
              <a:gdLst>
                <a:gd name="T0" fmla="*/ 271000 w 755"/>
                <a:gd name="T1" fmla="*/ 83114 h 754"/>
                <a:gd name="T2" fmla="*/ 226946 w 755"/>
                <a:gd name="T3" fmla="*/ 270623 h 754"/>
                <a:gd name="T4" fmla="*/ 39503 w 755"/>
                <a:gd name="T5" fmla="*/ 227413 h 754"/>
                <a:gd name="T6" fmla="*/ 83550 w 755"/>
                <a:gd name="T7" fmla="*/ 39908 h 754"/>
                <a:gd name="T8" fmla="*/ 271000 w 755"/>
                <a:gd name="T9" fmla="*/ 83114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5" h="754">
                  <a:moveTo>
                    <a:pt x="659" y="202"/>
                  </a:moveTo>
                  <a:cubicBezTo>
                    <a:pt x="755" y="356"/>
                    <a:pt x="707" y="560"/>
                    <a:pt x="552" y="657"/>
                  </a:cubicBezTo>
                  <a:cubicBezTo>
                    <a:pt x="397" y="754"/>
                    <a:pt x="193" y="707"/>
                    <a:pt x="96" y="552"/>
                  </a:cubicBezTo>
                  <a:cubicBezTo>
                    <a:pt x="0" y="397"/>
                    <a:pt x="48" y="193"/>
                    <a:pt x="203" y="97"/>
                  </a:cubicBezTo>
                  <a:cubicBezTo>
                    <a:pt x="359" y="0"/>
                    <a:pt x="563" y="47"/>
                    <a:pt x="659" y="202"/>
                  </a:cubicBezTo>
                  <a:close/>
                </a:path>
              </a:pathLst>
            </a:custGeom>
            <a:solidFill>
              <a:srgbClr val="808080"/>
            </a:solidFill>
            <a:ln>
              <a:noFill/>
            </a:ln>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72" name="Freeform 62"/>
            <p:cNvSpPr>
              <a:spLocks noEditPoints="1"/>
            </p:cNvSpPr>
            <p:nvPr/>
          </p:nvSpPr>
          <p:spPr bwMode="auto">
            <a:xfrm>
              <a:off x="4933082" y="3003220"/>
              <a:ext cx="1002800" cy="1067577"/>
            </a:xfrm>
            <a:custGeom>
              <a:avLst/>
              <a:gdLst>
                <a:gd name="T0" fmla="*/ 46875 w 559"/>
                <a:gd name="T1" fmla="*/ 43187 h 595"/>
                <a:gd name="T2" fmla="*/ 6640 w 559"/>
                <a:gd name="T3" fmla="*/ 60049 h 595"/>
                <a:gd name="T4" fmla="*/ 7522 w 559"/>
                <a:gd name="T5" fmla="*/ 65789 h 595"/>
                <a:gd name="T6" fmla="*/ 9422 w 559"/>
                <a:gd name="T7" fmla="*/ 71188 h 595"/>
                <a:gd name="T8" fmla="*/ 22991 w 559"/>
                <a:gd name="T9" fmla="*/ 66158 h 595"/>
                <a:gd name="T10" fmla="*/ 45621 w 559"/>
                <a:gd name="T11" fmla="*/ 64919 h 595"/>
                <a:gd name="T12" fmla="*/ 56760 w 559"/>
                <a:gd name="T13" fmla="*/ 73679 h 595"/>
                <a:gd name="T14" fmla="*/ 63373 w 559"/>
                <a:gd name="T15" fmla="*/ 99897 h 595"/>
                <a:gd name="T16" fmla="*/ 85700 w 559"/>
                <a:gd name="T17" fmla="*/ 115613 h 595"/>
                <a:gd name="T18" fmla="*/ 131703 w 559"/>
                <a:gd name="T19" fmla="*/ 146382 h 595"/>
                <a:gd name="T20" fmla="*/ 130453 w 559"/>
                <a:gd name="T21" fmla="*/ 129517 h 595"/>
                <a:gd name="T22" fmla="*/ 132195 w 559"/>
                <a:gd name="T23" fmla="*/ 111405 h 595"/>
                <a:gd name="T24" fmla="*/ 150629 w 559"/>
                <a:gd name="T25" fmla="*/ 95941 h 595"/>
                <a:gd name="T26" fmla="*/ 181445 w 559"/>
                <a:gd name="T27" fmla="*/ 79079 h 595"/>
                <a:gd name="T28" fmla="*/ 167495 w 559"/>
                <a:gd name="T29" fmla="*/ 54309 h 595"/>
                <a:gd name="T30" fmla="*/ 144889 w 559"/>
                <a:gd name="T31" fmla="*/ 67939 h 595"/>
                <a:gd name="T32" fmla="*/ 141276 w 559"/>
                <a:gd name="T33" fmla="*/ 37423 h 595"/>
                <a:gd name="T34" fmla="*/ 117163 w 559"/>
                <a:gd name="T35" fmla="*/ 34491 h 595"/>
                <a:gd name="T36" fmla="*/ 77809 w 559"/>
                <a:gd name="T37" fmla="*/ 37076 h 595"/>
                <a:gd name="T38" fmla="*/ 99928 w 559"/>
                <a:gd name="T39" fmla="*/ 25944 h 595"/>
                <a:gd name="T40" fmla="*/ 88448 w 559"/>
                <a:gd name="T41" fmla="*/ 25944 h 595"/>
                <a:gd name="T42" fmla="*/ 83046 w 559"/>
                <a:gd name="T43" fmla="*/ 32052 h 595"/>
                <a:gd name="T44" fmla="*/ 129555 w 559"/>
                <a:gd name="T45" fmla="*/ 21454 h 595"/>
                <a:gd name="T46" fmla="*/ 154841 w 559"/>
                <a:gd name="T47" fmla="*/ 36261 h 595"/>
                <a:gd name="T48" fmla="*/ 163010 w 559"/>
                <a:gd name="T49" fmla="*/ 46485 h 595"/>
                <a:gd name="T50" fmla="*/ 167008 w 559"/>
                <a:gd name="T51" fmla="*/ 37792 h 595"/>
                <a:gd name="T52" fmla="*/ 145275 w 559"/>
                <a:gd name="T53" fmla="*/ 21454 h 595"/>
                <a:gd name="T54" fmla="*/ 152690 w 559"/>
                <a:gd name="T55" fmla="*/ 1557 h 595"/>
                <a:gd name="T56" fmla="*/ 132509 w 559"/>
                <a:gd name="T57" fmla="*/ 872 h 595"/>
                <a:gd name="T58" fmla="*/ 135824 w 559"/>
                <a:gd name="T59" fmla="*/ 15187 h 595"/>
                <a:gd name="T60" fmla="*/ 156029 w 559"/>
                <a:gd name="T61" fmla="*/ 7800 h 595"/>
                <a:gd name="T62" fmla="*/ 173644 w 559"/>
                <a:gd name="T63" fmla="*/ 8169 h 595"/>
                <a:gd name="T64" fmla="*/ 161765 w 559"/>
                <a:gd name="T65" fmla="*/ 15187 h 595"/>
                <a:gd name="T66" fmla="*/ 178200 w 559"/>
                <a:gd name="T67" fmla="*/ 25043 h 595"/>
                <a:gd name="T68" fmla="*/ 182686 w 559"/>
                <a:gd name="T69" fmla="*/ 34106 h 595"/>
                <a:gd name="T70" fmla="*/ 186528 w 559"/>
                <a:gd name="T71" fmla="*/ 39505 h 595"/>
                <a:gd name="T72" fmla="*/ 196250 w 559"/>
                <a:gd name="T73" fmla="*/ 54309 h 595"/>
                <a:gd name="T74" fmla="*/ 207759 w 559"/>
                <a:gd name="T75" fmla="*/ 54007 h 595"/>
                <a:gd name="T76" fmla="*/ 219770 w 559"/>
                <a:gd name="T77" fmla="*/ 48043 h 595"/>
                <a:gd name="T78" fmla="*/ 225882 w 559"/>
                <a:gd name="T79" fmla="*/ 45247 h 595"/>
                <a:gd name="T80" fmla="*/ 224641 w 559"/>
                <a:gd name="T81" fmla="*/ 38702 h 595"/>
                <a:gd name="T82" fmla="*/ 225506 w 559"/>
                <a:gd name="T83" fmla="*/ 35887 h 595"/>
                <a:gd name="T84" fmla="*/ 214371 w 559"/>
                <a:gd name="T85" fmla="*/ 27473 h 595"/>
                <a:gd name="T86" fmla="*/ 192956 w 559"/>
                <a:gd name="T87" fmla="*/ 13932 h 595"/>
                <a:gd name="T88" fmla="*/ 188085 w 559"/>
                <a:gd name="T89" fmla="*/ 14802 h 595"/>
                <a:gd name="T90" fmla="*/ 163920 w 559"/>
                <a:gd name="T91" fmla="*/ 141897 h 595"/>
                <a:gd name="T92" fmla="*/ 149760 w 559"/>
                <a:gd name="T93" fmla="*/ 151848 h 595"/>
                <a:gd name="T94" fmla="*/ 146447 w 559"/>
                <a:gd name="T95" fmla="*/ 174765 h 595"/>
                <a:gd name="T96" fmla="*/ 160080 w 559"/>
                <a:gd name="T97" fmla="*/ 197464 h 595"/>
                <a:gd name="T98" fmla="*/ 153059 w 559"/>
                <a:gd name="T99" fmla="*/ 218530 h 595"/>
                <a:gd name="T100" fmla="*/ 147699 w 559"/>
                <a:gd name="T101" fmla="*/ 238219 h 595"/>
                <a:gd name="T102" fmla="*/ 160949 w 559"/>
                <a:gd name="T103" fmla="*/ 233630 h 595"/>
                <a:gd name="T104" fmla="*/ 179004 w 559"/>
                <a:gd name="T105" fmla="*/ 213081 h 595"/>
                <a:gd name="T106" fmla="*/ 197505 w 559"/>
                <a:gd name="T107" fmla="*/ 193409 h 595"/>
                <a:gd name="T108" fmla="*/ 226751 w 559"/>
                <a:gd name="T109" fmla="*/ 164540 h 595"/>
                <a:gd name="T110" fmla="*/ 202522 w 559"/>
                <a:gd name="T111" fmla="*/ 157890 h 595"/>
                <a:gd name="T112" fmla="*/ 159711 w 559"/>
                <a:gd name="T113" fmla="*/ 4211 h 595"/>
                <a:gd name="T114" fmla="*/ 126242 w 559"/>
                <a:gd name="T115" fmla="*/ 2061 h 595"/>
                <a:gd name="T116" fmla="*/ 122624 w 559"/>
                <a:gd name="T117" fmla="*/ 16863 h 595"/>
                <a:gd name="T118" fmla="*/ 138249 w 559"/>
                <a:gd name="T119" fmla="*/ 15690 h 595"/>
                <a:gd name="T120" fmla="*/ 160581 w 559"/>
                <a:gd name="T121" fmla="*/ 7510 h 595"/>
                <a:gd name="T122" fmla="*/ 94188 w 559"/>
                <a:gd name="T123" fmla="*/ 18432 h 595"/>
                <a:gd name="T124" fmla="*/ 114733 w 559"/>
                <a:gd name="T125" fmla="*/ 15993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9" h="595">
                  <a:moveTo>
                    <a:pt x="167" y="82"/>
                  </a:moveTo>
                  <a:cubicBezTo>
                    <a:pt x="167" y="82"/>
                    <a:pt x="167" y="82"/>
                    <a:pt x="167" y="82"/>
                  </a:cubicBezTo>
                  <a:moveTo>
                    <a:pt x="168" y="91"/>
                  </a:moveTo>
                  <a:cubicBezTo>
                    <a:pt x="167" y="92"/>
                    <a:pt x="166" y="92"/>
                    <a:pt x="164" y="93"/>
                  </a:cubicBezTo>
                  <a:cubicBezTo>
                    <a:pt x="164" y="92"/>
                    <a:pt x="164" y="91"/>
                    <a:pt x="164" y="90"/>
                  </a:cubicBezTo>
                  <a:cubicBezTo>
                    <a:pt x="163" y="90"/>
                    <a:pt x="163" y="90"/>
                    <a:pt x="162" y="90"/>
                  </a:cubicBezTo>
                  <a:cubicBezTo>
                    <a:pt x="162" y="90"/>
                    <a:pt x="162" y="90"/>
                    <a:pt x="162" y="90"/>
                  </a:cubicBezTo>
                  <a:cubicBezTo>
                    <a:pt x="161" y="90"/>
                    <a:pt x="161" y="90"/>
                    <a:pt x="160" y="90"/>
                  </a:cubicBezTo>
                  <a:cubicBezTo>
                    <a:pt x="160" y="89"/>
                    <a:pt x="160" y="89"/>
                    <a:pt x="161" y="88"/>
                  </a:cubicBezTo>
                  <a:cubicBezTo>
                    <a:pt x="159" y="88"/>
                    <a:pt x="159" y="88"/>
                    <a:pt x="157" y="88"/>
                  </a:cubicBezTo>
                  <a:cubicBezTo>
                    <a:pt x="157" y="87"/>
                    <a:pt x="156" y="87"/>
                    <a:pt x="156" y="86"/>
                  </a:cubicBezTo>
                  <a:cubicBezTo>
                    <a:pt x="154" y="86"/>
                    <a:pt x="154" y="87"/>
                    <a:pt x="152" y="87"/>
                  </a:cubicBezTo>
                  <a:cubicBezTo>
                    <a:pt x="151" y="88"/>
                    <a:pt x="151" y="88"/>
                    <a:pt x="151" y="88"/>
                  </a:cubicBezTo>
                  <a:cubicBezTo>
                    <a:pt x="150" y="89"/>
                    <a:pt x="150" y="90"/>
                    <a:pt x="150" y="91"/>
                  </a:cubicBezTo>
                  <a:cubicBezTo>
                    <a:pt x="149" y="91"/>
                    <a:pt x="149" y="92"/>
                    <a:pt x="149" y="92"/>
                  </a:cubicBezTo>
                  <a:cubicBezTo>
                    <a:pt x="147" y="93"/>
                    <a:pt x="146" y="93"/>
                    <a:pt x="145" y="94"/>
                  </a:cubicBezTo>
                  <a:cubicBezTo>
                    <a:pt x="145" y="93"/>
                    <a:pt x="145" y="93"/>
                    <a:pt x="145" y="92"/>
                  </a:cubicBezTo>
                  <a:cubicBezTo>
                    <a:pt x="144" y="92"/>
                    <a:pt x="144" y="92"/>
                    <a:pt x="144" y="92"/>
                  </a:cubicBezTo>
                  <a:cubicBezTo>
                    <a:pt x="143" y="92"/>
                    <a:pt x="142" y="92"/>
                    <a:pt x="141" y="93"/>
                  </a:cubicBezTo>
                  <a:cubicBezTo>
                    <a:pt x="140" y="94"/>
                    <a:pt x="139" y="95"/>
                    <a:pt x="138" y="96"/>
                  </a:cubicBezTo>
                  <a:cubicBezTo>
                    <a:pt x="136" y="96"/>
                    <a:pt x="135" y="97"/>
                    <a:pt x="133" y="97"/>
                  </a:cubicBezTo>
                  <a:cubicBezTo>
                    <a:pt x="133" y="98"/>
                    <a:pt x="132" y="98"/>
                    <a:pt x="131" y="98"/>
                  </a:cubicBezTo>
                  <a:cubicBezTo>
                    <a:pt x="130" y="99"/>
                    <a:pt x="129" y="100"/>
                    <a:pt x="128" y="101"/>
                  </a:cubicBezTo>
                  <a:cubicBezTo>
                    <a:pt x="126" y="102"/>
                    <a:pt x="125" y="102"/>
                    <a:pt x="123" y="103"/>
                  </a:cubicBezTo>
                  <a:cubicBezTo>
                    <a:pt x="122" y="104"/>
                    <a:pt x="122" y="104"/>
                    <a:pt x="121" y="105"/>
                  </a:cubicBezTo>
                  <a:cubicBezTo>
                    <a:pt x="120" y="105"/>
                    <a:pt x="119" y="105"/>
                    <a:pt x="118" y="106"/>
                  </a:cubicBezTo>
                  <a:cubicBezTo>
                    <a:pt x="118" y="105"/>
                    <a:pt x="118" y="104"/>
                    <a:pt x="118" y="104"/>
                  </a:cubicBezTo>
                  <a:cubicBezTo>
                    <a:pt x="116" y="104"/>
                    <a:pt x="116" y="104"/>
                    <a:pt x="114" y="105"/>
                  </a:cubicBezTo>
                  <a:cubicBezTo>
                    <a:pt x="113" y="105"/>
                    <a:pt x="112" y="105"/>
                    <a:pt x="110" y="105"/>
                  </a:cubicBezTo>
                  <a:cubicBezTo>
                    <a:pt x="109" y="104"/>
                    <a:pt x="109" y="104"/>
                    <a:pt x="107" y="104"/>
                  </a:cubicBezTo>
                  <a:cubicBezTo>
                    <a:pt x="105" y="105"/>
                    <a:pt x="103" y="106"/>
                    <a:pt x="101" y="106"/>
                  </a:cubicBezTo>
                  <a:cubicBezTo>
                    <a:pt x="97" y="107"/>
                    <a:pt x="96" y="107"/>
                    <a:pt x="92" y="108"/>
                  </a:cubicBezTo>
                  <a:cubicBezTo>
                    <a:pt x="90" y="108"/>
                    <a:pt x="89" y="108"/>
                    <a:pt x="88" y="109"/>
                  </a:cubicBezTo>
                  <a:cubicBezTo>
                    <a:pt x="86" y="109"/>
                    <a:pt x="86" y="110"/>
                    <a:pt x="85" y="110"/>
                  </a:cubicBezTo>
                  <a:cubicBezTo>
                    <a:pt x="84" y="111"/>
                    <a:pt x="83" y="112"/>
                    <a:pt x="82" y="113"/>
                  </a:cubicBezTo>
                  <a:cubicBezTo>
                    <a:pt x="81" y="113"/>
                    <a:pt x="80" y="113"/>
                    <a:pt x="79" y="113"/>
                  </a:cubicBezTo>
                  <a:cubicBezTo>
                    <a:pt x="79" y="113"/>
                    <a:pt x="79" y="113"/>
                    <a:pt x="78" y="112"/>
                  </a:cubicBezTo>
                  <a:cubicBezTo>
                    <a:pt x="77" y="113"/>
                    <a:pt x="76" y="113"/>
                    <a:pt x="75" y="114"/>
                  </a:cubicBezTo>
                  <a:cubicBezTo>
                    <a:pt x="74" y="114"/>
                    <a:pt x="73" y="115"/>
                    <a:pt x="72" y="116"/>
                  </a:cubicBezTo>
                  <a:cubicBezTo>
                    <a:pt x="71" y="115"/>
                    <a:pt x="71" y="115"/>
                    <a:pt x="70" y="115"/>
                  </a:cubicBezTo>
                  <a:cubicBezTo>
                    <a:pt x="68" y="116"/>
                    <a:pt x="67" y="116"/>
                    <a:pt x="65" y="117"/>
                  </a:cubicBezTo>
                  <a:cubicBezTo>
                    <a:pt x="63" y="118"/>
                    <a:pt x="63" y="118"/>
                    <a:pt x="61" y="119"/>
                  </a:cubicBezTo>
                  <a:cubicBezTo>
                    <a:pt x="60" y="118"/>
                    <a:pt x="60" y="118"/>
                    <a:pt x="60" y="118"/>
                  </a:cubicBezTo>
                  <a:cubicBezTo>
                    <a:pt x="58" y="119"/>
                    <a:pt x="57" y="119"/>
                    <a:pt x="55" y="121"/>
                  </a:cubicBezTo>
                  <a:cubicBezTo>
                    <a:pt x="54" y="120"/>
                    <a:pt x="53" y="120"/>
                    <a:pt x="52" y="120"/>
                  </a:cubicBezTo>
                  <a:cubicBezTo>
                    <a:pt x="51" y="121"/>
                    <a:pt x="51" y="121"/>
                    <a:pt x="50" y="122"/>
                  </a:cubicBezTo>
                  <a:cubicBezTo>
                    <a:pt x="47" y="123"/>
                    <a:pt x="46" y="124"/>
                    <a:pt x="44" y="125"/>
                  </a:cubicBezTo>
                  <a:cubicBezTo>
                    <a:pt x="44" y="126"/>
                    <a:pt x="43" y="126"/>
                    <a:pt x="42" y="127"/>
                  </a:cubicBezTo>
                  <a:cubicBezTo>
                    <a:pt x="40" y="128"/>
                    <a:pt x="39" y="129"/>
                    <a:pt x="37" y="130"/>
                  </a:cubicBezTo>
                  <a:cubicBezTo>
                    <a:pt x="36" y="131"/>
                    <a:pt x="35" y="131"/>
                    <a:pt x="34" y="132"/>
                  </a:cubicBezTo>
                  <a:cubicBezTo>
                    <a:pt x="33" y="133"/>
                    <a:pt x="33" y="133"/>
                    <a:pt x="32" y="134"/>
                  </a:cubicBezTo>
                  <a:cubicBezTo>
                    <a:pt x="32" y="134"/>
                    <a:pt x="31" y="135"/>
                    <a:pt x="31" y="135"/>
                  </a:cubicBezTo>
                  <a:cubicBezTo>
                    <a:pt x="29" y="137"/>
                    <a:pt x="28" y="137"/>
                    <a:pt x="27" y="139"/>
                  </a:cubicBezTo>
                  <a:cubicBezTo>
                    <a:pt x="24" y="140"/>
                    <a:pt x="23" y="141"/>
                    <a:pt x="21" y="143"/>
                  </a:cubicBezTo>
                  <a:cubicBezTo>
                    <a:pt x="19" y="144"/>
                    <a:pt x="19" y="144"/>
                    <a:pt x="17" y="145"/>
                  </a:cubicBezTo>
                  <a:cubicBezTo>
                    <a:pt x="17" y="145"/>
                    <a:pt x="16" y="146"/>
                    <a:pt x="16" y="146"/>
                  </a:cubicBezTo>
                  <a:cubicBezTo>
                    <a:pt x="17" y="147"/>
                    <a:pt x="17" y="147"/>
                    <a:pt x="18" y="147"/>
                  </a:cubicBezTo>
                  <a:cubicBezTo>
                    <a:pt x="18" y="147"/>
                    <a:pt x="18" y="147"/>
                    <a:pt x="19" y="148"/>
                  </a:cubicBezTo>
                  <a:cubicBezTo>
                    <a:pt x="18" y="148"/>
                    <a:pt x="18" y="149"/>
                    <a:pt x="17" y="149"/>
                  </a:cubicBezTo>
                  <a:cubicBezTo>
                    <a:pt x="19" y="149"/>
                    <a:pt x="20" y="148"/>
                    <a:pt x="21" y="148"/>
                  </a:cubicBezTo>
                  <a:cubicBezTo>
                    <a:pt x="23" y="147"/>
                    <a:pt x="24" y="147"/>
                    <a:pt x="26" y="146"/>
                  </a:cubicBezTo>
                  <a:cubicBezTo>
                    <a:pt x="26" y="146"/>
                    <a:pt x="27" y="147"/>
                    <a:pt x="27" y="147"/>
                  </a:cubicBezTo>
                  <a:cubicBezTo>
                    <a:pt x="26" y="148"/>
                    <a:pt x="26" y="149"/>
                    <a:pt x="25" y="149"/>
                  </a:cubicBezTo>
                  <a:cubicBezTo>
                    <a:pt x="23" y="150"/>
                    <a:pt x="22" y="150"/>
                    <a:pt x="21" y="151"/>
                  </a:cubicBezTo>
                  <a:cubicBezTo>
                    <a:pt x="20" y="150"/>
                    <a:pt x="20" y="150"/>
                    <a:pt x="20" y="150"/>
                  </a:cubicBezTo>
                  <a:cubicBezTo>
                    <a:pt x="19" y="150"/>
                    <a:pt x="18" y="150"/>
                    <a:pt x="17" y="151"/>
                  </a:cubicBezTo>
                  <a:cubicBezTo>
                    <a:pt x="15" y="152"/>
                    <a:pt x="15" y="152"/>
                    <a:pt x="13" y="153"/>
                  </a:cubicBezTo>
                  <a:cubicBezTo>
                    <a:pt x="12" y="154"/>
                    <a:pt x="11" y="155"/>
                    <a:pt x="10" y="156"/>
                  </a:cubicBezTo>
                  <a:cubicBezTo>
                    <a:pt x="9" y="157"/>
                    <a:pt x="8" y="157"/>
                    <a:pt x="8" y="157"/>
                  </a:cubicBezTo>
                  <a:cubicBezTo>
                    <a:pt x="6" y="158"/>
                    <a:pt x="6" y="158"/>
                    <a:pt x="4" y="159"/>
                  </a:cubicBezTo>
                  <a:cubicBezTo>
                    <a:pt x="4" y="160"/>
                    <a:pt x="4" y="160"/>
                    <a:pt x="4" y="160"/>
                  </a:cubicBezTo>
                  <a:cubicBezTo>
                    <a:pt x="5" y="160"/>
                    <a:pt x="5" y="160"/>
                    <a:pt x="6" y="160"/>
                  </a:cubicBezTo>
                  <a:cubicBezTo>
                    <a:pt x="6" y="160"/>
                    <a:pt x="7" y="160"/>
                    <a:pt x="7" y="160"/>
                  </a:cubicBezTo>
                  <a:cubicBezTo>
                    <a:pt x="7" y="161"/>
                    <a:pt x="6" y="161"/>
                    <a:pt x="6" y="162"/>
                  </a:cubicBezTo>
                  <a:cubicBezTo>
                    <a:pt x="7" y="161"/>
                    <a:pt x="8" y="161"/>
                    <a:pt x="10" y="160"/>
                  </a:cubicBezTo>
                  <a:cubicBezTo>
                    <a:pt x="12" y="159"/>
                    <a:pt x="13" y="159"/>
                    <a:pt x="16" y="158"/>
                  </a:cubicBezTo>
                  <a:cubicBezTo>
                    <a:pt x="16" y="158"/>
                    <a:pt x="16" y="158"/>
                    <a:pt x="17" y="158"/>
                  </a:cubicBezTo>
                  <a:cubicBezTo>
                    <a:pt x="18" y="157"/>
                    <a:pt x="18" y="157"/>
                    <a:pt x="19" y="156"/>
                  </a:cubicBezTo>
                  <a:cubicBezTo>
                    <a:pt x="21" y="155"/>
                    <a:pt x="22" y="154"/>
                    <a:pt x="24" y="153"/>
                  </a:cubicBezTo>
                  <a:cubicBezTo>
                    <a:pt x="24" y="154"/>
                    <a:pt x="24" y="154"/>
                    <a:pt x="24" y="155"/>
                  </a:cubicBezTo>
                  <a:cubicBezTo>
                    <a:pt x="22" y="156"/>
                    <a:pt x="22" y="157"/>
                    <a:pt x="21" y="158"/>
                  </a:cubicBezTo>
                  <a:cubicBezTo>
                    <a:pt x="22" y="158"/>
                    <a:pt x="22" y="158"/>
                    <a:pt x="23" y="158"/>
                  </a:cubicBezTo>
                  <a:cubicBezTo>
                    <a:pt x="22" y="158"/>
                    <a:pt x="21" y="158"/>
                    <a:pt x="21" y="159"/>
                  </a:cubicBezTo>
                  <a:cubicBezTo>
                    <a:pt x="20" y="159"/>
                    <a:pt x="19" y="159"/>
                    <a:pt x="18" y="160"/>
                  </a:cubicBezTo>
                  <a:cubicBezTo>
                    <a:pt x="18" y="160"/>
                    <a:pt x="18" y="161"/>
                    <a:pt x="17" y="161"/>
                  </a:cubicBezTo>
                  <a:cubicBezTo>
                    <a:pt x="16" y="162"/>
                    <a:pt x="15" y="162"/>
                    <a:pt x="13" y="163"/>
                  </a:cubicBezTo>
                  <a:cubicBezTo>
                    <a:pt x="13" y="163"/>
                    <a:pt x="13" y="162"/>
                    <a:pt x="13" y="162"/>
                  </a:cubicBezTo>
                  <a:cubicBezTo>
                    <a:pt x="12" y="162"/>
                    <a:pt x="12" y="162"/>
                    <a:pt x="11" y="162"/>
                  </a:cubicBezTo>
                  <a:cubicBezTo>
                    <a:pt x="11" y="163"/>
                    <a:pt x="11" y="163"/>
                    <a:pt x="10" y="164"/>
                  </a:cubicBezTo>
                  <a:cubicBezTo>
                    <a:pt x="10" y="164"/>
                    <a:pt x="9" y="165"/>
                    <a:pt x="9" y="165"/>
                  </a:cubicBezTo>
                  <a:cubicBezTo>
                    <a:pt x="8" y="165"/>
                    <a:pt x="8" y="165"/>
                    <a:pt x="8" y="166"/>
                  </a:cubicBezTo>
                  <a:cubicBezTo>
                    <a:pt x="8" y="166"/>
                    <a:pt x="8" y="166"/>
                    <a:pt x="8" y="166"/>
                  </a:cubicBezTo>
                  <a:cubicBezTo>
                    <a:pt x="8" y="167"/>
                    <a:pt x="7" y="167"/>
                    <a:pt x="7" y="168"/>
                  </a:cubicBezTo>
                  <a:cubicBezTo>
                    <a:pt x="6" y="168"/>
                    <a:pt x="6" y="168"/>
                    <a:pt x="5" y="168"/>
                  </a:cubicBezTo>
                  <a:cubicBezTo>
                    <a:pt x="5" y="169"/>
                    <a:pt x="5" y="169"/>
                    <a:pt x="4" y="170"/>
                  </a:cubicBezTo>
                  <a:cubicBezTo>
                    <a:pt x="4" y="170"/>
                    <a:pt x="4" y="170"/>
                    <a:pt x="3" y="170"/>
                  </a:cubicBezTo>
                  <a:cubicBezTo>
                    <a:pt x="2" y="171"/>
                    <a:pt x="2" y="171"/>
                    <a:pt x="0" y="172"/>
                  </a:cubicBezTo>
                  <a:cubicBezTo>
                    <a:pt x="1" y="172"/>
                    <a:pt x="1" y="172"/>
                    <a:pt x="2" y="172"/>
                  </a:cubicBezTo>
                  <a:cubicBezTo>
                    <a:pt x="2" y="173"/>
                    <a:pt x="2" y="173"/>
                    <a:pt x="2" y="173"/>
                  </a:cubicBezTo>
                  <a:cubicBezTo>
                    <a:pt x="2" y="173"/>
                    <a:pt x="2" y="173"/>
                    <a:pt x="3" y="173"/>
                  </a:cubicBezTo>
                  <a:cubicBezTo>
                    <a:pt x="3" y="173"/>
                    <a:pt x="5" y="172"/>
                    <a:pt x="5" y="172"/>
                  </a:cubicBezTo>
                  <a:cubicBezTo>
                    <a:pt x="5" y="173"/>
                    <a:pt x="4" y="174"/>
                    <a:pt x="4" y="174"/>
                  </a:cubicBezTo>
                  <a:cubicBezTo>
                    <a:pt x="4" y="174"/>
                    <a:pt x="4" y="174"/>
                    <a:pt x="4" y="174"/>
                  </a:cubicBezTo>
                  <a:cubicBezTo>
                    <a:pt x="4" y="174"/>
                    <a:pt x="5" y="174"/>
                    <a:pt x="5" y="175"/>
                  </a:cubicBezTo>
                  <a:cubicBezTo>
                    <a:pt x="5" y="175"/>
                    <a:pt x="6" y="176"/>
                    <a:pt x="6" y="176"/>
                  </a:cubicBezTo>
                  <a:cubicBezTo>
                    <a:pt x="6" y="176"/>
                    <a:pt x="7" y="176"/>
                    <a:pt x="7" y="176"/>
                  </a:cubicBezTo>
                  <a:cubicBezTo>
                    <a:pt x="8" y="175"/>
                    <a:pt x="9" y="175"/>
                    <a:pt x="10" y="174"/>
                  </a:cubicBezTo>
                  <a:cubicBezTo>
                    <a:pt x="11" y="174"/>
                    <a:pt x="11" y="173"/>
                    <a:pt x="13" y="173"/>
                  </a:cubicBezTo>
                  <a:cubicBezTo>
                    <a:pt x="13" y="173"/>
                    <a:pt x="13" y="173"/>
                    <a:pt x="13" y="173"/>
                  </a:cubicBezTo>
                  <a:cubicBezTo>
                    <a:pt x="12" y="174"/>
                    <a:pt x="17" y="175"/>
                    <a:pt x="18" y="175"/>
                  </a:cubicBezTo>
                  <a:cubicBezTo>
                    <a:pt x="19" y="175"/>
                    <a:pt x="19" y="174"/>
                    <a:pt x="20" y="174"/>
                  </a:cubicBezTo>
                  <a:cubicBezTo>
                    <a:pt x="21" y="174"/>
                    <a:pt x="22" y="173"/>
                    <a:pt x="23" y="173"/>
                  </a:cubicBezTo>
                  <a:cubicBezTo>
                    <a:pt x="23" y="174"/>
                    <a:pt x="22" y="174"/>
                    <a:pt x="22" y="174"/>
                  </a:cubicBezTo>
                  <a:cubicBezTo>
                    <a:pt x="23" y="174"/>
                    <a:pt x="24" y="174"/>
                    <a:pt x="25" y="174"/>
                  </a:cubicBezTo>
                  <a:cubicBezTo>
                    <a:pt x="25" y="175"/>
                    <a:pt x="25" y="175"/>
                    <a:pt x="25" y="175"/>
                  </a:cubicBezTo>
                  <a:cubicBezTo>
                    <a:pt x="25" y="176"/>
                    <a:pt x="24" y="176"/>
                    <a:pt x="24" y="176"/>
                  </a:cubicBezTo>
                  <a:cubicBezTo>
                    <a:pt x="23" y="177"/>
                    <a:pt x="22" y="177"/>
                    <a:pt x="21" y="178"/>
                  </a:cubicBezTo>
                  <a:cubicBezTo>
                    <a:pt x="21" y="179"/>
                    <a:pt x="21" y="179"/>
                    <a:pt x="21" y="180"/>
                  </a:cubicBezTo>
                  <a:cubicBezTo>
                    <a:pt x="20" y="180"/>
                    <a:pt x="23" y="181"/>
                    <a:pt x="24" y="181"/>
                  </a:cubicBezTo>
                  <a:cubicBezTo>
                    <a:pt x="25" y="180"/>
                    <a:pt x="26" y="180"/>
                    <a:pt x="27" y="179"/>
                  </a:cubicBezTo>
                  <a:cubicBezTo>
                    <a:pt x="27" y="178"/>
                    <a:pt x="28" y="178"/>
                    <a:pt x="29" y="178"/>
                  </a:cubicBezTo>
                  <a:cubicBezTo>
                    <a:pt x="30" y="177"/>
                    <a:pt x="30" y="177"/>
                    <a:pt x="31" y="176"/>
                  </a:cubicBezTo>
                  <a:cubicBezTo>
                    <a:pt x="31" y="176"/>
                    <a:pt x="31" y="175"/>
                    <a:pt x="31" y="175"/>
                  </a:cubicBezTo>
                  <a:cubicBezTo>
                    <a:pt x="32" y="174"/>
                    <a:pt x="32" y="174"/>
                    <a:pt x="33" y="174"/>
                  </a:cubicBezTo>
                  <a:cubicBezTo>
                    <a:pt x="34" y="173"/>
                    <a:pt x="34" y="173"/>
                    <a:pt x="35" y="172"/>
                  </a:cubicBezTo>
                  <a:cubicBezTo>
                    <a:pt x="36" y="172"/>
                    <a:pt x="36" y="171"/>
                    <a:pt x="36" y="171"/>
                  </a:cubicBezTo>
                  <a:cubicBezTo>
                    <a:pt x="37" y="171"/>
                    <a:pt x="37" y="171"/>
                    <a:pt x="38" y="171"/>
                  </a:cubicBezTo>
                  <a:cubicBezTo>
                    <a:pt x="38" y="170"/>
                    <a:pt x="39" y="170"/>
                    <a:pt x="39" y="169"/>
                  </a:cubicBezTo>
                  <a:cubicBezTo>
                    <a:pt x="40" y="168"/>
                    <a:pt x="40" y="168"/>
                    <a:pt x="40" y="167"/>
                  </a:cubicBezTo>
                  <a:cubicBezTo>
                    <a:pt x="41" y="167"/>
                    <a:pt x="42" y="167"/>
                    <a:pt x="43" y="166"/>
                  </a:cubicBezTo>
                  <a:cubicBezTo>
                    <a:pt x="43" y="165"/>
                    <a:pt x="43" y="165"/>
                    <a:pt x="43" y="164"/>
                  </a:cubicBezTo>
                  <a:cubicBezTo>
                    <a:pt x="44" y="163"/>
                    <a:pt x="44" y="163"/>
                    <a:pt x="45" y="162"/>
                  </a:cubicBezTo>
                  <a:cubicBezTo>
                    <a:pt x="46" y="162"/>
                    <a:pt x="47" y="162"/>
                    <a:pt x="48" y="161"/>
                  </a:cubicBezTo>
                  <a:cubicBezTo>
                    <a:pt x="49" y="161"/>
                    <a:pt x="49" y="160"/>
                    <a:pt x="50" y="159"/>
                  </a:cubicBezTo>
                  <a:cubicBezTo>
                    <a:pt x="50" y="159"/>
                    <a:pt x="51" y="160"/>
                    <a:pt x="51" y="160"/>
                  </a:cubicBezTo>
                  <a:cubicBezTo>
                    <a:pt x="51" y="160"/>
                    <a:pt x="49" y="162"/>
                    <a:pt x="49" y="163"/>
                  </a:cubicBezTo>
                  <a:cubicBezTo>
                    <a:pt x="49" y="163"/>
                    <a:pt x="49" y="164"/>
                    <a:pt x="49" y="164"/>
                  </a:cubicBezTo>
                  <a:cubicBezTo>
                    <a:pt x="50" y="164"/>
                    <a:pt x="50" y="164"/>
                    <a:pt x="51" y="164"/>
                  </a:cubicBezTo>
                  <a:cubicBezTo>
                    <a:pt x="52" y="163"/>
                    <a:pt x="52" y="163"/>
                    <a:pt x="53" y="162"/>
                  </a:cubicBezTo>
                  <a:cubicBezTo>
                    <a:pt x="54" y="162"/>
                    <a:pt x="55" y="161"/>
                    <a:pt x="56" y="161"/>
                  </a:cubicBezTo>
                  <a:cubicBezTo>
                    <a:pt x="57" y="160"/>
                    <a:pt x="58" y="160"/>
                    <a:pt x="59" y="159"/>
                  </a:cubicBezTo>
                  <a:cubicBezTo>
                    <a:pt x="60" y="158"/>
                    <a:pt x="60" y="158"/>
                    <a:pt x="61" y="157"/>
                  </a:cubicBezTo>
                  <a:cubicBezTo>
                    <a:pt x="62" y="156"/>
                    <a:pt x="62" y="156"/>
                    <a:pt x="63" y="155"/>
                  </a:cubicBezTo>
                  <a:cubicBezTo>
                    <a:pt x="64" y="155"/>
                    <a:pt x="64" y="155"/>
                    <a:pt x="65" y="154"/>
                  </a:cubicBezTo>
                  <a:cubicBezTo>
                    <a:pt x="66" y="154"/>
                    <a:pt x="66" y="154"/>
                    <a:pt x="67" y="154"/>
                  </a:cubicBezTo>
                  <a:cubicBezTo>
                    <a:pt x="67" y="153"/>
                    <a:pt x="67" y="153"/>
                    <a:pt x="68" y="152"/>
                  </a:cubicBezTo>
                  <a:cubicBezTo>
                    <a:pt x="68" y="153"/>
                    <a:pt x="68" y="154"/>
                    <a:pt x="69" y="155"/>
                  </a:cubicBezTo>
                  <a:cubicBezTo>
                    <a:pt x="70" y="155"/>
                    <a:pt x="71" y="155"/>
                    <a:pt x="72" y="155"/>
                  </a:cubicBezTo>
                  <a:cubicBezTo>
                    <a:pt x="73" y="155"/>
                    <a:pt x="73" y="155"/>
                    <a:pt x="74" y="154"/>
                  </a:cubicBezTo>
                  <a:cubicBezTo>
                    <a:pt x="75" y="154"/>
                    <a:pt x="76" y="154"/>
                    <a:pt x="78" y="153"/>
                  </a:cubicBezTo>
                  <a:cubicBezTo>
                    <a:pt x="79" y="154"/>
                    <a:pt x="79" y="154"/>
                    <a:pt x="80" y="154"/>
                  </a:cubicBezTo>
                  <a:cubicBezTo>
                    <a:pt x="82" y="154"/>
                    <a:pt x="83" y="154"/>
                    <a:pt x="84" y="154"/>
                  </a:cubicBezTo>
                  <a:cubicBezTo>
                    <a:pt x="85" y="154"/>
                    <a:pt x="85" y="154"/>
                    <a:pt x="86" y="153"/>
                  </a:cubicBezTo>
                  <a:cubicBezTo>
                    <a:pt x="87" y="153"/>
                    <a:pt x="87" y="153"/>
                    <a:pt x="88" y="152"/>
                  </a:cubicBezTo>
                  <a:cubicBezTo>
                    <a:pt x="89" y="152"/>
                    <a:pt x="90" y="152"/>
                    <a:pt x="92" y="152"/>
                  </a:cubicBezTo>
                  <a:cubicBezTo>
                    <a:pt x="93" y="152"/>
                    <a:pt x="93" y="152"/>
                    <a:pt x="94" y="152"/>
                  </a:cubicBezTo>
                  <a:cubicBezTo>
                    <a:pt x="94" y="152"/>
                    <a:pt x="95" y="153"/>
                    <a:pt x="95" y="153"/>
                  </a:cubicBezTo>
                  <a:cubicBezTo>
                    <a:pt x="96" y="154"/>
                    <a:pt x="96" y="154"/>
                    <a:pt x="96" y="154"/>
                  </a:cubicBezTo>
                  <a:cubicBezTo>
                    <a:pt x="97" y="154"/>
                    <a:pt x="98" y="154"/>
                    <a:pt x="99" y="154"/>
                  </a:cubicBezTo>
                  <a:cubicBezTo>
                    <a:pt x="100" y="154"/>
                    <a:pt x="100" y="154"/>
                    <a:pt x="102" y="154"/>
                  </a:cubicBezTo>
                  <a:cubicBezTo>
                    <a:pt x="102" y="154"/>
                    <a:pt x="102" y="154"/>
                    <a:pt x="102" y="154"/>
                  </a:cubicBezTo>
                  <a:cubicBezTo>
                    <a:pt x="102" y="155"/>
                    <a:pt x="102" y="155"/>
                    <a:pt x="102" y="155"/>
                  </a:cubicBezTo>
                  <a:cubicBezTo>
                    <a:pt x="102" y="156"/>
                    <a:pt x="102" y="157"/>
                    <a:pt x="102" y="157"/>
                  </a:cubicBezTo>
                  <a:cubicBezTo>
                    <a:pt x="102" y="157"/>
                    <a:pt x="102" y="157"/>
                    <a:pt x="102" y="158"/>
                  </a:cubicBezTo>
                  <a:cubicBezTo>
                    <a:pt x="102" y="158"/>
                    <a:pt x="103" y="158"/>
                    <a:pt x="104" y="158"/>
                  </a:cubicBezTo>
                  <a:cubicBezTo>
                    <a:pt x="104" y="158"/>
                    <a:pt x="106" y="159"/>
                    <a:pt x="106" y="159"/>
                  </a:cubicBezTo>
                  <a:cubicBezTo>
                    <a:pt x="107" y="159"/>
                    <a:pt x="108" y="159"/>
                    <a:pt x="109" y="159"/>
                  </a:cubicBezTo>
                  <a:cubicBezTo>
                    <a:pt x="110" y="158"/>
                    <a:pt x="110" y="158"/>
                    <a:pt x="111" y="158"/>
                  </a:cubicBezTo>
                  <a:cubicBezTo>
                    <a:pt x="111" y="158"/>
                    <a:pt x="111" y="158"/>
                    <a:pt x="111" y="159"/>
                  </a:cubicBezTo>
                  <a:cubicBezTo>
                    <a:pt x="111" y="160"/>
                    <a:pt x="111" y="161"/>
                    <a:pt x="111" y="161"/>
                  </a:cubicBezTo>
                  <a:cubicBezTo>
                    <a:pt x="111" y="161"/>
                    <a:pt x="111" y="161"/>
                    <a:pt x="111" y="162"/>
                  </a:cubicBezTo>
                  <a:cubicBezTo>
                    <a:pt x="111" y="162"/>
                    <a:pt x="111" y="162"/>
                    <a:pt x="111" y="162"/>
                  </a:cubicBezTo>
                  <a:cubicBezTo>
                    <a:pt x="112" y="162"/>
                    <a:pt x="112" y="162"/>
                    <a:pt x="113" y="162"/>
                  </a:cubicBezTo>
                  <a:cubicBezTo>
                    <a:pt x="114" y="162"/>
                    <a:pt x="114" y="162"/>
                    <a:pt x="115" y="162"/>
                  </a:cubicBezTo>
                  <a:cubicBezTo>
                    <a:pt x="115" y="162"/>
                    <a:pt x="119" y="162"/>
                    <a:pt x="118" y="163"/>
                  </a:cubicBezTo>
                  <a:cubicBezTo>
                    <a:pt x="116" y="164"/>
                    <a:pt x="117" y="164"/>
                    <a:pt x="116" y="165"/>
                  </a:cubicBezTo>
                  <a:cubicBezTo>
                    <a:pt x="115" y="165"/>
                    <a:pt x="115" y="165"/>
                    <a:pt x="115" y="165"/>
                  </a:cubicBezTo>
                  <a:cubicBezTo>
                    <a:pt x="116" y="165"/>
                    <a:pt x="117" y="165"/>
                    <a:pt x="118" y="165"/>
                  </a:cubicBezTo>
                  <a:cubicBezTo>
                    <a:pt x="119" y="165"/>
                    <a:pt x="119" y="165"/>
                    <a:pt x="120" y="165"/>
                  </a:cubicBezTo>
                  <a:cubicBezTo>
                    <a:pt x="120" y="165"/>
                    <a:pt x="121" y="165"/>
                    <a:pt x="121" y="166"/>
                  </a:cubicBezTo>
                  <a:cubicBezTo>
                    <a:pt x="120" y="167"/>
                    <a:pt x="120" y="167"/>
                    <a:pt x="120" y="167"/>
                  </a:cubicBezTo>
                  <a:cubicBezTo>
                    <a:pt x="120" y="167"/>
                    <a:pt x="120" y="167"/>
                    <a:pt x="120" y="167"/>
                  </a:cubicBezTo>
                  <a:cubicBezTo>
                    <a:pt x="120" y="167"/>
                    <a:pt x="122" y="167"/>
                    <a:pt x="123" y="167"/>
                  </a:cubicBezTo>
                  <a:cubicBezTo>
                    <a:pt x="123" y="168"/>
                    <a:pt x="124" y="168"/>
                    <a:pt x="124" y="168"/>
                  </a:cubicBezTo>
                  <a:cubicBezTo>
                    <a:pt x="124" y="168"/>
                    <a:pt x="124" y="167"/>
                    <a:pt x="125" y="168"/>
                  </a:cubicBezTo>
                  <a:cubicBezTo>
                    <a:pt x="125" y="170"/>
                    <a:pt x="125" y="171"/>
                    <a:pt x="125" y="171"/>
                  </a:cubicBezTo>
                  <a:cubicBezTo>
                    <a:pt x="126" y="170"/>
                    <a:pt x="127" y="170"/>
                    <a:pt x="128" y="170"/>
                  </a:cubicBezTo>
                  <a:cubicBezTo>
                    <a:pt x="128" y="170"/>
                    <a:pt x="130" y="169"/>
                    <a:pt x="130" y="170"/>
                  </a:cubicBezTo>
                  <a:cubicBezTo>
                    <a:pt x="130" y="170"/>
                    <a:pt x="130" y="170"/>
                    <a:pt x="130" y="172"/>
                  </a:cubicBezTo>
                  <a:cubicBezTo>
                    <a:pt x="129" y="173"/>
                    <a:pt x="129" y="173"/>
                    <a:pt x="129" y="174"/>
                  </a:cubicBezTo>
                  <a:cubicBezTo>
                    <a:pt x="129" y="175"/>
                    <a:pt x="130" y="175"/>
                    <a:pt x="130" y="175"/>
                  </a:cubicBezTo>
                  <a:cubicBezTo>
                    <a:pt x="131" y="175"/>
                    <a:pt x="131" y="175"/>
                    <a:pt x="132" y="175"/>
                  </a:cubicBezTo>
                  <a:cubicBezTo>
                    <a:pt x="133" y="175"/>
                    <a:pt x="133" y="175"/>
                    <a:pt x="134" y="175"/>
                  </a:cubicBezTo>
                  <a:cubicBezTo>
                    <a:pt x="134" y="176"/>
                    <a:pt x="134" y="176"/>
                    <a:pt x="134" y="176"/>
                  </a:cubicBezTo>
                  <a:cubicBezTo>
                    <a:pt x="134" y="176"/>
                    <a:pt x="133" y="178"/>
                    <a:pt x="134" y="178"/>
                  </a:cubicBezTo>
                  <a:cubicBezTo>
                    <a:pt x="135" y="178"/>
                    <a:pt x="138" y="179"/>
                    <a:pt x="138" y="179"/>
                  </a:cubicBezTo>
                  <a:cubicBezTo>
                    <a:pt x="138" y="179"/>
                    <a:pt x="138" y="180"/>
                    <a:pt x="138" y="181"/>
                  </a:cubicBezTo>
                  <a:cubicBezTo>
                    <a:pt x="137" y="181"/>
                    <a:pt x="135" y="182"/>
                    <a:pt x="135" y="183"/>
                  </a:cubicBezTo>
                  <a:cubicBezTo>
                    <a:pt x="135" y="184"/>
                    <a:pt x="134" y="185"/>
                    <a:pt x="134" y="185"/>
                  </a:cubicBezTo>
                  <a:cubicBezTo>
                    <a:pt x="134" y="185"/>
                    <a:pt x="130" y="185"/>
                    <a:pt x="130" y="186"/>
                  </a:cubicBezTo>
                  <a:cubicBezTo>
                    <a:pt x="131" y="186"/>
                    <a:pt x="134" y="187"/>
                    <a:pt x="135" y="187"/>
                  </a:cubicBezTo>
                  <a:cubicBezTo>
                    <a:pt x="135" y="187"/>
                    <a:pt x="137" y="187"/>
                    <a:pt x="137" y="187"/>
                  </a:cubicBezTo>
                  <a:cubicBezTo>
                    <a:pt x="137" y="187"/>
                    <a:pt x="138" y="188"/>
                    <a:pt x="138" y="188"/>
                  </a:cubicBezTo>
                  <a:cubicBezTo>
                    <a:pt x="139" y="188"/>
                    <a:pt x="139" y="188"/>
                    <a:pt x="139" y="188"/>
                  </a:cubicBezTo>
                  <a:cubicBezTo>
                    <a:pt x="141" y="188"/>
                    <a:pt x="142" y="188"/>
                    <a:pt x="143" y="188"/>
                  </a:cubicBezTo>
                  <a:cubicBezTo>
                    <a:pt x="144" y="188"/>
                    <a:pt x="144" y="187"/>
                    <a:pt x="145" y="187"/>
                  </a:cubicBezTo>
                  <a:cubicBezTo>
                    <a:pt x="145" y="187"/>
                    <a:pt x="150" y="188"/>
                    <a:pt x="149" y="188"/>
                  </a:cubicBezTo>
                  <a:cubicBezTo>
                    <a:pt x="149" y="189"/>
                    <a:pt x="147" y="191"/>
                    <a:pt x="147" y="191"/>
                  </a:cubicBezTo>
                  <a:cubicBezTo>
                    <a:pt x="147" y="191"/>
                    <a:pt x="147" y="193"/>
                    <a:pt x="147" y="193"/>
                  </a:cubicBezTo>
                  <a:cubicBezTo>
                    <a:pt x="148" y="194"/>
                    <a:pt x="152" y="195"/>
                    <a:pt x="152" y="195"/>
                  </a:cubicBezTo>
                  <a:cubicBezTo>
                    <a:pt x="152" y="195"/>
                    <a:pt x="154" y="194"/>
                    <a:pt x="154" y="195"/>
                  </a:cubicBezTo>
                  <a:cubicBezTo>
                    <a:pt x="153" y="196"/>
                    <a:pt x="153" y="197"/>
                    <a:pt x="152" y="197"/>
                  </a:cubicBezTo>
                  <a:cubicBezTo>
                    <a:pt x="152" y="198"/>
                    <a:pt x="155" y="202"/>
                    <a:pt x="155" y="202"/>
                  </a:cubicBezTo>
                  <a:cubicBezTo>
                    <a:pt x="153" y="204"/>
                    <a:pt x="152" y="204"/>
                    <a:pt x="150" y="206"/>
                  </a:cubicBezTo>
                  <a:cubicBezTo>
                    <a:pt x="150" y="206"/>
                    <a:pt x="147" y="204"/>
                    <a:pt x="147" y="209"/>
                  </a:cubicBezTo>
                  <a:cubicBezTo>
                    <a:pt x="148" y="213"/>
                    <a:pt x="146" y="212"/>
                    <a:pt x="148" y="213"/>
                  </a:cubicBezTo>
                  <a:cubicBezTo>
                    <a:pt x="150" y="215"/>
                    <a:pt x="151" y="217"/>
                    <a:pt x="151" y="217"/>
                  </a:cubicBezTo>
                  <a:cubicBezTo>
                    <a:pt x="151" y="217"/>
                    <a:pt x="152" y="219"/>
                    <a:pt x="151" y="221"/>
                  </a:cubicBezTo>
                  <a:cubicBezTo>
                    <a:pt x="150" y="222"/>
                    <a:pt x="152" y="220"/>
                    <a:pt x="150" y="222"/>
                  </a:cubicBezTo>
                  <a:cubicBezTo>
                    <a:pt x="147" y="224"/>
                    <a:pt x="145" y="224"/>
                    <a:pt x="146" y="226"/>
                  </a:cubicBezTo>
                  <a:cubicBezTo>
                    <a:pt x="148" y="229"/>
                    <a:pt x="153" y="231"/>
                    <a:pt x="153" y="231"/>
                  </a:cubicBezTo>
                  <a:cubicBezTo>
                    <a:pt x="153" y="234"/>
                    <a:pt x="153" y="235"/>
                    <a:pt x="153" y="237"/>
                  </a:cubicBezTo>
                  <a:cubicBezTo>
                    <a:pt x="153" y="239"/>
                    <a:pt x="154" y="239"/>
                    <a:pt x="153" y="240"/>
                  </a:cubicBezTo>
                  <a:cubicBezTo>
                    <a:pt x="153" y="241"/>
                    <a:pt x="154" y="241"/>
                    <a:pt x="154" y="243"/>
                  </a:cubicBezTo>
                  <a:cubicBezTo>
                    <a:pt x="155" y="244"/>
                    <a:pt x="156" y="244"/>
                    <a:pt x="158" y="246"/>
                  </a:cubicBezTo>
                  <a:cubicBezTo>
                    <a:pt x="159" y="248"/>
                    <a:pt x="159" y="248"/>
                    <a:pt x="159" y="248"/>
                  </a:cubicBezTo>
                  <a:cubicBezTo>
                    <a:pt x="159" y="248"/>
                    <a:pt x="164" y="250"/>
                    <a:pt x="164" y="251"/>
                  </a:cubicBezTo>
                  <a:cubicBezTo>
                    <a:pt x="165" y="252"/>
                    <a:pt x="165" y="252"/>
                    <a:pt x="166" y="253"/>
                  </a:cubicBezTo>
                  <a:cubicBezTo>
                    <a:pt x="167" y="255"/>
                    <a:pt x="170" y="254"/>
                    <a:pt x="170" y="257"/>
                  </a:cubicBezTo>
                  <a:cubicBezTo>
                    <a:pt x="171" y="259"/>
                    <a:pt x="171" y="258"/>
                    <a:pt x="172" y="260"/>
                  </a:cubicBezTo>
                  <a:cubicBezTo>
                    <a:pt x="173" y="263"/>
                    <a:pt x="173" y="263"/>
                    <a:pt x="173" y="263"/>
                  </a:cubicBezTo>
                  <a:cubicBezTo>
                    <a:pt x="173" y="263"/>
                    <a:pt x="173" y="261"/>
                    <a:pt x="174" y="265"/>
                  </a:cubicBezTo>
                  <a:cubicBezTo>
                    <a:pt x="175" y="268"/>
                    <a:pt x="177" y="267"/>
                    <a:pt x="178" y="269"/>
                  </a:cubicBezTo>
                  <a:cubicBezTo>
                    <a:pt x="180" y="272"/>
                    <a:pt x="178" y="268"/>
                    <a:pt x="180" y="272"/>
                  </a:cubicBezTo>
                  <a:cubicBezTo>
                    <a:pt x="182" y="275"/>
                    <a:pt x="188" y="275"/>
                    <a:pt x="188" y="275"/>
                  </a:cubicBezTo>
                  <a:cubicBezTo>
                    <a:pt x="190" y="276"/>
                    <a:pt x="190" y="273"/>
                    <a:pt x="190" y="276"/>
                  </a:cubicBezTo>
                  <a:cubicBezTo>
                    <a:pt x="189" y="280"/>
                    <a:pt x="188" y="280"/>
                    <a:pt x="189" y="280"/>
                  </a:cubicBezTo>
                  <a:cubicBezTo>
                    <a:pt x="191" y="280"/>
                    <a:pt x="191" y="279"/>
                    <a:pt x="191" y="282"/>
                  </a:cubicBezTo>
                  <a:cubicBezTo>
                    <a:pt x="192" y="285"/>
                    <a:pt x="194" y="285"/>
                    <a:pt x="194" y="287"/>
                  </a:cubicBezTo>
                  <a:cubicBezTo>
                    <a:pt x="194" y="290"/>
                    <a:pt x="203" y="295"/>
                    <a:pt x="203" y="295"/>
                  </a:cubicBezTo>
                  <a:cubicBezTo>
                    <a:pt x="204" y="296"/>
                    <a:pt x="205" y="292"/>
                    <a:pt x="205" y="292"/>
                  </a:cubicBezTo>
                  <a:cubicBezTo>
                    <a:pt x="204" y="290"/>
                    <a:pt x="204" y="290"/>
                    <a:pt x="203" y="288"/>
                  </a:cubicBezTo>
                  <a:cubicBezTo>
                    <a:pt x="202" y="287"/>
                    <a:pt x="202" y="287"/>
                    <a:pt x="201" y="286"/>
                  </a:cubicBezTo>
                  <a:cubicBezTo>
                    <a:pt x="200" y="285"/>
                    <a:pt x="200" y="284"/>
                    <a:pt x="199" y="283"/>
                  </a:cubicBezTo>
                  <a:cubicBezTo>
                    <a:pt x="199" y="283"/>
                    <a:pt x="198" y="280"/>
                    <a:pt x="198" y="279"/>
                  </a:cubicBezTo>
                  <a:cubicBezTo>
                    <a:pt x="197" y="278"/>
                    <a:pt x="196" y="276"/>
                    <a:pt x="196" y="276"/>
                  </a:cubicBezTo>
                  <a:cubicBezTo>
                    <a:pt x="196" y="274"/>
                    <a:pt x="195" y="273"/>
                    <a:pt x="195" y="271"/>
                  </a:cubicBezTo>
                  <a:cubicBezTo>
                    <a:pt x="194" y="270"/>
                    <a:pt x="194" y="269"/>
                    <a:pt x="194" y="268"/>
                  </a:cubicBezTo>
                  <a:cubicBezTo>
                    <a:pt x="194" y="268"/>
                    <a:pt x="193" y="266"/>
                    <a:pt x="196" y="268"/>
                  </a:cubicBezTo>
                  <a:cubicBezTo>
                    <a:pt x="199" y="270"/>
                    <a:pt x="204" y="269"/>
                    <a:pt x="204" y="273"/>
                  </a:cubicBezTo>
                  <a:cubicBezTo>
                    <a:pt x="204" y="277"/>
                    <a:pt x="204" y="276"/>
                    <a:pt x="205" y="278"/>
                  </a:cubicBezTo>
                  <a:cubicBezTo>
                    <a:pt x="205" y="281"/>
                    <a:pt x="208" y="280"/>
                    <a:pt x="208" y="281"/>
                  </a:cubicBezTo>
                  <a:cubicBezTo>
                    <a:pt x="209" y="282"/>
                    <a:pt x="211" y="283"/>
                    <a:pt x="212" y="284"/>
                  </a:cubicBezTo>
                  <a:cubicBezTo>
                    <a:pt x="213" y="286"/>
                    <a:pt x="216" y="287"/>
                    <a:pt x="216" y="287"/>
                  </a:cubicBezTo>
                  <a:cubicBezTo>
                    <a:pt x="217" y="288"/>
                    <a:pt x="217" y="289"/>
                    <a:pt x="218" y="290"/>
                  </a:cubicBezTo>
                  <a:cubicBezTo>
                    <a:pt x="218" y="290"/>
                    <a:pt x="221" y="292"/>
                    <a:pt x="220" y="293"/>
                  </a:cubicBezTo>
                  <a:cubicBezTo>
                    <a:pt x="220" y="294"/>
                    <a:pt x="220" y="294"/>
                    <a:pt x="220" y="295"/>
                  </a:cubicBezTo>
                  <a:cubicBezTo>
                    <a:pt x="220" y="297"/>
                    <a:pt x="222" y="297"/>
                    <a:pt x="222" y="298"/>
                  </a:cubicBezTo>
                  <a:cubicBezTo>
                    <a:pt x="223" y="299"/>
                    <a:pt x="225" y="299"/>
                    <a:pt x="227" y="302"/>
                  </a:cubicBezTo>
                  <a:cubicBezTo>
                    <a:pt x="229" y="305"/>
                    <a:pt x="235" y="307"/>
                    <a:pt x="235" y="307"/>
                  </a:cubicBezTo>
                  <a:cubicBezTo>
                    <a:pt x="232" y="309"/>
                    <a:pt x="230" y="310"/>
                    <a:pt x="227" y="312"/>
                  </a:cubicBezTo>
                  <a:cubicBezTo>
                    <a:pt x="227" y="312"/>
                    <a:pt x="223" y="315"/>
                    <a:pt x="227" y="315"/>
                  </a:cubicBezTo>
                  <a:cubicBezTo>
                    <a:pt x="231" y="316"/>
                    <a:pt x="241" y="319"/>
                    <a:pt x="241" y="319"/>
                  </a:cubicBezTo>
                  <a:cubicBezTo>
                    <a:pt x="241" y="319"/>
                    <a:pt x="241" y="320"/>
                    <a:pt x="241" y="320"/>
                  </a:cubicBezTo>
                  <a:cubicBezTo>
                    <a:pt x="241" y="320"/>
                    <a:pt x="246" y="324"/>
                    <a:pt x="250" y="325"/>
                  </a:cubicBezTo>
                  <a:cubicBezTo>
                    <a:pt x="253" y="326"/>
                    <a:pt x="259" y="327"/>
                    <a:pt x="259" y="327"/>
                  </a:cubicBezTo>
                  <a:cubicBezTo>
                    <a:pt x="259" y="327"/>
                    <a:pt x="265" y="327"/>
                    <a:pt x="266" y="329"/>
                  </a:cubicBezTo>
                  <a:cubicBezTo>
                    <a:pt x="266" y="330"/>
                    <a:pt x="267" y="332"/>
                    <a:pt x="270" y="332"/>
                  </a:cubicBezTo>
                  <a:cubicBezTo>
                    <a:pt x="273" y="332"/>
                    <a:pt x="280" y="332"/>
                    <a:pt x="280" y="332"/>
                  </a:cubicBezTo>
                  <a:cubicBezTo>
                    <a:pt x="281" y="331"/>
                    <a:pt x="282" y="331"/>
                    <a:pt x="282" y="331"/>
                  </a:cubicBezTo>
                  <a:cubicBezTo>
                    <a:pt x="282" y="331"/>
                    <a:pt x="288" y="332"/>
                    <a:pt x="288" y="333"/>
                  </a:cubicBezTo>
                  <a:cubicBezTo>
                    <a:pt x="288" y="334"/>
                    <a:pt x="286" y="336"/>
                    <a:pt x="289" y="337"/>
                  </a:cubicBezTo>
                  <a:cubicBezTo>
                    <a:pt x="292" y="338"/>
                    <a:pt x="295" y="339"/>
                    <a:pt x="295" y="339"/>
                  </a:cubicBezTo>
                  <a:cubicBezTo>
                    <a:pt x="298" y="339"/>
                    <a:pt x="300" y="340"/>
                    <a:pt x="303" y="340"/>
                  </a:cubicBezTo>
                  <a:cubicBezTo>
                    <a:pt x="303" y="340"/>
                    <a:pt x="304" y="341"/>
                    <a:pt x="304" y="343"/>
                  </a:cubicBezTo>
                  <a:cubicBezTo>
                    <a:pt x="304" y="345"/>
                    <a:pt x="313" y="343"/>
                    <a:pt x="313" y="343"/>
                  </a:cubicBezTo>
                  <a:cubicBezTo>
                    <a:pt x="313" y="343"/>
                    <a:pt x="319" y="344"/>
                    <a:pt x="317" y="347"/>
                  </a:cubicBezTo>
                  <a:cubicBezTo>
                    <a:pt x="316" y="349"/>
                    <a:pt x="317" y="348"/>
                    <a:pt x="316" y="351"/>
                  </a:cubicBezTo>
                  <a:cubicBezTo>
                    <a:pt x="316" y="353"/>
                    <a:pt x="315" y="351"/>
                    <a:pt x="316" y="353"/>
                  </a:cubicBezTo>
                  <a:cubicBezTo>
                    <a:pt x="317" y="355"/>
                    <a:pt x="318" y="355"/>
                    <a:pt x="320" y="356"/>
                  </a:cubicBezTo>
                  <a:cubicBezTo>
                    <a:pt x="323" y="357"/>
                    <a:pt x="329" y="357"/>
                    <a:pt x="329" y="357"/>
                  </a:cubicBezTo>
                  <a:cubicBezTo>
                    <a:pt x="329" y="357"/>
                    <a:pt x="327" y="358"/>
                    <a:pt x="331" y="359"/>
                  </a:cubicBezTo>
                  <a:cubicBezTo>
                    <a:pt x="335" y="360"/>
                    <a:pt x="341" y="362"/>
                    <a:pt x="341" y="362"/>
                  </a:cubicBezTo>
                  <a:cubicBezTo>
                    <a:pt x="341" y="362"/>
                    <a:pt x="340" y="362"/>
                    <a:pt x="340" y="364"/>
                  </a:cubicBezTo>
                  <a:cubicBezTo>
                    <a:pt x="341" y="365"/>
                    <a:pt x="345" y="366"/>
                    <a:pt x="345" y="366"/>
                  </a:cubicBezTo>
                  <a:cubicBezTo>
                    <a:pt x="345" y="365"/>
                    <a:pt x="345" y="364"/>
                    <a:pt x="346" y="363"/>
                  </a:cubicBezTo>
                  <a:cubicBezTo>
                    <a:pt x="347" y="362"/>
                    <a:pt x="347" y="362"/>
                    <a:pt x="348" y="361"/>
                  </a:cubicBezTo>
                  <a:cubicBezTo>
                    <a:pt x="350" y="360"/>
                    <a:pt x="350" y="360"/>
                    <a:pt x="352" y="359"/>
                  </a:cubicBezTo>
                  <a:cubicBezTo>
                    <a:pt x="354" y="359"/>
                    <a:pt x="354" y="359"/>
                    <a:pt x="356" y="358"/>
                  </a:cubicBezTo>
                  <a:cubicBezTo>
                    <a:pt x="356" y="358"/>
                    <a:pt x="358" y="355"/>
                    <a:pt x="355" y="356"/>
                  </a:cubicBezTo>
                  <a:cubicBezTo>
                    <a:pt x="351" y="357"/>
                    <a:pt x="354" y="356"/>
                    <a:pt x="351" y="357"/>
                  </a:cubicBezTo>
                  <a:cubicBezTo>
                    <a:pt x="347" y="359"/>
                    <a:pt x="342" y="359"/>
                    <a:pt x="342" y="359"/>
                  </a:cubicBezTo>
                  <a:cubicBezTo>
                    <a:pt x="339" y="359"/>
                    <a:pt x="338" y="359"/>
                    <a:pt x="336" y="359"/>
                  </a:cubicBezTo>
                  <a:cubicBezTo>
                    <a:pt x="336" y="357"/>
                    <a:pt x="336" y="356"/>
                    <a:pt x="336" y="355"/>
                  </a:cubicBezTo>
                  <a:cubicBezTo>
                    <a:pt x="336" y="352"/>
                    <a:pt x="336" y="351"/>
                    <a:pt x="337" y="349"/>
                  </a:cubicBezTo>
                  <a:cubicBezTo>
                    <a:pt x="337" y="348"/>
                    <a:pt x="337" y="347"/>
                    <a:pt x="337" y="345"/>
                  </a:cubicBezTo>
                  <a:cubicBezTo>
                    <a:pt x="337" y="343"/>
                    <a:pt x="336" y="342"/>
                    <a:pt x="336" y="340"/>
                  </a:cubicBezTo>
                  <a:cubicBezTo>
                    <a:pt x="334" y="338"/>
                    <a:pt x="334" y="337"/>
                    <a:pt x="333" y="335"/>
                  </a:cubicBezTo>
                  <a:cubicBezTo>
                    <a:pt x="333" y="335"/>
                    <a:pt x="331" y="334"/>
                    <a:pt x="329" y="334"/>
                  </a:cubicBezTo>
                  <a:cubicBezTo>
                    <a:pt x="327" y="333"/>
                    <a:pt x="322" y="332"/>
                    <a:pt x="322" y="332"/>
                  </a:cubicBezTo>
                  <a:cubicBezTo>
                    <a:pt x="322" y="332"/>
                    <a:pt x="320" y="332"/>
                    <a:pt x="318" y="332"/>
                  </a:cubicBezTo>
                  <a:cubicBezTo>
                    <a:pt x="315" y="332"/>
                    <a:pt x="315" y="332"/>
                    <a:pt x="315" y="332"/>
                  </a:cubicBezTo>
                  <a:cubicBezTo>
                    <a:pt x="314" y="332"/>
                    <a:pt x="313" y="332"/>
                    <a:pt x="312" y="331"/>
                  </a:cubicBezTo>
                  <a:cubicBezTo>
                    <a:pt x="312" y="331"/>
                    <a:pt x="310" y="330"/>
                    <a:pt x="312" y="329"/>
                  </a:cubicBezTo>
                  <a:cubicBezTo>
                    <a:pt x="314" y="329"/>
                    <a:pt x="315" y="326"/>
                    <a:pt x="315" y="326"/>
                  </a:cubicBezTo>
                  <a:cubicBezTo>
                    <a:pt x="315" y="325"/>
                    <a:pt x="315" y="325"/>
                    <a:pt x="315" y="324"/>
                  </a:cubicBezTo>
                  <a:cubicBezTo>
                    <a:pt x="315" y="324"/>
                    <a:pt x="317" y="324"/>
                    <a:pt x="317" y="322"/>
                  </a:cubicBezTo>
                  <a:cubicBezTo>
                    <a:pt x="318" y="320"/>
                    <a:pt x="317" y="315"/>
                    <a:pt x="317" y="315"/>
                  </a:cubicBezTo>
                  <a:cubicBezTo>
                    <a:pt x="317" y="314"/>
                    <a:pt x="317" y="314"/>
                    <a:pt x="316" y="313"/>
                  </a:cubicBezTo>
                  <a:cubicBezTo>
                    <a:pt x="316" y="312"/>
                    <a:pt x="317" y="311"/>
                    <a:pt x="317" y="310"/>
                  </a:cubicBezTo>
                  <a:cubicBezTo>
                    <a:pt x="317" y="310"/>
                    <a:pt x="315" y="307"/>
                    <a:pt x="312" y="307"/>
                  </a:cubicBezTo>
                  <a:cubicBezTo>
                    <a:pt x="310" y="308"/>
                    <a:pt x="310" y="307"/>
                    <a:pt x="307" y="308"/>
                  </a:cubicBezTo>
                  <a:cubicBezTo>
                    <a:pt x="305" y="309"/>
                    <a:pt x="303" y="310"/>
                    <a:pt x="303" y="310"/>
                  </a:cubicBezTo>
                  <a:cubicBezTo>
                    <a:pt x="303" y="310"/>
                    <a:pt x="299" y="314"/>
                    <a:pt x="299" y="316"/>
                  </a:cubicBezTo>
                  <a:cubicBezTo>
                    <a:pt x="299" y="317"/>
                    <a:pt x="300" y="315"/>
                    <a:pt x="299" y="317"/>
                  </a:cubicBezTo>
                  <a:cubicBezTo>
                    <a:pt x="298" y="319"/>
                    <a:pt x="301" y="319"/>
                    <a:pt x="298" y="319"/>
                  </a:cubicBezTo>
                  <a:cubicBezTo>
                    <a:pt x="295" y="319"/>
                    <a:pt x="296" y="320"/>
                    <a:pt x="292" y="320"/>
                  </a:cubicBezTo>
                  <a:cubicBezTo>
                    <a:pt x="289" y="320"/>
                    <a:pt x="288" y="321"/>
                    <a:pt x="287" y="321"/>
                  </a:cubicBezTo>
                  <a:cubicBezTo>
                    <a:pt x="284" y="321"/>
                    <a:pt x="282" y="321"/>
                    <a:pt x="282" y="321"/>
                  </a:cubicBezTo>
                  <a:cubicBezTo>
                    <a:pt x="282" y="321"/>
                    <a:pt x="282" y="318"/>
                    <a:pt x="278" y="317"/>
                  </a:cubicBezTo>
                  <a:cubicBezTo>
                    <a:pt x="275" y="316"/>
                    <a:pt x="271" y="311"/>
                    <a:pt x="271" y="311"/>
                  </a:cubicBezTo>
                  <a:cubicBezTo>
                    <a:pt x="270" y="309"/>
                    <a:pt x="270" y="308"/>
                    <a:pt x="268" y="305"/>
                  </a:cubicBezTo>
                  <a:cubicBezTo>
                    <a:pt x="269" y="303"/>
                    <a:pt x="269" y="302"/>
                    <a:pt x="269" y="300"/>
                  </a:cubicBezTo>
                  <a:cubicBezTo>
                    <a:pt x="268" y="297"/>
                    <a:pt x="268" y="296"/>
                    <a:pt x="267" y="292"/>
                  </a:cubicBezTo>
                  <a:cubicBezTo>
                    <a:pt x="268" y="290"/>
                    <a:pt x="268" y="289"/>
                    <a:pt x="269" y="286"/>
                  </a:cubicBezTo>
                  <a:cubicBezTo>
                    <a:pt x="269" y="286"/>
                    <a:pt x="270" y="285"/>
                    <a:pt x="272" y="284"/>
                  </a:cubicBezTo>
                  <a:cubicBezTo>
                    <a:pt x="273" y="283"/>
                    <a:pt x="273" y="278"/>
                    <a:pt x="273" y="278"/>
                  </a:cubicBezTo>
                  <a:cubicBezTo>
                    <a:pt x="274" y="278"/>
                    <a:pt x="275" y="277"/>
                    <a:pt x="276" y="277"/>
                  </a:cubicBezTo>
                  <a:cubicBezTo>
                    <a:pt x="276" y="277"/>
                    <a:pt x="284" y="275"/>
                    <a:pt x="286" y="275"/>
                  </a:cubicBezTo>
                  <a:cubicBezTo>
                    <a:pt x="287" y="275"/>
                    <a:pt x="287" y="275"/>
                    <a:pt x="287" y="275"/>
                  </a:cubicBezTo>
                  <a:cubicBezTo>
                    <a:pt x="291" y="275"/>
                    <a:pt x="292" y="274"/>
                    <a:pt x="296" y="274"/>
                  </a:cubicBezTo>
                  <a:cubicBezTo>
                    <a:pt x="299" y="274"/>
                    <a:pt x="308" y="274"/>
                    <a:pt x="308" y="274"/>
                  </a:cubicBezTo>
                  <a:cubicBezTo>
                    <a:pt x="309" y="273"/>
                    <a:pt x="309" y="273"/>
                    <a:pt x="310" y="272"/>
                  </a:cubicBezTo>
                  <a:cubicBezTo>
                    <a:pt x="311" y="271"/>
                    <a:pt x="312" y="271"/>
                    <a:pt x="313" y="269"/>
                  </a:cubicBezTo>
                  <a:cubicBezTo>
                    <a:pt x="313" y="269"/>
                    <a:pt x="311" y="267"/>
                    <a:pt x="315" y="269"/>
                  </a:cubicBezTo>
                  <a:cubicBezTo>
                    <a:pt x="319" y="271"/>
                    <a:pt x="319" y="270"/>
                    <a:pt x="321" y="271"/>
                  </a:cubicBezTo>
                  <a:cubicBezTo>
                    <a:pt x="324" y="272"/>
                    <a:pt x="324" y="271"/>
                    <a:pt x="327" y="273"/>
                  </a:cubicBezTo>
                  <a:cubicBezTo>
                    <a:pt x="329" y="274"/>
                    <a:pt x="328" y="273"/>
                    <a:pt x="329" y="274"/>
                  </a:cubicBezTo>
                  <a:cubicBezTo>
                    <a:pt x="331" y="276"/>
                    <a:pt x="328" y="273"/>
                    <a:pt x="331" y="276"/>
                  </a:cubicBezTo>
                  <a:cubicBezTo>
                    <a:pt x="333" y="279"/>
                    <a:pt x="331" y="278"/>
                    <a:pt x="333" y="280"/>
                  </a:cubicBezTo>
                  <a:cubicBezTo>
                    <a:pt x="336" y="281"/>
                    <a:pt x="338" y="279"/>
                    <a:pt x="339" y="282"/>
                  </a:cubicBezTo>
                  <a:cubicBezTo>
                    <a:pt x="341" y="284"/>
                    <a:pt x="339" y="280"/>
                    <a:pt x="341" y="284"/>
                  </a:cubicBezTo>
                  <a:cubicBezTo>
                    <a:pt x="342" y="289"/>
                    <a:pt x="340" y="287"/>
                    <a:pt x="342" y="289"/>
                  </a:cubicBezTo>
                  <a:cubicBezTo>
                    <a:pt x="344" y="291"/>
                    <a:pt x="344" y="291"/>
                    <a:pt x="344" y="291"/>
                  </a:cubicBezTo>
                  <a:cubicBezTo>
                    <a:pt x="345" y="292"/>
                    <a:pt x="346" y="292"/>
                    <a:pt x="347" y="292"/>
                  </a:cubicBezTo>
                  <a:cubicBezTo>
                    <a:pt x="347" y="292"/>
                    <a:pt x="350" y="292"/>
                    <a:pt x="351" y="291"/>
                  </a:cubicBezTo>
                  <a:cubicBezTo>
                    <a:pt x="352" y="290"/>
                    <a:pt x="351" y="287"/>
                    <a:pt x="352" y="285"/>
                  </a:cubicBezTo>
                  <a:cubicBezTo>
                    <a:pt x="352" y="283"/>
                    <a:pt x="350" y="279"/>
                    <a:pt x="350" y="279"/>
                  </a:cubicBezTo>
                  <a:cubicBezTo>
                    <a:pt x="350" y="279"/>
                    <a:pt x="350" y="279"/>
                    <a:pt x="349" y="277"/>
                  </a:cubicBezTo>
                  <a:cubicBezTo>
                    <a:pt x="349" y="276"/>
                    <a:pt x="345" y="275"/>
                    <a:pt x="344" y="271"/>
                  </a:cubicBezTo>
                  <a:cubicBezTo>
                    <a:pt x="344" y="268"/>
                    <a:pt x="346" y="266"/>
                    <a:pt x="346" y="266"/>
                  </a:cubicBezTo>
                  <a:cubicBezTo>
                    <a:pt x="346" y="266"/>
                    <a:pt x="347" y="265"/>
                    <a:pt x="349" y="264"/>
                  </a:cubicBezTo>
                  <a:cubicBezTo>
                    <a:pt x="351" y="264"/>
                    <a:pt x="353" y="262"/>
                    <a:pt x="353" y="262"/>
                  </a:cubicBezTo>
                  <a:cubicBezTo>
                    <a:pt x="354" y="261"/>
                    <a:pt x="355" y="261"/>
                    <a:pt x="356" y="261"/>
                  </a:cubicBezTo>
                  <a:cubicBezTo>
                    <a:pt x="357" y="260"/>
                    <a:pt x="357" y="260"/>
                    <a:pt x="358" y="259"/>
                  </a:cubicBezTo>
                  <a:cubicBezTo>
                    <a:pt x="361" y="257"/>
                    <a:pt x="362" y="256"/>
                    <a:pt x="364" y="255"/>
                  </a:cubicBezTo>
                  <a:cubicBezTo>
                    <a:pt x="366" y="253"/>
                    <a:pt x="367" y="253"/>
                    <a:pt x="369" y="252"/>
                  </a:cubicBezTo>
                  <a:cubicBezTo>
                    <a:pt x="369" y="251"/>
                    <a:pt x="369" y="250"/>
                    <a:pt x="369" y="249"/>
                  </a:cubicBezTo>
                  <a:cubicBezTo>
                    <a:pt x="369" y="249"/>
                    <a:pt x="369" y="248"/>
                    <a:pt x="369" y="247"/>
                  </a:cubicBezTo>
                  <a:cubicBezTo>
                    <a:pt x="369" y="246"/>
                    <a:pt x="369" y="244"/>
                    <a:pt x="369" y="244"/>
                  </a:cubicBezTo>
                  <a:cubicBezTo>
                    <a:pt x="369" y="244"/>
                    <a:pt x="371" y="249"/>
                    <a:pt x="369" y="246"/>
                  </a:cubicBezTo>
                  <a:cubicBezTo>
                    <a:pt x="367" y="243"/>
                    <a:pt x="367" y="241"/>
                    <a:pt x="367" y="240"/>
                  </a:cubicBezTo>
                  <a:cubicBezTo>
                    <a:pt x="367" y="239"/>
                    <a:pt x="364" y="234"/>
                    <a:pt x="364" y="234"/>
                  </a:cubicBezTo>
                  <a:cubicBezTo>
                    <a:pt x="364" y="234"/>
                    <a:pt x="365" y="233"/>
                    <a:pt x="366" y="233"/>
                  </a:cubicBezTo>
                  <a:cubicBezTo>
                    <a:pt x="366" y="233"/>
                    <a:pt x="368" y="230"/>
                    <a:pt x="370" y="233"/>
                  </a:cubicBezTo>
                  <a:cubicBezTo>
                    <a:pt x="371" y="236"/>
                    <a:pt x="371" y="236"/>
                    <a:pt x="371" y="236"/>
                  </a:cubicBezTo>
                  <a:cubicBezTo>
                    <a:pt x="376" y="234"/>
                    <a:pt x="378" y="234"/>
                    <a:pt x="383" y="232"/>
                  </a:cubicBezTo>
                  <a:cubicBezTo>
                    <a:pt x="383" y="232"/>
                    <a:pt x="385" y="226"/>
                    <a:pt x="387" y="226"/>
                  </a:cubicBezTo>
                  <a:cubicBezTo>
                    <a:pt x="388" y="226"/>
                    <a:pt x="391" y="222"/>
                    <a:pt x="391" y="222"/>
                  </a:cubicBezTo>
                  <a:cubicBezTo>
                    <a:pt x="390" y="221"/>
                    <a:pt x="390" y="220"/>
                    <a:pt x="390" y="219"/>
                  </a:cubicBezTo>
                  <a:cubicBezTo>
                    <a:pt x="390" y="218"/>
                    <a:pt x="390" y="217"/>
                    <a:pt x="391" y="216"/>
                  </a:cubicBezTo>
                  <a:cubicBezTo>
                    <a:pt x="392" y="215"/>
                    <a:pt x="393" y="215"/>
                    <a:pt x="394" y="214"/>
                  </a:cubicBezTo>
                  <a:cubicBezTo>
                    <a:pt x="395" y="214"/>
                    <a:pt x="396" y="214"/>
                    <a:pt x="397" y="214"/>
                  </a:cubicBezTo>
                  <a:cubicBezTo>
                    <a:pt x="397" y="214"/>
                    <a:pt x="396" y="212"/>
                    <a:pt x="400" y="213"/>
                  </a:cubicBezTo>
                  <a:cubicBezTo>
                    <a:pt x="405" y="213"/>
                    <a:pt x="406" y="213"/>
                    <a:pt x="408" y="213"/>
                  </a:cubicBezTo>
                  <a:cubicBezTo>
                    <a:pt x="410" y="214"/>
                    <a:pt x="407" y="213"/>
                    <a:pt x="410" y="214"/>
                  </a:cubicBezTo>
                  <a:cubicBezTo>
                    <a:pt x="412" y="214"/>
                    <a:pt x="415" y="214"/>
                    <a:pt x="415" y="214"/>
                  </a:cubicBezTo>
                  <a:cubicBezTo>
                    <a:pt x="417" y="213"/>
                    <a:pt x="418" y="213"/>
                    <a:pt x="420" y="212"/>
                  </a:cubicBezTo>
                  <a:cubicBezTo>
                    <a:pt x="420" y="212"/>
                    <a:pt x="421" y="210"/>
                    <a:pt x="422" y="209"/>
                  </a:cubicBezTo>
                  <a:cubicBezTo>
                    <a:pt x="423" y="208"/>
                    <a:pt x="422" y="204"/>
                    <a:pt x="422" y="204"/>
                  </a:cubicBezTo>
                  <a:cubicBezTo>
                    <a:pt x="422" y="204"/>
                    <a:pt x="422" y="203"/>
                    <a:pt x="420" y="200"/>
                  </a:cubicBezTo>
                  <a:cubicBezTo>
                    <a:pt x="417" y="198"/>
                    <a:pt x="416" y="196"/>
                    <a:pt x="416" y="196"/>
                  </a:cubicBezTo>
                  <a:cubicBezTo>
                    <a:pt x="416" y="196"/>
                    <a:pt x="414" y="191"/>
                    <a:pt x="415" y="190"/>
                  </a:cubicBezTo>
                  <a:cubicBezTo>
                    <a:pt x="417" y="188"/>
                    <a:pt x="417" y="186"/>
                    <a:pt x="417" y="186"/>
                  </a:cubicBezTo>
                  <a:cubicBezTo>
                    <a:pt x="420" y="186"/>
                    <a:pt x="422" y="186"/>
                    <a:pt x="425" y="185"/>
                  </a:cubicBezTo>
                  <a:cubicBezTo>
                    <a:pt x="425" y="185"/>
                    <a:pt x="426" y="182"/>
                    <a:pt x="430" y="182"/>
                  </a:cubicBezTo>
                  <a:cubicBezTo>
                    <a:pt x="434" y="182"/>
                    <a:pt x="430" y="181"/>
                    <a:pt x="434" y="182"/>
                  </a:cubicBezTo>
                  <a:cubicBezTo>
                    <a:pt x="438" y="182"/>
                    <a:pt x="438" y="182"/>
                    <a:pt x="440" y="182"/>
                  </a:cubicBezTo>
                  <a:cubicBezTo>
                    <a:pt x="441" y="182"/>
                    <a:pt x="443" y="182"/>
                    <a:pt x="443" y="182"/>
                  </a:cubicBezTo>
                  <a:cubicBezTo>
                    <a:pt x="443" y="182"/>
                    <a:pt x="448" y="179"/>
                    <a:pt x="445" y="183"/>
                  </a:cubicBezTo>
                  <a:cubicBezTo>
                    <a:pt x="442" y="188"/>
                    <a:pt x="443" y="184"/>
                    <a:pt x="442" y="188"/>
                  </a:cubicBezTo>
                  <a:cubicBezTo>
                    <a:pt x="441" y="192"/>
                    <a:pt x="440" y="191"/>
                    <a:pt x="441" y="192"/>
                  </a:cubicBezTo>
                  <a:cubicBezTo>
                    <a:pt x="442" y="194"/>
                    <a:pt x="446" y="194"/>
                    <a:pt x="446" y="194"/>
                  </a:cubicBezTo>
                  <a:cubicBezTo>
                    <a:pt x="448" y="194"/>
                    <a:pt x="448" y="194"/>
                    <a:pt x="449" y="193"/>
                  </a:cubicBezTo>
                  <a:cubicBezTo>
                    <a:pt x="451" y="193"/>
                    <a:pt x="452" y="193"/>
                    <a:pt x="454" y="193"/>
                  </a:cubicBezTo>
                  <a:cubicBezTo>
                    <a:pt x="460" y="198"/>
                    <a:pt x="463" y="199"/>
                    <a:pt x="463" y="199"/>
                  </a:cubicBezTo>
                  <a:cubicBezTo>
                    <a:pt x="464" y="199"/>
                    <a:pt x="465" y="199"/>
                    <a:pt x="467" y="198"/>
                  </a:cubicBezTo>
                  <a:cubicBezTo>
                    <a:pt x="468" y="198"/>
                    <a:pt x="468" y="198"/>
                    <a:pt x="469" y="198"/>
                  </a:cubicBezTo>
                  <a:cubicBezTo>
                    <a:pt x="470" y="198"/>
                    <a:pt x="470" y="198"/>
                    <a:pt x="471" y="197"/>
                  </a:cubicBezTo>
                  <a:cubicBezTo>
                    <a:pt x="472" y="196"/>
                    <a:pt x="472" y="194"/>
                    <a:pt x="472" y="194"/>
                  </a:cubicBezTo>
                  <a:cubicBezTo>
                    <a:pt x="472" y="194"/>
                    <a:pt x="471" y="192"/>
                    <a:pt x="467" y="192"/>
                  </a:cubicBezTo>
                  <a:cubicBezTo>
                    <a:pt x="462" y="192"/>
                    <a:pt x="462" y="192"/>
                    <a:pt x="462" y="192"/>
                  </a:cubicBezTo>
                  <a:cubicBezTo>
                    <a:pt x="461" y="191"/>
                    <a:pt x="460" y="190"/>
                    <a:pt x="459" y="189"/>
                  </a:cubicBezTo>
                  <a:cubicBezTo>
                    <a:pt x="459" y="189"/>
                    <a:pt x="459" y="187"/>
                    <a:pt x="458" y="187"/>
                  </a:cubicBezTo>
                  <a:cubicBezTo>
                    <a:pt x="456" y="186"/>
                    <a:pt x="454" y="185"/>
                    <a:pt x="454" y="185"/>
                  </a:cubicBezTo>
                  <a:cubicBezTo>
                    <a:pt x="453" y="184"/>
                    <a:pt x="453" y="184"/>
                    <a:pt x="452" y="184"/>
                  </a:cubicBezTo>
                  <a:cubicBezTo>
                    <a:pt x="452" y="182"/>
                    <a:pt x="452" y="182"/>
                    <a:pt x="453" y="180"/>
                  </a:cubicBezTo>
                  <a:cubicBezTo>
                    <a:pt x="454" y="180"/>
                    <a:pt x="454" y="180"/>
                    <a:pt x="455" y="179"/>
                  </a:cubicBezTo>
                  <a:cubicBezTo>
                    <a:pt x="453" y="178"/>
                    <a:pt x="452" y="178"/>
                    <a:pt x="451" y="176"/>
                  </a:cubicBezTo>
                  <a:cubicBezTo>
                    <a:pt x="450" y="175"/>
                    <a:pt x="450" y="175"/>
                    <a:pt x="450" y="174"/>
                  </a:cubicBezTo>
                  <a:cubicBezTo>
                    <a:pt x="451" y="174"/>
                    <a:pt x="451" y="173"/>
                    <a:pt x="452" y="173"/>
                  </a:cubicBezTo>
                  <a:cubicBezTo>
                    <a:pt x="451" y="170"/>
                    <a:pt x="450" y="168"/>
                    <a:pt x="449" y="165"/>
                  </a:cubicBezTo>
                  <a:cubicBezTo>
                    <a:pt x="446" y="163"/>
                    <a:pt x="444" y="161"/>
                    <a:pt x="441" y="159"/>
                  </a:cubicBezTo>
                  <a:cubicBezTo>
                    <a:pt x="438" y="158"/>
                    <a:pt x="436" y="157"/>
                    <a:pt x="433" y="156"/>
                  </a:cubicBezTo>
                  <a:cubicBezTo>
                    <a:pt x="429" y="153"/>
                    <a:pt x="428" y="152"/>
                    <a:pt x="424" y="149"/>
                  </a:cubicBezTo>
                  <a:cubicBezTo>
                    <a:pt x="424" y="149"/>
                    <a:pt x="424" y="143"/>
                    <a:pt x="423" y="142"/>
                  </a:cubicBezTo>
                  <a:cubicBezTo>
                    <a:pt x="420" y="141"/>
                    <a:pt x="414" y="137"/>
                    <a:pt x="414" y="137"/>
                  </a:cubicBezTo>
                  <a:cubicBezTo>
                    <a:pt x="413" y="135"/>
                    <a:pt x="412" y="134"/>
                    <a:pt x="411" y="132"/>
                  </a:cubicBezTo>
                  <a:cubicBezTo>
                    <a:pt x="411" y="130"/>
                    <a:pt x="411" y="128"/>
                    <a:pt x="412" y="126"/>
                  </a:cubicBezTo>
                  <a:cubicBezTo>
                    <a:pt x="412" y="126"/>
                    <a:pt x="408" y="130"/>
                    <a:pt x="407" y="132"/>
                  </a:cubicBezTo>
                  <a:cubicBezTo>
                    <a:pt x="406" y="134"/>
                    <a:pt x="406" y="134"/>
                    <a:pt x="405" y="136"/>
                  </a:cubicBezTo>
                  <a:cubicBezTo>
                    <a:pt x="403" y="138"/>
                    <a:pt x="402" y="140"/>
                    <a:pt x="402" y="140"/>
                  </a:cubicBezTo>
                  <a:cubicBezTo>
                    <a:pt x="400" y="139"/>
                    <a:pt x="399" y="139"/>
                    <a:pt x="397" y="138"/>
                  </a:cubicBezTo>
                  <a:cubicBezTo>
                    <a:pt x="397" y="138"/>
                    <a:pt x="393" y="136"/>
                    <a:pt x="392" y="135"/>
                  </a:cubicBezTo>
                  <a:cubicBezTo>
                    <a:pt x="391" y="134"/>
                    <a:pt x="389" y="131"/>
                    <a:pt x="389" y="131"/>
                  </a:cubicBezTo>
                  <a:cubicBezTo>
                    <a:pt x="388" y="129"/>
                    <a:pt x="388" y="127"/>
                    <a:pt x="388" y="125"/>
                  </a:cubicBezTo>
                  <a:cubicBezTo>
                    <a:pt x="388" y="125"/>
                    <a:pt x="385" y="124"/>
                    <a:pt x="382" y="123"/>
                  </a:cubicBezTo>
                  <a:cubicBezTo>
                    <a:pt x="378" y="122"/>
                    <a:pt x="378" y="122"/>
                    <a:pt x="378" y="122"/>
                  </a:cubicBezTo>
                  <a:cubicBezTo>
                    <a:pt x="377" y="120"/>
                    <a:pt x="376" y="119"/>
                    <a:pt x="375" y="118"/>
                  </a:cubicBezTo>
                  <a:cubicBezTo>
                    <a:pt x="375" y="118"/>
                    <a:pt x="374" y="116"/>
                    <a:pt x="372" y="117"/>
                  </a:cubicBezTo>
                  <a:cubicBezTo>
                    <a:pt x="370" y="117"/>
                    <a:pt x="366" y="117"/>
                    <a:pt x="366" y="117"/>
                  </a:cubicBezTo>
                  <a:cubicBezTo>
                    <a:pt x="363" y="117"/>
                    <a:pt x="361" y="117"/>
                    <a:pt x="358" y="117"/>
                  </a:cubicBezTo>
                  <a:cubicBezTo>
                    <a:pt x="356" y="118"/>
                    <a:pt x="355" y="117"/>
                    <a:pt x="355" y="120"/>
                  </a:cubicBezTo>
                  <a:cubicBezTo>
                    <a:pt x="355" y="123"/>
                    <a:pt x="355" y="123"/>
                    <a:pt x="355" y="125"/>
                  </a:cubicBezTo>
                  <a:cubicBezTo>
                    <a:pt x="355" y="127"/>
                    <a:pt x="357" y="125"/>
                    <a:pt x="355" y="127"/>
                  </a:cubicBezTo>
                  <a:cubicBezTo>
                    <a:pt x="353" y="129"/>
                    <a:pt x="353" y="126"/>
                    <a:pt x="353" y="129"/>
                  </a:cubicBezTo>
                  <a:cubicBezTo>
                    <a:pt x="353" y="133"/>
                    <a:pt x="351" y="132"/>
                    <a:pt x="353" y="135"/>
                  </a:cubicBezTo>
                  <a:cubicBezTo>
                    <a:pt x="354" y="138"/>
                    <a:pt x="356" y="140"/>
                    <a:pt x="356" y="140"/>
                  </a:cubicBezTo>
                  <a:cubicBezTo>
                    <a:pt x="356" y="140"/>
                    <a:pt x="357" y="139"/>
                    <a:pt x="359" y="142"/>
                  </a:cubicBezTo>
                  <a:cubicBezTo>
                    <a:pt x="361" y="145"/>
                    <a:pt x="361" y="142"/>
                    <a:pt x="361" y="145"/>
                  </a:cubicBezTo>
                  <a:cubicBezTo>
                    <a:pt x="362" y="147"/>
                    <a:pt x="365" y="147"/>
                    <a:pt x="362" y="148"/>
                  </a:cubicBezTo>
                  <a:cubicBezTo>
                    <a:pt x="359" y="150"/>
                    <a:pt x="360" y="150"/>
                    <a:pt x="357" y="150"/>
                  </a:cubicBezTo>
                  <a:cubicBezTo>
                    <a:pt x="354" y="151"/>
                    <a:pt x="357" y="149"/>
                    <a:pt x="354" y="151"/>
                  </a:cubicBezTo>
                  <a:cubicBezTo>
                    <a:pt x="351" y="153"/>
                    <a:pt x="349" y="152"/>
                    <a:pt x="351" y="154"/>
                  </a:cubicBezTo>
                  <a:cubicBezTo>
                    <a:pt x="353" y="157"/>
                    <a:pt x="351" y="154"/>
                    <a:pt x="353" y="157"/>
                  </a:cubicBezTo>
                  <a:cubicBezTo>
                    <a:pt x="356" y="160"/>
                    <a:pt x="358" y="156"/>
                    <a:pt x="356" y="160"/>
                  </a:cubicBezTo>
                  <a:cubicBezTo>
                    <a:pt x="353" y="163"/>
                    <a:pt x="354" y="161"/>
                    <a:pt x="353" y="163"/>
                  </a:cubicBezTo>
                  <a:cubicBezTo>
                    <a:pt x="352" y="165"/>
                    <a:pt x="354" y="163"/>
                    <a:pt x="352" y="165"/>
                  </a:cubicBezTo>
                  <a:cubicBezTo>
                    <a:pt x="351" y="167"/>
                    <a:pt x="356" y="167"/>
                    <a:pt x="351" y="168"/>
                  </a:cubicBezTo>
                  <a:cubicBezTo>
                    <a:pt x="345" y="168"/>
                    <a:pt x="344" y="169"/>
                    <a:pt x="343" y="167"/>
                  </a:cubicBezTo>
                  <a:cubicBezTo>
                    <a:pt x="342" y="166"/>
                    <a:pt x="341" y="164"/>
                    <a:pt x="341" y="164"/>
                  </a:cubicBezTo>
                  <a:cubicBezTo>
                    <a:pt x="340" y="161"/>
                    <a:pt x="339" y="160"/>
                    <a:pt x="338" y="158"/>
                  </a:cubicBezTo>
                  <a:cubicBezTo>
                    <a:pt x="338" y="157"/>
                    <a:pt x="337" y="156"/>
                    <a:pt x="337" y="155"/>
                  </a:cubicBezTo>
                  <a:cubicBezTo>
                    <a:pt x="328" y="151"/>
                    <a:pt x="329" y="151"/>
                    <a:pt x="326" y="151"/>
                  </a:cubicBezTo>
                  <a:cubicBezTo>
                    <a:pt x="323" y="150"/>
                    <a:pt x="328" y="151"/>
                    <a:pt x="323" y="150"/>
                  </a:cubicBezTo>
                  <a:cubicBezTo>
                    <a:pt x="318" y="150"/>
                    <a:pt x="316" y="148"/>
                    <a:pt x="311" y="147"/>
                  </a:cubicBezTo>
                  <a:cubicBezTo>
                    <a:pt x="307" y="146"/>
                    <a:pt x="306" y="145"/>
                    <a:pt x="304" y="144"/>
                  </a:cubicBezTo>
                  <a:cubicBezTo>
                    <a:pt x="303" y="143"/>
                    <a:pt x="302" y="143"/>
                    <a:pt x="301" y="141"/>
                  </a:cubicBezTo>
                  <a:cubicBezTo>
                    <a:pt x="301" y="140"/>
                    <a:pt x="299" y="139"/>
                    <a:pt x="295" y="138"/>
                  </a:cubicBezTo>
                  <a:cubicBezTo>
                    <a:pt x="290" y="136"/>
                    <a:pt x="295" y="138"/>
                    <a:pt x="290" y="136"/>
                  </a:cubicBezTo>
                  <a:cubicBezTo>
                    <a:pt x="286" y="135"/>
                    <a:pt x="285" y="135"/>
                    <a:pt x="285" y="133"/>
                  </a:cubicBezTo>
                  <a:cubicBezTo>
                    <a:pt x="284" y="130"/>
                    <a:pt x="284" y="127"/>
                    <a:pt x="284" y="127"/>
                  </a:cubicBezTo>
                  <a:cubicBezTo>
                    <a:pt x="284" y="127"/>
                    <a:pt x="287" y="126"/>
                    <a:pt x="289" y="123"/>
                  </a:cubicBezTo>
                  <a:cubicBezTo>
                    <a:pt x="292" y="121"/>
                    <a:pt x="291" y="121"/>
                    <a:pt x="293" y="120"/>
                  </a:cubicBezTo>
                  <a:cubicBezTo>
                    <a:pt x="295" y="119"/>
                    <a:pt x="298" y="118"/>
                    <a:pt x="299" y="117"/>
                  </a:cubicBezTo>
                  <a:cubicBezTo>
                    <a:pt x="301" y="116"/>
                    <a:pt x="301" y="114"/>
                    <a:pt x="302" y="114"/>
                  </a:cubicBezTo>
                  <a:cubicBezTo>
                    <a:pt x="304" y="113"/>
                    <a:pt x="305" y="113"/>
                    <a:pt x="307" y="112"/>
                  </a:cubicBezTo>
                  <a:cubicBezTo>
                    <a:pt x="309" y="111"/>
                    <a:pt x="310" y="109"/>
                    <a:pt x="310" y="109"/>
                  </a:cubicBezTo>
                  <a:cubicBezTo>
                    <a:pt x="312" y="108"/>
                    <a:pt x="312" y="108"/>
                    <a:pt x="314" y="107"/>
                  </a:cubicBezTo>
                  <a:cubicBezTo>
                    <a:pt x="315" y="106"/>
                    <a:pt x="315" y="106"/>
                    <a:pt x="316" y="106"/>
                  </a:cubicBezTo>
                  <a:cubicBezTo>
                    <a:pt x="316" y="106"/>
                    <a:pt x="319" y="106"/>
                    <a:pt x="320" y="105"/>
                  </a:cubicBezTo>
                  <a:cubicBezTo>
                    <a:pt x="321" y="103"/>
                    <a:pt x="324" y="99"/>
                    <a:pt x="324" y="99"/>
                  </a:cubicBezTo>
                  <a:cubicBezTo>
                    <a:pt x="325" y="99"/>
                    <a:pt x="326" y="99"/>
                    <a:pt x="327" y="98"/>
                  </a:cubicBezTo>
                  <a:cubicBezTo>
                    <a:pt x="327" y="98"/>
                    <a:pt x="330" y="98"/>
                    <a:pt x="332" y="98"/>
                  </a:cubicBezTo>
                  <a:cubicBezTo>
                    <a:pt x="333" y="97"/>
                    <a:pt x="337" y="93"/>
                    <a:pt x="339" y="93"/>
                  </a:cubicBezTo>
                  <a:cubicBezTo>
                    <a:pt x="340" y="93"/>
                    <a:pt x="343" y="91"/>
                    <a:pt x="343" y="91"/>
                  </a:cubicBezTo>
                  <a:cubicBezTo>
                    <a:pt x="343" y="90"/>
                    <a:pt x="343" y="90"/>
                    <a:pt x="344" y="89"/>
                  </a:cubicBezTo>
                  <a:cubicBezTo>
                    <a:pt x="344" y="89"/>
                    <a:pt x="342" y="88"/>
                    <a:pt x="341" y="87"/>
                  </a:cubicBezTo>
                  <a:cubicBezTo>
                    <a:pt x="340" y="85"/>
                    <a:pt x="341" y="87"/>
                    <a:pt x="339" y="83"/>
                  </a:cubicBezTo>
                  <a:cubicBezTo>
                    <a:pt x="336" y="79"/>
                    <a:pt x="336" y="76"/>
                    <a:pt x="333" y="75"/>
                  </a:cubicBezTo>
                  <a:cubicBezTo>
                    <a:pt x="331" y="75"/>
                    <a:pt x="334" y="74"/>
                    <a:pt x="330" y="75"/>
                  </a:cubicBezTo>
                  <a:cubicBezTo>
                    <a:pt x="327" y="76"/>
                    <a:pt x="330" y="74"/>
                    <a:pt x="326" y="76"/>
                  </a:cubicBezTo>
                  <a:cubicBezTo>
                    <a:pt x="323" y="78"/>
                    <a:pt x="326" y="75"/>
                    <a:pt x="323" y="78"/>
                  </a:cubicBezTo>
                  <a:cubicBezTo>
                    <a:pt x="320" y="81"/>
                    <a:pt x="321" y="78"/>
                    <a:pt x="320" y="81"/>
                  </a:cubicBezTo>
                  <a:cubicBezTo>
                    <a:pt x="320" y="84"/>
                    <a:pt x="318" y="86"/>
                    <a:pt x="318" y="86"/>
                  </a:cubicBezTo>
                  <a:cubicBezTo>
                    <a:pt x="318" y="86"/>
                    <a:pt x="317" y="88"/>
                    <a:pt x="315" y="88"/>
                  </a:cubicBezTo>
                  <a:cubicBezTo>
                    <a:pt x="314" y="88"/>
                    <a:pt x="311" y="87"/>
                    <a:pt x="311" y="87"/>
                  </a:cubicBezTo>
                  <a:cubicBezTo>
                    <a:pt x="310" y="86"/>
                    <a:pt x="310" y="85"/>
                    <a:pt x="309" y="83"/>
                  </a:cubicBezTo>
                  <a:cubicBezTo>
                    <a:pt x="309" y="82"/>
                    <a:pt x="309" y="82"/>
                    <a:pt x="310" y="80"/>
                  </a:cubicBezTo>
                  <a:cubicBezTo>
                    <a:pt x="310" y="79"/>
                    <a:pt x="309" y="79"/>
                    <a:pt x="309" y="78"/>
                  </a:cubicBezTo>
                  <a:cubicBezTo>
                    <a:pt x="305" y="81"/>
                    <a:pt x="307" y="80"/>
                    <a:pt x="305" y="81"/>
                  </a:cubicBezTo>
                  <a:cubicBezTo>
                    <a:pt x="303" y="82"/>
                    <a:pt x="306" y="84"/>
                    <a:pt x="303" y="82"/>
                  </a:cubicBezTo>
                  <a:cubicBezTo>
                    <a:pt x="299" y="80"/>
                    <a:pt x="297" y="79"/>
                    <a:pt x="297" y="79"/>
                  </a:cubicBezTo>
                  <a:cubicBezTo>
                    <a:pt x="297" y="77"/>
                    <a:pt x="297" y="77"/>
                    <a:pt x="298" y="75"/>
                  </a:cubicBezTo>
                  <a:cubicBezTo>
                    <a:pt x="298" y="75"/>
                    <a:pt x="304" y="81"/>
                    <a:pt x="299" y="73"/>
                  </a:cubicBezTo>
                  <a:cubicBezTo>
                    <a:pt x="294" y="65"/>
                    <a:pt x="291" y="66"/>
                    <a:pt x="291" y="66"/>
                  </a:cubicBezTo>
                  <a:cubicBezTo>
                    <a:pt x="291" y="66"/>
                    <a:pt x="288" y="67"/>
                    <a:pt x="286" y="66"/>
                  </a:cubicBezTo>
                  <a:cubicBezTo>
                    <a:pt x="284" y="66"/>
                    <a:pt x="284" y="66"/>
                    <a:pt x="284" y="66"/>
                  </a:cubicBezTo>
                  <a:cubicBezTo>
                    <a:pt x="284" y="66"/>
                    <a:pt x="286" y="62"/>
                    <a:pt x="282" y="66"/>
                  </a:cubicBezTo>
                  <a:cubicBezTo>
                    <a:pt x="278" y="69"/>
                    <a:pt x="278" y="67"/>
                    <a:pt x="278" y="69"/>
                  </a:cubicBezTo>
                  <a:cubicBezTo>
                    <a:pt x="278" y="71"/>
                    <a:pt x="278" y="71"/>
                    <a:pt x="280" y="74"/>
                  </a:cubicBezTo>
                  <a:cubicBezTo>
                    <a:pt x="281" y="77"/>
                    <a:pt x="276" y="74"/>
                    <a:pt x="281" y="77"/>
                  </a:cubicBezTo>
                  <a:cubicBezTo>
                    <a:pt x="286" y="80"/>
                    <a:pt x="286" y="76"/>
                    <a:pt x="286" y="80"/>
                  </a:cubicBezTo>
                  <a:cubicBezTo>
                    <a:pt x="285" y="84"/>
                    <a:pt x="287" y="81"/>
                    <a:pt x="285" y="84"/>
                  </a:cubicBezTo>
                  <a:cubicBezTo>
                    <a:pt x="283" y="86"/>
                    <a:pt x="284" y="86"/>
                    <a:pt x="284" y="86"/>
                  </a:cubicBezTo>
                  <a:cubicBezTo>
                    <a:pt x="284" y="86"/>
                    <a:pt x="283" y="88"/>
                    <a:pt x="281" y="88"/>
                  </a:cubicBezTo>
                  <a:cubicBezTo>
                    <a:pt x="280" y="88"/>
                    <a:pt x="283" y="88"/>
                    <a:pt x="280" y="88"/>
                  </a:cubicBezTo>
                  <a:cubicBezTo>
                    <a:pt x="277" y="88"/>
                    <a:pt x="278" y="85"/>
                    <a:pt x="275" y="84"/>
                  </a:cubicBezTo>
                  <a:cubicBezTo>
                    <a:pt x="272" y="83"/>
                    <a:pt x="275" y="81"/>
                    <a:pt x="270" y="84"/>
                  </a:cubicBezTo>
                  <a:cubicBezTo>
                    <a:pt x="265" y="87"/>
                    <a:pt x="265" y="87"/>
                    <a:pt x="265" y="87"/>
                  </a:cubicBezTo>
                  <a:cubicBezTo>
                    <a:pt x="265" y="87"/>
                    <a:pt x="267" y="88"/>
                    <a:pt x="264" y="88"/>
                  </a:cubicBezTo>
                  <a:cubicBezTo>
                    <a:pt x="261" y="88"/>
                    <a:pt x="262" y="88"/>
                    <a:pt x="260" y="88"/>
                  </a:cubicBezTo>
                  <a:cubicBezTo>
                    <a:pt x="257" y="87"/>
                    <a:pt x="256" y="87"/>
                    <a:pt x="254" y="87"/>
                  </a:cubicBezTo>
                  <a:cubicBezTo>
                    <a:pt x="252" y="87"/>
                    <a:pt x="256" y="87"/>
                    <a:pt x="250" y="87"/>
                  </a:cubicBezTo>
                  <a:cubicBezTo>
                    <a:pt x="244" y="87"/>
                    <a:pt x="243" y="86"/>
                    <a:pt x="243" y="86"/>
                  </a:cubicBezTo>
                  <a:cubicBezTo>
                    <a:pt x="242" y="85"/>
                    <a:pt x="242" y="84"/>
                    <a:pt x="241" y="83"/>
                  </a:cubicBezTo>
                  <a:cubicBezTo>
                    <a:pt x="236" y="84"/>
                    <a:pt x="238" y="81"/>
                    <a:pt x="236" y="84"/>
                  </a:cubicBezTo>
                  <a:cubicBezTo>
                    <a:pt x="233" y="86"/>
                    <a:pt x="235" y="85"/>
                    <a:pt x="233" y="86"/>
                  </a:cubicBezTo>
                  <a:cubicBezTo>
                    <a:pt x="232" y="88"/>
                    <a:pt x="233" y="83"/>
                    <a:pt x="232" y="88"/>
                  </a:cubicBezTo>
                  <a:cubicBezTo>
                    <a:pt x="231" y="93"/>
                    <a:pt x="232" y="91"/>
                    <a:pt x="231" y="93"/>
                  </a:cubicBezTo>
                  <a:cubicBezTo>
                    <a:pt x="229" y="95"/>
                    <a:pt x="230" y="94"/>
                    <a:pt x="228" y="96"/>
                  </a:cubicBezTo>
                  <a:cubicBezTo>
                    <a:pt x="227" y="99"/>
                    <a:pt x="227" y="99"/>
                    <a:pt x="227" y="99"/>
                  </a:cubicBezTo>
                  <a:cubicBezTo>
                    <a:pt x="226" y="97"/>
                    <a:pt x="225" y="97"/>
                    <a:pt x="225" y="95"/>
                  </a:cubicBezTo>
                  <a:cubicBezTo>
                    <a:pt x="224" y="94"/>
                    <a:pt x="224" y="94"/>
                    <a:pt x="224" y="93"/>
                  </a:cubicBezTo>
                  <a:cubicBezTo>
                    <a:pt x="223" y="92"/>
                    <a:pt x="223" y="93"/>
                    <a:pt x="221" y="92"/>
                  </a:cubicBezTo>
                  <a:cubicBezTo>
                    <a:pt x="218" y="92"/>
                    <a:pt x="223" y="91"/>
                    <a:pt x="215" y="92"/>
                  </a:cubicBezTo>
                  <a:cubicBezTo>
                    <a:pt x="207" y="93"/>
                    <a:pt x="207" y="93"/>
                    <a:pt x="207" y="93"/>
                  </a:cubicBezTo>
                  <a:cubicBezTo>
                    <a:pt x="207" y="93"/>
                    <a:pt x="214" y="94"/>
                    <a:pt x="204" y="94"/>
                  </a:cubicBezTo>
                  <a:cubicBezTo>
                    <a:pt x="194" y="93"/>
                    <a:pt x="199" y="91"/>
                    <a:pt x="199" y="91"/>
                  </a:cubicBezTo>
                  <a:cubicBezTo>
                    <a:pt x="199" y="91"/>
                    <a:pt x="197" y="90"/>
                    <a:pt x="195" y="90"/>
                  </a:cubicBezTo>
                  <a:cubicBezTo>
                    <a:pt x="194" y="90"/>
                    <a:pt x="195" y="89"/>
                    <a:pt x="192" y="89"/>
                  </a:cubicBezTo>
                  <a:cubicBezTo>
                    <a:pt x="189" y="90"/>
                    <a:pt x="192" y="88"/>
                    <a:pt x="189" y="90"/>
                  </a:cubicBezTo>
                  <a:cubicBezTo>
                    <a:pt x="186" y="91"/>
                    <a:pt x="188" y="91"/>
                    <a:pt x="186" y="91"/>
                  </a:cubicBezTo>
                  <a:cubicBezTo>
                    <a:pt x="184" y="91"/>
                    <a:pt x="189" y="92"/>
                    <a:pt x="184" y="91"/>
                  </a:cubicBezTo>
                  <a:cubicBezTo>
                    <a:pt x="179" y="91"/>
                    <a:pt x="176" y="90"/>
                    <a:pt x="175" y="89"/>
                  </a:cubicBezTo>
                  <a:cubicBezTo>
                    <a:pt x="175" y="88"/>
                    <a:pt x="177" y="87"/>
                    <a:pt x="175" y="88"/>
                  </a:cubicBezTo>
                  <a:cubicBezTo>
                    <a:pt x="173" y="89"/>
                    <a:pt x="168" y="91"/>
                    <a:pt x="168" y="91"/>
                  </a:cubicBezTo>
                  <a:close/>
                  <a:moveTo>
                    <a:pt x="235" y="82"/>
                  </a:moveTo>
                  <a:cubicBezTo>
                    <a:pt x="235" y="82"/>
                    <a:pt x="235" y="82"/>
                    <a:pt x="239" y="81"/>
                  </a:cubicBezTo>
                  <a:cubicBezTo>
                    <a:pt x="243" y="80"/>
                    <a:pt x="239" y="81"/>
                    <a:pt x="240" y="80"/>
                  </a:cubicBezTo>
                  <a:cubicBezTo>
                    <a:pt x="242" y="79"/>
                    <a:pt x="242" y="80"/>
                    <a:pt x="242" y="80"/>
                  </a:cubicBezTo>
                  <a:cubicBezTo>
                    <a:pt x="242" y="81"/>
                    <a:pt x="243" y="81"/>
                    <a:pt x="243" y="82"/>
                  </a:cubicBezTo>
                  <a:cubicBezTo>
                    <a:pt x="243" y="82"/>
                    <a:pt x="243" y="84"/>
                    <a:pt x="245" y="83"/>
                  </a:cubicBezTo>
                  <a:cubicBezTo>
                    <a:pt x="247" y="83"/>
                    <a:pt x="250" y="84"/>
                    <a:pt x="252" y="84"/>
                  </a:cubicBezTo>
                  <a:cubicBezTo>
                    <a:pt x="254" y="84"/>
                    <a:pt x="253" y="84"/>
                    <a:pt x="256" y="84"/>
                  </a:cubicBezTo>
                  <a:cubicBezTo>
                    <a:pt x="256" y="84"/>
                    <a:pt x="258" y="81"/>
                    <a:pt x="260" y="80"/>
                  </a:cubicBezTo>
                  <a:cubicBezTo>
                    <a:pt x="262" y="78"/>
                    <a:pt x="260" y="80"/>
                    <a:pt x="260" y="80"/>
                  </a:cubicBezTo>
                  <a:cubicBezTo>
                    <a:pt x="260" y="80"/>
                    <a:pt x="260" y="80"/>
                    <a:pt x="262" y="79"/>
                  </a:cubicBezTo>
                  <a:cubicBezTo>
                    <a:pt x="265" y="78"/>
                    <a:pt x="262" y="79"/>
                    <a:pt x="264" y="78"/>
                  </a:cubicBezTo>
                  <a:cubicBezTo>
                    <a:pt x="265" y="78"/>
                    <a:pt x="263" y="76"/>
                    <a:pt x="263" y="76"/>
                  </a:cubicBezTo>
                  <a:cubicBezTo>
                    <a:pt x="262" y="76"/>
                    <a:pt x="262" y="75"/>
                    <a:pt x="260" y="75"/>
                  </a:cubicBezTo>
                  <a:cubicBezTo>
                    <a:pt x="260" y="75"/>
                    <a:pt x="255" y="74"/>
                    <a:pt x="254" y="74"/>
                  </a:cubicBezTo>
                  <a:cubicBezTo>
                    <a:pt x="253" y="73"/>
                    <a:pt x="252" y="73"/>
                    <a:pt x="252" y="73"/>
                  </a:cubicBezTo>
                  <a:cubicBezTo>
                    <a:pt x="252" y="73"/>
                    <a:pt x="250" y="72"/>
                    <a:pt x="249" y="71"/>
                  </a:cubicBezTo>
                  <a:cubicBezTo>
                    <a:pt x="247" y="70"/>
                    <a:pt x="249" y="71"/>
                    <a:pt x="248" y="70"/>
                  </a:cubicBezTo>
                  <a:cubicBezTo>
                    <a:pt x="247" y="68"/>
                    <a:pt x="246" y="69"/>
                    <a:pt x="246" y="69"/>
                  </a:cubicBezTo>
                  <a:cubicBezTo>
                    <a:pt x="246" y="69"/>
                    <a:pt x="246" y="69"/>
                    <a:pt x="246" y="68"/>
                  </a:cubicBezTo>
                  <a:cubicBezTo>
                    <a:pt x="247" y="66"/>
                    <a:pt x="246" y="68"/>
                    <a:pt x="247" y="65"/>
                  </a:cubicBezTo>
                  <a:cubicBezTo>
                    <a:pt x="247" y="65"/>
                    <a:pt x="245" y="65"/>
                    <a:pt x="244" y="64"/>
                  </a:cubicBezTo>
                  <a:cubicBezTo>
                    <a:pt x="243" y="63"/>
                    <a:pt x="244" y="64"/>
                    <a:pt x="243" y="63"/>
                  </a:cubicBezTo>
                  <a:cubicBezTo>
                    <a:pt x="241" y="61"/>
                    <a:pt x="242" y="63"/>
                    <a:pt x="241" y="60"/>
                  </a:cubicBezTo>
                  <a:cubicBezTo>
                    <a:pt x="239" y="58"/>
                    <a:pt x="241" y="60"/>
                    <a:pt x="239" y="61"/>
                  </a:cubicBezTo>
                  <a:cubicBezTo>
                    <a:pt x="238" y="61"/>
                    <a:pt x="239" y="61"/>
                    <a:pt x="237" y="62"/>
                  </a:cubicBezTo>
                  <a:cubicBezTo>
                    <a:pt x="238" y="62"/>
                    <a:pt x="238" y="63"/>
                    <a:pt x="239" y="63"/>
                  </a:cubicBezTo>
                  <a:cubicBezTo>
                    <a:pt x="239" y="64"/>
                    <a:pt x="240" y="64"/>
                    <a:pt x="240" y="64"/>
                  </a:cubicBezTo>
                  <a:cubicBezTo>
                    <a:pt x="241" y="65"/>
                    <a:pt x="241" y="65"/>
                    <a:pt x="241" y="65"/>
                  </a:cubicBezTo>
                  <a:cubicBezTo>
                    <a:pt x="242" y="66"/>
                    <a:pt x="242" y="67"/>
                    <a:pt x="242" y="68"/>
                  </a:cubicBezTo>
                  <a:cubicBezTo>
                    <a:pt x="242" y="68"/>
                    <a:pt x="241" y="68"/>
                    <a:pt x="241" y="69"/>
                  </a:cubicBezTo>
                  <a:cubicBezTo>
                    <a:pt x="239" y="69"/>
                    <a:pt x="238" y="69"/>
                    <a:pt x="237" y="70"/>
                  </a:cubicBezTo>
                  <a:cubicBezTo>
                    <a:pt x="237" y="70"/>
                    <a:pt x="234" y="69"/>
                    <a:pt x="234" y="67"/>
                  </a:cubicBezTo>
                  <a:cubicBezTo>
                    <a:pt x="233" y="65"/>
                    <a:pt x="234" y="67"/>
                    <a:pt x="236" y="64"/>
                  </a:cubicBezTo>
                  <a:cubicBezTo>
                    <a:pt x="238" y="61"/>
                    <a:pt x="236" y="64"/>
                    <a:pt x="235" y="62"/>
                  </a:cubicBezTo>
                  <a:cubicBezTo>
                    <a:pt x="235" y="61"/>
                    <a:pt x="234" y="62"/>
                    <a:pt x="233" y="62"/>
                  </a:cubicBezTo>
                  <a:cubicBezTo>
                    <a:pt x="231" y="62"/>
                    <a:pt x="231" y="62"/>
                    <a:pt x="231" y="62"/>
                  </a:cubicBezTo>
                  <a:cubicBezTo>
                    <a:pt x="230" y="63"/>
                    <a:pt x="230" y="64"/>
                    <a:pt x="229" y="65"/>
                  </a:cubicBezTo>
                  <a:cubicBezTo>
                    <a:pt x="229" y="65"/>
                    <a:pt x="228" y="65"/>
                    <a:pt x="227" y="65"/>
                  </a:cubicBezTo>
                  <a:cubicBezTo>
                    <a:pt x="227" y="65"/>
                    <a:pt x="227" y="65"/>
                    <a:pt x="226" y="64"/>
                  </a:cubicBezTo>
                  <a:cubicBezTo>
                    <a:pt x="226" y="64"/>
                    <a:pt x="226" y="64"/>
                    <a:pt x="226" y="64"/>
                  </a:cubicBezTo>
                  <a:cubicBezTo>
                    <a:pt x="226" y="64"/>
                    <a:pt x="226" y="64"/>
                    <a:pt x="226" y="64"/>
                  </a:cubicBezTo>
                  <a:cubicBezTo>
                    <a:pt x="225" y="63"/>
                    <a:pt x="223" y="63"/>
                    <a:pt x="223" y="63"/>
                  </a:cubicBezTo>
                  <a:cubicBezTo>
                    <a:pt x="222" y="64"/>
                    <a:pt x="222" y="64"/>
                    <a:pt x="221" y="64"/>
                  </a:cubicBezTo>
                  <a:cubicBezTo>
                    <a:pt x="222" y="65"/>
                    <a:pt x="222" y="65"/>
                    <a:pt x="223" y="66"/>
                  </a:cubicBezTo>
                  <a:cubicBezTo>
                    <a:pt x="222" y="66"/>
                    <a:pt x="222" y="67"/>
                    <a:pt x="221" y="68"/>
                  </a:cubicBezTo>
                  <a:cubicBezTo>
                    <a:pt x="221" y="68"/>
                    <a:pt x="218" y="68"/>
                    <a:pt x="217" y="67"/>
                  </a:cubicBezTo>
                  <a:cubicBezTo>
                    <a:pt x="216" y="66"/>
                    <a:pt x="216" y="65"/>
                    <a:pt x="216" y="65"/>
                  </a:cubicBezTo>
                  <a:cubicBezTo>
                    <a:pt x="216" y="65"/>
                    <a:pt x="216" y="65"/>
                    <a:pt x="217" y="64"/>
                  </a:cubicBezTo>
                  <a:cubicBezTo>
                    <a:pt x="218" y="62"/>
                    <a:pt x="217" y="64"/>
                    <a:pt x="216" y="63"/>
                  </a:cubicBezTo>
                  <a:cubicBezTo>
                    <a:pt x="216" y="62"/>
                    <a:pt x="216" y="63"/>
                    <a:pt x="215" y="63"/>
                  </a:cubicBezTo>
                  <a:cubicBezTo>
                    <a:pt x="214" y="64"/>
                    <a:pt x="213" y="65"/>
                    <a:pt x="213" y="65"/>
                  </a:cubicBezTo>
                  <a:cubicBezTo>
                    <a:pt x="211" y="65"/>
                    <a:pt x="210" y="65"/>
                    <a:pt x="209" y="65"/>
                  </a:cubicBezTo>
                  <a:cubicBezTo>
                    <a:pt x="208" y="65"/>
                    <a:pt x="208" y="64"/>
                    <a:pt x="208" y="64"/>
                  </a:cubicBezTo>
                  <a:cubicBezTo>
                    <a:pt x="208" y="64"/>
                    <a:pt x="208" y="64"/>
                    <a:pt x="208" y="63"/>
                  </a:cubicBezTo>
                  <a:cubicBezTo>
                    <a:pt x="208" y="62"/>
                    <a:pt x="208" y="63"/>
                    <a:pt x="208" y="60"/>
                  </a:cubicBezTo>
                  <a:cubicBezTo>
                    <a:pt x="209" y="56"/>
                    <a:pt x="208" y="60"/>
                    <a:pt x="207" y="60"/>
                  </a:cubicBezTo>
                  <a:cubicBezTo>
                    <a:pt x="205" y="60"/>
                    <a:pt x="207" y="60"/>
                    <a:pt x="205" y="60"/>
                  </a:cubicBezTo>
                  <a:cubicBezTo>
                    <a:pt x="204" y="60"/>
                    <a:pt x="203" y="61"/>
                    <a:pt x="203" y="61"/>
                  </a:cubicBezTo>
                  <a:cubicBezTo>
                    <a:pt x="203" y="61"/>
                    <a:pt x="202" y="61"/>
                    <a:pt x="202" y="62"/>
                  </a:cubicBezTo>
                  <a:cubicBezTo>
                    <a:pt x="201" y="62"/>
                    <a:pt x="200" y="62"/>
                    <a:pt x="200" y="62"/>
                  </a:cubicBezTo>
                  <a:cubicBezTo>
                    <a:pt x="199" y="63"/>
                    <a:pt x="198" y="63"/>
                    <a:pt x="197" y="63"/>
                  </a:cubicBezTo>
                  <a:cubicBezTo>
                    <a:pt x="197" y="63"/>
                    <a:pt x="194" y="63"/>
                    <a:pt x="193" y="62"/>
                  </a:cubicBezTo>
                  <a:cubicBezTo>
                    <a:pt x="192" y="62"/>
                    <a:pt x="190" y="63"/>
                    <a:pt x="188" y="62"/>
                  </a:cubicBezTo>
                  <a:cubicBezTo>
                    <a:pt x="186" y="62"/>
                    <a:pt x="187" y="63"/>
                    <a:pt x="185" y="63"/>
                  </a:cubicBezTo>
                  <a:cubicBezTo>
                    <a:pt x="184" y="63"/>
                    <a:pt x="185" y="63"/>
                    <a:pt x="184" y="64"/>
                  </a:cubicBezTo>
                  <a:cubicBezTo>
                    <a:pt x="183" y="64"/>
                    <a:pt x="181" y="65"/>
                    <a:pt x="180" y="65"/>
                  </a:cubicBezTo>
                  <a:cubicBezTo>
                    <a:pt x="179" y="66"/>
                    <a:pt x="178" y="66"/>
                    <a:pt x="178" y="66"/>
                  </a:cubicBezTo>
                  <a:cubicBezTo>
                    <a:pt x="177" y="68"/>
                    <a:pt x="177" y="68"/>
                    <a:pt x="176" y="69"/>
                  </a:cubicBezTo>
                  <a:cubicBezTo>
                    <a:pt x="175" y="71"/>
                    <a:pt x="174" y="72"/>
                    <a:pt x="173" y="73"/>
                  </a:cubicBezTo>
                  <a:cubicBezTo>
                    <a:pt x="173" y="75"/>
                    <a:pt x="173" y="76"/>
                    <a:pt x="173" y="77"/>
                  </a:cubicBezTo>
                  <a:cubicBezTo>
                    <a:pt x="173" y="77"/>
                    <a:pt x="176" y="79"/>
                    <a:pt x="180" y="79"/>
                  </a:cubicBezTo>
                  <a:cubicBezTo>
                    <a:pt x="184" y="79"/>
                    <a:pt x="180" y="79"/>
                    <a:pt x="183" y="78"/>
                  </a:cubicBezTo>
                  <a:cubicBezTo>
                    <a:pt x="186" y="77"/>
                    <a:pt x="183" y="78"/>
                    <a:pt x="187" y="78"/>
                  </a:cubicBezTo>
                  <a:cubicBezTo>
                    <a:pt x="190" y="77"/>
                    <a:pt x="187" y="78"/>
                    <a:pt x="190" y="77"/>
                  </a:cubicBezTo>
                  <a:cubicBezTo>
                    <a:pt x="192" y="77"/>
                    <a:pt x="190" y="77"/>
                    <a:pt x="191" y="77"/>
                  </a:cubicBezTo>
                  <a:cubicBezTo>
                    <a:pt x="192" y="77"/>
                    <a:pt x="194" y="78"/>
                    <a:pt x="194" y="78"/>
                  </a:cubicBezTo>
                  <a:cubicBezTo>
                    <a:pt x="194" y="78"/>
                    <a:pt x="198" y="79"/>
                    <a:pt x="200" y="78"/>
                  </a:cubicBezTo>
                  <a:cubicBezTo>
                    <a:pt x="203" y="78"/>
                    <a:pt x="200" y="78"/>
                    <a:pt x="202" y="78"/>
                  </a:cubicBezTo>
                  <a:cubicBezTo>
                    <a:pt x="204" y="78"/>
                    <a:pt x="204" y="78"/>
                    <a:pt x="206" y="77"/>
                  </a:cubicBezTo>
                  <a:cubicBezTo>
                    <a:pt x="208" y="77"/>
                    <a:pt x="209" y="77"/>
                    <a:pt x="212" y="76"/>
                  </a:cubicBezTo>
                  <a:cubicBezTo>
                    <a:pt x="215" y="76"/>
                    <a:pt x="216" y="76"/>
                    <a:pt x="216" y="76"/>
                  </a:cubicBezTo>
                  <a:cubicBezTo>
                    <a:pt x="217" y="76"/>
                    <a:pt x="217" y="76"/>
                    <a:pt x="217" y="77"/>
                  </a:cubicBezTo>
                  <a:cubicBezTo>
                    <a:pt x="216" y="78"/>
                    <a:pt x="216" y="78"/>
                    <a:pt x="215" y="80"/>
                  </a:cubicBezTo>
                  <a:cubicBezTo>
                    <a:pt x="214" y="80"/>
                    <a:pt x="214" y="80"/>
                    <a:pt x="213" y="80"/>
                  </a:cubicBezTo>
                  <a:cubicBezTo>
                    <a:pt x="213" y="80"/>
                    <a:pt x="205" y="81"/>
                    <a:pt x="204" y="81"/>
                  </a:cubicBezTo>
                  <a:cubicBezTo>
                    <a:pt x="203" y="82"/>
                    <a:pt x="202" y="82"/>
                    <a:pt x="202" y="82"/>
                  </a:cubicBezTo>
                  <a:cubicBezTo>
                    <a:pt x="202" y="83"/>
                    <a:pt x="202" y="83"/>
                    <a:pt x="202" y="84"/>
                  </a:cubicBezTo>
                  <a:cubicBezTo>
                    <a:pt x="202" y="85"/>
                    <a:pt x="203" y="85"/>
                    <a:pt x="204" y="86"/>
                  </a:cubicBezTo>
                  <a:cubicBezTo>
                    <a:pt x="207" y="86"/>
                    <a:pt x="208" y="86"/>
                    <a:pt x="211" y="87"/>
                  </a:cubicBezTo>
                  <a:cubicBezTo>
                    <a:pt x="213" y="87"/>
                    <a:pt x="214" y="87"/>
                    <a:pt x="216" y="88"/>
                  </a:cubicBezTo>
                  <a:cubicBezTo>
                    <a:pt x="218" y="87"/>
                    <a:pt x="219" y="87"/>
                    <a:pt x="221" y="87"/>
                  </a:cubicBezTo>
                  <a:cubicBezTo>
                    <a:pt x="223" y="87"/>
                    <a:pt x="225" y="87"/>
                    <a:pt x="228" y="87"/>
                  </a:cubicBezTo>
                  <a:cubicBezTo>
                    <a:pt x="228" y="87"/>
                    <a:pt x="231" y="87"/>
                    <a:pt x="231" y="86"/>
                  </a:cubicBezTo>
                  <a:cubicBezTo>
                    <a:pt x="232" y="85"/>
                    <a:pt x="232" y="84"/>
                    <a:pt x="232" y="84"/>
                  </a:cubicBezTo>
                  <a:cubicBezTo>
                    <a:pt x="232" y="84"/>
                    <a:pt x="233" y="84"/>
                    <a:pt x="233" y="84"/>
                  </a:cubicBezTo>
                  <a:cubicBezTo>
                    <a:pt x="234" y="83"/>
                    <a:pt x="235" y="83"/>
                    <a:pt x="236" y="83"/>
                  </a:cubicBezTo>
                  <a:lnTo>
                    <a:pt x="235" y="82"/>
                  </a:lnTo>
                  <a:close/>
                  <a:moveTo>
                    <a:pt x="347" y="50"/>
                  </a:moveTo>
                  <a:cubicBezTo>
                    <a:pt x="346" y="50"/>
                    <a:pt x="346" y="51"/>
                    <a:pt x="345" y="51"/>
                  </a:cubicBezTo>
                  <a:cubicBezTo>
                    <a:pt x="344" y="51"/>
                    <a:pt x="344" y="52"/>
                    <a:pt x="343" y="52"/>
                  </a:cubicBezTo>
                  <a:cubicBezTo>
                    <a:pt x="341" y="52"/>
                    <a:pt x="340" y="52"/>
                    <a:pt x="338" y="51"/>
                  </a:cubicBezTo>
                  <a:cubicBezTo>
                    <a:pt x="336" y="51"/>
                    <a:pt x="335" y="51"/>
                    <a:pt x="332" y="51"/>
                  </a:cubicBezTo>
                  <a:cubicBezTo>
                    <a:pt x="332" y="51"/>
                    <a:pt x="332" y="49"/>
                    <a:pt x="330" y="50"/>
                  </a:cubicBezTo>
                  <a:cubicBezTo>
                    <a:pt x="327" y="50"/>
                    <a:pt x="324" y="50"/>
                    <a:pt x="323" y="51"/>
                  </a:cubicBezTo>
                  <a:cubicBezTo>
                    <a:pt x="322" y="51"/>
                    <a:pt x="321" y="52"/>
                    <a:pt x="319" y="52"/>
                  </a:cubicBezTo>
                  <a:cubicBezTo>
                    <a:pt x="318" y="52"/>
                    <a:pt x="316" y="52"/>
                    <a:pt x="315" y="52"/>
                  </a:cubicBezTo>
                  <a:cubicBezTo>
                    <a:pt x="314" y="53"/>
                    <a:pt x="315" y="50"/>
                    <a:pt x="314" y="53"/>
                  </a:cubicBezTo>
                  <a:cubicBezTo>
                    <a:pt x="313" y="56"/>
                    <a:pt x="315" y="54"/>
                    <a:pt x="313" y="56"/>
                  </a:cubicBezTo>
                  <a:cubicBezTo>
                    <a:pt x="312" y="58"/>
                    <a:pt x="312" y="57"/>
                    <a:pt x="310" y="58"/>
                  </a:cubicBezTo>
                  <a:cubicBezTo>
                    <a:pt x="308" y="59"/>
                    <a:pt x="309" y="56"/>
                    <a:pt x="308" y="59"/>
                  </a:cubicBezTo>
                  <a:cubicBezTo>
                    <a:pt x="307" y="61"/>
                    <a:pt x="306" y="59"/>
                    <a:pt x="307" y="61"/>
                  </a:cubicBezTo>
                  <a:cubicBezTo>
                    <a:pt x="307" y="62"/>
                    <a:pt x="309" y="61"/>
                    <a:pt x="309" y="63"/>
                  </a:cubicBezTo>
                  <a:cubicBezTo>
                    <a:pt x="310" y="65"/>
                    <a:pt x="306" y="62"/>
                    <a:pt x="310" y="65"/>
                  </a:cubicBezTo>
                  <a:cubicBezTo>
                    <a:pt x="313" y="68"/>
                    <a:pt x="314" y="67"/>
                    <a:pt x="315" y="68"/>
                  </a:cubicBezTo>
                  <a:cubicBezTo>
                    <a:pt x="316" y="69"/>
                    <a:pt x="314" y="67"/>
                    <a:pt x="316" y="69"/>
                  </a:cubicBezTo>
                  <a:cubicBezTo>
                    <a:pt x="318" y="71"/>
                    <a:pt x="315" y="70"/>
                    <a:pt x="318" y="71"/>
                  </a:cubicBezTo>
                  <a:cubicBezTo>
                    <a:pt x="320" y="72"/>
                    <a:pt x="320" y="72"/>
                    <a:pt x="322" y="73"/>
                  </a:cubicBezTo>
                  <a:cubicBezTo>
                    <a:pt x="324" y="73"/>
                    <a:pt x="330" y="73"/>
                    <a:pt x="330" y="73"/>
                  </a:cubicBezTo>
                  <a:cubicBezTo>
                    <a:pt x="333" y="72"/>
                    <a:pt x="335" y="72"/>
                    <a:pt x="338" y="72"/>
                  </a:cubicBezTo>
                  <a:cubicBezTo>
                    <a:pt x="338" y="72"/>
                    <a:pt x="339" y="72"/>
                    <a:pt x="340" y="73"/>
                  </a:cubicBezTo>
                  <a:cubicBezTo>
                    <a:pt x="341" y="74"/>
                    <a:pt x="345" y="74"/>
                    <a:pt x="345" y="74"/>
                  </a:cubicBezTo>
                  <a:cubicBezTo>
                    <a:pt x="349" y="73"/>
                    <a:pt x="351" y="73"/>
                    <a:pt x="354" y="72"/>
                  </a:cubicBezTo>
                  <a:cubicBezTo>
                    <a:pt x="354" y="72"/>
                    <a:pt x="356" y="73"/>
                    <a:pt x="356" y="74"/>
                  </a:cubicBezTo>
                  <a:cubicBezTo>
                    <a:pt x="357" y="75"/>
                    <a:pt x="359" y="76"/>
                    <a:pt x="359" y="76"/>
                  </a:cubicBezTo>
                  <a:cubicBezTo>
                    <a:pt x="360" y="76"/>
                    <a:pt x="360" y="76"/>
                    <a:pt x="361" y="76"/>
                  </a:cubicBezTo>
                  <a:cubicBezTo>
                    <a:pt x="362" y="77"/>
                    <a:pt x="363" y="77"/>
                    <a:pt x="364" y="77"/>
                  </a:cubicBezTo>
                  <a:cubicBezTo>
                    <a:pt x="365" y="77"/>
                    <a:pt x="365" y="77"/>
                    <a:pt x="366" y="78"/>
                  </a:cubicBezTo>
                  <a:cubicBezTo>
                    <a:pt x="366" y="78"/>
                    <a:pt x="367" y="77"/>
                    <a:pt x="368" y="79"/>
                  </a:cubicBezTo>
                  <a:cubicBezTo>
                    <a:pt x="368" y="80"/>
                    <a:pt x="368" y="80"/>
                    <a:pt x="368" y="80"/>
                  </a:cubicBezTo>
                  <a:cubicBezTo>
                    <a:pt x="368" y="80"/>
                    <a:pt x="367" y="80"/>
                    <a:pt x="367" y="81"/>
                  </a:cubicBezTo>
                  <a:cubicBezTo>
                    <a:pt x="367" y="82"/>
                    <a:pt x="372" y="84"/>
                    <a:pt x="372" y="84"/>
                  </a:cubicBezTo>
                  <a:cubicBezTo>
                    <a:pt x="372" y="84"/>
                    <a:pt x="375" y="84"/>
                    <a:pt x="376" y="84"/>
                  </a:cubicBezTo>
                  <a:cubicBezTo>
                    <a:pt x="376" y="85"/>
                    <a:pt x="378" y="83"/>
                    <a:pt x="377" y="85"/>
                  </a:cubicBezTo>
                  <a:cubicBezTo>
                    <a:pt x="376" y="88"/>
                    <a:pt x="376" y="88"/>
                    <a:pt x="376" y="88"/>
                  </a:cubicBezTo>
                  <a:cubicBezTo>
                    <a:pt x="375" y="88"/>
                    <a:pt x="375" y="89"/>
                    <a:pt x="375" y="89"/>
                  </a:cubicBezTo>
                  <a:cubicBezTo>
                    <a:pt x="375" y="92"/>
                    <a:pt x="373" y="90"/>
                    <a:pt x="375" y="92"/>
                  </a:cubicBezTo>
                  <a:cubicBezTo>
                    <a:pt x="376" y="94"/>
                    <a:pt x="381" y="93"/>
                    <a:pt x="376" y="94"/>
                  </a:cubicBezTo>
                  <a:cubicBezTo>
                    <a:pt x="372" y="96"/>
                    <a:pt x="372" y="96"/>
                    <a:pt x="371" y="97"/>
                  </a:cubicBezTo>
                  <a:cubicBezTo>
                    <a:pt x="370" y="98"/>
                    <a:pt x="368" y="96"/>
                    <a:pt x="370" y="98"/>
                  </a:cubicBezTo>
                  <a:cubicBezTo>
                    <a:pt x="373" y="100"/>
                    <a:pt x="375" y="100"/>
                    <a:pt x="375" y="100"/>
                  </a:cubicBezTo>
                  <a:cubicBezTo>
                    <a:pt x="374" y="102"/>
                    <a:pt x="374" y="102"/>
                    <a:pt x="372" y="102"/>
                  </a:cubicBezTo>
                  <a:cubicBezTo>
                    <a:pt x="370" y="103"/>
                    <a:pt x="374" y="103"/>
                    <a:pt x="370" y="103"/>
                  </a:cubicBezTo>
                  <a:cubicBezTo>
                    <a:pt x="367" y="103"/>
                    <a:pt x="363" y="103"/>
                    <a:pt x="362" y="103"/>
                  </a:cubicBezTo>
                  <a:cubicBezTo>
                    <a:pt x="360" y="104"/>
                    <a:pt x="360" y="104"/>
                    <a:pt x="360" y="104"/>
                  </a:cubicBezTo>
                  <a:cubicBezTo>
                    <a:pt x="360" y="104"/>
                    <a:pt x="360" y="105"/>
                    <a:pt x="360" y="105"/>
                  </a:cubicBezTo>
                  <a:cubicBezTo>
                    <a:pt x="359" y="106"/>
                    <a:pt x="359" y="106"/>
                    <a:pt x="359" y="106"/>
                  </a:cubicBezTo>
                  <a:cubicBezTo>
                    <a:pt x="359" y="106"/>
                    <a:pt x="357" y="106"/>
                    <a:pt x="359" y="108"/>
                  </a:cubicBezTo>
                  <a:cubicBezTo>
                    <a:pt x="362" y="110"/>
                    <a:pt x="365" y="111"/>
                    <a:pt x="365" y="111"/>
                  </a:cubicBezTo>
                  <a:cubicBezTo>
                    <a:pt x="366" y="111"/>
                    <a:pt x="366" y="111"/>
                    <a:pt x="368" y="110"/>
                  </a:cubicBezTo>
                  <a:cubicBezTo>
                    <a:pt x="371" y="110"/>
                    <a:pt x="372" y="110"/>
                    <a:pt x="375" y="110"/>
                  </a:cubicBezTo>
                  <a:cubicBezTo>
                    <a:pt x="376" y="110"/>
                    <a:pt x="376" y="110"/>
                    <a:pt x="378" y="110"/>
                  </a:cubicBezTo>
                  <a:cubicBezTo>
                    <a:pt x="378" y="110"/>
                    <a:pt x="382" y="108"/>
                    <a:pt x="381" y="109"/>
                  </a:cubicBezTo>
                  <a:cubicBezTo>
                    <a:pt x="381" y="111"/>
                    <a:pt x="380" y="111"/>
                    <a:pt x="380" y="112"/>
                  </a:cubicBezTo>
                  <a:cubicBezTo>
                    <a:pt x="380" y="113"/>
                    <a:pt x="380" y="114"/>
                    <a:pt x="383" y="115"/>
                  </a:cubicBezTo>
                  <a:cubicBezTo>
                    <a:pt x="386" y="116"/>
                    <a:pt x="388" y="115"/>
                    <a:pt x="388" y="116"/>
                  </a:cubicBezTo>
                  <a:cubicBezTo>
                    <a:pt x="388" y="118"/>
                    <a:pt x="387" y="116"/>
                    <a:pt x="388" y="118"/>
                  </a:cubicBezTo>
                  <a:cubicBezTo>
                    <a:pt x="389" y="119"/>
                    <a:pt x="385" y="119"/>
                    <a:pt x="389" y="119"/>
                  </a:cubicBezTo>
                  <a:cubicBezTo>
                    <a:pt x="393" y="119"/>
                    <a:pt x="397" y="120"/>
                    <a:pt x="397" y="120"/>
                  </a:cubicBezTo>
                  <a:cubicBezTo>
                    <a:pt x="399" y="119"/>
                    <a:pt x="408" y="120"/>
                    <a:pt x="408" y="120"/>
                  </a:cubicBezTo>
                  <a:cubicBezTo>
                    <a:pt x="408" y="120"/>
                    <a:pt x="402" y="116"/>
                    <a:pt x="400" y="116"/>
                  </a:cubicBezTo>
                  <a:cubicBezTo>
                    <a:pt x="398" y="116"/>
                    <a:pt x="397" y="115"/>
                    <a:pt x="395" y="114"/>
                  </a:cubicBezTo>
                  <a:cubicBezTo>
                    <a:pt x="393" y="114"/>
                    <a:pt x="396" y="113"/>
                    <a:pt x="396" y="113"/>
                  </a:cubicBezTo>
                  <a:cubicBezTo>
                    <a:pt x="397" y="113"/>
                    <a:pt x="397" y="113"/>
                    <a:pt x="398" y="112"/>
                  </a:cubicBezTo>
                  <a:cubicBezTo>
                    <a:pt x="399" y="112"/>
                    <a:pt x="399" y="112"/>
                    <a:pt x="400" y="111"/>
                  </a:cubicBezTo>
                  <a:cubicBezTo>
                    <a:pt x="400" y="111"/>
                    <a:pt x="401" y="111"/>
                    <a:pt x="403" y="111"/>
                  </a:cubicBezTo>
                  <a:cubicBezTo>
                    <a:pt x="404" y="111"/>
                    <a:pt x="408" y="111"/>
                    <a:pt x="408" y="112"/>
                  </a:cubicBezTo>
                  <a:cubicBezTo>
                    <a:pt x="408" y="113"/>
                    <a:pt x="410" y="113"/>
                    <a:pt x="410" y="113"/>
                  </a:cubicBezTo>
                  <a:cubicBezTo>
                    <a:pt x="410" y="113"/>
                    <a:pt x="418" y="111"/>
                    <a:pt x="415" y="111"/>
                  </a:cubicBezTo>
                  <a:cubicBezTo>
                    <a:pt x="411" y="111"/>
                    <a:pt x="408" y="111"/>
                    <a:pt x="408" y="111"/>
                  </a:cubicBezTo>
                  <a:cubicBezTo>
                    <a:pt x="408" y="111"/>
                    <a:pt x="408" y="107"/>
                    <a:pt x="405" y="107"/>
                  </a:cubicBezTo>
                  <a:cubicBezTo>
                    <a:pt x="403" y="106"/>
                    <a:pt x="399" y="106"/>
                    <a:pt x="399" y="106"/>
                  </a:cubicBezTo>
                  <a:cubicBezTo>
                    <a:pt x="399" y="106"/>
                    <a:pt x="398" y="106"/>
                    <a:pt x="397" y="106"/>
                  </a:cubicBezTo>
                  <a:cubicBezTo>
                    <a:pt x="396" y="106"/>
                    <a:pt x="395" y="104"/>
                    <a:pt x="395" y="104"/>
                  </a:cubicBezTo>
                  <a:cubicBezTo>
                    <a:pt x="395" y="104"/>
                    <a:pt x="398" y="104"/>
                    <a:pt x="398" y="103"/>
                  </a:cubicBezTo>
                  <a:cubicBezTo>
                    <a:pt x="398" y="102"/>
                    <a:pt x="401" y="100"/>
                    <a:pt x="401" y="100"/>
                  </a:cubicBezTo>
                  <a:cubicBezTo>
                    <a:pt x="404" y="102"/>
                    <a:pt x="400" y="100"/>
                    <a:pt x="404" y="102"/>
                  </a:cubicBezTo>
                  <a:cubicBezTo>
                    <a:pt x="407" y="104"/>
                    <a:pt x="409" y="104"/>
                    <a:pt x="411" y="105"/>
                  </a:cubicBezTo>
                  <a:cubicBezTo>
                    <a:pt x="413" y="106"/>
                    <a:pt x="411" y="105"/>
                    <a:pt x="413" y="106"/>
                  </a:cubicBezTo>
                  <a:cubicBezTo>
                    <a:pt x="414" y="107"/>
                    <a:pt x="414" y="107"/>
                    <a:pt x="414" y="107"/>
                  </a:cubicBezTo>
                  <a:cubicBezTo>
                    <a:pt x="417" y="107"/>
                    <a:pt x="418" y="107"/>
                    <a:pt x="421" y="107"/>
                  </a:cubicBezTo>
                  <a:cubicBezTo>
                    <a:pt x="421" y="106"/>
                    <a:pt x="421" y="106"/>
                    <a:pt x="421" y="105"/>
                  </a:cubicBezTo>
                  <a:cubicBezTo>
                    <a:pt x="422" y="104"/>
                    <a:pt x="423" y="104"/>
                    <a:pt x="424" y="104"/>
                  </a:cubicBezTo>
                  <a:cubicBezTo>
                    <a:pt x="425" y="103"/>
                    <a:pt x="425" y="103"/>
                    <a:pt x="426" y="102"/>
                  </a:cubicBezTo>
                  <a:cubicBezTo>
                    <a:pt x="425" y="101"/>
                    <a:pt x="425" y="101"/>
                    <a:pt x="424" y="100"/>
                  </a:cubicBezTo>
                  <a:cubicBezTo>
                    <a:pt x="424" y="100"/>
                    <a:pt x="424" y="99"/>
                    <a:pt x="423" y="98"/>
                  </a:cubicBezTo>
                  <a:cubicBezTo>
                    <a:pt x="420" y="98"/>
                    <a:pt x="419" y="97"/>
                    <a:pt x="416" y="98"/>
                  </a:cubicBezTo>
                  <a:cubicBezTo>
                    <a:pt x="414" y="98"/>
                    <a:pt x="410" y="98"/>
                    <a:pt x="410" y="98"/>
                  </a:cubicBezTo>
                  <a:cubicBezTo>
                    <a:pt x="409" y="97"/>
                    <a:pt x="409" y="97"/>
                    <a:pt x="408" y="96"/>
                  </a:cubicBezTo>
                  <a:cubicBezTo>
                    <a:pt x="409" y="95"/>
                    <a:pt x="409" y="95"/>
                    <a:pt x="409" y="94"/>
                  </a:cubicBezTo>
                  <a:cubicBezTo>
                    <a:pt x="409" y="94"/>
                    <a:pt x="409" y="91"/>
                    <a:pt x="406" y="92"/>
                  </a:cubicBezTo>
                  <a:cubicBezTo>
                    <a:pt x="404" y="93"/>
                    <a:pt x="404" y="93"/>
                    <a:pt x="404" y="93"/>
                  </a:cubicBezTo>
                  <a:cubicBezTo>
                    <a:pt x="402" y="92"/>
                    <a:pt x="402" y="92"/>
                    <a:pt x="400" y="91"/>
                  </a:cubicBezTo>
                  <a:cubicBezTo>
                    <a:pt x="399" y="90"/>
                    <a:pt x="398" y="89"/>
                    <a:pt x="397" y="88"/>
                  </a:cubicBezTo>
                  <a:cubicBezTo>
                    <a:pt x="397" y="87"/>
                    <a:pt x="397" y="87"/>
                    <a:pt x="397" y="86"/>
                  </a:cubicBezTo>
                  <a:cubicBezTo>
                    <a:pt x="398" y="85"/>
                    <a:pt x="398" y="85"/>
                    <a:pt x="399" y="84"/>
                  </a:cubicBezTo>
                  <a:cubicBezTo>
                    <a:pt x="398" y="82"/>
                    <a:pt x="398" y="81"/>
                    <a:pt x="397" y="79"/>
                  </a:cubicBezTo>
                  <a:cubicBezTo>
                    <a:pt x="397" y="79"/>
                    <a:pt x="396" y="79"/>
                    <a:pt x="396" y="78"/>
                  </a:cubicBezTo>
                  <a:cubicBezTo>
                    <a:pt x="395" y="78"/>
                    <a:pt x="394" y="77"/>
                    <a:pt x="393" y="76"/>
                  </a:cubicBezTo>
                  <a:cubicBezTo>
                    <a:pt x="393" y="76"/>
                    <a:pt x="393" y="76"/>
                    <a:pt x="392" y="75"/>
                  </a:cubicBezTo>
                  <a:cubicBezTo>
                    <a:pt x="392" y="75"/>
                    <a:pt x="392" y="74"/>
                    <a:pt x="390" y="74"/>
                  </a:cubicBezTo>
                  <a:cubicBezTo>
                    <a:pt x="388" y="73"/>
                    <a:pt x="388" y="73"/>
                    <a:pt x="388" y="73"/>
                  </a:cubicBezTo>
                  <a:cubicBezTo>
                    <a:pt x="387" y="73"/>
                    <a:pt x="386" y="73"/>
                    <a:pt x="385" y="72"/>
                  </a:cubicBezTo>
                  <a:cubicBezTo>
                    <a:pt x="385" y="72"/>
                    <a:pt x="385" y="72"/>
                    <a:pt x="383" y="72"/>
                  </a:cubicBezTo>
                  <a:cubicBezTo>
                    <a:pt x="382" y="71"/>
                    <a:pt x="379" y="70"/>
                    <a:pt x="379" y="70"/>
                  </a:cubicBezTo>
                  <a:cubicBezTo>
                    <a:pt x="379" y="69"/>
                    <a:pt x="378" y="69"/>
                    <a:pt x="378" y="68"/>
                  </a:cubicBezTo>
                  <a:cubicBezTo>
                    <a:pt x="377" y="67"/>
                    <a:pt x="373" y="66"/>
                    <a:pt x="373" y="66"/>
                  </a:cubicBezTo>
                  <a:cubicBezTo>
                    <a:pt x="373" y="66"/>
                    <a:pt x="375" y="65"/>
                    <a:pt x="372" y="64"/>
                  </a:cubicBezTo>
                  <a:cubicBezTo>
                    <a:pt x="369" y="64"/>
                    <a:pt x="369" y="64"/>
                    <a:pt x="367" y="64"/>
                  </a:cubicBezTo>
                  <a:cubicBezTo>
                    <a:pt x="365" y="64"/>
                    <a:pt x="365" y="64"/>
                    <a:pt x="365" y="64"/>
                  </a:cubicBezTo>
                  <a:cubicBezTo>
                    <a:pt x="365" y="63"/>
                    <a:pt x="365" y="63"/>
                    <a:pt x="365" y="62"/>
                  </a:cubicBezTo>
                  <a:cubicBezTo>
                    <a:pt x="366" y="61"/>
                    <a:pt x="366" y="61"/>
                    <a:pt x="366" y="60"/>
                  </a:cubicBezTo>
                  <a:cubicBezTo>
                    <a:pt x="363" y="59"/>
                    <a:pt x="367" y="59"/>
                    <a:pt x="363" y="59"/>
                  </a:cubicBezTo>
                  <a:cubicBezTo>
                    <a:pt x="358" y="59"/>
                    <a:pt x="360" y="59"/>
                    <a:pt x="357" y="59"/>
                  </a:cubicBezTo>
                  <a:cubicBezTo>
                    <a:pt x="354" y="60"/>
                    <a:pt x="354" y="60"/>
                    <a:pt x="354" y="60"/>
                  </a:cubicBezTo>
                  <a:cubicBezTo>
                    <a:pt x="353" y="58"/>
                    <a:pt x="353" y="57"/>
                    <a:pt x="352" y="56"/>
                  </a:cubicBezTo>
                  <a:cubicBezTo>
                    <a:pt x="354" y="55"/>
                    <a:pt x="354" y="55"/>
                    <a:pt x="355" y="54"/>
                  </a:cubicBezTo>
                  <a:cubicBezTo>
                    <a:pt x="355" y="53"/>
                    <a:pt x="355" y="53"/>
                    <a:pt x="354" y="52"/>
                  </a:cubicBezTo>
                  <a:cubicBezTo>
                    <a:pt x="354" y="52"/>
                    <a:pt x="353" y="52"/>
                    <a:pt x="353" y="52"/>
                  </a:cubicBezTo>
                  <a:cubicBezTo>
                    <a:pt x="351" y="51"/>
                    <a:pt x="349" y="51"/>
                    <a:pt x="347" y="50"/>
                  </a:cubicBezTo>
                  <a:close/>
                  <a:moveTo>
                    <a:pt x="401" y="13"/>
                  </a:moveTo>
                  <a:cubicBezTo>
                    <a:pt x="400" y="13"/>
                    <a:pt x="400" y="12"/>
                    <a:pt x="399" y="12"/>
                  </a:cubicBezTo>
                  <a:cubicBezTo>
                    <a:pt x="398" y="12"/>
                    <a:pt x="397" y="11"/>
                    <a:pt x="397" y="11"/>
                  </a:cubicBezTo>
                  <a:cubicBezTo>
                    <a:pt x="396" y="11"/>
                    <a:pt x="396" y="11"/>
                    <a:pt x="395" y="11"/>
                  </a:cubicBezTo>
                  <a:cubicBezTo>
                    <a:pt x="395" y="11"/>
                    <a:pt x="395" y="11"/>
                    <a:pt x="395" y="11"/>
                  </a:cubicBezTo>
                  <a:cubicBezTo>
                    <a:pt x="395" y="11"/>
                    <a:pt x="395" y="11"/>
                    <a:pt x="394" y="11"/>
                  </a:cubicBezTo>
                  <a:cubicBezTo>
                    <a:pt x="394" y="11"/>
                    <a:pt x="394" y="11"/>
                    <a:pt x="394" y="11"/>
                  </a:cubicBezTo>
                  <a:cubicBezTo>
                    <a:pt x="393" y="10"/>
                    <a:pt x="393" y="10"/>
                    <a:pt x="392" y="10"/>
                  </a:cubicBezTo>
                  <a:cubicBezTo>
                    <a:pt x="392" y="10"/>
                    <a:pt x="392" y="10"/>
                    <a:pt x="392" y="10"/>
                  </a:cubicBezTo>
                  <a:cubicBezTo>
                    <a:pt x="392" y="10"/>
                    <a:pt x="390" y="10"/>
                    <a:pt x="389" y="9"/>
                  </a:cubicBezTo>
                  <a:cubicBezTo>
                    <a:pt x="389" y="9"/>
                    <a:pt x="388" y="9"/>
                    <a:pt x="388" y="9"/>
                  </a:cubicBezTo>
                  <a:cubicBezTo>
                    <a:pt x="388" y="9"/>
                    <a:pt x="388" y="9"/>
                    <a:pt x="387" y="9"/>
                  </a:cubicBezTo>
                  <a:cubicBezTo>
                    <a:pt x="387" y="9"/>
                    <a:pt x="385" y="8"/>
                    <a:pt x="385" y="7"/>
                  </a:cubicBezTo>
                  <a:cubicBezTo>
                    <a:pt x="384" y="6"/>
                    <a:pt x="384" y="7"/>
                    <a:pt x="384" y="7"/>
                  </a:cubicBezTo>
                  <a:cubicBezTo>
                    <a:pt x="384" y="7"/>
                    <a:pt x="384" y="7"/>
                    <a:pt x="384" y="7"/>
                  </a:cubicBezTo>
                  <a:cubicBezTo>
                    <a:pt x="383" y="7"/>
                    <a:pt x="383" y="7"/>
                    <a:pt x="383" y="7"/>
                  </a:cubicBezTo>
                  <a:cubicBezTo>
                    <a:pt x="383" y="7"/>
                    <a:pt x="381" y="7"/>
                    <a:pt x="380" y="6"/>
                  </a:cubicBezTo>
                  <a:cubicBezTo>
                    <a:pt x="378" y="5"/>
                    <a:pt x="380" y="6"/>
                    <a:pt x="380" y="6"/>
                  </a:cubicBezTo>
                  <a:cubicBezTo>
                    <a:pt x="380" y="6"/>
                    <a:pt x="379" y="6"/>
                    <a:pt x="379" y="6"/>
                  </a:cubicBezTo>
                  <a:cubicBezTo>
                    <a:pt x="379" y="6"/>
                    <a:pt x="379" y="6"/>
                    <a:pt x="379" y="6"/>
                  </a:cubicBezTo>
                  <a:cubicBezTo>
                    <a:pt x="379" y="6"/>
                    <a:pt x="378" y="6"/>
                    <a:pt x="378" y="7"/>
                  </a:cubicBezTo>
                  <a:cubicBezTo>
                    <a:pt x="377" y="6"/>
                    <a:pt x="377" y="6"/>
                    <a:pt x="376" y="6"/>
                  </a:cubicBezTo>
                  <a:cubicBezTo>
                    <a:pt x="376" y="6"/>
                    <a:pt x="376" y="5"/>
                    <a:pt x="375" y="5"/>
                  </a:cubicBezTo>
                  <a:cubicBezTo>
                    <a:pt x="375" y="5"/>
                    <a:pt x="375" y="5"/>
                    <a:pt x="375" y="5"/>
                  </a:cubicBezTo>
                  <a:cubicBezTo>
                    <a:pt x="374" y="5"/>
                    <a:pt x="374" y="5"/>
                    <a:pt x="374" y="5"/>
                  </a:cubicBezTo>
                  <a:cubicBezTo>
                    <a:pt x="373" y="5"/>
                    <a:pt x="372" y="5"/>
                    <a:pt x="372" y="4"/>
                  </a:cubicBezTo>
                  <a:cubicBezTo>
                    <a:pt x="372" y="4"/>
                    <a:pt x="372" y="4"/>
                    <a:pt x="371" y="4"/>
                  </a:cubicBezTo>
                  <a:cubicBezTo>
                    <a:pt x="371" y="4"/>
                    <a:pt x="371" y="3"/>
                    <a:pt x="370" y="3"/>
                  </a:cubicBezTo>
                  <a:cubicBezTo>
                    <a:pt x="370" y="3"/>
                    <a:pt x="370" y="3"/>
                    <a:pt x="369" y="3"/>
                  </a:cubicBezTo>
                  <a:cubicBezTo>
                    <a:pt x="369" y="3"/>
                    <a:pt x="368" y="3"/>
                    <a:pt x="368" y="3"/>
                  </a:cubicBezTo>
                  <a:cubicBezTo>
                    <a:pt x="367" y="3"/>
                    <a:pt x="367" y="3"/>
                    <a:pt x="367" y="3"/>
                  </a:cubicBezTo>
                  <a:cubicBezTo>
                    <a:pt x="367" y="3"/>
                    <a:pt x="367" y="3"/>
                    <a:pt x="367" y="3"/>
                  </a:cubicBezTo>
                  <a:cubicBezTo>
                    <a:pt x="367" y="4"/>
                    <a:pt x="367" y="4"/>
                    <a:pt x="367" y="5"/>
                  </a:cubicBezTo>
                  <a:cubicBezTo>
                    <a:pt x="367" y="5"/>
                    <a:pt x="366" y="4"/>
                    <a:pt x="366" y="4"/>
                  </a:cubicBezTo>
                  <a:cubicBezTo>
                    <a:pt x="366" y="4"/>
                    <a:pt x="365" y="4"/>
                    <a:pt x="365" y="4"/>
                  </a:cubicBezTo>
                  <a:cubicBezTo>
                    <a:pt x="365" y="4"/>
                    <a:pt x="364" y="4"/>
                    <a:pt x="364" y="4"/>
                  </a:cubicBezTo>
                  <a:cubicBezTo>
                    <a:pt x="364" y="4"/>
                    <a:pt x="364" y="4"/>
                    <a:pt x="364" y="4"/>
                  </a:cubicBezTo>
                  <a:cubicBezTo>
                    <a:pt x="364" y="5"/>
                    <a:pt x="364" y="5"/>
                    <a:pt x="364" y="5"/>
                  </a:cubicBezTo>
                  <a:cubicBezTo>
                    <a:pt x="363" y="5"/>
                    <a:pt x="363" y="5"/>
                    <a:pt x="362" y="5"/>
                  </a:cubicBezTo>
                  <a:cubicBezTo>
                    <a:pt x="361" y="4"/>
                    <a:pt x="361" y="4"/>
                    <a:pt x="360" y="4"/>
                  </a:cubicBezTo>
                  <a:cubicBezTo>
                    <a:pt x="360" y="4"/>
                    <a:pt x="359" y="4"/>
                    <a:pt x="359" y="3"/>
                  </a:cubicBezTo>
                  <a:cubicBezTo>
                    <a:pt x="359" y="3"/>
                    <a:pt x="358" y="3"/>
                    <a:pt x="357" y="3"/>
                  </a:cubicBezTo>
                  <a:cubicBezTo>
                    <a:pt x="357" y="3"/>
                    <a:pt x="357" y="3"/>
                    <a:pt x="357" y="3"/>
                  </a:cubicBezTo>
                  <a:cubicBezTo>
                    <a:pt x="356" y="3"/>
                    <a:pt x="355" y="3"/>
                    <a:pt x="355" y="3"/>
                  </a:cubicBezTo>
                  <a:cubicBezTo>
                    <a:pt x="354" y="3"/>
                    <a:pt x="354" y="3"/>
                    <a:pt x="353" y="3"/>
                  </a:cubicBezTo>
                  <a:cubicBezTo>
                    <a:pt x="353" y="3"/>
                    <a:pt x="353" y="3"/>
                    <a:pt x="352" y="2"/>
                  </a:cubicBezTo>
                  <a:cubicBezTo>
                    <a:pt x="352" y="2"/>
                    <a:pt x="352" y="2"/>
                    <a:pt x="351" y="2"/>
                  </a:cubicBezTo>
                  <a:cubicBezTo>
                    <a:pt x="351" y="2"/>
                    <a:pt x="351" y="2"/>
                    <a:pt x="351" y="2"/>
                  </a:cubicBezTo>
                  <a:cubicBezTo>
                    <a:pt x="350" y="2"/>
                    <a:pt x="349" y="2"/>
                    <a:pt x="348" y="2"/>
                  </a:cubicBezTo>
                  <a:cubicBezTo>
                    <a:pt x="348" y="2"/>
                    <a:pt x="348" y="2"/>
                    <a:pt x="348" y="1"/>
                  </a:cubicBezTo>
                  <a:cubicBezTo>
                    <a:pt x="347" y="1"/>
                    <a:pt x="346" y="1"/>
                    <a:pt x="345" y="1"/>
                  </a:cubicBezTo>
                  <a:cubicBezTo>
                    <a:pt x="345" y="1"/>
                    <a:pt x="342" y="3"/>
                    <a:pt x="341" y="3"/>
                  </a:cubicBezTo>
                  <a:cubicBezTo>
                    <a:pt x="340" y="3"/>
                    <a:pt x="336" y="4"/>
                    <a:pt x="333" y="4"/>
                  </a:cubicBezTo>
                  <a:cubicBezTo>
                    <a:pt x="331" y="4"/>
                    <a:pt x="329" y="3"/>
                    <a:pt x="328" y="3"/>
                  </a:cubicBezTo>
                  <a:cubicBezTo>
                    <a:pt x="327" y="3"/>
                    <a:pt x="326" y="3"/>
                    <a:pt x="322" y="2"/>
                  </a:cubicBezTo>
                  <a:cubicBezTo>
                    <a:pt x="321" y="3"/>
                    <a:pt x="320" y="4"/>
                    <a:pt x="318" y="5"/>
                  </a:cubicBezTo>
                  <a:cubicBezTo>
                    <a:pt x="317" y="5"/>
                    <a:pt x="316" y="5"/>
                    <a:pt x="315" y="6"/>
                  </a:cubicBezTo>
                  <a:cubicBezTo>
                    <a:pt x="315" y="6"/>
                    <a:pt x="312" y="6"/>
                    <a:pt x="307" y="5"/>
                  </a:cubicBezTo>
                  <a:cubicBezTo>
                    <a:pt x="302" y="5"/>
                    <a:pt x="305" y="5"/>
                    <a:pt x="304" y="6"/>
                  </a:cubicBezTo>
                  <a:cubicBezTo>
                    <a:pt x="303" y="6"/>
                    <a:pt x="301" y="7"/>
                    <a:pt x="301" y="7"/>
                  </a:cubicBezTo>
                  <a:cubicBezTo>
                    <a:pt x="300" y="8"/>
                    <a:pt x="299" y="8"/>
                    <a:pt x="298" y="8"/>
                  </a:cubicBezTo>
                  <a:cubicBezTo>
                    <a:pt x="298" y="8"/>
                    <a:pt x="298" y="8"/>
                    <a:pt x="297" y="8"/>
                  </a:cubicBezTo>
                  <a:cubicBezTo>
                    <a:pt x="295" y="9"/>
                    <a:pt x="287" y="10"/>
                    <a:pt x="287" y="10"/>
                  </a:cubicBezTo>
                  <a:cubicBezTo>
                    <a:pt x="287" y="10"/>
                    <a:pt x="285" y="10"/>
                    <a:pt x="284" y="11"/>
                  </a:cubicBezTo>
                  <a:cubicBezTo>
                    <a:pt x="283" y="11"/>
                    <a:pt x="286" y="14"/>
                    <a:pt x="286" y="15"/>
                  </a:cubicBezTo>
                  <a:cubicBezTo>
                    <a:pt x="286" y="16"/>
                    <a:pt x="286" y="18"/>
                    <a:pt x="286" y="18"/>
                  </a:cubicBezTo>
                  <a:cubicBezTo>
                    <a:pt x="288" y="19"/>
                    <a:pt x="289" y="20"/>
                    <a:pt x="292" y="21"/>
                  </a:cubicBezTo>
                  <a:cubicBezTo>
                    <a:pt x="292" y="21"/>
                    <a:pt x="293" y="21"/>
                    <a:pt x="293" y="21"/>
                  </a:cubicBezTo>
                  <a:cubicBezTo>
                    <a:pt x="295" y="23"/>
                    <a:pt x="296" y="24"/>
                    <a:pt x="297" y="26"/>
                  </a:cubicBezTo>
                  <a:cubicBezTo>
                    <a:pt x="297" y="26"/>
                    <a:pt x="297" y="26"/>
                    <a:pt x="297" y="26"/>
                  </a:cubicBezTo>
                  <a:cubicBezTo>
                    <a:pt x="297" y="26"/>
                    <a:pt x="297" y="26"/>
                    <a:pt x="300" y="27"/>
                  </a:cubicBezTo>
                  <a:cubicBezTo>
                    <a:pt x="304" y="29"/>
                    <a:pt x="302" y="27"/>
                    <a:pt x="304" y="27"/>
                  </a:cubicBezTo>
                  <a:cubicBezTo>
                    <a:pt x="307" y="27"/>
                    <a:pt x="304" y="27"/>
                    <a:pt x="306" y="27"/>
                  </a:cubicBezTo>
                  <a:cubicBezTo>
                    <a:pt x="307" y="27"/>
                    <a:pt x="308" y="26"/>
                    <a:pt x="308" y="26"/>
                  </a:cubicBezTo>
                  <a:cubicBezTo>
                    <a:pt x="309" y="27"/>
                    <a:pt x="309" y="27"/>
                    <a:pt x="310" y="28"/>
                  </a:cubicBezTo>
                  <a:cubicBezTo>
                    <a:pt x="310" y="28"/>
                    <a:pt x="311" y="29"/>
                    <a:pt x="311" y="30"/>
                  </a:cubicBezTo>
                  <a:cubicBezTo>
                    <a:pt x="312" y="31"/>
                    <a:pt x="312" y="32"/>
                    <a:pt x="313" y="33"/>
                  </a:cubicBezTo>
                  <a:cubicBezTo>
                    <a:pt x="313" y="34"/>
                    <a:pt x="314" y="34"/>
                    <a:pt x="314" y="35"/>
                  </a:cubicBezTo>
                  <a:cubicBezTo>
                    <a:pt x="314" y="36"/>
                    <a:pt x="315" y="36"/>
                    <a:pt x="315" y="37"/>
                  </a:cubicBezTo>
                  <a:cubicBezTo>
                    <a:pt x="315" y="37"/>
                    <a:pt x="315" y="37"/>
                    <a:pt x="315" y="37"/>
                  </a:cubicBezTo>
                  <a:cubicBezTo>
                    <a:pt x="315" y="37"/>
                    <a:pt x="316" y="37"/>
                    <a:pt x="326" y="36"/>
                  </a:cubicBezTo>
                  <a:cubicBezTo>
                    <a:pt x="338" y="36"/>
                    <a:pt x="326" y="36"/>
                    <a:pt x="326" y="36"/>
                  </a:cubicBezTo>
                  <a:cubicBezTo>
                    <a:pt x="326" y="36"/>
                    <a:pt x="327" y="36"/>
                    <a:pt x="330" y="37"/>
                  </a:cubicBezTo>
                  <a:cubicBezTo>
                    <a:pt x="332" y="38"/>
                    <a:pt x="333" y="38"/>
                    <a:pt x="336" y="38"/>
                  </a:cubicBezTo>
                  <a:cubicBezTo>
                    <a:pt x="339" y="37"/>
                    <a:pt x="336" y="38"/>
                    <a:pt x="339" y="38"/>
                  </a:cubicBezTo>
                  <a:cubicBezTo>
                    <a:pt x="340" y="38"/>
                    <a:pt x="340" y="38"/>
                    <a:pt x="341" y="38"/>
                  </a:cubicBezTo>
                  <a:cubicBezTo>
                    <a:pt x="341" y="38"/>
                    <a:pt x="344" y="39"/>
                    <a:pt x="345" y="40"/>
                  </a:cubicBezTo>
                  <a:cubicBezTo>
                    <a:pt x="347" y="40"/>
                    <a:pt x="347" y="39"/>
                    <a:pt x="350" y="40"/>
                  </a:cubicBezTo>
                  <a:cubicBezTo>
                    <a:pt x="353" y="40"/>
                    <a:pt x="350" y="40"/>
                    <a:pt x="350" y="40"/>
                  </a:cubicBezTo>
                  <a:cubicBezTo>
                    <a:pt x="350" y="40"/>
                    <a:pt x="350" y="40"/>
                    <a:pt x="350" y="37"/>
                  </a:cubicBezTo>
                  <a:cubicBezTo>
                    <a:pt x="351" y="34"/>
                    <a:pt x="350" y="37"/>
                    <a:pt x="350" y="36"/>
                  </a:cubicBezTo>
                  <a:cubicBezTo>
                    <a:pt x="349" y="34"/>
                    <a:pt x="350" y="36"/>
                    <a:pt x="350" y="34"/>
                  </a:cubicBezTo>
                  <a:cubicBezTo>
                    <a:pt x="349" y="32"/>
                    <a:pt x="350" y="34"/>
                    <a:pt x="351" y="33"/>
                  </a:cubicBezTo>
                  <a:cubicBezTo>
                    <a:pt x="352" y="32"/>
                    <a:pt x="351" y="33"/>
                    <a:pt x="352" y="33"/>
                  </a:cubicBezTo>
                  <a:cubicBezTo>
                    <a:pt x="353" y="33"/>
                    <a:pt x="355" y="34"/>
                    <a:pt x="359" y="34"/>
                  </a:cubicBezTo>
                  <a:cubicBezTo>
                    <a:pt x="359" y="34"/>
                    <a:pt x="360" y="33"/>
                    <a:pt x="360" y="32"/>
                  </a:cubicBezTo>
                  <a:cubicBezTo>
                    <a:pt x="361" y="31"/>
                    <a:pt x="360" y="32"/>
                    <a:pt x="358" y="28"/>
                  </a:cubicBezTo>
                  <a:cubicBezTo>
                    <a:pt x="357" y="24"/>
                    <a:pt x="360" y="27"/>
                    <a:pt x="363" y="28"/>
                  </a:cubicBezTo>
                  <a:cubicBezTo>
                    <a:pt x="365" y="28"/>
                    <a:pt x="365" y="27"/>
                    <a:pt x="365" y="27"/>
                  </a:cubicBezTo>
                  <a:cubicBezTo>
                    <a:pt x="365" y="27"/>
                    <a:pt x="365" y="27"/>
                    <a:pt x="365" y="27"/>
                  </a:cubicBezTo>
                  <a:cubicBezTo>
                    <a:pt x="365" y="27"/>
                    <a:pt x="365" y="27"/>
                    <a:pt x="366" y="26"/>
                  </a:cubicBezTo>
                  <a:cubicBezTo>
                    <a:pt x="367" y="25"/>
                    <a:pt x="366" y="26"/>
                    <a:pt x="366" y="25"/>
                  </a:cubicBezTo>
                  <a:cubicBezTo>
                    <a:pt x="367" y="24"/>
                    <a:pt x="367" y="24"/>
                    <a:pt x="367" y="24"/>
                  </a:cubicBezTo>
                  <a:cubicBezTo>
                    <a:pt x="367" y="24"/>
                    <a:pt x="367" y="24"/>
                    <a:pt x="370" y="22"/>
                  </a:cubicBezTo>
                  <a:cubicBezTo>
                    <a:pt x="373" y="20"/>
                    <a:pt x="370" y="22"/>
                    <a:pt x="370" y="22"/>
                  </a:cubicBezTo>
                  <a:cubicBezTo>
                    <a:pt x="370" y="22"/>
                    <a:pt x="370" y="22"/>
                    <a:pt x="373" y="23"/>
                  </a:cubicBezTo>
                  <a:cubicBezTo>
                    <a:pt x="375" y="24"/>
                    <a:pt x="373" y="23"/>
                    <a:pt x="375" y="24"/>
                  </a:cubicBezTo>
                  <a:cubicBezTo>
                    <a:pt x="377" y="25"/>
                    <a:pt x="376" y="23"/>
                    <a:pt x="376" y="23"/>
                  </a:cubicBezTo>
                  <a:cubicBezTo>
                    <a:pt x="376" y="23"/>
                    <a:pt x="376" y="23"/>
                    <a:pt x="378" y="22"/>
                  </a:cubicBezTo>
                  <a:cubicBezTo>
                    <a:pt x="381" y="20"/>
                    <a:pt x="378" y="22"/>
                    <a:pt x="379" y="19"/>
                  </a:cubicBezTo>
                  <a:cubicBezTo>
                    <a:pt x="380" y="17"/>
                    <a:pt x="379" y="19"/>
                    <a:pt x="379" y="19"/>
                  </a:cubicBezTo>
                  <a:cubicBezTo>
                    <a:pt x="379" y="19"/>
                    <a:pt x="379" y="19"/>
                    <a:pt x="382" y="19"/>
                  </a:cubicBezTo>
                  <a:cubicBezTo>
                    <a:pt x="384" y="18"/>
                    <a:pt x="382" y="19"/>
                    <a:pt x="384" y="19"/>
                  </a:cubicBezTo>
                  <a:cubicBezTo>
                    <a:pt x="386" y="20"/>
                    <a:pt x="384" y="19"/>
                    <a:pt x="384" y="18"/>
                  </a:cubicBezTo>
                  <a:cubicBezTo>
                    <a:pt x="384" y="18"/>
                    <a:pt x="384" y="18"/>
                    <a:pt x="384" y="17"/>
                  </a:cubicBezTo>
                  <a:cubicBezTo>
                    <a:pt x="384" y="17"/>
                    <a:pt x="384" y="17"/>
                    <a:pt x="385" y="16"/>
                  </a:cubicBezTo>
                  <a:cubicBezTo>
                    <a:pt x="385" y="16"/>
                    <a:pt x="385" y="16"/>
                    <a:pt x="387" y="17"/>
                  </a:cubicBezTo>
                  <a:cubicBezTo>
                    <a:pt x="389" y="17"/>
                    <a:pt x="387" y="16"/>
                    <a:pt x="391" y="17"/>
                  </a:cubicBezTo>
                  <a:cubicBezTo>
                    <a:pt x="394" y="17"/>
                    <a:pt x="391" y="17"/>
                    <a:pt x="392" y="17"/>
                  </a:cubicBezTo>
                  <a:cubicBezTo>
                    <a:pt x="393" y="18"/>
                    <a:pt x="396" y="18"/>
                    <a:pt x="396" y="18"/>
                  </a:cubicBezTo>
                  <a:cubicBezTo>
                    <a:pt x="396" y="16"/>
                    <a:pt x="396" y="16"/>
                    <a:pt x="397" y="15"/>
                  </a:cubicBezTo>
                  <a:cubicBezTo>
                    <a:pt x="397" y="15"/>
                    <a:pt x="397" y="15"/>
                    <a:pt x="397" y="14"/>
                  </a:cubicBezTo>
                  <a:cubicBezTo>
                    <a:pt x="398" y="13"/>
                    <a:pt x="401" y="14"/>
                    <a:pt x="401" y="14"/>
                  </a:cubicBezTo>
                  <a:lnTo>
                    <a:pt x="401" y="13"/>
                  </a:lnTo>
                  <a:close/>
                  <a:moveTo>
                    <a:pt x="438" y="25"/>
                  </a:moveTo>
                  <a:cubicBezTo>
                    <a:pt x="438" y="26"/>
                    <a:pt x="438" y="26"/>
                    <a:pt x="439" y="28"/>
                  </a:cubicBezTo>
                  <a:cubicBezTo>
                    <a:pt x="439" y="28"/>
                    <a:pt x="439" y="29"/>
                    <a:pt x="439" y="30"/>
                  </a:cubicBezTo>
                  <a:cubicBezTo>
                    <a:pt x="439" y="30"/>
                    <a:pt x="439" y="30"/>
                    <a:pt x="438" y="30"/>
                  </a:cubicBezTo>
                  <a:cubicBezTo>
                    <a:pt x="437" y="29"/>
                    <a:pt x="437" y="28"/>
                    <a:pt x="436" y="27"/>
                  </a:cubicBezTo>
                  <a:cubicBezTo>
                    <a:pt x="434" y="26"/>
                    <a:pt x="434" y="26"/>
                    <a:pt x="432" y="25"/>
                  </a:cubicBezTo>
                  <a:cubicBezTo>
                    <a:pt x="431" y="24"/>
                    <a:pt x="430" y="24"/>
                    <a:pt x="429" y="23"/>
                  </a:cubicBezTo>
                  <a:cubicBezTo>
                    <a:pt x="429" y="24"/>
                    <a:pt x="429" y="24"/>
                    <a:pt x="430" y="25"/>
                  </a:cubicBezTo>
                  <a:cubicBezTo>
                    <a:pt x="430" y="26"/>
                    <a:pt x="430" y="26"/>
                    <a:pt x="431" y="27"/>
                  </a:cubicBezTo>
                  <a:cubicBezTo>
                    <a:pt x="430" y="27"/>
                    <a:pt x="429" y="27"/>
                    <a:pt x="429" y="26"/>
                  </a:cubicBezTo>
                  <a:cubicBezTo>
                    <a:pt x="428" y="25"/>
                    <a:pt x="427" y="25"/>
                    <a:pt x="427" y="24"/>
                  </a:cubicBezTo>
                  <a:cubicBezTo>
                    <a:pt x="426" y="24"/>
                    <a:pt x="426" y="23"/>
                    <a:pt x="426" y="23"/>
                  </a:cubicBezTo>
                  <a:cubicBezTo>
                    <a:pt x="426" y="23"/>
                    <a:pt x="425" y="22"/>
                    <a:pt x="425" y="22"/>
                  </a:cubicBezTo>
                  <a:cubicBezTo>
                    <a:pt x="425" y="22"/>
                    <a:pt x="424" y="21"/>
                    <a:pt x="424" y="21"/>
                  </a:cubicBezTo>
                  <a:cubicBezTo>
                    <a:pt x="423" y="20"/>
                    <a:pt x="423" y="20"/>
                    <a:pt x="422" y="20"/>
                  </a:cubicBezTo>
                  <a:cubicBezTo>
                    <a:pt x="422" y="20"/>
                    <a:pt x="422" y="20"/>
                    <a:pt x="422" y="21"/>
                  </a:cubicBezTo>
                  <a:cubicBezTo>
                    <a:pt x="422" y="21"/>
                    <a:pt x="421" y="21"/>
                    <a:pt x="420" y="20"/>
                  </a:cubicBezTo>
                  <a:cubicBezTo>
                    <a:pt x="419" y="20"/>
                    <a:pt x="419" y="20"/>
                    <a:pt x="416" y="19"/>
                  </a:cubicBezTo>
                  <a:cubicBezTo>
                    <a:pt x="413" y="18"/>
                    <a:pt x="413" y="18"/>
                    <a:pt x="413" y="18"/>
                  </a:cubicBezTo>
                  <a:cubicBezTo>
                    <a:pt x="411" y="18"/>
                    <a:pt x="410" y="18"/>
                    <a:pt x="408" y="18"/>
                  </a:cubicBezTo>
                  <a:cubicBezTo>
                    <a:pt x="408" y="19"/>
                    <a:pt x="408" y="19"/>
                    <a:pt x="408" y="20"/>
                  </a:cubicBezTo>
                  <a:cubicBezTo>
                    <a:pt x="406" y="19"/>
                    <a:pt x="405" y="19"/>
                    <a:pt x="403" y="18"/>
                  </a:cubicBezTo>
                  <a:cubicBezTo>
                    <a:pt x="403" y="19"/>
                    <a:pt x="402" y="19"/>
                    <a:pt x="402" y="20"/>
                  </a:cubicBezTo>
                  <a:cubicBezTo>
                    <a:pt x="401" y="20"/>
                    <a:pt x="400" y="20"/>
                    <a:pt x="399" y="19"/>
                  </a:cubicBezTo>
                  <a:cubicBezTo>
                    <a:pt x="398" y="20"/>
                    <a:pt x="397" y="20"/>
                    <a:pt x="397" y="20"/>
                  </a:cubicBezTo>
                  <a:cubicBezTo>
                    <a:pt x="396" y="21"/>
                    <a:pt x="396" y="21"/>
                    <a:pt x="395" y="21"/>
                  </a:cubicBezTo>
                  <a:cubicBezTo>
                    <a:pt x="393" y="21"/>
                    <a:pt x="392" y="21"/>
                    <a:pt x="390" y="21"/>
                  </a:cubicBezTo>
                  <a:cubicBezTo>
                    <a:pt x="389" y="21"/>
                    <a:pt x="388" y="21"/>
                    <a:pt x="386" y="21"/>
                  </a:cubicBezTo>
                  <a:cubicBezTo>
                    <a:pt x="387" y="22"/>
                    <a:pt x="387" y="22"/>
                    <a:pt x="387" y="23"/>
                  </a:cubicBezTo>
                  <a:cubicBezTo>
                    <a:pt x="391" y="24"/>
                    <a:pt x="392" y="24"/>
                    <a:pt x="395" y="25"/>
                  </a:cubicBezTo>
                  <a:cubicBezTo>
                    <a:pt x="395" y="26"/>
                    <a:pt x="396" y="27"/>
                    <a:pt x="396" y="28"/>
                  </a:cubicBezTo>
                  <a:cubicBezTo>
                    <a:pt x="396" y="29"/>
                    <a:pt x="396" y="29"/>
                    <a:pt x="396" y="29"/>
                  </a:cubicBezTo>
                  <a:cubicBezTo>
                    <a:pt x="394" y="30"/>
                    <a:pt x="394" y="30"/>
                    <a:pt x="393" y="31"/>
                  </a:cubicBezTo>
                  <a:cubicBezTo>
                    <a:pt x="390" y="30"/>
                    <a:pt x="389" y="30"/>
                    <a:pt x="387" y="30"/>
                  </a:cubicBezTo>
                  <a:cubicBezTo>
                    <a:pt x="385" y="30"/>
                    <a:pt x="384" y="30"/>
                    <a:pt x="382" y="29"/>
                  </a:cubicBezTo>
                  <a:cubicBezTo>
                    <a:pt x="380" y="29"/>
                    <a:pt x="379" y="29"/>
                    <a:pt x="377" y="29"/>
                  </a:cubicBezTo>
                  <a:cubicBezTo>
                    <a:pt x="375" y="29"/>
                    <a:pt x="373" y="29"/>
                    <a:pt x="371" y="29"/>
                  </a:cubicBezTo>
                  <a:cubicBezTo>
                    <a:pt x="371" y="30"/>
                    <a:pt x="371" y="30"/>
                    <a:pt x="370" y="31"/>
                  </a:cubicBezTo>
                  <a:cubicBezTo>
                    <a:pt x="371" y="32"/>
                    <a:pt x="372" y="32"/>
                    <a:pt x="373" y="33"/>
                  </a:cubicBezTo>
                  <a:cubicBezTo>
                    <a:pt x="374" y="34"/>
                    <a:pt x="375" y="35"/>
                    <a:pt x="376" y="36"/>
                  </a:cubicBezTo>
                  <a:cubicBezTo>
                    <a:pt x="378" y="36"/>
                    <a:pt x="379" y="36"/>
                    <a:pt x="381" y="37"/>
                  </a:cubicBezTo>
                  <a:cubicBezTo>
                    <a:pt x="383" y="36"/>
                    <a:pt x="384" y="36"/>
                    <a:pt x="386" y="36"/>
                  </a:cubicBezTo>
                  <a:cubicBezTo>
                    <a:pt x="389" y="36"/>
                    <a:pt x="390" y="36"/>
                    <a:pt x="393" y="37"/>
                  </a:cubicBezTo>
                  <a:cubicBezTo>
                    <a:pt x="394" y="37"/>
                    <a:pt x="395" y="37"/>
                    <a:pt x="396" y="38"/>
                  </a:cubicBezTo>
                  <a:cubicBezTo>
                    <a:pt x="395" y="38"/>
                    <a:pt x="394" y="39"/>
                    <a:pt x="393" y="39"/>
                  </a:cubicBezTo>
                  <a:cubicBezTo>
                    <a:pt x="390" y="39"/>
                    <a:pt x="389" y="39"/>
                    <a:pt x="386" y="39"/>
                  </a:cubicBezTo>
                  <a:cubicBezTo>
                    <a:pt x="384" y="39"/>
                    <a:pt x="383" y="39"/>
                    <a:pt x="382" y="39"/>
                  </a:cubicBezTo>
                  <a:cubicBezTo>
                    <a:pt x="380" y="39"/>
                    <a:pt x="379" y="39"/>
                    <a:pt x="377" y="38"/>
                  </a:cubicBezTo>
                  <a:cubicBezTo>
                    <a:pt x="376" y="38"/>
                    <a:pt x="376" y="38"/>
                    <a:pt x="375" y="38"/>
                  </a:cubicBezTo>
                  <a:cubicBezTo>
                    <a:pt x="375" y="39"/>
                    <a:pt x="375" y="39"/>
                    <a:pt x="375" y="39"/>
                  </a:cubicBezTo>
                  <a:cubicBezTo>
                    <a:pt x="377" y="40"/>
                    <a:pt x="379" y="40"/>
                    <a:pt x="381" y="41"/>
                  </a:cubicBezTo>
                  <a:cubicBezTo>
                    <a:pt x="382" y="41"/>
                    <a:pt x="382" y="42"/>
                    <a:pt x="382" y="43"/>
                  </a:cubicBezTo>
                  <a:cubicBezTo>
                    <a:pt x="383" y="44"/>
                    <a:pt x="383" y="44"/>
                    <a:pt x="383" y="45"/>
                  </a:cubicBezTo>
                  <a:cubicBezTo>
                    <a:pt x="385" y="45"/>
                    <a:pt x="385" y="45"/>
                    <a:pt x="387" y="46"/>
                  </a:cubicBezTo>
                  <a:cubicBezTo>
                    <a:pt x="388" y="45"/>
                    <a:pt x="389" y="45"/>
                    <a:pt x="390" y="45"/>
                  </a:cubicBezTo>
                  <a:cubicBezTo>
                    <a:pt x="392" y="44"/>
                    <a:pt x="393" y="44"/>
                    <a:pt x="395" y="44"/>
                  </a:cubicBezTo>
                  <a:cubicBezTo>
                    <a:pt x="396" y="44"/>
                    <a:pt x="396" y="44"/>
                    <a:pt x="398" y="45"/>
                  </a:cubicBezTo>
                  <a:cubicBezTo>
                    <a:pt x="399" y="45"/>
                    <a:pt x="399" y="45"/>
                    <a:pt x="400" y="45"/>
                  </a:cubicBezTo>
                  <a:cubicBezTo>
                    <a:pt x="401" y="45"/>
                    <a:pt x="402" y="45"/>
                    <a:pt x="404" y="45"/>
                  </a:cubicBezTo>
                  <a:cubicBezTo>
                    <a:pt x="404" y="45"/>
                    <a:pt x="404" y="45"/>
                    <a:pt x="406" y="45"/>
                  </a:cubicBezTo>
                  <a:cubicBezTo>
                    <a:pt x="407" y="46"/>
                    <a:pt x="409" y="46"/>
                    <a:pt x="409" y="46"/>
                  </a:cubicBezTo>
                  <a:cubicBezTo>
                    <a:pt x="409" y="47"/>
                    <a:pt x="409" y="47"/>
                    <a:pt x="408" y="48"/>
                  </a:cubicBezTo>
                  <a:cubicBezTo>
                    <a:pt x="410" y="48"/>
                    <a:pt x="410" y="48"/>
                    <a:pt x="412" y="49"/>
                  </a:cubicBezTo>
                  <a:cubicBezTo>
                    <a:pt x="413" y="49"/>
                    <a:pt x="414" y="49"/>
                    <a:pt x="416" y="49"/>
                  </a:cubicBezTo>
                  <a:cubicBezTo>
                    <a:pt x="417" y="49"/>
                    <a:pt x="417" y="50"/>
                    <a:pt x="419" y="51"/>
                  </a:cubicBezTo>
                  <a:cubicBezTo>
                    <a:pt x="419" y="51"/>
                    <a:pt x="419" y="51"/>
                    <a:pt x="419" y="52"/>
                  </a:cubicBezTo>
                  <a:cubicBezTo>
                    <a:pt x="420" y="53"/>
                    <a:pt x="421" y="53"/>
                    <a:pt x="422" y="53"/>
                  </a:cubicBezTo>
                  <a:cubicBezTo>
                    <a:pt x="422" y="53"/>
                    <a:pt x="423" y="54"/>
                    <a:pt x="423" y="54"/>
                  </a:cubicBezTo>
                  <a:cubicBezTo>
                    <a:pt x="424" y="54"/>
                    <a:pt x="425" y="55"/>
                    <a:pt x="426" y="55"/>
                  </a:cubicBezTo>
                  <a:cubicBezTo>
                    <a:pt x="426" y="56"/>
                    <a:pt x="426" y="57"/>
                    <a:pt x="426" y="58"/>
                  </a:cubicBezTo>
                  <a:cubicBezTo>
                    <a:pt x="429" y="59"/>
                    <a:pt x="430" y="60"/>
                    <a:pt x="433" y="61"/>
                  </a:cubicBezTo>
                  <a:cubicBezTo>
                    <a:pt x="433" y="62"/>
                    <a:pt x="433" y="63"/>
                    <a:pt x="434" y="64"/>
                  </a:cubicBezTo>
                  <a:cubicBezTo>
                    <a:pt x="434" y="66"/>
                    <a:pt x="435" y="67"/>
                    <a:pt x="435" y="67"/>
                  </a:cubicBezTo>
                  <a:cubicBezTo>
                    <a:pt x="436" y="67"/>
                    <a:pt x="436" y="67"/>
                    <a:pt x="437" y="67"/>
                  </a:cubicBezTo>
                  <a:cubicBezTo>
                    <a:pt x="437" y="68"/>
                    <a:pt x="438" y="68"/>
                    <a:pt x="439" y="68"/>
                  </a:cubicBezTo>
                  <a:cubicBezTo>
                    <a:pt x="439" y="69"/>
                    <a:pt x="439" y="70"/>
                    <a:pt x="440" y="70"/>
                  </a:cubicBezTo>
                  <a:cubicBezTo>
                    <a:pt x="440" y="71"/>
                    <a:pt x="440" y="71"/>
                    <a:pt x="440" y="72"/>
                  </a:cubicBezTo>
                  <a:cubicBezTo>
                    <a:pt x="439" y="71"/>
                    <a:pt x="439" y="71"/>
                    <a:pt x="438" y="71"/>
                  </a:cubicBezTo>
                  <a:cubicBezTo>
                    <a:pt x="438" y="71"/>
                    <a:pt x="437" y="71"/>
                    <a:pt x="437" y="72"/>
                  </a:cubicBezTo>
                  <a:cubicBezTo>
                    <a:pt x="437" y="73"/>
                    <a:pt x="436" y="73"/>
                    <a:pt x="437" y="74"/>
                  </a:cubicBezTo>
                  <a:cubicBezTo>
                    <a:pt x="437" y="74"/>
                    <a:pt x="437" y="73"/>
                    <a:pt x="437" y="74"/>
                  </a:cubicBezTo>
                  <a:cubicBezTo>
                    <a:pt x="437" y="76"/>
                    <a:pt x="438" y="77"/>
                    <a:pt x="438" y="77"/>
                  </a:cubicBezTo>
                  <a:cubicBezTo>
                    <a:pt x="439" y="78"/>
                    <a:pt x="440" y="78"/>
                    <a:pt x="441" y="79"/>
                  </a:cubicBezTo>
                  <a:cubicBezTo>
                    <a:pt x="443" y="78"/>
                    <a:pt x="443" y="78"/>
                    <a:pt x="445" y="78"/>
                  </a:cubicBezTo>
                  <a:cubicBezTo>
                    <a:pt x="445" y="78"/>
                    <a:pt x="445" y="77"/>
                    <a:pt x="444" y="77"/>
                  </a:cubicBezTo>
                  <a:cubicBezTo>
                    <a:pt x="444" y="77"/>
                    <a:pt x="445" y="77"/>
                    <a:pt x="446" y="77"/>
                  </a:cubicBezTo>
                  <a:cubicBezTo>
                    <a:pt x="447" y="77"/>
                    <a:pt x="445" y="75"/>
                    <a:pt x="447" y="77"/>
                  </a:cubicBezTo>
                  <a:cubicBezTo>
                    <a:pt x="449" y="78"/>
                    <a:pt x="448" y="77"/>
                    <a:pt x="449" y="78"/>
                  </a:cubicBezTo>
                  <a:cubicBezTo>
                    <a:pt x="450" y="79"/>
                    <a:pt x="451" y="80"/>
                    <a:pt x="451" y="80"/>
                  </a:cubicBezTo>
                  <a:cubicBezTo>
                    <a:pt x="452" y="80"/>
                    <a:pt x="452" y="80"/>
                    <a:pt x="454" y="81"/>
                  </a:cubicBezTo>
                  <a:cubicBezTo>
                    <a:pt x="454" y="81"/>
                    <a:pt x="455" y="81"/>
                    <a:pt x="456" y="81"/>
                  </a:cubicBezTo>
                  <a:cubicBezTo>
                    <a:pt x="456" y="81"/>
                    <a:pt x="457" y="80"/>
                    <a:pt x="457" y="82"/>
                  </a:cubicBezTo>
                  <a:cubicBezTo>
                    <a:pt x="458" y="84"/>
                    <a:pt x="459" y="83"/>
                    <a:pt x="458" y="84"/>
                  </a:cubicBezTo>
                  <a:cubicBezTo>
                    <a:pt x="458" y="84"/>
                    <a:pt x="460" y="84"/>
                    <a:pt x="458" y="84"/>
                  </a:cubicBezTo>
                  <a:cubicBezTo>
                    <a:pt x="456" y="85"/>
                    <a:pt x="452" y="84"/>
                    <a:pt x="452" y="84"/>
                  </a:cubicBezTo>
                  <a:cubicBezTo>
                    <a:pt x="451" y="83"/>
                    <a:pt x="451" y="83"/>
                    <a:pt x="450" y="83"/>
                  </a:cubicBezTo>
                  <a:cubicBezTo>
                    <a:pt x="448" y="82"/>
                    <a:pt x="447" y="82"/>
                    <a:pt x="446" y="82"/>
                  </a:cubicBezTo>
                  <a:cubicBezTo>
                    <a:pt x="446" y="82"/>
                    <a:pt x="446" y="82"/>
                    <a:pt x="445" y="82"/>
                  </a:cubicBezTo>
                  <a:cubicBezTo>
                    <a:pt x="444" y="83"/>
                    <a:pt x="444" y="82"/>
                    <a:pt x="444" y="83"/>
                  </a:cubicBezTo>
                  <a:cubicBezTo>
                    <a:pt x="443" y="84"/>
                    <a:pt x="443" y="82"/>
                    <a:pt x="443" y="84"/>
                  </a:cubicBezTo>
                  <a:cubicBezTo>
                    <a:pt x="444" y="85"/>
                    <a:pt x="444" y="85"/>
                    <a:pt x="444" y="85"/>
                  </a:cubicBezTo>
                  <a:cubicBezTo>
                    <a:pt x="443" y="85"/>
                    <a:pt x="443" y="85"/>
                    <a:pt x="443" y="86"/>
                  </a:cubicBezTo>
                  <a:cubicBezTo>
                    <a:pt x="443" y="86"/>
                    <a:pt x="441" y="86"/>
                    <a:pt x="441" y="87"/>
                  </a:cubicBezTo>
                  <a:cubicBezTo>
                    <a:pt x="441" y="87"/>
                    <a:pt x="441" y="87"/>
                    <a:pt x="441" y="87"/>
                  </a:cubicBezTo>
                  <a:cubicBezTo>
                    <a:pt x="441" y="87"/>
                    <a:pt x="441" y="88"/>
                    <a:pt x="442" y="88"/>
                  </a:cubicBezTo>
                  <a:cubicBezTo>
                    <a:pt x="443" y="88"/>
                    <a:pt x="443" y="88"/>
                    <a:pt x="444" y="89"/>
                  </a:cubicBezTo>
                  <a:cubicBezTo>
                    <a:pt x="445" y="89"/>
                    <a:pt x="446" y="89"/>
                    <a:pt x="447" y="89"/>
                  </a:cubicBezTo>
                  <a:cubicBezTo>
                    <a:pt x="447" y="89"/>
                    <a:pt x="448" y="90"/>
                    <a:pt x="447" y="91"/>
                  </a:cubicBezTo>
                  <a:cubicBezTo>
                    <a:pt x="446" y="91"/>
                    <a:pt x="446" y="91"/>
                    <a:pt x="446" y="91"/>
                  </a:cubicBezTo>
                  <a:cubicBezTo>
                    <a:pt x="447" y="92"/>
                    <a:pt x="448" y="92"/>
                    <a:pt x="449" y="93"/>
                  </a:cubicBezTo>
                  <a:cubicBezTo>
                    <a:pt x="450" y="93"/>
                    <a:pt x="451" y="92"/>
                    <a:pt x="452" y="92"/>
                  </a:cubicBezTo>
                  <a:cubicBezTo>
                    <a:pt x="452" y="92"/>
                    <a:pt x="453" y="92"/>
                    <a:pt x="453" y="91"/>
                  </a:cubicBezTo>
                  <a:cubicBezTo>
                    <a:pt x="453" y="91"/>
                    <a:pt x="453" y="90"/>
                    <a:pt x="453" y="90"/>
                  </a:cubicBezTo>
                  <a:cubicBezTo>
                    <a:pt x="452" y="89"/>
                    <a:pt x="451" y="89"/>
                    <a:pt x="450" y="88"/>
                  </a:cubicBezTo>
                  <a:cubicBezTo>
                    <a:pt x="450" y="88"/>
                    <a:pt x="450" y="87"/>
                    <a:pt x="450" y="87"/>
                  </a:cubicBezTo>
                  <a:cubicBezTo>
                    <a:pt x="451" y="87"/>
                    <a:pt x="452" y="87"/>
                    <a:pt x="453" y="87"/>
                  </a:cubicBezTo>
                  <a:cubicBezTo>
                    <a:pt x="454" y="87"/>
                    <a:pt x="455" y="87"/>
                    <a:pt x="456" y="87"/>
                  </a:cubicBezTo>
                  <a:cubicBezTo>
                    <a:pt x="456" y="87"/>
                    <a:pt x="457" y="88"/>
                    <a:pt x="458" y="88"/>
                  </a:cubicBezTo>
                  <a:cubicBezTo>
                    <a:pt x="459" y="89"/>
                    <a:pt x="459" y="90"/>
                    <a:pt x="459" y="90"/>
                  </a:cubicBezTo>
                  <a:cubicBezTo>
                    <a:pt x="458" y="91"/>
                    <a:pt x="458" y="91"/>
                    <a:pt x="458" y="92"/>
                  </a:cubicBezTo>
                  <a:cubicBezTo>
                    <a:pt x="458" y="93"/>
                    <a:pt x="458" y="93"/>
                    <a:pt x="458" y="93"/>
                  </a:cubicBezTo>
                  <a:cubicBezTo>
                    <a:pt x="458" y="93"/>
                    <a:pt x="456" y="91"/>
                    <a:pt x="458" y="93"/>
                  </a:cubicBezTo>
                  <a:cubicBezTo>
                    <a:pt x="459" y="95"/>
                    <a:pt x="461" y="96"/>
                    <a:pt x="461" y="96"/>
                  </a:cubicBezTo>
                  <a:cubicBezTo>
                    <a:pt x="461" y="96"/>
                    <a:pt x="460" y="97"/>
                    <a:pt x="459" y="97"/>
                  </a:cubicBezTo>
                  <a:cubicBezTo>
                    <a:pt x="458" y="97"/>
                    <a:pt x="458" y="97"/>
                    <a:pt x="458" y="97"/>
                  </a:cubicBezTo>
                  <a:cubicBezTo>
                    <a:pt x="456" y="97"/>
                    <a:pt x="455" y="96"/>
                    <a:pt x="454" y="96"/>
                  </a:cubicBezTo>
                  <a:cubicBezTo>
                    <a:pt x="453" y="96"/>
                    <a:pt x="453" y="96"/>
                    <a:pt x="453" y="96"/>
                  </a:cubicBezTo>
                  <a:cubicBezTo>
                    <a:pt x="453" y="98"/>
                    <a:pt x="453" y="98"/>
                    <a:pt x="453" y="98"/>
                  </a:cubicBezTo>
                  <a:cubicBezTo>
                    <a:pt x="453" y="98"/>
                    <a:pt x="456" y="99"/>
                    <a:pt x="454" y="99"/>
                  </a:cubicBezTo>
                  <a:cubicBezTo>
                    <a:pt x="452" y="99"/>
                    <a:pt x="452" y="99"/>
                    <a:pt x="452" y="99"/>
                  </a:cubicBezTo>
                  <a:cubicBezTo>
                    <a:pt x="452" y="99"/>
                    <a:pt x="451" y="99"/>
                    <a:pt x="451" y="100"/>
                  </a:cubicBezTo>
                  <a:cubicBezTo>
                    <a:pt x="451" y="101"/>
                    <a:pt x="451" y="103"/>
                    <a:pt x="451" y="103"/>
                  </a:cubicBezTo>
                  <a:cubicBezTo>
                    <a:pt x="453" y="103"/>
                    <a:pt x="453" y="103"/>
                    <a:pt x="454" y="104"/>
                  </a:cubicBezTo>
                  <a:cubicBezTo>
                    <a:pt x="454" y="104"/>
                    <a:pt x="454" y="105"/>
                    <a:pt x="454" y="105"/>
                  </a:cubicBezTo>
                  <a:cubicBezTo>
                    <a:pt x="454" y="106"/>
                    <a:pt x="454" y="106"/>
                    <a:pt x="454" y="106"/>
                  </a:cubicBezTo>
                  <a:cubicBezTo>
                    <a:pt x="455" y="107"/>
                    <a:pt x="455" y="107"/>
                    <a:pt x="456" y="108"/>
                  </a:cubicBezTo>
                  <a:cubicBezTo>
                    <a:pt x="456" y="108"/>
                    <a:pt x="453" y="109"/>
                    <a:pt x="455" y="110"/>
                  </a:cubicBezTo>
                  <a:cubicBezTo>
                    <a:pt x="457" y="110"/>
                    <a:pt x="459" y="111"/>
                    <a:pt x="459" y="111"/>
                  </a:cubicBezTo>
                  <a:cubicBezTo>
                    <a:pt x="460" y="111"/>
                    <a:pt x="459" y="112"/>
                    <a:pt x="459" y="112"/>
                  </a:cubicBezTo>
                  <a:cubicBezTo>
                    <a:pt x="459" y="112"/>
                    <a:pt x="459" y="113"/>
                    <a:pt x="459" y="113"/>
                  </a:cubicBezTo>
                  <a:cubicBezTo>
                    <a:pt x="459" y="113"/>
                    <a:pt x="460" y="114"/>
                    <a:pt x="460" y="114"/>
                  </a:cubicBezTo>
                  <a:cubicBezTo>
                    <a:pt x="461" y="115"/>
                    <a:pt x="463" y="116"/>
                    <a:pt x="463" y="116"/>
                  </a:cubicBezTo>
                  <a:cubicBezTo>
                    <a:pt x="463" y="116"/>
                    <a:pt x="463" y="117"/>
                    <a:pt x="463" y="118"/>
                  </a:cubicBezTo>
                  <a:cubicBezTo>
                    <a:pt x="463" y="118"/>
                    <a:pt x="463" y="118"/>
                    <a:pt x="463" y="118"/>
                  </a:cubicBezTo>
                  <a:cubicBezTo>
                    <a:pt x="463" y="118"/>
                    <a:pt x="463" y="118"/>
                    <a:pt x="463" y="119"/>
                  </a:cubicBezTo>
                  <a:cubicBezTo>
                    <a:pt x="463" y="120"/>
                    <a:pt x="464" y="121"/>
                    <a:pt x="464" y="121"/>
                  </a:cubicBezTo>
                  <a:cubicBezTo>
                    <a:pt x="464" y="121"/>
                    <a:pt x="464" y="121"/>
                    <a:pt x="465" y="121"/>
                  </a:cubicBezTo>
                  <a:cubicBezTo>
                    <a:pt x="466" y="122"/>
                    <a:pt x="469" y="122"/>
                    <a:pt x="469" y="123"/>
                  </a:cubicBezTo>
                  <a:cubicBezTo>
                    <a:pt x="470" y="123"/>
                    <a:pt x="469" y="125"/>
                    <a:pt x="469" y="125"/>
                  </a:cubicBezTo>
                  <a:cubicBezTo>
                    <a:pt x="469" y="125"/>
                    <a:pt x="470" y="126"/>
                    <a:pt x="471" y="126"/>
                  </a:cubicBezTo>
                  <a:cubicBezTo>
                    <a:pt x="472" y="127"/>
                    <a:pt x="472" y="126"/>
                    <a:pt x="472" y="127"/>
                  </a:cubicBezTo>
                  <a:cubicBezTo>
                    <a:pt x="473" y="128"/>
                    <a:pt x="473" y="128"/>
                    <a:pt x="474" y="128"/>
                  </a:cubicBezTo>
                  <a:cubicBezTo>
                    <a:pt x="474" y="129"/>
                    <a:pt x="474" y="128"/>
                    <a:pt x="474" y="129"/>
                  </a:cubicBezTo>
                  <a:cubicBezTo>
                    <a:pt x="474" y="130"/>
                    <a:pt x="473" y="128"/>
                    <a:pt x="475" y="130"/>
                  </a:cubicBezTo>
                  <a:cubicBezTo>
                    <a:pt x="476" y="131"/>
                    <a:pt x="477" y="132"/>
                    <a:pt x="477" y="132"/>
                  </a:cubicBezTo>
                  <a:cubicBezTo>
                    <a:pt x="477" y="132"/>
                    <a:pt x="477" y="132"/>
                    <a:pt x="478" y="132"/>
                  </a:cubicBezTo>
                  <a:cubicBezTo>
                    <a:pt x="478" y="132"/>
                    <a:pt x="477" y="130"/>
                    <a:pt x="480" y="132"/>
                  </a:cubicBezTo>
                  <a:cubicBezTo>
                    <a:pt x="482" y="134"/>
                    <a:pt x="480" y="133"/>
                    <a:pt x="481" y="136"/>
                  </a:cubicBezTo>
                  <a:cubicBezTo>
                    <a:pt x="481" y="136"/>
                    <a:pt x="482" y="136"/>
                    <a:pt x="482" y="136"/>
                  </a:cubicBezTo>
                  <a:cubicBezTo>
                    <a:pt x="483" y="136"/>
                    <a:pt x="483" y="136"/>
                    <a:pt x="484" y="136"/>
                  </a:cubicBezTo>
                  <a:cubicBezTo>
                    <a:pt x="485" y="136"/>
                    <a:pt x="485" y="136"/>
                    <a:pt x="486" y="136"/>
                  </a:cubicBezTo>
                  <a:cubicBezTo>
                    <a:pt x="487" y="136"/>
                    <a:pt x="487" y="136"/>
                    <a:pt x="487" y="136"/>
                  </a:cubicBezTo>
                  <a:cubicBezTo>
                    <a:pt x="488" y="136"/>
                    <a:pt x="488" y="136"/>
                    <a:pt x="489" y="136"/>
                  </a:cubicBezTo>
                  <a:cubicBezTo>
                    <a:pt x="489" y="135"/>
                    <a:pt x="489" y="135"/>
                    <a:pt x="489" y="134"/>
                  </a:cubicBezTo>
                  <a:cubicBezTo>
                    <a:pt x="489" y="134"/>
                    <a:pt x="490" y="134"/>
                    <a:pt x="490" y="135"/>
                  </a:cubicBezTo>
                  <a:cubicBezTo>
                    <a:pt x="491" y="136"/>
                    <a:pt x="491" y="136"/>
                    <a:pt x="491" y="137"/>
                  </a:cubicBezTo>
                  <a:cubicBezTo>
                    <a:pt x="491" y="138"/>
                    <a:pt x="491" y="138"/>
                    <a:pt x="491" y="138"/>
                  </a:cubicBezTo>
                  <a:cubicBezTo>
                    <a:pt x="491" y="138"/>
                    <a:pt x="491" y="139"/>
                    <a:pt x="492" y="139"/>
                  </a:cubicBezTo>
                  <a:cubicBezTo>
                    <a:pt x="492" y="140"/>
                    <a:pt x="494" y="140"/>
                    <a:pt x="494" y="140"/>
                  </a:cubicBezTo>
                  <a:cubicBezTo>
                    <a:pt x="495" y="141"/>
                    <a:pt x="496" y="141"/>
                    <a:pt x="497" y="142"/>
                  </a:cubicBezTo>
                  <a:cubicBezTo>
                    <a:pt x="497" y="142"/>
                    <a:pt x="499" y="143"/>
                    <a:pt x="499" y="143"/>
                  </a:cubicBezTo>
                  <a:cubicBezTo>
                    <a:pt x="499" y="143"/>
                    <a:pt x="499" y="143"/>
                    <a:pt x="500" y="143"/>
                  </a:cubicBezTo>
                  <a:cubicBezTo>
                    <a:pt x="500" y="142"/>
                    <a:pt x="500" y="142"/>
                    <a:pt x="501" y="142"/>
                  </a:cubicBezTo>
                  <a:cubicBezTo>
                    <a:pt x="501" y="142"/>
                    <a:pt x="501" y="142"/>
                    <a:pt x="502" y="142"/>
                  </a:cubicBezTo>
                  <a:cubicBezTo>
                    <a:pt x="502" y="141"/>
                    <a:pt x="503" y="141"/>
                    <a:pt x="503" y="141"/>
                  </a:cubicBezTo>
                  <a:cubicBezTo>
                    <a:pt x="503" y="140"/>
                    <a:pt x="502" y="140"/>
                    <a:pt x="502" y="139"/>
                  </a:cubicBezTo>
                  <a:cubicBezTo>
                    <a:pt x="502" y="139"/>
                    <a:pt x="502" y="138"/>
                    <a:pt x="502" y="138"/>
                  </a:cubicBezTo>
                  <a:cubicBezTo>
                    <a:pt x="502" y="138"/>
                    <a:pt x="502" y="137"/>
                    <a:pt x="503" y="137"/>
                  </a:cubicBezTo>
                  <a:cubicBezTo>
                    <a:pt x="503" y="137"/>
                    <a:pt x="503" y="137"/>
                    <a:pt x="503" y="137"/>
                  </a:cubicBezTo>
                  <a:cubicBezTo>
                    <a:pt x="504" y="136"/>
                    <a:pt x="504" y="136"/>
                    <a:pt x="505" y="135"/>
                  </a:cubicBezTo>
                  <a:cubicBezTo>
                    <a:pt x="505" y="135"/>
                    <a:pt x="505" y="135"/>
                    <a:pt x="505" y="134"/>
                  </a:cubicBezTo>
                  <a:cubicBezTo>
                    <a:pt x="505" y="134"/>
                    <a:pt x="505" y="133"/>
                    <a:pt x="504" y="133"/>
                  </a:cubicBezTo>
                  <a:cubicBezTo>
                    <a:pt x="504" y="132"/>
                    <a:pt x="504" y="132"/>
                    <a:pt x="505" y="131"/>
                  </a:cubicBezTo>
                  <a:cubicBezTo>
                    <a:pt x="505" y="131"/>
                    <a:pt x="505" y="131"/>
                    <a:pt x="506" y="131"/>
                  </a:cubicBezTo>
                  <a:cubicBezTo>
                    <a:pt x="506" y="131"/>
                    <a:pt x="506" y="131"/>
                    <a:pt x="507" y="131"/>
                  </a:cubicBezTo>
                  <a:cubicBezTo>
                    <a:pt x="507" y="130"/>
                    <a:pt x="508" y="130"/>
                    <a:pt x="508" y="129"/>
                  </a:cubicBezTo>
                  <a:cubicBezTo>
                    <a:pt x="508" y="129"/>
                    <a:pt x="507" y="128"/>
                    <a:pt x="507" y="128"/>
                  </a:cubicBezTo>
                  <a:cubicBezTo>
                    <a:pt x="507" y="127"/>
                    <a:pt x="507" y="127"/>
                    <a:pt x="506" y="126"/>
                  </a:cubicBezTo>
                  <a:cubicBezTo>
                    <a:pt x="507" y="126"/>
                    <a:pt x="507" y="125"/>
                    <a:pt x="507" y="125"/>
                  </a:cubicBezTo>
                  <a:cubicBezTo>
                    <a:pt x="507" y="125"/>
                    <a:pt x="508" y="125"/>
                    <a:pt x="508" y="125"/>
                  </a:cubicBezTo>
                  <a:cubicBezTo>
                    <a:pt x="508" y="124"/>
                    <a:pt x="508" y="124"/>
                    <a:pt x="508" y="123"/>
                  </a:cubicBezTo>
                  <a:cubicBezTo>
                    <a:pt x="508" y="122"/>
                    <a:pt x="508" y="122"/>
                    <a:pt x="508" y="121"/>
                  </a:cubicBezTo>
                  <a:cubicBezTo>
                    <a:pt x="508" y="121"/>
                    <a:pt x="508" y="121"/>
                    <a:pt x="508" y="120"/>
                  </a:cubicBezTo>
                  <a:cubicBezTo>
                    <a:pt x="509" y="120"/>
                    <a:pt x="510" y="120"/>
                    <a:pt x="511" y="120"/>
                  </a:cubicBezTo>
                  <a:cubicBezTo>
                    <a:pt x="511" y="120"/>
                    <a:pt x="513" y="120"/>
                    <a:pt x="514" y="121"/>
                  </a:cubicBezTo>
                  <a:cubicBezTo>
                    <a:pt x="515" y="122"/>
                    <a:pt x="514" y="121"/>
                    <a:pt x="515" y="122"/>
                  </a:cubicBezTo>
                  <a:cubicBezTo>
                    <a:pt x="517" y="123"/>
                    <a:pt x="520" y="123"/>
                    <a:pt x="520" y="123"/>
                  </a:cubicBezTo>
                  <a:cubicBezTo>
                    <a:pt x="521" y="123"/>
                    <a:pt x="521" y="123"/>
                    <a:pt x="521" y="123"/>
                  </a:cubicBezTo>
                  <a:cubicBezTo>
                    <a:pt x="522" y="122"/>
                    <a:pt x="522" y="121"/>
                    <a:pt x="522" y="120"/>
                  </a:cubicBezTo>
                  <a:cubicBezTo>
                    <a:pt x="522" y="120"/>
                    <a:pt x="522" y="120"/>
                    <a:pt x="522" y="119"/>
                  </a:cubicBezTo>
                  <a:cubicBezTo>
                    <a:pt x="523" y="120"/>
                    <a:pt x="523" y="120"/>
                    <a:pt x="524" y="120"/>
                  </a:cubicBezTo>
                  <a:cubicBezTo>
                    <a:pt x="525" y="120"/>
                    <a:pt x="525" y="119"/>
                    <a:pt x="526" y="119"/>
                  </a:cubicBezTo>
                  <a:cubicBezTo>
                    <a:pt x="526" y="119"/>
                    <a:pt x="526" y="119"/>
                    <a:pt x="527" y="119"/>
                  </a:cubicBezTo>
                  <a:cubicBezTo>
                    <a:pt x="527" y="119"/>
                    <a:pt x="527" y="118"/>
                    <a:pt x="528" y="118"/>
                  </a:cubicBezTo>
                  <a:cubicBezTo>
                    <a:pt x="528" y="118"/>
                    <a:pt x="528" y="117"/>
                    <a:pt x="529" y="117"/>
                  </a:cubicBezTo>
                  <a:cubicBezTo>
                    <a:pt x="529" y="117"/>
                    <a:pt x="529" y="117"/>
                    <a:pt x="529" y="117"/>
                  </a:cubicBezTo>
                  <a:cubicBezTo>
                    <a:pt x="530" y="118"/>
                    <a:pt x="530" y="118"/>
                    <a:pt x="531" y="118"/>
                  </a:cubicBezTo>
                  <a:cubicBezTo>
                    <a:pt x="532" y="118"/>
                    <a:pt x="532" y="118"/>
                    <a:pt x="533" y="118"/>
                  </a:cubicBezTo>
                  <a:cubicBezTo>
                    <a:pt x="533" y="117"/>
                    <a:pt x="532" y="117"/>
                    <a:pt x="532" y="117"/>
                  </a:cubicBezTo>
                  <a:cubicBezTo>
                    <a:pt x="533" y="117"/>
                    <a:pt x="533" y="117"/>
                    <a:pt x="533" y="117"/>
                  </a:cubicBezTo>
                  <a:cubicBezTo>
                    <a:pt x="533" y="117"/>
                    <a:pt x="534" y="117"/>
                    <a:pt x="534" y="117"/>
                  </a:cubicBezTo>
                  <a:cubicBezTo>
                    <a:pt x="534" y="117"/>
                    <a:pt x="536" y="118"/>
                    <a:pt x="536" y="118"/>
                  </a:cubicBezTo>
                  <a:cubicBezTo>
                    <a:pt x="536" y="117"/>
                    <a:pt x="536" y="117"/>
                    <a:pt x="536" y="117"/>
                  </a:cubicBezTo>
                  <a:cubicBezTo>
                    <a:pt x="537" y="117"/>
                    <a:pt x="537" y="117"/>
                    <a:pt x="538" y="117"/>
                  </a:cubicBezTo>
                  <a:cubicBezTo>
                    <a:pt x="538" y="117"/>
                    <a:pt x="540" y="117"/>
                    <a:pt x="540" y="117"/>
                  </a:cubicBezTo>
                  <a:cubicBezTo>
                    <a:pt x="541" y="118"/>
                    <a:pt x="542" y="118"/>
                    <a:pt x="542" y="118"/>
                  </a:cubicBezTo>
                  <a:cubicBezTo>
                    <a:pt x="543" y="119"/>
                    <a:pt x="544" y="119"/>
                    <a:pt x="544" y="119"/>
                  </a:cubicBezTo>
                  <a:cubicBezTo>
                    <a:pt x="545" y="119"/>
                    <a:pt x="545" y="118"/>
                    <a:pt x="545" y="118"/>
                  </a:cubicBezTo>
                  <a:cubicBezTo>
                    <a:pt x="545" y="118"/>
                    <a:pt x="545" y="118"/>
                    <a:pt x="545" y="118"/>
                  </a:cubicBezTo>
                  <a:cubicBezTo>
                    <a:pt x="545" y="118"/>
                    <a:pt x="549" y="119"/>
                    <a:pt x="550" y="119"/>
                  </a:cubicBezTo>
                  <a:cubicBezTo>
                    <a:pt x="550" y="119"/>
                    <a:pt x="550" y="118"/>
                    <a:pt x="550" y="118"/>
                  </a:cubicBezTo>
                  <a:cubicBezTo>
                    <a:pt x="550" y="118"/>
                    <a:pt x="550" y="118"/>
                    <a:pt x="550" y="117"/>
                  </a:cubicBezTo>
                  <a:cubicBezTo>
                    <a:pt x="550" y="117"/>
                    <a:pt x="550" y="117"/>
                    <a:pt x="550" y="117"/>
                  </a:cubicBezTo>
                  <a:cubicBezTo>
                    <a:pt x="551" y="117"/>
                    <a:pt x="551" y="117"/>
                    <a:pt x="552" y="117"/>
                  </a:cubicBezTo>
                  <a:cubicBezTo>
                    <a:pt x="552" y="117"/>
                    <a:pt x="552" y="117"/>
                    <a:pt x="552" y="117"/>
                  </a:cubicBezTo>
                  <a:cubicBezTo>
                    <a:pt x="553" y="117"/>
                    <a:pt x="553" y="118"/>
                    <a:pt x="553" y="118"/>
                  </a:cubicBezTo>
                  <a:cubicBezTo>
                    <a:pt x="554" y="118"/>
                    <a:pt x="554" y="118"/>
                    <a:pt x="555" y="119"/>
                  </a:cubicBezTo>
                  <a:cubicBezTo>
                    <a:pt x="555" y="119"/>
                    <a:pt x="556" y="119"/>
                    <a:pt x="556" y="119"/>
                  </a:cubicBezTo>
                  <a:cubicBezTo>
                    <a:pt x="556" y="119"/>
                    <a:pt x="556" y="118"/>
                    <a:pt x="556" y="118"/>
                  </a:cubicBezTo>
                  <a:cubicBezTo>
                    <a:pt x="556" y="118"/>
                    <a:pt x="556" y="118"/>
                    <a:pt x="556" y="118"/>
                  </a:cubicBezTo>
                  <a:cubicBezTo>
                    <a:pt x="556" y="117"/>
                    <a:pt x="556" y="117"/>
                    <a:pt x="556" y="117"/>
                  </a:cubicBezTo>
                  <a:cubicBezTo>
                    <a:pt x="556" y="117"/>
                    <a:pt x="556" y="117"/>
                    <a:pt x="556" y="117"/>
                  </a:cubicBezTo>
                  <a:cubicBezTo>
                    <a:pt x="556" y="117"/>
                    <a:pt x="552" y="114"/>
                    <a:pt x="552" y="114"/>
                  </a:cubicBezTo>
                  <a:cubicBezTo>
                    <a:pt x="551" y="113"/>
                    <a:pt x="551" y="113"/>
                    <a:pt x="551" y="113"/>
                  </a:cubicBezTo>
                  <a:cubicBezTo>
                    <a:pt x="550" y="113"/>
                    <a:pt x="550" y="112"/>
                    <a:pt x="549" y="112"/>
                  </a:cubicBezTo>
                  <a:cubicBezTo>
                    <a:pt x="548" y="111"/>
                    <a:pt x="547" y="111"/>
                    <a:pt x="546" y="110"/>
                  </a:cubicBezTo>
                  <a:cubicBezTo>
                    <a:pt x="546" y="110"/>
                    <a:pt x="546" y="109"/>
                    <a:pt x="547" y="109"/>
                  </a:cubicBezTo>
                  <a:cubicBezTo>
                    <a:pt x="547" y="109"/>
                    <a:pt x="546" y="108"/>
                    <a:pt x="547" y="109"/>
                  </a:cubicBezTo>
                  <a:cubicBezTo>
                    <a:pt x="549" y="110"/>
                    <a:pt x="547" y="108"/>
                    <a:pt x="549" y="110"/>
                  </a:cubicBezTo>
                  <a:cubicBezTo>
                    <a:pt x="551" y="112"/>
                    <a:pt x="552" y="112"/>
                    <a:pt x="552" y="112"/>
                  </a:cubicBezTo>
                  <a:cubicBezTo>
                    <a:pt x="552" y="112"/>
                    <a:pt x="552" y="113"/>
                    <a:pt x="553" y="113"/>
                  </a:cubicBezTo>
                  <a:cubicBezTo>
                    <a:pt x="553" y="114"/>
                    <a:pt x="558" y="116"/>
                    <a:pt x="558" y="116"/>
                  </a:cubicBezTo>
                  <a:cubicBezTo>
                    <a:pt x="559" y="116"/>
                    <a:pt x="559" y="116"/>
                    <a:pt x="559" y="116"/>
                  </a:cubicBezTo>
                  <a:cubicBezTo>
                    <a:pt x="559" y="115"/>
                    <a:pt x="558" y="115"/>
                    <a:pt x="558" y="115"/>
                  </a:cubicBezTo>
                  <a:cubicBezTo>
                    <a:pt x="557" y="114"/>
                    <a:pt x="557" y="114"/>
                    <a:pt x="557" y="113"/>
                  </a:cubicBezTo>
                  <a:cubicBezTo>
                    <a:pt x="556" y="113"/>
                    <a:pt x="555" y="113"/>
                    <a:pt x="555" y="112"/>
                  </a:cubicBezTo>
                  <a:cubicBezTo>
                    <a:pt x="555" y="112"/>
                    <a:pt x="554" y="111"/>
                    <a:pt x="554" y="111"/>
                  </a:cubicBezTo>
                  <a:cubicBezTo>
                    <a:pt x="553" y="111"/>
                    <a:pt x="552" y="110"/>
                    <a:pt x="552" y="110"/>
                  </a:cubicBezTo>
                  <a:cubicBezTo>
                    <a:pt x="552" y="110"/>
                    <a:pt x="552" y="109"/>
                    <a:pt x="552" y="109"/>
                  </a:cubicBezTo>
                  <a:cubicBezTo>
                    <a:pt x="552" y="109"/>
                    <a:pt x="551" y="108"/>
                    <a:pt x="552" y="108"/>
                  </a:cubicBezTo>
                  <a:cubicBezTo>
                    <a:pt x="552" y="108"/>
                    <a:pt x="552" y="108"/>
                    <a:pt x="552" y="108"/>
                  </a:cubicBezTo>
                  <a:cubicBezTo>
                    <a:pt x="553" y="108"/>
                    <a:pt x="553" y="108"/>
                    <a:pt x="553" y="108"/>
                  </a:cubicBezTo>
                  <a:cubicBezTo>
                    <a:pt x="553" y="108"/>
                    <a:pt x="551" y="106"/>
                    <a:pt x="551" y="106"/>
                  </a:cubicBezTo>
                  <a:cubicBezTo>
                    <a:pt x="552" y="106"/>
                    <a:pt x="552" y="105"/>
                    <a:pt x="552" y="105"/>
                  </a:cubicBezTo>
                  <a:cubicBezTo>
                    <a:pt x="553" y="105"/>
                    <a:pt x="551" y="103"/>
                    <a:pt x="551" y="103"/>
                  </a:cubicBezTo>
                  <a:cubicBezTo>
                    <a:pt x="551" y="103"/>
                    <a:pt x="551" y="102"/>
                    <a:pt x="551" y="102"/>
                  </a:cubicBezTo>
                  <a:cubicBezTo>
                    <a:pt x="552" y="103"/>
                    <a:pt x="552" y="103"/>
                    <a:pt x="553" y="103"/>
                  </a:cubicBezTo>
                  <a:cubicBezTo>
                    <a:pt x="553" y="103"/>
                    <a:pt x="554" y="103"/>
                    <a:pt x="554" y="103"/>
                  </a:cubicBezTo>
                  <a:cubicBezTo>
                    <a:pt x="554" y="103"/>
                    <a:pt x="554" y="103"/>
                    <a:pt x="554" y="103"/>
                  </a:cubicBezTo>
                  <a:cubicBezTo>
                    <a:pt x="554" y="102"/>
                    <a:pt x="554" y="102"/>
                    <a:pt x="553" y="101"/>
                  </a:cubicBezTo>
                  <a:cubicBezTo>
                    <a:pt x="553" y="101"/>
                    <a:pt x="552" y="101"/>
                    <a:pt x="552" y="100"/>
                  </a:cubicBezTo>
                  <a:cubicBezTo>
                    <a:pt x="551" y="99"/>
                    <a:pt x="551" y="99"/>
                    <a:pt x="550" y="99"/>
                  </a:cubicBezTo>
                  <a:cubicBezTo>
                    <a:pt x="550" y="98"/>
                    <a:pt x="550" y="98"/>
                    <a:pt x="550" y="98"/>
                  </a:cubicBezTo>
                  <a:cubicBezTo>
                    <a:pt x="550" y="98"/>
                    <a:pt x="550" y="98"/>
                    <a:pt x="551" y="98"/>
                  </a:cubicBezTo>
                  <a:cubicBezTo>
                    <a:pt x="550" y="98"/>
                    <a:pt x="550" y="97"/>
                    <a:pt x="550" y="97"/>
                  </a:cubicBezTo>
                  <a:cubicBezTo>
                    <a:pt x="549" y="97"/>
                    <a:pt x="549" y="96"/>
                    <a:pt x="549" y="96"/>
                  </a:cubicBezTo>
                  <a:cubicBezTo>
                    <a:pt x="548" y="95"/>
                    <a:pt x="547" y="95"/>
                    <a:pt x="546" y="94"/>
                  </a:cubicBezTo>
                  <a:cubicBezTo>
                    <a:pt x="547" y="94"/>
                    <a:pt x="548" y="95"/>
                    <a:pt x="549" y="95"/>
                  </a:cubicBezTo>
                  <a:cubicBezTo>
                    <a:pt x="549" y="95"/>
                    <a:pt x="550" y="95"/>
                    <a:pt x="550" y="95"/>
                  </a:cubicBezTo>
                  <a:cubicBezTo>
                    <a:pt x="550" y="95"/>
                    <a:pt x="551" y="96"/>
                    <a:pt x="551" y="95"/>
                  </a:cubicBezTo>
                  <a:cubicBezTo>
                    <a:pt x="551" y="95"/>
                    <a:pt x="549" y="93"/>
                    <a:pt x="549" y="93"/>
                  </a:cubicBezTo>
                  <a:cubicBezTo>
                    <a:pt x="548" y="92"/>
                    <a:pt x="547" y="92"/>
                    <a:pt x="547" y="92"/>
                  </a:cubicBezTo>
                  <a:cubicBezTo>
                    <a:pt x="546" y="91"/>
                    <a:pt x="545" y="91"/>
                    <a:pt x="544" y="90"/>
                  </a:cubicBezTo>
                  <a:cubicBezTo>
                    <a:pt x="544" y="90"/>
                    <a:pt x="541" y="88"/>
                    <a:pt x="541" y="88"/>
                  </a:cubicBezTo>
                  <a:cubicBezTo>
                    <a:pt x="540" y="87"/>
                    <a:pt x="539" y="86"/>
                    <a:pt x="538" y="85"/>
                  </a:cubicBezTo>
                  <a:cubicBezTo>
                    <a:pt x="537" y="85"/>
                    <a:pt x="536" y="84"/>
                    <a:pt x="537" y="84"/>
                  </a:cubicBezTo>
                  <a:cubicBezTo>
                    <a:pt x="537" y="85"/>
                    <a:pt x="539" y="85"/>
                    <a:pt x="539" y="85"/>
                  </a:cubicBezTo>
                  <a:cubicBezTo>
                    <a:pt x="540" y="85"/>
                    <a:pt x="541" y="86"/>
                    <a:pt x="542" y="86"/>
                  </a:cubicBezTo>
                  <a:cubicBezTo>
                    <a:pt x="542" y="87"/>
                    <a:pt x="542" y="86"/>
                    <a:pt x="542" y="86"/>
                  </a:cubicBezTo>
                  <a:cubicBezTo>
                    <a:pt x="541" y="86"/>
                    <a:pt x="541" y="85"/>
                    <a:pt x="540" y="84"/>
                  </a:cubicBezTo>
                  <a:cubicBezTo>
                    <a:pt x="540" y="84"/>
                    <a:pt x="540" y="84"/>
                    <a:pt x="540" y="84"/>
                  </a:cubicBezTo>
                  <a:cubicBezTo>
                    <a:pt x="540" y="84"/>
                    <a:pt x="540" y="84"/>
                    <a:pt x="540" y="84"/>
                  </a:cubicBezTo>
                  <a:cubicBezTo>
                    <a:pt x="541" y="85"/>
                    <a:pt x="542" y="85"/>
                    <a:pt x="542" y="85"/>
                  </a:cubicBezTo>
                  <a:cubicBezTo>
                    <a:pt x="543" y="85"/>
                    <a:pt x="543" y="86"/>
                    <a:pt x="543" y="86"/>
                  </a:cubicBezTo>
                  <a:cubicBezTo>
                    <a:pt x="542" y="85"/>
                    <a:pt x="542" y="85"/>
                    <a:pt x="542" y="84"/>
                  </a:cubicBezTo>
                  <a:cubicBezTo>
                    <a:pt x="542" y="84"/>
                    <a:pt x="542" y="84"/>
                    <a:pt x="542" y="84"/>
                  </a:cubicBezTo>
                  <a:cubicBezTo>
                    <a:pt x="543" y="84"/>
                    <a:pt x="543" y="85"/>
                    <a:pt x="544" y="85"/>
                  </a:cubicBezTo>
                  <a:cubicBezTo>
                    <a:pt x="544" y="85"/>
                    <a:pt x="544" y="85"/>
                    <a:pt x="545" y="85"/>
                  </a:cubicBezTo>
                  <a:cubicBezTo>
                    <a:pt x="545" y="85"/>
                    <a:pt x="544" y="84"/>
                    <a:pt x="543" y="84"/>
                  </a:cubicBezTo>
                  <a:cubicBezTo>
                    <a:pt x="542" y="83"/>
                    <a:pt x="540" y="82"/>
                    <a:pt x="540" y="81"/>
                  </a:cubicBezTo>
                  <a:cubicBezTo>
                    <a:pt x="539" y="81"/>
                    <a:pt x="538" y="80"/>
                    <a:pt x="538" y="80"/>
                  </a:cubicBezTo>
                  <a:cubicBezTo>
                    <a:pt x="538" y="80"/>
                    <a:pt x="539" y="80"/>
                    <a:pt x="540" y="81"/>
                  </a:cubicBezTo>
                  <a:cubicBezTo>
                    <a:pt x="541" y="82"/>
                    <a:pt x="543" y="83"/>
                    <a:pt x="544" y="84"/>
                  </a:cubicBezTo>
                  <a:cubicBezTo>
                    <a:pt x="544" y="84"/>
                    <a:pt x="545" y="85"/>
                    <a:pt x="545" y="85"/>
                  </a:cubicBezTo>
                  <a:cubicBezTo>
                    <a:pt x="546" y="86"/>
                    <a:pt x="547" y="86"/>
                    <a:pt x="548" y="87"/>
                  </a:cubicBezTo>
                  <a:cubicBezTo>
                    <a:pt x="548" y="87"/>
                    <a:pt x="548" y="87"/>
                    <a:pt x="548" y="87"/>
                  </a:cubicBezTo>
                  <a:cubicBezTo>
                    <a:pt x="548" y="87"/>
                    <a:pt x="548" y="87"/>
                    <a:pt x="548" y="87"/>
                  </a:cubicBezTo>
                  <a:cubicBezTo>
                    <a:pt x="548" y="87"/>
                    <a:pt x="548" y="87"/>
                    <a:pt x="548" y="87"/>
                  </a:cubicBezTo>
                  <a:cubicBezTo>
                    <a:pt x="548" y="87"/>
                    <a:pt x="548" y="87"/>
                    <a:pt x="548" y="87"/>
                  </a:cubicBezTo>
                  <a:cubicBezTo>
                    <a:pt x="548" y="86"/>
                    <a:pt x="548" y="86"/>
                    <a:pt x="547" y="86"/>
                  </a:cubicBezTo>
                  <a:cubicBezTo>
                    <a:pt x="547" y="86"/>
                    <a:pt x="547" y="85"/>
                    <a:pt x="546" y="85"/>
                  </a:cubicBezTo>
                  <a:cubicBezTo>
                    <a:pt x="546" y="85"/>
                    <a:pt x="546" y="85"/>
                    <a:pt x="544" y="84"/>
                  </a:cubicBezTo>
                  <a:cubicBezTo>
                    <a:pt x="543" y="82"/>
                    <a:pt x="543" y="83"/>
                    <a:pt x="543" y="82"/>
                  </a:cubicBezTo>
                  <a:cubicBezTo>
                    <a:pt x="542" y="82"/>
                    <a:pt x="542" y="82"/>
                    <a:pt x="539" y="80"/>
                  </a:cubicBezTo>
                  <a:cubicBezTo>
                    <a:pt x="537" y="78"/>
                    <a:pt x="537" y="78"/>
                    <a:pt x="537" y="78"/>
                  </a:cubicBezTo>
                  <a:cubicBezTo>
                    <a:pt x="537" y="78"/>
                    <a:pt x="537" y="78"/>
                    <a:pt x="536" y="78"/>
                  </a:cubicBezTo>
                  <a:cubicBezTo>
                    <a:pt x="536" y="77"/>
                    <a:pt x="536" y="78"/>
                    <a:pt x="536" y="77"/>
                  </a:cubicBezTo>
                  <a:cubicBezTo>
                    <a:pt x="535" y="77"/>
                    <a:pt x="536" y="78"/>
                    <a:pt x="535" y="77"/>
                  </a:cubicBezTo>
                  <a:cubicBezTo>
                    <a:pt x="534" y="76"/>
                    <a:pt x="535" y="77"/>
                    <a:pt x="534" y="76"/>
                  </a:cubicBezTo>
                  <a:cubicBezTo>
                    <a:pt x="533" y="76"/>
                    <a:pt x="535" y="77"/>
                    <a:pt x="533" y="76"/>
                  </a:cubicBezTo>
                  <a:cubicBezTo>
                    <a:pt x="531" y="74"/>
                    <a:pt x="531" y="74"/>
                    <a:pt x="531" y="74"/>
                  </a:cubicBezTo>
                  <a:cubicBezTo>
                    <a:pt x="531" y="74"/>
                    <a:pt x="531" y="75"/>
                    <a:pt x="530" y="74"/>
                  </a:cubicBezTo>
                  <a:cubicBezTo>
                    <a:pt x="528" y="73"/>
                    <a:pt x="528" y="72"/>
                    <a:pt x="527" y="72"/>
                  </a:cubicBezTo>
                  <a:cubicBezTo>
                    <a:pt x="527" y="72"/>
                    <a:pt x="527" y="72"/>
                    <a:pt x="526" y="72"/>
                  </a:cubicBezTo>
                  <a:cubicBezTo>
                    <a:pt x="526" y="72"/>
                    <a:pt x="527" y="72"/>
                    <a:pt x="526" y="72"/>
                  </a:cubicBezTo>
                  <a:cubicBezTo>
                    <a:pt x="526" y="71"/>
                    <a:pt x="526" y="72"/>
                    <a:pt x="525" y="71"/>
                  </a:cubicBezTo>
                  <a:cubicBezTo>
                    <a:pt x="524" y="71"/>
                    <a:pt x="525" y="71"/>
                    <a:pt x="524" y="71"/>
                  </a:cubicBezTo>
                  <a:cubicBezTo>
                    <a:pt x="523" y="70"/>
                    <a:pt x="522" y="69"/>
                    <a:pt x="522" y="69"/>
                  </a:cubicBezTo>
                  <a:cubicBezTo>
                    <a:pt x="521" y="69"/>
                    <a:pt x="521" y="68"/>
                    <a:pt x="521" y="68"/>
                  </a:cubicBezTo>
                  <a:cubicBezTo>
                    <a:pt x="521" y="68"/>
                    <a:pt x="521" y="68"/>
                    <a:pt x="521" y="68"/>
                  </a:cubicBezTo>
                  <a:cubicBezTo>
                    <a:pt x="522" y="68"/>
                    <a:pt x="523" y="69"/>
                    <a:pt x="523" y="69"/>
                  </a:cubicBezTo>
                  <a:cubicBezTo>
                    <a:pt x="522" y="68"/>
                    <a:pt x="522" y="68"/>
                    <a:pt x="522" y="67"/>
                  </a:cubicBezTo>
                  <a:cubicBezTo>
                    <a:pt x="522" y="67"/>
                    <a:pt x="521" y="67"/>
                    <a:pt x="521" y="67"/>
                  </a:cubicBezTo>
                  <a:cubicBezTo>
                    <a:pt x="521" y="67"/>
                    <a:pt x="522" y="67"/>
                    <a:pt x="522" y="67"/>
                  </a:cubicBezTo>
                  <a:cubicBezTo>
                    <a:pt x="522" y="67"/>
                    <a:pt x="522" y="67"/>
                    <a:pt x="522" y="67"/>
                  </a:cubicBezTo>
                  <a:cubicBezTo>
                    <a:pt x="523" y="67"/>
                    <a:pt x="523" y="67"/>
                    <a:pt x="523" y="67"/>
                  </a:cubicBezTo>
                  <a:cubicBezTo>
                    <a:pt x="523" y="67"/>
                    <a:pt x="523" y="67"/>
                    <a:pt x="523" y="67"/>
                  </a:cubicBezTo>
                  <a:cubicBezTo>
                    <a:pt x="520" y="65"/>
                    <a:pt x="519" y="65"/>
                    <a:pt x="517" y="63"/>
                  </a:cubicBezTo>
                  <a:cubicBezTo>
                    <a:pt x="516" y="62"/>
                    <a:pt x="516" y="62"/>
                    <a:pt x="515" y="61"/>
                  </a:cubicBezTo>
                  <a:cubicBezTo>
                    <a:pt x="514" y="60"/>
                    <a:pt x="513" y="60"/>
                    <a:pt x="511" y="59"/>
                  </a:cubicBezTo>
                  <a:cubicBezTo>
                    <a:pt x="511" y="58"/>
                    <a:pt x="511" y="58"/>
                    <a:pt x="510" y="58"/>
                  </a:cubicBezTo>
                  <a:cubicBezTo>
                    <a:pt x="509" y="57"/>
                    <a:pt x="509" y="57"/>
                    <a:pt x="508" y="56"/>
                  </a:cubicBezTo>
                  <a:cubicBezTo>
                    <a:pt x="506" y="55"/>
                    <a:pt x="506" y="54"/>
                    <a:pt x="504" y="54"/>
                  </a:cubicBezTo>
                  <a:cubicBezTo>
                    <a:pt x="503" y="53"/>
                    <a:pt x="503" y="52"/>
                    <a:pt x="502" y="52"/>
                  </a:cubicBezTo>
                  <a:cubicBezTo>
                    <a:pt x="499" y="50"/>
                    <a:pt x="498" y="49"/>
                    <a:pt x="495" y="47"/>
                  </a:cubicBezTo>
                  <a:cubicBezTo>
                    <a:pt x="493" y="46"/>
                    <a:pt x="492" y="46"/>
                    <a:pt x="490" y="44"/>
                  </a:cubicBezTo>
                  <a:cubicBezTo>
                    <a:pt x="490" y="44"/>
                    <a:pt x="486" y="42"/>
                    <a:pt x="486" y="42"/>
                  </a:cubicBezTo>
                  <a:cubicBezTo>
                    <a:pt x="486" y="42"/>
                    <a:pt x="486" y="43"/>
                    <a:pt x="486" y="43"/>
                  </a:cubicBezTo>
                  <a:cubicBezTo>
                    <a:pt x="486" y="43"/>
                    <a:pt x="484" y="42"/>
                    <a:pt x="484" y="42"/>
                  </a:cubicBezTo>
                  <a:cubicBezTo>
                    <a:pt x="483" y="42"/>
                    <a:pt x="483" y="41"/>
                    <a:pt x="482" y="41"/>
                  </a:cubicBezTo>
                  <a:cubicBezTo>
                    <a:pt x="482" y="40"/>
                    <a:pt x="481" y="40"/>
                    <a:pt x="481" y="40"/>
                  </a:cubicBezTo>
                  <a:cubicBezTo>
                    <a:pt x="481" y="40"/>
                    <a:pt x="481" y="39"/>
                    <a:pt x="480" y="39"/>
                  </a:cubicBezTo>
                  <a:cubicBezTo>
                    <a:pt x="480" y="39"/>
                    <a:pt x="479" y="38"/>
                    <a:pt x="478" y="38"/>
                  </a:cubicBezTo>
                  <a:cubicBezTo>
                    <a:pt x="477" y="37"/>
                    <a:pt x="479" y="38"/>
                    <a:pt x="477" y="37"/>
                  </a:cubicBezTo>
                  <a:cubicBezTo>
                    <a:pt x="476" y="37"/>
                    <a:pt x="476" y="37"/>
                    <a:pt x="474" y="36"/>
                  </a:cubicBezTo>
                  <a:cubicBezTo>
                    <a:pt x="473" y="35"/>
                    <a:pt x="474" y="36"/>
                    <a:pt x="473" y="35"/>
                  </a:cubicBezTo>
                  <a:cubicBezTo>
                    <a:pt x="472" y="35"/>
                    <a:pt x="472" y="35"/>
                    <a:pt x="472" y="35"/>
                  </a:cubicBezTo>
                  <a:cubicBezTo>
                    <a:pt x="472" y="35"/>
                    <a:pt x="471" y="34"/>
                    <a:pt x="470" y="34"/>
                  </a:cubicBezTo>
                  <a:cubicBezTo>
                    <a:pt x="469" y="34"/>
                    <a:pt x="469" y="34"/>
                    <a:pt x="469" y="34"/>
                  </a:cubicBezTo>
                  <a:cubicBezTo>
                    <a:pt x="468" y="34"/>
                    <a:pt x="468" y="34"/>
                    <a:pt x="468" y="34"/>
                  </a:cubicBezTo>
                  <a:cubicBezTo>
                    <a:pt x="468" y="34"/>
                    <a:pt x="468" y="34"/>
                    <a:pt x="469" y="34"/>
                  </a:cubicBezTo>
                  <a:cubicBezTo>
                    <a:pt x="469" y="35"/>
                    <a:pt x="470" y="36"/>
                    <a:pt x="469" y="35"/>
                  </a:cubicBezTo>
                  <a:cubicBezTo>
                    <a:pt x="467" y="35"/>
                    <a:pt x="467" y="35"/>
                    <a:pt x="467" y="35"/>
                  </a:cubicBezTo>
                  <a:cubicBezTo>
                    <a:pt x="467" y="35"/>
                    <a:pt x="468" y="35"/>
                    <a:pt x="467" y="34"/>
                  </a:cubicBezTo>
                  <a:cubicBezTo>
                    <a:pt x="466" y="34"/>
                    <a:pt x="467" y="35"/>
                    <a:pt x="466" y="34"/>
                  </a:cubicBezTo>
                  <a:cubicBezTo>
                    <a:pt x="464" y="33"/>
                    <a:pt x="466" y="35"/>
                    <a:pt x="464" y="33"/>
                  </a:cubicBezTo>
                  <a:cubicBezTo>
                    <a:pt x="463" y="33"/>
                    <a:pt x="463" y="33"/>
                    <a:pt x="463" y="33"/>
                  </a:cubicBezTo>
                  <a:cubicBezTo>
                    <a:pt x="463" y="33"/>
                    <a:pt x="462" y="32"/>
                    <a:pt x="462" y="31"/>
                  </a:cubicBezTo>
                  <a:cubicBezTo>
                    <a:pt x="462" y="31"/>
                    <a:pt x="462" y="31"/>
                    <a:pt x="461" y="31"/>
                  </a:cubicBezTo>
                  <a:cubicBezTo>
                    <a:pt x="461" y="30"/>
                    <a:pt x="462" y="30"/>
                    <a:pt x="460" y="30"/>
                  </a:cubicBezTo>
                  <a:cubicBezTo>
                    <a:pt x="458" y="29"/>
                    <a:pt x="460" y="30"/>
                    <a:pt x="458" y="29"/>
                  </a:cubicBezTo>
                  <a:cubicBezTo>
                    <a:pt x="456" y="28"/>
                    <a:pt x="456" y="28"/>
                    <a:pt x="456" y="28"/>
                  </a:cubicBezTo>
                  <a:cubicBezTo>
                    <a:pt x="457" y="29"/>
                    <a:pt x="457" y="29"/>
                    <a:pt x="457" y="29"/>
                  </a:cubicBezTo>
                  <a:cubicBezTo>
                    <a:pt x="457" y="29"/>
                    <a:pt x="457" y="30"/>
                    <a:pt x="457" y="30"/>
                  </a:cubicBezTo>
                  <a:cubicBezTo>
                    <a:pt x="457" y="30"/>
                    <a:pt x="457" y="30"/>
                    <a:pt x="457" y="30"/>
                  </a:cubicBezTo>
                  <a:cubicBezTo>
                    <a:pt x="456" y="30"/>
                    <a:pt x="458" y="30"/>
                    <a:pt x="456" y="30"/>
                  </a:cubicBezTo>
                  <a:cubicBezTo>
                    <a:pt x="454" y="29"/>
                    <a:pt x="454" y="29"/>
                    <a:pt x="454" y="29"/>
                  </a:cubicBezTo>
                  <a:cubicBezTo>
                    <a:pt x="454" y="29"/>
                    <a:pt x="453" y="28"/>
                    <a:pt x="454" y="29"/>
                  </a:cubicBezTo>
                  <a:cubicBezTo>
                    <a:pt x="454" y="30"/>
                    <a:pt x="454" y="31"/>
                    <a:pt x="455" y="31"/>
                  </a:cubicBezTo>
                  <a:cubicBezTo>
                    <a:pt x="455" y="32"/>
                    <a:pt x="453" y="30"/>
                    <a:pt x="452" y="30"/>
                  </a:cubicBezTo>
                  <a:cubicBezTo>
                    <a:pt x="452" y="29"/>
                    <a:pt x="451" y="29"/>
                    <a:pt x="451" y="29"/>
                  </a:cubicBezTo>
                  <a:cubicBezTo>
                    <a:pt x="450" y="29"/>
                    <a:pt x="450" y="29"/>
                    <a:pt x="449" y="29"/>
                  </a:cubicBezTo>
                  <a:cubicBezTo>
                    <a:pt x="449" y="29"/>
                    <a:pt x="449" y="29"/>
                    <a:pt x="449" y="29"/>
                  </a:cubicBezTo>
                  <a:cubicBezTo>
                    <a:pt x="449" y="29"/>
                    <a:pt x="449" y="29"/>
                    <a:pt x="449" y="30"/>
                  </a:cubicBezTo>
                  <a:cubicBezTo>
                    <a:pt x="449" y="30"/>
                    <a:pt x="449" y="30"/>
                    <a:pt x="450" y="31"/>
                  </a:cubicBezTo>
                  <a:cubicBezTo>
                    <a:pt x="451" y="32"/>
                    <a:pt x="451" y="32"/>
                    <a:pt x="452" y="33"/>
                  </a:cubicBezTo>
                  <a:cubicBezTo>
                    <a:pt x="452" y="33"/>
                    <a:pt x="451" y="33"/>
                    <a:pt x="452" y="33"/>
                  </a:cubicBezTo>
                  <a:cubicBezTo>
                    <a:pt x="453" y="34"/>
                    <a:pt x="454" y="34"/>
                    <a:pt x="455" y="35"/>
                  </a:cubicBezTo>
                  <a:cubicBezTo>
                    <a:pt x="457" y="36"/>
                    <a:pt x="456" y="35"/>
                    <a:pt x="457" y="36"/>
                  </a:cubicBezTo>
                  <a:cubicBezTo>
                    <a:pt x="457" y="36"/>
                    <a:pt x="458" y="36"/>
                    <a:pt x="457" y="36"/>
                  </a:cubicBezTo>
                  <a:cubicBezTo>
                    <a:pt x="456" y="36"/>
                    <a:pt x="457" y="37"/>
                    <a:pt x="456" y="37"/>
                  </a:cubicBezTo>
                  <a:cubicBezTo>
                    <a:pt x="455" y="36"/>
                    <a:pt x="455" y="36"/>
                    <a:pt x="454" y="36"/>
                  </a:cubicBezTo>
                  <a:cubicBezTo>
                    <a:pt x="453" y="35"/>
                    <a:pt x="454" y="36"/>
                    <a:pt x="452" y="35"/>
                  </a:cubicBezTo>
                  <a:cubicBezTo>
                    <a:pt x="451" y="34"/>
                    <a:pt x="450" y="33"/>
                    <a:pt x="449" y="33"/>
                  </a:cubicBezTo>
                  <a:cubicBezTo>
                    <a:pt x="449" y="32"/>
                    <a:pt x="448" y="31"/>
                    <a:pt x="448" y="31"/>
                  </a:cubicBezTo>
                  <a:cubicBezTo>
                    <a:pt x="448" y="31"/>
                    <a:pt x="447" y="31"/>
                    <a:pt x="447" y="30"/>
                  </a:cubicBezTo>
                  <a:cubicBezTo>
                    <a:pt x="446" y="30"/>
                    <a:pt x="446" y="30"/>
                    <a:pt x="445" y="29"/>
                  </a:cubicBezTo>
                  <a:cubicBezTo>
                    <a:pt x="444" y="28"/>
                    <a:pt x="444" y="28"/>
                    <a:pt x="443" y="27"/>
                  </a:cubicBezTo>
                  <a:cubicBezTo>
                    <a:pt x="443" y="27"/>
                    <a:pt x="443" y="27"/>
                    <a:pt x="442" y="26"/>
                  </a:cubicBezTo>
                  <a:cubicBezTo>
                    <a:pt x="441" y="26"/>
                    <a:pt x="441" y="26"/>
                    <a:pt x="440" y="25"/>
                  </a:cubicBezTo>
                  <a:cubicBezTo>
                    <a:pt x="440" y="25"/>
                    <a:pt x="439" y="25"/>
                    <a:pt x="438" y="25"/>
                  </a:cubicBezTo>
                  <a:close/>
                  <a:moveTo>
                    <a:pt x="439" y="354"/>
                  </a:moveTo>
                  <a:cubicBezTo>
                    <a:pt x="438" y="353"/>
                    <a:pt x="438" y="353"/>
                    <a:pt x="437" y="352"/>
                  </a:cubicBezTo>
                  <a:cubicBezTo>
                    <a:pt x="436" y="351"/>
                    <a:pt x="435" y="350"/>
                    <a:pt x="434" y="349"/>
                  </a:cubicBezTo>
                  <a:cubicBezTo>
                    <a:pt x="432" y="349"/>
                    <a:pt x="431" y="349"/>
                    <a:pt x="429" y="349"/>
                  </a:cubicBezTo>
                  <a:cubicBezTo>
                    <a:pt x="427" y="350"/>
                    <a:pt x="426" y="351"/>
                    <a:pt x="424" y="352"/>
                  </a:cubicBezTo>
                  <a:cubicBezTo>
                    <a:pt x="424" y="352"/>
                    <a:pt x="423" y="352"/>
                    <a:pt x="421" y="352"/>
                  </a:cubicBezTo>
                  <a:cubicBezTo>
                    <a:pt x="419" y="352"/>
                    <a:pt x="418" y="352"/>
                    <a:pt x="416" y="352"/>
                  </a:cubicBezTo>
                  <a:cubicBezTo>
                    <a:pt x="415" y="352"/>
                    <a:pt x="415" y="352"/>
                    <a:pt x="415" y="352"/>
                  </a:cubicBezTo>
                  <a:cubicBezTo>
                    <a:pt x="415" y="352"/>
                    <a:pt x="409" y="351"/>
                    <a:pt x="406" y="351"/>
                  </a:cubicBezTo>
                  <a:cubicBezTo>
                    <a:pt x="403" y="351"/>
                    <a:pt x="405" y="350"/>
                    <a:pt x="405" y="350"/>
                  </a:cubicBezTo>
                  <a:cubicBezTo>
                    <a:pt x="406" y="349"/>
                    <a:pt x="406" y="349"/>
                    <a:pt x="407" y="348"/>
                  </a:cubicBezTo>
                  <a:cubicBezTo>
                    <a:pt x="407" y="348"/>
                    <a:pt x="404" y="347"/>
                    <a:pt x="402" y="347"/>
                  </a:cubicBezTo>
                  <a:cubicBezTo>
                    <a:pt x="401" y="348"/>
                    <a:pt x="401" y="348"/>
                    <a:pt x="401" y="348"/>
                  </a:cubicBezTo>
                  <a:cubicBezTo>
                    <a:pt x="401" y="347"/>
                    <a:pt x="400" y="347"/>
                    <a:pt x="400" y="346"/>
                  </a:cubicBezTo>
                  <a:cubicBezTo>
                    <a:pt x="400" y="345"/>
                    <a:pt x="400" y="345"/>
                    <a:pt x="400" y="344"/>
                  </a:cubicBezTo>
                  <a:cubicBezTo>
                    <a:pt x="400" y="344"/>
                    <a:pt x="399" y="344"/>
                    <a:pt x="398" y="345"/>
                  </a:cubicBezTo>
                  <a:cubicBezTo>
                    <a:pt x="397" y="346"/>
                    <a:pt x="398" y="343"/>
                    <a:pt x="397" y="346"/>
                  </a:cubicBezTo>
                  <a:cubicBezTo>
                    <a:pt x="397" y="349"/>
                    <a:pt x="397" y="349"/>
                    <a:pt x="397" y="349"/>
                  </a:cubicBezTo>
                  <a:cubicBezTo>
                    <a:pt x="397" y="349"/>
                    <a:pt x="398" y="347"/>
                    <a:pt x="397" y="349"/>
                  </a:cubicBezTo>
                  <a:cubicBezTo>
                    <a:pt x="395" y="351"/>
                    <a:pt x="395" y="353"/>
                    <a:pt x="395" y="353"/>
                  </a:cubicBezTo>
                  <a:cubicBezTo>
                    <a:pt x="394" y="354"/>
                    <a:pt x="393" y="354"/>
                    <a:pt x="392" y="354"/>
                  </a:cubicBezTo>
                  <a:cubicBezTo>
                    <a:pt x="391" y="352"/>
                    <a:pt x="390" y="352"/>
                    <a:pt x="389" y="351"/>
                  </a:cubicBezTo>
                  <a:cubicBezTo>
                    <a:pt x="389" y="350"/>
                    <a:pt x="390" y="349"/>
                    <a:pt x="390" y="348"/>
                  </a:cubicBezTo>
                  <a:cubicBezTo>
                    <a:pt x="390" y="348"/>
                    <a:pt x="390" y="347"/>
                    <a:pt x="391" y="346"/>
                  </a:cubicBezTo>
                  <a:cubicBezTo>
                    <a:pt x="390" y="346"/>
                    <a:pt x="390" y="346"/>
                    <a:pt x="390" y="345"/>
                  </a:cubicBezTo>
                  <a:cubicBezTo>
                    <a:pt x="385" y="345"/>
                    <a:pt x="388" y="343"/>
                    <a:pt x="385" y="345"/>
                  </a:cubicBezTo>
                  <a:cubicBezTo>
                    <a:pt x="382" y="347"/>
                    <a:pt x="384" y="345"/>
                    <a:pt x="382" y="347"/>
                  </a:cubicBezTo>
                  <a:cubicBezTo>
                    <a:pt x="380" y="349"/>
                    <a:pt x="380" y="349"/>
                    <a:pt x="380" y="349"/>
                  </a:cubicBezTo>
                  <a:cubicBezTo>
                    <a:pt x="380" y="349"/>
                    <a:pt x="383" y="348"/>
                    <a:pt x="380" y="349"/>
                  </a:cubicBezTo>
                  <a:cubicBezTo>
                    <a:pt x="377" y="351"/>
                    <a:pt x="379" y="349"/>
                    <a:pt x="377" y="351"/>
                  </a:cubicBezTo>
                  <a:cubicBezTo>
                    <a:pt x="374" y="352"/>
                    <a:pt x="374" y="353"/>
                    <a:pt x="374" y="354"/>
                  </a:cubicBezTo>
                  <a:cubicBezTo>
                    <a:pt x="373" y="356"/>
                    <a:pt x="375" y="353"/>
                    <a:pt x="373" y="356"/>
                  </a:cubicBezTo>
                  <a:cubicBezTo>
                    <a:pt x="371" y="359"/>
                    <a:pt x="373" y="358"/>
                    <a:pt x="371" y="359"/>
                  </a:cubicBezTo>
                  <a:cubicBezTo>
                    <a:pt x="370" y="360"/>
                    <a:pt x="370" y="360"/>
                    <a:pt x="370" y="360"/>
                  </a:cubicBezTo>
                  <a:cubicBezTo>
                    <a:pt x="370" y="360"/>
                    <a:pt x="370" y="361"/>
                    <a:pt x="368" y="360"/>
                  </a:cubicBezTo>
                  <a:cubicBezTo>
                    <a:pt x="367" y="360"/>
                    <a:pt x="366" y="359"/>
                    <a:pt x="366" y="359"/>
                  </a:cubicBezTo>
                  <a:cubicBezTo>
                    <a:pt x="365" y="358"/>
                    <a:pt x="365" y="358"/>
                    <a:pt x="364" y="357"/>
                  </a:cubicBezTo>
                  <a:cubicBezTo>
                    <a:pt x="363" y="357"/>
                    <a:pt x="362" y="357"/>
                    <a:pt x="360" y="357"/>
                  </a:cubicBezTo>
                  <a:cubicBezTo>
                    <a:pt x="359" y="356"/>
                    <a:pt x="358" y="356"/>
                    <a:pt x="357" y="356"/>
                  </a:cubicBezTo>
                  <a:cubicBezTo>
                    <a:pt x="357" y="356"/>
                    <a:pt x="359" y="360"/>
                    <a:pt x="361" y="361"/>
                  </a:cubicBezTo>
                  <a:cubicBezTo>
                    <a:pt x="362" y="362"/>
                    <a:pt x="361" y="361"/>
                    <a:pt x="362" y="362"/>
                  </a:cubicBezTo>
                  <a:cubicBezTo>
                    <a:pt x="364" y="363"/>
                    <a:pt x="363" y="361"/>
                    <a:pt x="364" y="363"/>
                  </a:cubicBezTo>
                  <a:cubicBezTo>
                    <a:pt x="365" y="365"/>
                    <a:pt x="366" y="364"/>
                    <a:pt x="365" y="367"/>
                  </a:cubicBezTo>
                  <a:cubicBezTo>
                    <a:pt x="364" y="369"/>
                    <a:pt x="365" y="367"/>
                    <a:pt x="364" y="369"/>
                  </a:cubicBezTo>
                  <a:cubicBezTo>
                    <a:pt x="363" y="371"/>
                    <a:pt x="363" y="371"/>
                    <a:pt x="363" y="371"/>
                  </a:cubicBezTo>
                  <a:cubicBezTo>
                    <a:pt x="363" y="371"/>
                    <a:pt x="363" y="375"/>
                    <a:pt x="363" y="376"/>
                  </a:cubicBezTo>
                  <a:cubicBezTo>
                    <a:pt x="363" y="377"/>
                    <a:pt x="365" y="375"/>
                    <a:pt x="363" y="377"/>
                  </a:cubicBezTo>
                  <a:cubicBezTo>
                    <a:pt x="361" y="378"/>
                    <a:pt x="360" y="379"/>
                    <a:pt x="359" y="380"/>
                  </a:cubicBezTo>
                  <a:cubicBezTo>
                    <a:pt x="358" y="381"/>
                    <a:pt x="356" y="378"/>
                    <a:pt x="358" y="381"/>
                  </a:cubicBezTo>
                  <a:cubicBezTo>
                    <a:pt x="360" y="384"/>
                    <a:pt x="360" y="383"/>
                    <a:pt x="358" y="385"/>
                  </a:cubicBezTo>
                  <a:cubicBezTo>
                    <a:pt x="356" y="386"/>
                    <a:pt x="356" y="386"/>
                    <a:pt x="356" y="386"/>
                  </a:cubicBezTo>
                  <a:cubicBezTo>
                    <a:pt x="356" y="386"/>
                    <a:pt x="356" y="388"/>
                    <a:pt x="355" y="388"/>
                  </a:cubicBezTo>
                  <a:cubicBezTo>
                    <a:pt x="354" y="388"/>
                    <a:pt x="354" y="387"/>
                    <a:pt x="352" y="388"/>
                  </a:cubicBezTo>
                  <a:cubicBezTo>
                    <a:pt x="350" y="389"/>
                    <a:pt x="351" y="387"/>
                    <a:pt x="350" y="389"/>
                  </a:cubicBezTo>
                  <a:cubicBezTo>
                    <a:pt x="348" y="390"/>
                    <a:pt x="346" y="389"/>
                    <a:pt x="348" y="390"/>
                  </a:cubicBezTo>
                  <a:cubicBezTo>
                    <a:pt x="351" y="392"/>
                    <a:pt x="358" y="391"/>
                    <a:pt x="357" y="392"/>
                  </a:cubicBezTo>
                  <a:cubicBezTo>
                    <a:pt x="357" y="393"/>
                    <a:pt x="351" y="396"/>
                    <a:pt x="351" y="396"/>
                  </a:cubicBezTo>
                  <a:cubicBezTo>
                    <a:pt x="348" y="396"/>
                    <a:pt x="348" y="396"/>
                    <a:pt x="348" y="396"/>
                  </a:cubicBezTo>
                  <a:cubicBezTo>
                    <a:pt x="348" y="396"/>
                    <a:pt x="348" y="396"/>
                    <a:pt x="348" y="397"/>
                  </a:cubicBezTo>
                  <a:cubicBezTo>
                    <a:pt x="347" y="398"/>
                    <a:pt x="347" y="398"/>
                    <a:pt x="347" y="398"/>
                  </a:cubicBezTo>
                  <a:cubicBezTo>
                    <a:pt x="347" y="398"/>
                    <a:pt x="347" y="398"/>
                    <a:pt x="348" y="400"/>
                  </a:cubicBezTo>
                  <a:cubicBezTo>
                    <a:pt x="349" y="402"/>
                    <a:pt x="349" y="402"/>
                    <a:pt x="349" y="402"/>
                  </a:cubicBezTo>
                  <a:cubicBezTo>
                    <a:pt x="349" y="402"/>
                    <a:pt x="350" y="403"/>
                    <a:pt x="349" y="404"/>
                  </a:cubicBezTo>
                  <a:cubicBezTo>
                    <a:pt x="348" y="404"/>
                    <a:pt x="350" y="403"/>
                    <a:pt x="348" y="404"/>
                  </a:cubicBezTo>
                  <a:cubicBezTo>
                    <a:pt x="347" y="406"/>
                    <a:pt x="345" y="406"/>
                    <a:pt x="344" y="407"/>
                  </a:cubicBezTo>
                  <a:cubicBezTo>
                    <a:pt x="343" y="407"/>
                    <a:pt x="344" y="405"/>
                    <a:pt x="343" y="407"/>
                  </a:cubicBezTo>
                  <a:cubicBezTo>
                    <a:pt x="341" y="409"/>
                    <a:pt x="339" y="407"/>
                    <a:pt x="341" y="409"/>
                  </a:cubicBezTo>
                  <a:cubicBezTo>
                    <a:pt x="343" y="412"/>
                    <a:pt x="342" y="410"/>
                    <a:pt x="343" y="412"/>
                  </a:cubicBezTo>
                  <a:cubicBezTo>
                    <a:pt x="344" y="413"/>
                    <a:pt x="347" y="416"/>
                    <a:pt x="347" y="416"/>
                  </a:cubicBezTo>
                  <a:cubicBezTo>
                    <a:pt x="347" y="416"/>
                    <a:pt x="353" y="417"/>
                    <a:pt x="354" y="418"/>
                  </a:cubicBezTo>
                  <a:cubicBezTo>
                    <a:pt x="354" y="419"/>
                    <a:pt x="355" y="422"/>
                    <a:pt x="355" y="422"/>
                  </a:cubicBezTo>
                  <a:cubicBezTo>
                    <a:pt x="355" y="423"/>
                    <a:pt x="355" y="424"/>
                    <a:pt x="356" y="425"/>
                  </a:cubicBezTo>
                  <a:cubicBezTo>
                    <a:pt x="357" y="425"/>
                    <a:pt x="357" y="425"/>
                    <a:pt x="359" y="426"/>
                  </a:cubicBezTo>
                  <a:cubicBezTo>
                    <a:pt x="359" y="426"/>
                    <a:pt x="359" y="423"/>
                    <a:pt x="360" y="427"/>
                  </a:cubicBezTo>
                  <a:cubicBezTo>
                    <a:pt x="361" y="430"/>
                    <a:pt x="362" y="431"/>
                    <a:pt x="362" y="431"/>
                  </a:cubicBezTo>
                  <a:cubicBezTo>
                    <a:pt x="362" y="432"/>
                    <a:pt x="362" y="432"/>
                    <a:pt x="362" y="434"/>
                  </a:cubicBezTo>
                  <a:cubicBezTo>
                    <a:pt x="362" y="435"/>
                    <a:pt x="359" y="436"/>
                    <a:pt x="362" y="437"/>
                  </a:cubicBezTo>
                  <a:cubicBezTo>
                    <a:pt x="365" y="438"/>
                    <a:pt x="368" y="438"/>
                    <a:pt x="368" y="438"/>
                  </a:cubicBezTo>
                  <a:cubicBezTo>
                    <a:pt x="369" y="439"/>
                    <a:pt x="369" y="439"/>
                    <a:pt x="368" y="441"/>
                  </a:cubicBezTo>
                  <a:cubicBezTo>
                    <a:pt x="367" y="442"/>
                    <a:pt x="367" y="440"/>
                    <a:pt x="367" y="442"/>
                  </a:cubicBezTo>
                  <a:cubicBezTo>
                    <a:pt x="367" y="445"/>
                    <a:pt x="367" y="443"/>
                    <a:pt x="367" y="445"/>
                  </a:cubicBezTo>
                  <a:cubicBezTo>
                    <a:pt x="368" y="446"/>
                    <a:pt x="365" y="445"/>
                    <a:pt x="368" y="446"/>
                  </a:cubicBezTo>
                  <a:cubicBezTo>
                    <a:pt x="370" y="446"/>
                    <a:pt x="371" y="446"/>
                    <a:pt x="371" y="446"/>
                  </a:cubicBezTo>
                  <a:cubicBezTo>
                    <a:pt x="371" y="446"/>
                    <a:pt x="372" y="446"/>
                    <a:pt x="373" y="447"/>
                  </a:cubicBezTo>
                  <a:cubicBezTo>
                    <a:pt x="374" y="447"/>
                    <a:pt x="375" y="446"/>
                    <a:pt x="376" y="448"/>
                  </a:cubicBezTo>
                  <a:cubicBezTo>
                    <a:pt x="377" y="450"/>
                    <a:pt x="375" y="448"/>
                    <a:pt x="377" y="450"/>
                  </a:cubicBezTo>
                  <a:cubicBezTo>
                    <a:pt x="378" y="451"/>
                    <a:pt x="380" y="451"/>
                    <a:pt x="380" y="452"/>
                  </a:cubicBezTo>
                  <a:cubicBezTo>
                    <a:pt x="380" y="453"/>
                    <a:pt x="380" y="453"/>
                    <a:pt x="380" y="453"/>
                  </a:cubicBezTo>
                  <a:cubicBezTo>
                    <a:pt x="380" y="453"/>
                    <a:pt x="381" y="454"/>
                    <a:pt x="382" y="454"/>
                  </a:cubicBezTo>
                  <a:cubicBezTo>
                    <a:pt x="383" y="454"/>
                    <a:pt x="385" y="454"/>
                    <a:pt x="385" y="454"/>
                  </a:cubicBezTo>
                  <a:cubicBezTo>
                    <a:pt x="386" y="454"/>
                    <a:pt x="386" y="454"/>
                    <a:pt x="387" y="455"/>
                  </a:cubicBezTo>
                  <a:cubicBezTo>
                    <a:pt x="387" y="455"/>
                    <a:pt x="388" y="452"/>
                    <a:pt x="389" y="456"/>
                  </a:cubicBezTo>
                  <a:cubicBezTo>
                    <a:pt x="390" y="459"/>
                    <a:pt x="395" y="458"/>
                    <a:pt x="393" y="460"/>
                  </a:cubicBezTo>
                  <a:cubicBezTo>
                    <a:pt x="392" y="461"/>
                    <a:pt x="393" y="460"/>
                    <a:pt x="392" y="461"/>
                  </a:cubicBezTo>
                  <a:cubicBezTo>
                    <a:pt x="391" y="463"/>
                    <a:pt x="392" y="461"/>
                    <a:pt x="391" y="463"/>
                  </a:cubicBezTo>
                  <a:cubicBezTo>
                    <a:pt x="390" y="465"/>
                    <a:pt x="394" y="467"/>
                    <a:pt x="394" y="467"/>
                  </a:cubicBezTo>
                  <a:cubicBezTo>
                    <a:pt x="391" y="470"/>
                    <a:pt x="390" y="470"/>
                    <a:pt x="390" y="472"/>
                  </a:cubicBezTo>
                  <a:cubicBezTo>
                    <a:pt x="389" y="473"/>
                    <a:pt x="390" y="476"/>
                    <a:pt x="390" y="477"/>
                  </a:cubicBezTo>
                  <a:cubicBezTo>
                    <a:pt x="391" y="477"/>
                    <a:pt x="393" y="477"/>
                    <a:pt x="391" y="478"/>
                  </a:cubicBezTo>
                  <a:cubicBezTo>
                    <a:pt x="389" y="480"/>
                    <a:pt x="389" y="480"/>
                    <a:pt x="389" y="480"/>
                  </a:cubicBezTo>
                  <a:cubicBezTo>
                    <a:pt x="389" y="480"/>
                    <a:pt x="389" y="480"/>
                    <a:pt x="389" y="481"/>
                  </a:cubicBezTo>
                  <a:cubicBezTo>
                    <a:pt x="388" y="482"/>
                    <a:pt x="389" y="482"/>
                    <a:pt x="389" y="483"/>
                  </a:cubicBezTo>
                  <a:cubicBezTo>
                    <a:pt x="389" y="484"/>
                    <a:pt x="389" y="483"/>
                    <a:pt x="389" y="484"/>
                  </a:cubicBezTo>
                  <a:cubicBezTo>
                    <a:pt x="389" y="486"/>
                    <a:pt x="390" y="484"/>
                    <a:pt x="389" y="486"/>
                  </a:cubicBezTo>
                  <a:cubicBezTo>
                    <a:pt x="387" y="488"/>
                    <a:pt x="387" y="489"/>
                    <a:pt x="387" y="490"/>
                  </a:cubicBezTo>
                  <a:cubicBezTo>
                    <a:pt x="386" y="491"/>
                    <a:pt x="386" y="489"/>
                    <a:pt x="386" y="491"/>
                  </a:cubicBezTo>
                  <a:cubicBezTo>
                    <a:pt x="387" y="492"/>
                    <a:pt x="388" y="492"/>
                    <a:pt x="387" y="493"/>
                  </a:cubicBezTo>
                  <a:cubicBezTo>
                    <a:pt x="386" y="495"/>
                    <a:pt x="386" y="493"/>
                    <a:pt x="386" y="495"/>
                  </a:cubicBezTo>
                  <a:cubicBezTo>
                    <a:pt x="385" y="496"/>
                    <a:pt x="387" y="493"/>
                    <a:pt x="385" y="496"/>
                  </a:cubicBezTo>
                  <a:cubicBezTo>
                    <a:pt x="383" y="499"/>
                    <a:pt x="383" y="498"/>
                    <a:pt x="383" y="499"/>
                  </a:cubicBezTo>
                  <a:cubicBezTo>
                    <a:pt x="383" y="500"/>
                    <a:pt x="384" y="499"/>
                    <a:pt x="383" y="501"/>
                  </a:cubicBezTo>
                  <a:cubicBezTo>
                    <a:pt x="382" y="502"/>
                    <a:pt x="381" y="502"/>
                    <a:pt x="382" y="502"/>
                  </a:cubicBezTo>
                  <a:cubicBezTo>
                    <a:pt x="384" y="503"/>
                    <a:pt x="385" y="501"/>
                    <a:pt x="384" y="503"/>
                  </a:cubicBezTo>
                  <a:cubicBezTo>
                    <a:pt x="383" y="504"/>
                    <a:pt x="383" y="504"/>
                    <a:pt x="383" y="506"/>
                  </a:cubicBezTo>
                  <a:cubicBezTo>
                    <a:pt x="383" y="507"/>
                    <a:pt x="384" y="508"/>
                    <a:pt x="384" y="508"/>
                  </a:cubicBezTo>
                  <a:cubicBezTo>
                    <a:pt x="384" y="508"/>
                    <a:pt x="385" y="507"/>
                    <a:pt x="384" y="509"/>
                  </a:cubicBezTo>
                  <a:cubicBezTo>
                    <a:pt x="382" y="510"/>
                    <a:pt x="384" y="511"/>
                    <a:pt x="382" y="512"/>
                  </a:cubicBezTo>
                  <a:cubicBezTo>
                    <a:pt x="381" y="513"/>
                    <a:pt x="383" y="510"/>
                    <a:pt x="381" y="513"/>
                  </a:cubicBezTo>
                  <a:cubicBezTo>
                    <a:pt x="379" y="516"/>
                    <a:pt x="378" y="516"/>
                    <a:pt x="379" y="516"/>
                  </a:cubicBezTo>
                  <a:cubicBezTo>
                    <a:pt x="380" y="516"/>
                    <a:pt x="381" y="514"/>
                    <a:pt x="380" y="516"/>
                  </a:cubicBezTo>
                  <a:cubicBezTo>
                    <a:pt x="378" y="519"/>
                    <a:pt x="378" y="519"/>
                    <a:pt x="378" y="519"/>
                  </a:cubicBezTo>
                  <a:cubicBezTo>
                    <a:pt x="378" y="519"/>
                    <a:pt x="378" y="520"/>
                    <a:pt x="378" y="520"/>
                  </a:cubicBezTo>
                  <a:cubicBezTo>
                    <a:pt x="378" y="520"/>
                    <a:pt x="377" y="521"/>
                    <a:pt x="377" y="521"/>
                  </a:cubicBezTo>
                  <a:cubicBezTo>
                    <a:pt x="377" y="522"/>
                    <a:pt x="376" y="522"/>
                    <a:pt x="376" y="524"/>
                  </a:cubicBezTo>
                  <a:cubicBezTo>
                    <a:pt x="375" y="526"/>
                    <a:pt x="375" y="526"/>
                    <a:pt x="376" y="527"/>
                  </a:cubicBezTo>
                  <a:cubicBezTo>
                    <a:pt x="376" y="528"/>
                    <a:pt x="376" y="530"/>
                    <a:pt x="376" y="530"/>
                  </a:cubicBezTo>
                  <a:cubicBezTo>
                    <a:pt x="376" y="530"/>
                    <a:pt x="377" y="530"/>
                    <a:pt x="375" y="531"/>
                  </a:cubicBezTo>
                  <a:cubicBezTo>
                    <a:pt x="374" y="531"/>
                    <a:pt x="372" y="531"/>
                    <a:pt x="372" y="531"/>
                  </a:cubicBezTo>
                  <a:cubicBezTo>
                    <a:pt x="370" y="535"/>
                    <a:pt x="372" y="535"/>
                    <a:pt x="371" y="536"/>
                  </a:cubicBezTo>
                  <a:cubicBezTo>
                    <a:pt x="371" y="537"/>
                    <a:pt x="370" y="536"/>
                    <a:pt x="371" y="537"/>
                  </a:cubicBezTo>
                  <a:cubicBezTo>
                    <a:pt x="372" y="539"/>
                    <a:pt x="373" y="537"/>
                    <a:pt x="372" y="539"/>
                  </a:cubicBezTo>
                  <a:cubicBezTo>
                    <a:pt x="372" y="540"/>
                    <a:pt x="373" y="538"/>
                    <a:pt x="372" y="540"/>
                  </a:cubicBezTo>
                  <a:cubicBezTo>
                    <a:pt x="372" y="543"/>
                    <a:pt x="374" y="543"/>
                    <a:pt x="372" y="544"/>
                  </a:cubicBezTo>
                  <a:cubicBezTo>
                    <a:pt x="369" y="544"/>
                    <a:pt x="369" y="544"/>
                    <a:pt x="369" y="544"/>
                  </a:cubicBezTo>
                  <a:cubicBezTo>
                    <a:pt x="369" y="544"/>
                    <a:pt x="369" y="543"/>
                    <a:pt x="368" y="545"/>
                  </a:cubicBezTo>
                  <a:cubicBezTo>
                    <a:pt x="366" y="546"/>
                    <a:pt x="365" y="546"/>
                    <a:pt x="367" y="547"/>
                  </a:cubicBezTo>
                  <a:cubicBezTo>
                    <a:pt x="368" y="548"/>
                    <a:pt x="372" y="548"/>
                    <a:pt x="372" y="548"/>
                  </a:cubicBezTo>
                  <a:cubicBezTo>
                    <a:pt x="372" y="549"/>
                    <a:pt x="372" y="549"/>
                    <a:pt x="371" y="549"/>
                  </a:cubicBezTo>
                  <a:cubicBezTo>
                    <a:pt x="372" y="551"/>
                    <a:pt x="374" y="550"/>
                    <a:pt x="372" y="551"/>
                  </a:cubicBezTo>
                  <a:cubicBezTo>
                    <a:pt x="370" y="552"/>
                    <a:pt x="370" y="552"/>
                    <a:pt x="370" y="552"/>
                  </a:cubicBezTo>
                  <a:cubicBezTo>
                    <a:pt x="370" y="552"/>
                    <a:pt x="372" y="552"/>
                    <a:pt x="371" y="553"/>
                  </a:cubicBezTo>
                  <a:cubicBezTo>
                    <a:pt x="369" y="555"/>
                    <a:pt x="371" y="554"/>
                    <a:pt x="369" y="555"/>
                  </a:cubicBezTo>
                  <a:cubicBezTo>
                    <a:pt x="367" y="555"/>
                    <a:pt x="369" y="555"/>
                    <a:pt x="367" y="555"/>
                  </a:cubicBezTo>
                  <a:cubicBezTo>
                    <a:pt x="366" y="556"/>
                    <a:pt x="367" y="554"/>
                    <a:pt x="366" y="556"/>
                  </a:cubicBezTo>
                  <a:cubicBezTo>
                    <a:pt x="365" y="558"/>
                    <a:pt x="363" y="557"/>
                    <a:pt x="365" y="558"/>
                  </a:cubicBezTo>
                  <a:cubicBezTo>
                    <a:pt x="367" y="560"/>
                    <a:pt x="369" y="559"/>
                    <a:pt x="369" y="560"/>
                  </a:cubicBezTo>
                  <a:cubicBezTo>
                    <a:pt x="369" y="561"/>
                    <a:pt x="367" y="563"/>
                    <a:pt x="366" y="563"/>
                  </a:cubicBezTo>
                  <a:cubicBezTo>
                    <a:pt x="364" y="563"/>
                    <a:pt x="364" y="563"/>
                    <a:pt x="363" y="564"/>
                  </a:cubicBezTo>
                  <a:cubicBezTo>
                    <a:pt x="362" y="564"/>
                    <a:pt x="364" y="563"/>
                    <a:pt x="362" y="564"/>
                  </a:cubicBezTo>
                  <a:cubicBezTo>
                    <a:pt x="360" y="565"/>
                    <a:pt x="360" y="563"/>
                    <a:pt x="360" y="565"/>
                  </a:cubicBezTo>
                  <a:cubicBezTo>
                    <a:pt x="361" y="567"/>
                    <a:pt x="362" y="567"/>
                    <a:pt x="361" y="568"/>
                  </a:cubicBezTo>
                  <a:cubicBezTo>
                    <a:pt x="361" y="568"/>
                    <a:pt x="361" y="568"/>
                    <a:pt x="361" y="569"/>
                  </a:cubicBezTo>
                  <a:cubicBezTo>
                    <a:pt x="361" y="571"/>
                    <a:pt x="362" y="570"/>
                    <a:pt x="363" y="571"/>
                  </a:cubicBezTo>
                  <a:cubicBezTo>
                    <a:pt x="363" y="572"/>
                    <a:pt x="363" y="572"/>
                    <a:pt x="361" y="573"/>
                  </a:cubicBezTo>
                  <a:cubicBezTo>
                    <a:pt x="359" y="575"/>
                    <a:pt x="358" y="573"/>
                    <a:pt x="359" y="575"/>
                  </a:cubicBezTo>
                  <a:cubicBezTo>
                    <a:pt x="360" y="577"/>
                    <a:pt x="359" y="577"/>
                    <a:pt x="359" y="579"/>
                  </a:cubicBezTo>
                  <a:cubicBezTo>
                    <a:pt x="359" y="580"/>
                    <a:pt x="360" y="580"/>
                    <a:pt x="360" y="582"/>
                  </a:cubicBezTo>
                  <a:cubicBezTo>
                    <a:pt x="360" y="584"/>
                    <a:pt x="360" y="582"/>
                    <a:pt x="362" y="584"/>
                  </a:cubicBezTo>
                  <a:cubicBezTo>
                    <a:pt x="363" y="586"/>
                    <a:pt x="364" y="585"/>
                    <a:pt x="365" y="586"/>
                  </a:cubicBezTo>
                  <a:cubicBezTo>
                    <a:pt x="366" y="587"/>
                    <a:pt x="366" y="586"/>
                    <a:pt x="368" y="587"/>
                  </a:cubicBezTo>
                  <a:cubicBezTo>
                    <a:pt x="369" y="589"/>
                    <a:pt x="369" y="587"/>
                    <a:pt x="369" y="589"/>
                  </a:cubicBezTo>
                  <a:cubicBezTo>
                    <a:pt x="370" y="591"/>
                    <a:pt x="372" y="590"/>
                    <a:pt x="372" y="591"/>
                  </a:cubicBezTo>
                  <a:cubicBezTo>
                    <a:pt x="371" y="593"/>
                    <a:pt x="368" y="592"/>
                    <a:pt x="371" y="593"/>
                  </a:cubicBezTo>
                  <a:cubicBezTo>
                    <a:pt x="374" y="595"/>
                    <a:pt x="374" y="595"/>
                    <a:pt x="374" y="595"/>
                  </a:cubicBezTo>
                  <a:cubicBezTo>
                    <a:pt x="374" y="595"/>
                    <a:pt x="375" y="594"/>
                    <a:pt x="377" y="595"/>
                  </a:cubicBezTo>
                  <a:cubicBezTo>
                    <a:pt x="378" y="595"/>
                    <a:pt x="380" y="595"/>
                    <a:pt x="380" y="595"/>
                  </a:cubicBezTo>
                  <a:cubicBezTo>
                    <a:pt x="380" y="595"/>
                    <a:pt x="383" y="594"/>
                    <a:pt x="384" y="593"/>
                  </a:cubicBezTo>
                  <a:cubicBezTo>
                    <a:pt x="384" y="593"/>
                    <a:pt x="386" y="591"/>
                    <a:pt x="386" y="591"/>
                  </a:cubicBezTo>
                  <a:cubicBezTo>
                    <a:pt x="387" y="591"/>
                    <a:pt x="387" y="591"/>
                    <a:pt x="387" y="591"/>
                  </a:cubicBezTo>
                  <a:cubicBezTo>
                    <a:pt x="388" y="590"/>
                    <a:pt x="389" y="590"/>
                    <a:pt x="390" y="589"/>
                  </a:cubicBezTo>
                  <a:cubicBezTo>
                    <a:pt x="390" y="589"/>
                    <a:pt x="393" y="588"/>
                    <a:pt x="394" y="588"/>
                  </a:cubicBezTo>
                  <a:cubicBezTo>
                    <a:pt x="395" y="587"/>
                    <a:pt x="396" y="586"/>
                    <a:pt x="396" y="586"/>
                  </a:cubicBezTo>
                  <a:cubicBezTo>
                    <a:pt x="396" y="586"/>
                    <a:pt x="395" y="584"/>
                    <a:pt x="394" y="585"/>
                  </a:cubicBezTo>
                  <a:cubicBezTo>
                    <a:pt x="392" y="585"/>
                    <a:pt x="388" y="586"/>
                    <a:pt x="388" y="586"/>
                  </a:cubicBezTo>
                  <a:cubicBezTo>
                    <a:pt x="386" y="585"/>
                    <a:pt x="385" y="585"/>
                    <a:pt x="383" y="584"/>
                  </a:cubicBezTo>
                  <a:cubicBezTo>
                    <a:pt x="383" y="583"/>
                    <a:pt x="383" y="583"/>
                    <a:pt x="383" y="582"/>
                  </a:cubicBezTo>
                  <a:cubicBezTo>
                    <a:pt x="383" y="581"/>
                    <a:pt x="383" y="580"/>
                    <a:pt x="384" y="579"/>
                  </a:cubicBezTo>
                  <a:cubicBezTo>
                    <a:pt x="385" y="578"/>
                    <a:pt x="385" y="578"/>
                    <a:pt x="386" y="577"/>
                  </a:cubicBezTo>
                  <a:cubicBezTo>
                    <a:pt x="386" y="577"/>
                    <a:pt x="388" y="575"/>
                    <a:pt x="387" y="575"/>
                  </a:cubicBezTo>
                  <a:cubicBezTo>
                    <a:pt x="386" y="574"/>
                    <a:pt x="386" y="573"/>
                    <a:pt x="386" y="573"/>
                  </a:cubicBezTo>
                  <a:cubicBezTo>
                    <a:pt x="385" y="573"/>
                    <a:pt x="385" y="572"/>
                    <a:pt x="385" y="572"/>
                  </a:cubicBezTo>
                  <a:cubicBezTo>
                    <a:pt x="385" y="571"/>
                    <a:pt x="386" y="571"/>
                    <a:pt x="387" y="570"/>
                  </a:cubicBezTo>
                  <a:cubicBezTo>
                    <a:pt x="387" y="570"/>
                    <a:pt x="387" y="570"/>
                    <a:pt x="388" y="569"/>
                  </a:cubicBezTo>
                  <a:cubicBezTo>
                    <a:pt x="389" y="569"/>
                    <a:pt x="391" y="568"/>
                    <a:pt x="391" y="568"/>
                  </a:cubicBezTo>
                  <a:cubicBezTo>
                    <a:pt x="391" y="567"/>
                    <a:pt x="391" y="567"/>
                    <a:pt x="391" y="566"/>
                  </a:cubicBezTo>
                  <a:cubicBezTo>
                    <a:pt x="392" y="565"/>
                    <a:pt x="393" y="565"/>
                    <a:pt x="394" y="564"/>
                  </a:cubicBezTo>
                  <a:cubicBezTo>
                    <a:pt x="395" y="564"/>
                    <a:pt x="395" y="564"/>
                    <a:pt x="396" y="564"/>
                  </a:cubicBezTo>
                  <a:cubicBezTo>
                    <a:pt x="396" y="562"/>
                    <a:pt x="396" y="562"/>
                    <a:pt x="396" y="561"/>
                  </a:cubicBezTo>
                  <a:cubicBezTo>
                    <a:pt x="395" y="560"/>
                    <a:pt x="394" y="560"/>
                    <a:pt x="393" y="559"/>
                  </a:cubicBezTo>
                  <a:cubicBezTo>
                    <a:pt x="393" y="559"/>
                    <a:pt x="392" y="559"/>
                    <a:pt x="392" y="558"/>
                  </a:cubicBezTo>
                  <a:cubicBezTo>
                    <a:pt x="392" y="558"/>
                    <a:pt x="391" y="557"/>
                    <a:pt x="391" y="556"/>
                  </a:cubicBezTo>
                  <a:cubicBezTo>
                    <a:pt x="392" y="555"/>
                    <a:pt x="392" y="555"/>
                    <a:pt x="392" y="554"/>
                  </a:cubicBezTo>
                  <a:cubicBezTo>
                    <a:pt x="392" y="554"/>
                    <a:pt x="393" y="553"/>
                    <a:pt x="394" y="552"/>
                  </a:cubicBezTo>
                  <a:cubicBezTo>
                    <a:pt x="395" y="551"/>
                    <a:pt x="396" y="550"/>
                    <a:pt x="398" y="549"/>
                  </a:cubicBezTo>
                  <a:cubicBezTo>
                    <a:pt x="399" y="548"/>
                    <a:pt x="401" y="547"/>
                    <a:pt x="401" y="547"/>
                  </a:cubicBezTo>
                  <a:cubicBezTo>
                    <a:pt x="401" y="546"/>
                    <a:pt x="402" y="545"/>
                    <a:pt x="402" y="544"/>
                  </a:cubicBezTo>
                  <a:cubicBezTo>
                    <a:pt x="402" y="543"/>
                    <a:pt x="402" y="543"/>
                    <a:pt x="403" y="542"/>
                  </a:cubicBezTo>
                  <a:cubicBezTo>
                    <a:pt x="402" y="541"/>
                    <a:pt x="402" y="541"/>
                    <a:pt x="401" y="541"/>
                  </a:cubicBezTo>
                  <a:cubicBezTo>
                    <a:pt x="403" y="540"/>
                    <a:pt x="404" y="540"/>
                    <a:pt x="405" y="540"/>
                  </a:cubicBezTo>
                  <a:cubicBezTo>
                    <a:pt x="406" y="539"/>
                    <a:pt x="407" y="539"/>
                    <a:pt x="408" y="539"/>
                  </a:cubicBezTo>
                  <a:cubicBezTo>
                    <a:pt x="409" y="538"/>
                    <a:pt x="409" y="538"/>
                    <a:pt x="410" y="537"/>
                  </a:cubicBezTo>
                  <a:cubicBezTo>
                    <a:pt x="410" y="537"/>
                    <a:pt x="411" y="536"/>
                    <a:pt x="412" y="535"/>
                  </a:cubicBezTo>
                  <a:cubicBezTo>
                    <a:pt x="413" y="533"/>
                    <a:pt x="413" y="532"/>
                    <a:pt x="413" y="532"/>
                  </a:cubicBezTo>
                  <a:cubicBezTo>
                    <a:pt x="413" y="532"/>
                    <a:pt x="414" y="532"/>
                    <a:pt x="415" y="531"/>
                  </a:cubicBezTo>
                  <a:cubicBezTo>
                    <a:pt x="416" y="531"/>
                    <a:pt x="416" y="530"/>
                    <a:pt x="417" y="529"/>
                  </a:cubicBezTo>
                  <a:cubicBezTo>
                    <a:pt x="419" y="527"/>
                    <a:pt x="419" y="527"/>
                    <a:pt x="419" y="527"/>
                  </a:cubicBezTo>
                  <a:cubicBezTo>
                    <a:pt x="420" y="526"/>
                    <a:pt x="420" y="526"/>
                    <a:pt x="421" y="526"/>
                  </a:cubicBezTo>
                  <a:cubicBezTo>
                    <a:pt x="421" y="526"/>
                    <a:pt x="423" y="525"/>
                    <a:pt x="424" y="525"/>
                  </a:cubicBezTo>
                  <a:cubicBezTo>
                    <a:pt x="426" y="525"/>
                    <a:pt x="427" y="525"/>
                    <a:pt x="428" y="525"/>
                  </a:cubicBezTo>
                  <a:cubicBezTo>
                    <a:pt x="429" y="524"/>
                    <a:pt x="431" y="523"/>
                    <a:pt x="431" y="523"/>
                  </a:cubicBezTo>
                  <a:cubicBezTo>
                    <a:pt x="432" y="522"/>
                    <a:pt x="432" y="521"/>
                    <a:pt x="433" y="519"/>
                  </a:cubicBezTo>
                  <a:cubicBezTo>
                    <a:pt x="434" y="519"/>
                    <a:pt x="434" y="519"/>
                    <a:pt x="435" y="518"/>
                  </a:cubicBezTo>
                  <a:cubicBezTo>
                    <a:pt x="436" y="517"/>
                    <a:pt x="436" y="517"/>
                    <a:pt x="437" y="516"/>
                  </a:cubicBezTo>
                  <a:cubicBezTo>
                    <a:pt x="438" y="515"/>
                    <a:pt x="438" y="514"/>
                    <a:pt x="439" y="513"/>
                  </a:cubicBezTo>
                  <a:cubicBezTo>
                    <a:pt x="439" y="512"/>
                    <a:pt x="439" y="512"/>
                    <a:pt x="438" y="512"/>
                  </a:cubicBezTo>
                  <a:cubicBezTo>
                    <a:pt x="438" y="512"/>
                    <a:pt x="439" y="512"/>
                    <a:pt x="437" y="511"/>
                  </a:cubicBezTo>
                  <a:cubicBezTo>
                    <a:pt x="436" y="510"/>
                    <a:pt x="436" y="510"/>
                    <a:pt x="436" y="510"/>
                  </a:cubicBezTo>
                  <a:cubicBezTo>
                    <a:pt x="435" y="510"/>
                    <a:pt x="435" y="509"/>
                    <a:pt x="434" y="509"/>
                  </a:cubicBezTo>
                  <a:cubicBezTo>
                    <a:pt x="434" y="508"/>
                    <a:pt x="434" y="508"/>
                    <a:pt x="433" y="507"/>
                  </a:cubicBezTo>
                  <a:cubicBezTo>
                    <a:pt x="433" y="507"/>
                    <a:pt x="429" y="505"/>
                    <a:pt x="434" y="506"/>
                  </a:cubicBezTo>
                  <a:cubicBezTo>
                    <a:pt x="438" y="507"/>
                    <a:pt x="437" y="505"/>
                    <a:pt x="438" y="507"/>
                  </a:cubicBezTo>
                  <a:cubicBezTo>
                    <a:pt x="439" y="508"/>
                    <a:pt x="439" y="508"/>
                    <a:pt x="440" y="509"/>
                  </a:cubicBezTo>
                  <a:cubicBezTo>
                    <a:pt x="442" y="509"/>
                    <a:pt x="444" y="509"/>
                    <a:pt x="444" y="509"/>
                  </a:cubicBezTo>
                  <a:cubicBezTo>
                    <a:pt x="445" y="508"/>
                    <a:pt x="446" y="508"/>
                    <a:pt x="447" y="507"/>
                  </a:cubicBezTo>
                  <a:cubicBezTo>
                    <a:pt x="447" y="507"/>
                    <a:pt x="449" y="506"/>
                    <a:pt x="450" y="505"/>
                  </a:cubicBezTo>
                  <a:cubicBezTo>
                    <a:pt x="450" y="504"/>
                    <a:pt x="450" y="502"/>
                    <a:pt x="451" y="502"/>
                  </a:cubicBezTo>
                  <a:cubicBezTo>
                    <a:pt x="452" y="502"/>
                    <a:pt x="452" y="502"/>
                    <a:pt x="452" y="502"/>
                  </a:cubicBezTo>
                  <a:cubicBezTo>
                    <a:pt x="452" y="502"/>
                    <a:pt x="454" y="500"/>
                    <a:pt x="455" y="498"/>
                  </a:cubicBezTo>
                  <a:cubicBezTo>
                    <a:pt x="455" y="497"/>
                    <a:pt x="455" y="496"/>
                    <a:pt x="455" y="496"/>
                  </a:cubicBezTo>
                  <a:cubicBezTo>
                    <a:pt x="456" y="495"/>
                    <a:pt x="456" y="495"/>
                    <a:pt x="457" y="494"/>
                  </a:cubicBezTo>
                  <a:cubicBezTo>
                    <a:pt x="459" y="494"/>
                    <a:pt x="459" y="494"/>
                    <a:pt x="461" y="493"/>
                  </a:cubicBezTo>
                  <a:cubicBezTo>
                    <a:pt x="463" y="491"/>
                    <a:pt x="464" y="490"/>
                    <a:pt x="467" y="488"/>
                  </a:cubicBezTo>
                  <a:cubicBezTo>
                    <a:pt x="467" y="488"/>
                    <a:pt x="469" y="487"/>
                    <a:pt x="470" y="486"/>
                  </a:cubicBezTo>
                  <a:cubicBezTo>
                    <a:pt x="471" y="486"/>
                    <a:pt x="473" y="484"/>
                    <a:pt x="473" y="484"/>
                  </a:cubicBezTo>
                  <a:cubicBezTo>
                    <a:pt x="473" y="483"/>
                    <a:pt x="473" y="482"/>
                    <a:pt x="474" y="482"/>
                  </a:cubicBezTo>
                  <a:cubicBezTo>
                    <a:pt x="474" y="481"/>
                    <a:pt x="474" y="481"/>
                    <a:pt x="475" y="480"/>
                  </a:cubicBezTo>
                  <a:cubicBezTo>
                    <a:pt x="475" y="480"/>
                    <a:pt x="475" y="479"/>
                    <a:pt x="475" y="478"/>
                  </a:cubicBezTo>
                  <a:cubicBezTo>
                    <a:pt x="475" y="477"/>
                    <a:pt x="475" y="474"/>
                    <a:pt x="475" y="474"/>
                  </a:cubicBezTo>
                  <a:cubicBezTo>
                    <a:pt x="475" y="474"/>
                    <a:pt x="475" y="473"/>
                    <a:pt x="475" y="472"/>
                  </a:cubicBezTo>
                  <a:cubicBezTo>
                    <a:pt x="477" y="471"/>
                    <a:pt x="478" y="471"/>
                    <a:pt x="480" y="470"/>
                  </a:cubicBezTo>
                  <a:cubicBezTo>
                    <a:pt x="481" y="469"/>
                    <a:pt x="482" y="468"/>
                    <a:pt x="483" y="467"/>
                  </a:cubicBezTo>
                  <a:cubicBezTo>
                    <a:pt x="485" y="467"/>
                    <a:pt x="485" y="466"/>
                    <a:pt x="487" y="466"/>
                  </a:cubicBezTo>
                  <a:cubicBezTo>
                    <a:pt x="487" y="466"/>
                    <a:pt x="489" y="464"/>
                    <a:pt x="490" y="464"/>
                  </a:cubicBezTo>
                  <a:cubicBezTo>
                    <a:pt x="491" y="463"/>
                    <a:pt x="493" y="463"/>
                    <a:pt x="493" y="463"/>
                  </a:cubicBezTo>
                  <a:cubicBezTo>
                    <a:pt x="494" y="462"/>
                    <a:pt x="495" y="462"/>
                    <a:pt x="496" y="462"/>
                  </a:cubicBezTo>
                  <a:cubicBezTo>
                    <a:pt x="498" y="460"/>
                    <a:pt x="499" y="460"/>
                    <a:pt x="501" y="459"/>
                  </a:cubicBezTo>
                  <a:cubicBezTo>
                    <a:pt x="502" y="458"/>
                    <a:pt x="503" y="458"/>
                    <a:pt x="504" y="458"/>
                  </a:cubicBezTo>
                  <a:cubicBezTo>
                    <a:pt x="505" y="457"/>
                    <a:pt x="505" y="457"/>
                    <a:pt x="506" y="457"/>
                  </a:cubicBezTo>
                  <a:cubicBezTo>
                    <a:pt x="507" y="456"/>
                    <a:pt x="507" y="456"/>
                    <a:pt x="508" y="455"/>
                  </a:cubicBezTo>
                  <a:cubicBezTo>
                    <a:pt x="508" y="454"/>
                    <a:pt x="509" y="453"/>
                    <a:pt x="509" y="452"/>
                  </a:cubicBezTo>
                  <a:cubicBezTo>
                    <a:pt x="510" y="451"/>
                    <a:pt x="511" y="451"/>
                    <a:pt x="512" y="451"/>
                  </a:cubicBezTo>
                  <a:cubicBezTo>
                    <a:pt x="515" y="448"/>
                    <a:pt x="516" y="447"/>
                    <a:pt x="518" y="445"/>
                  </a:cubicBezTo>
                  <a:cubicBezTo>
                    <a:pt x="520" y="444"/>
                    <a:pt x="520" y="443"/>
                    <a:pt x="522" y="442"/>
                  </a:cubicBezTo>
                  <a:cubicBezTo>
                    <a:pt x="522" y="441"/>
                    <a:pt x="522" y="440"/>
                    <a:pt x="522" y="439"/>
                  </a:cubicBezTo>
                  <a:cubicBezTo>
                    <a:pt x="523" y="438"/>
                    <a:pt x="523" y="437"/>
                    <a:pt x="523" y="436"/>
                  </a:cubicBezTo>
                  <a:cubicBezTo>
                    <a:pt x="524" y="435"/>
                    <a:pt x="524" y="435"/>
                    <a:pt x="524" y="434"/>
                  </a:cubicBezTo>
                  <a:cubicBezTo>
                    <a:pt x="525" y="432"/>
                    <a:pt x="526" y="432"/>
                    <a:pt x="527" y="430"/>
                  </a:cubicBezTo>
                  <a:cubicBezTo>
                    <a:pt x="527" y="429"/>
                    <a:pt x="527" y="429"/>
                    <a:pt x="526" y="428"/>
                  </a:cubicBezTo>
                  <a:cubicBezTo>
                    <a:pt x="527" y="427"/>
                    <a:pt x="527" y="427"/>
                    <a:pt x="527" y="426"/>
                  </a:cubicBezTo>
                  <a:cubicBezTo>
                    <a:pt x="527" y="425"/>
                    <a:pt x="527" y="424"/>
                    <a:pt x="527" y="424"/>
                  </a:cubicBezTo>
                  <a:cubicBezTo>
                    <a:pt x="527" y="424"/>
                    <a:pt x="527" y="421"/>
                    <a:pt x="528" y="421"/>
                  </a:cubicBezTo>
                  <a:cubicBezTo>
                    <a:pt x="529" y="420"/>
                    <a:pt x="529" y="419"/>
                    <a:pt x="531" y="418"/>
                  </a:cubicBezTo>
                  <a:cubicBezTo>
                    <a:pt x="532" y="418"/>
                    <a:pt x="534" y="417"/>
                    <a:pt x="534" y="417"/>
                  </a:cubicBezTo>
                  <a:cubicBezTo>
                    <a:pt x="534" y="417"/>
                    <a:pt x="538" y="413"/>
                    <a:pt x="539" y="412"/>
                  </a:cubicBezTo>
                  <a:cubicBezTo>
                    <a:pt x="539" y="411"/>
                    <a:pt x="541" y="410"/>
                    <a:pt x="541" y="410"/>
                  </a:cubicBezTo>
                  <a:cubicBezTo>
                    <a:pt x="541" y="410"/>
                    <a:pt x="543" y="409"/>
                    <a:pt x="544" y="408"/>
                  </a:cubicBezTo>
                  <a:cubicBezTo>
                    <a:pt x="545" y="408"/>
                    <a:pt x="546" y="406"/>
                    <a:pt x="546" y="406"/>
                  </a:cubicBezTo>
                  <a:cubicBezTo>
                    <a:pt x="548" y="404"/>
                    <a:pt x="549" y="403"/>
                    <a:pt x="551" y="400"/>
                  </a:cubicBezTo>
                  <a:cubicBezTo>
                    <a:pt x="551" y="399"/>
                    <a:pt x="551" y="398"/>
                    <a:pt x="550" y="397"/>
                  </a:cubicBezTo>
                  <a:cubicBezTo>
                    <a:pt x="549" y="396"/>
                    <a:pt x="548" y="395"/>
                    <a:pt x="547" y="394"/>
                  </a:cubicBezTo>
                  <a:cubicBezTo>
                    <a:pt x="547" y="393"/>
                    <a:pt x="549" y="394"/>
                    <a:pt x="547" y="393"/>
                  </a:cubicBezTo>
                  <a:cubicBezTo>
                    <a:pt x="545" y="392"/>
                    <a:pt x="547" y="392"/>
                    <a:pt x="545" y="392"/>
                  </a:cubicBezTo>
                  <a:cubicBezTo>
                    <a:pt x="543" y="392"/>
                    <a:pt x="541" y="392"/>
                    <a:pt x="541" y="392"/>
                  </a:cubicBezTo>
                  <a:cubicBezTo>
                    <a:pt x="541" y="392"/>
                    <a:pt x="542" y="393"/>
                    <a:pt x="539" y="392"/>
                  </a:cubicBezTo>
                  <a:cubicBezTo>
                    <a:pt x="537" y="391"/>
                    <a:pt x="537" y="391"/>
                    <a:pt x="537" y="391"/>
                  </a:cubicBezTo>
                  <a:cubicBezTo>
                    <a:pt x="536" y="391"/>
                    <a:pt x="535" y="391"/>
                    <a:pt x="534" y="390"/>
                  </a:cubicBezTo>
                  <a:cubicBezTo>
                    <a:pt x="534" y="390"/>
                    <a:pt x="533" y="389"/>
                    <a:pt x="532" y="389"/>
                  </a:cubicBezTo>
                  <a:cubicBezTo>
                    <a:pt x="532" y="389"/>
                    <a:pt x="533" y="388"/>
                    <a:pt x="533" y="388"/>
                  </a:cubicBezTo>
                  <a:cubicBezTo>
                    <a:pt x="532" y="387"/>
                    <a:pt x="537" y="385"/>
                    <a:pt x="532" y="387"/>
                  </a:cubicBezTo>
                  <a:cubicBezTo>
                    <a:pt x="528" y="389"/>
                    <a:pt x="531" y="387"/>
                    <a:pt x="528" y="389"/>
                  </a:cubicBezTo>
                  <a:cubicBezTo>
                    <a:pt x="525" y="390"/>
                    <a:pt x="527" y="389"/>
                    <a:pt x="525" y="390"/>
                  </a:cubicBezTo>
                  <a:cubicBezTo>
                    <a:pt x="522" y="391"/>
                    <a:pt x="522" y="391"/>
                    <a:pt x="522" y="391"/>
                  </a:cubicBezTo>
                  <a:cubicBezTo>
                    <a:pt x="522" y="391"/>
                    <a:pt x="519" y="388"/>
                    <a:pt x="517" y="388"/>
                  </a:cubicBezTo>
                  <a:cubicBezTo>
                    <a:pt x="516" y="389"/>
                    <a:pt x="516" y="389"/>
                    <a:pt x="516" y="389"/>
                  </a:cubicBezTo>
                  <a:cubicBezTo>
                    <a:pt x="516" y="389"/>
                    <a:pt x="519" y="388"/>
                    <a:pt x="516" y="389"/>
                  </a:cubicBezTo>
                  <a:cubicBezTo>
                    <a:pt x="512" y="389"/>
                    <a:pt x="512" y="389"/>
                    <a:pt x="512" y="389"/>
                  </a:cubicBezTo>
                  <a:cubicBezTo>
                    <a:pt x="512" y="389"/>
                    <a:pt x="514" y="390"/>
                    <a:pt x="510" y="390"/>
                  </a:cubicBezTo>
                  <a:cubicBezTo>
                    <a:pt x="507" y="390"/>
                    <a:pt x="506" y="389"/>
                    <a:pt x="506" y="388"/>
                  </a:cubicBezTo>
                  <a:cubicBezTo>
                    <a:pt x="506" y="388"/>
                    <a:pt x="507" y="385"/>
                    <a:pt x="507" y="385"/>
                  </a:cubicBezTo>
                  <a:cubicBezTo>
                    <a:pt x="507" y="384"/>
                    <a:pt x="508" y="383"/>
                    <a:pt x="505" y="385"/>
                  </a:cubicBezTo>
                  <a:cubicBezTo>
                    <a:pt x="503" y="386"/>
                    <a:pt x="505" y="385"/>
                    <a:pt x="503" y="386"/>
                  </a:cubicBezTo>
                  <a:cubicBezTo>
                    <a:pt x="502" y="386"/>
                    <a:pt x="503" y="386"/>
                    <a:pt x="502" y="386"/>
                  </a:cubicBezTo>
                  <a:cubicBezTo>
                    <a:pt x="500" y="387"/>
                    <a:pt x="499" y="385"/>
                    <a:pt x="498" y="385"/>
                  </a:cubicBezTo>
                  <a:cubicBezTo>
                    <a:pt x="497" y="385"/>
                    <a:pt x="497" y="385"/>
                    <a:pt x="497" y="385"/>
                  </a:cubicBezTo>
                  <a:cubicBezTo>
                    <a:pt x="497" y="385"/>
                    <a:pt x="498" y="383"/>
                    <a:pt x="495" y="384"/>
                  </a:cubicBezTo>
                  <a:cubicBezTo>
                    <a:pt x="493" y="384"/>
                    <a:pt x="493" y="384"/>
                    <a:pt x="492" y="384"/>
                  </a:cubicBezTo>
                  <a:cubicBezTo>
                    <a:pt x="491" y="384"/>
                    <a:pt x="493" y="384"/>
                    <a:pt x="491" y="384"/>
                  </a:cubicBezTo>
                  <a:cubicBezTo>
                    <a:pt x="488" y="384"/>
                    <a:pt x="486" y="384"/>
                    <a:pt x="486" y="384"/>
                  </a:cubicBezTo>
                  <a:cubicBezTo>
                    <a:pt x="486" y="384"/>
                    <a:pt x="486" y="382"/>
                    <a:pt x="485" y="384"/>
                  </a:cubicBezTo>
                  <a:cubicBezTo>
                    <a:pt x="483" y="385"/>
                    <a:pt x="484" y="383"/>
                    <a:pt x="483" y="385"/>
                  </a:cubicBezTo>
                  <a:cubicBezTo>
                    <a:pt x="482" y="388"/>
                    <a:pt x="485" y="386"/>
                    <a:pt x="481" y="388"/>
                  </a:cubicBezTo>
                  <a:cubicBezTo>
                    <a:pt x="478" y="390"/>
                    <a:pt x="478" y="390"/>
                    <a:pt x="478" y="390"/>
                  </a:cubicBezTo>
                  <a:cubicBezTo>
                    <a:pt x="478" y="388"/>
                    <a:pt x="478" y="388"/>
                    <a:pt x="478" y="386"/>
                  </a:cubicBezTo>
                  <a:cubicBezTo>
                    <a:pt x="479" y="385"/>
                    <a:pt x="479" y="385"/>
                    <a:pt x="479" y="384"/>
                  </a:cubicBezTo>
                  <a:cubicBezTo>
                    <a:pt x="479" y="384"/>
                    <a:pt x="481" y="382"/>
                    <a:pt x="482" y="382"/>
                  </a:cubicBezTo>
                  <a:cubicBezTo>
                    <a:pt x="483" y="382"/>
                    <a:pt x="486" y="380"/>
                    <a:pt x="486" y="380"/>
                  </a:cubicBezTo>
                  <a:cubicBezTo>
                    <a:pt x="486" y="380"/>
                    <a:pt x="487" y="379"/>
                    <a:pt x="487" y="379"/>
                  </a:cubicBezTo>
                  <a:cubicBezTo>
                    <a:pt x="487" y="377"/>
                    <a:pt x="488" y="377"/>
                    <a:pt x="488" y="375"/>
                  </a:cubicBezTo>
                  <a:cubicBezTo>
                    <a:pt x="487" y="374"/>
                    <a:pt x="487" y="374"/>
                    <a:pt x="486" y="373"/>
                  </a:cubicBezTo>
                  <a:cubicBezTo>
                    <a:pt x="486" y="373"/>
                    <a:pt x="481" y="371"/>
                    <a:pt x="481" y="370"/>
                  </a:cubicBezTo>
                  <a:cubicBezTo>
                    <a:pt x="480" y="368"/>
                    <a:pt x="480" y="368"/>
                    <a:pt x="480" y="368"/>
                  </a:cubicBezTo>
                  <a:cubicBezTo>
                    <a:pt x="480" y="368"/>
                    <a:pt x="478" y="367"/>
                    <a:pt x="477" y="367"/>
                  </a:cubicBezTo>
                  <a:cubicBezTo>
                    <a:pt x="476" y="366"/>
                    <a:pt x="475" y="365"/>
                    <a:pt x="475" y="365"/>
                  </a:cubicBezTo>
                  <a:cubicBezTo>
                    <a:pt x="475" y="365"/>
                    <a:pt x="475" y="365"/>
                    <a:pt x="472" y="365"/>
                  </a:cubicBezTo>
                  <a:cubicBezTo>
                    <a:pt x="469" y="364"/>
                    <a:pt x="470" y="365"/>
                    <a:pt x="468" y="364"/>
                  </a:cubicBezTo>
                  <a:cubicBezTo>
                    <a:pt x="465" y="364"/>
                    <a:pt x="470" y="363"/>
                    <a:pt x="462" y="363"/>
                  </a:cubicBezTo>
                  <a:cubicBezTo>
                    <a:pt x="454" y="363"/>
                    <a:pt x="454" y="363"/>
                    <a:pt x="454" y="363"/>
                  </a:cubicBezTo>
                  <a:cubicBezTo>
                    <a:pt x="454" y="363"/>
                    <a:pt x="456" y="363"/>
                    <a:pt x="452" y="363"/>
                  </a:cubicBezTo>
                  <a:cubicBezTo>
                    <a:pt x="448" y="363"/>
                    <a:pt x="447" y="361"/>
                    <a:pt x="447" y="361"/>
                  </a:cubicBezTo>
                  <a:cubicBezTo>
                    <a:pt x="446" y="360"/>
                    <a:pt x="445" y="360"/>
                    <a:pt x="445" y="358"/>
                  </a:cubicBezTo>
                  <a:cubicBezTo>
                    <a:pt x="444" y="358"/>
                    <a:pt x="444" y="358"/>
                    <a:pt x="444" y="357"/>
                  </a:cubicBezTo>
                  <a:cubicBezTo>
                    <a:pt x="443" y="357"/>
                    <a:pt x="443" y="356"/>
                    <a:pt x="443" y="356"/>
                  </a:cubicBezTo>
                  <a:cubicBezTo>
                    <a:pt x="442" y="355"/>
                    <a:pt x="441" y="355"/>
                    <a:pt x="439" y="354"/>
                  </a:cubicBezTo>
                  <a:close/>
                  <a:moveTo>
                    <a:pt x="388" y="10"/>
                  </a:moveTo>
                  <a:cubicBezTo>
                    <a:pt x="387" y="10"/>
                    <a:pt x="387" y="9"/>
                    <a:pt x="386" y="9"/>
                  </a:cubicBezTo>
                  <a:cubicBezTo>
                    <a:pt x="386" y="9"/>
                    <a:pt x="386" y="9"/>
                    <a:pt x="384" y="7"/>
                  </a:cubicBezTo>
                  <a:cubicBezTo>
                    <a:pt x="383" y="6"/>
                    <a:pt x="382" y="7"/>
                    <a:pt x="381" y="6"/>
                  </a:cubicBezTo>
                  <a:cubicBezTo>
                    <a:pt x="379" y="5"/>
                    <a:pt x="379" y="6"/>
                    <a:pt x="379" y="6"/>
                  </a:cubicBezTo>
                  <a:cubicBezTo>
                    <a:pt x="379" y="6"/>
                    <a:pt x="378" y="6"/>
                    <a:pt x="378" y="7"/>
                  </a:cubicBezTo>
                  <a:cubicBezTo>
                    <a:pt x="377" y="7"/>
                    <a:pt x="376" y="7"/>
                    <a:pt x="375" y="8"/>
                  </a:cubicBezTo>
                  <a:cubicBezTo>
                    <a:pt x="375" y="8"/>
                    <a:pt x="374" y="8"/>
                    <a:pt x="374" y="8"/>
                  </a:cubicBezTo>
                  <a:cubicBezTo>
                    <a:pt x="374" y="8"/>
                    <a:pt x="374" y="8"/>
                    <a:pt x="374" y="7"/>
                  </a:cubicBezTo>
                  <a:cubicBezTo>
                    <a:pt x="374" y="5"/>
                    <a:pt x="372" y="4"/>
                    <a:pt x="372" y="4"/>
                  </a:cubicBezTo>
                  <a:cubicBezTo>
                    <a:pt x="370" y="5"/>
                    <a:pt x="370" y="5"/>
                    <a:pt x="369" y="5"/>
                  </a:cubicBezTo>
                  <a:cubicBezTo>
                    <a:pt x="366" y="5"/>
                    <a:pt x="365" y="5"/>
                    <a:pt x="362" y="5"/>
                  </a:cubicBezTo>
                  <a:cubicBezTo>
                    <a:pt x="362" y="5"/>
                    <a:pt x="362" y="5"/>
                    <a:pt x="360" y="4"/>
                  </a:cubicBezTo>
                  <a:cubicBezTo>
                    <a:pt x="358" y="3"/>
                    <a:pt x="359" y="3"/>
                    <a:pt x="357" y="3"/>
                  </a:cubicBezTo>
                  <a:cubicBezTo>
                    <a:pt x="356" y="3"/>
                    <a:pt x="357" y="3"/>
                    <a:pt x="357" y="3"/>
                  </a:cubicBezTo>
                  <a:cubicBezTo>
                    <a:pt x="355" y="3"/>
                    <a:pt x="355" y="3"/>
                    <a:pt x="353" y="3"/>
                  </a:cubicBezTo>
                  <a:cubicBezTo>
                    <a:pt x="353" y="3"/>
                    <a:pt x="351" y="5"/>
                    <a:pt x="350" y="5"/>
                  </a:cubicBezTo>
                  <a:cubicBezTo>
                    <a:pt x="349" y="6"/>
                    <a:pt x="347" y="7"/>
                    <a:pt x="347" y="7"/>
                  </a:cubicBezTo>
                  <a:cubicBezTo>
                    <a:pt x="347" y="7"/>
                    <a:pt x="343" y="6"/>
                    <a:pt x="337" y="3"/>
                  </a:cubicBezTo>
                  <a:cubicBezTo>
                    <a:pt x="332" y="0"/>
                    <a:pt x="337" y="3"/>
                    <a:pt x="335" y="4"/>
                  </a:cubicBezTo>
                  <a:cubicBezTo>
                    <a:pt x="333" y="5"/>
                    <a:pt x="335" y="4"/>
                    <a:pt x="333" y="4"/>
                  </a:cubicBezTo>
                  <a:cubicBezTo>
                    <a:pt x="332" y="4"/>
                    <a:pt x="331" y="5"/>
                    <a:pt x="330" y="5"/>
                  </a:cubicBezTo>
                  <a:cubicBezTo>
                    <a:pt x="329" y="5"/>
                    <a:pt x="328" y="4"/>
                    <a:pt x="326" y="4"/>
                  </a:cubicBezTo>
                  <a:cubicBezTo>
                    <a:pt x="325" y="4"/>
                    <a:pt x="324" y="4"/>
                    <a:pt x="322" y="2"/>
                  </a:cubicBezTo>
                  <a:cubicBezTo>
                    <a:pt x="320" y="1"/>
                    <a:pt x="322" y="2"/>
                    <a:pt x="320" y="3"/>
                  </a:cubicBezTo>
                  <a:cubicBezTo>
                    <a:pt x="319" y="4"/>
                    <a:pt x="320" y="4"/>
                    <a:pt x="320" y="4"/>
                  </a:cubicBezTo>
                  <a:cubicBezTo>
                    <a:pt x="319" y="5"/>
                    <a:pt x="319" y="6"/>
                    <a:pt x="318" y="7"/>
                  </a:cubicBezTo>
                  <a:cubicBezTo>
                    <a:pt x="318" y="7"/>
                    <a:pt x="313" y="7"/>
                    <a:pt x="312" y="7"/>
                  </a:cubicBezTo>
                  <a:cubicBezTo>
                    <a:pt x="310" y="8"/>
                    <a:pt x="308" y="7"/>
                    <a:pt x="307" y="5"/>
                  </a:cubicBezTo>
                  <a:cubicBezTo>
                    <a:pt x="306" y="3"/>
                    <a:pt x="304" y="6"/>
                    <a:pt x="301" y="7"/>
                  </a:cubicBezTo>
                  <a:cubicBezTo>
                    <a:pt x="298" y="9"/>
                    <a:pt x="300" y="8"/>
                    <a:pt x="300" y="8"/>
                  </a:cubicBezTo>
                  <a:cubicBezTo>
                    <a:pt x="301" y="8"/>
                    <a:pt x="302" y="9"/>
                    <a:pt x="303" y="9"/>
                  </a:cubicBezTo>
                  <a:cubicBezTo>
                    <a:pt x="304" y="10"/>
                    <a:pt x="304" y="10"/>
                    <a:pt x="305" y="11"/>
                  </a:cubicBezTo>
                  <a:cubicBezTo>
                    <a:pt x="306" y="12"/>
                    <a:pt x="306" y="12"/>
                    <a:pt x="307" y="13"/>
                  </a:cubicBezTo>
                  <a:cubicBezTo>
                    <a:pt x="307" y="14"/>
                    <a:pt x="307" y="14"/>
                    <a:pt x="306" y="15"/>
                  </a:cubicBezTo>
                  <a:cubicBezTo>
                    <a:pt x="306" y="16"/>
                    <a:pt x="305" y="16"/>
                    <a:pt x="304" y="17"/>
                  </a:cubicBezTo>
                  <a:cubicBezTo>
                    <a:pt x="304" y="17"/>
                    <a:pt x="303" y="17"/>
                    <a:pt x="301" y="15"/>
                  </a:cubicBezTo>
                  <a:cubicBezTo>
                    <a:pt x="299" y="14"/>
                    <a:pt x="297" y="13"/>
                    <a:pt x="297" y="13"/>
                  </a:cubicBezTo>
                  <a:cubicBezTo>
                    <a:pt x="297" y="13"/>
                    <a:pt x="297" y="13"/>
                    <a:pt x="296" y="11"/>
                  </a:cubicBezTo>
                  <a:cubicBezTo>
                    <a:pt x="295" y="9"/>
                    <a:pt x="297" y="8"/>
                    <a:pt x="294" y="7"/>
                  </a:cubicBezTo>
                  <a:cubicBezTo>
                    <a:pt x="291" y="6"/>
                    <a:pt x="287" y="10"/>
                    <a:pt x="287" y="10"/>
                  </a:cubicBezTo>
                  <a:cubicBezTo>
                    <a:pt x="286" y="10"/>
                    <a:pt x="285" y="10"/>
                    <a:pt x="284" y="11"/>
                  </a:cubicBezTo>
                  <a:cubicBezTo>
                    <a:pt x="285" y="11"/>
                    <a:pt x="285" y="11"/>
                    <a:pt x="286" y="12"/>
                  </a:cubicBezTo>
                  <a:cubicBezTo>
                    <a:pt x="286" y="13"/>
                    <a:pt x="287" y="13"/>
                    <a:pt x="287" y="14"/>
                  </a:cubicBezTo>
                  <a:cubicBezTo>
                    <a:pt x="288" y="15"/>
                    <a:pt x="288" y="15"/>
                    <a:pt x="289" y="16"/>
                  </a:cubicBezTo>
                  <a:cubicBezTo>
                    <a:pt x="289" y="16"/>
                    <a:pt x="289" y="16"/>
                    <a:pt x="287" y="17"/>
                  </a:cubicBezTo>
                  <a:cubicBezTo>
                    <a:pt x="286" y="17"/>
                    <a:pt x="289" y="19"/>
                    <a:pt x="289" y="19"/>
                  </a:cubicBezTo>
                  <a:cubicBezTo>
                    <a:pt x="289" y="19"/>
                    <a:pt x="289" y="19"/>
                    <a:pt x="291" y="20"/>
                  </a:cubicBezTo>
                  <a:cubicBezTo>
                    <a:pt x="293" y="21"/>
                    <a:pt x="292" y="21"/>
                    <a:pt x="292" y="21"/>
                  </a:cubicBezTo>
                  <a:cubicBezTo>
                    <a:pt x="291" y="22"/>
                    <a:pt x="291" y="22"/>
                    <a:pt x="290" y="23"/>
                  </a:cubicBezTo>
                  <a:cubicBezTo>
                    <a:pt x="290" y="23"/>
                    <a:pt x="291" y="25"/>
                    <a:pt x="293" y="27"/>
                  </a:cubicBezTo>
                  <a:cubicBezTo>
                    <a:pt x="294" y="28"/>
                    <a:pt x="295" y="28"/>
                    <a:pt x="295" y="28"/>
                  </a:cubicBezTo>
                  <a:cubicBezTo>
                    <a:pt x="295" y="28"/>
                    <a:pt x="297" y="29"/>
                    <a:pt x="300" y="30"/>
                  </a:cubicBezTo>
                  <a:cubicBezTo>
                    <a:pt x="304" y="31"/>
                    <a:pt x="302" y="34"/>
                    <a:pt x="302" y="34"/>
                  </a:cubicBezTo>
                  <a:cubicBezTo>
                    <a:pt x="301" y="35"/>
                    <a:pt x="301" y="35"/>
                    <a:pt x="300" y="36"/>
                  </a:cubicBezTo>
                  <a:cubicBezTo>
                    <a:pt x="300" y="37"/>
                    <a:pt x="300" y="38"/>
                    <a:pt x="300" y="39"/>
                  </a:cubicBezTo>
                  <a:cubicBezTo>
                    <a:pt x="299" y="40"/>
                    <a:pt x="299" y="40"/>
                    <a:pt x="298" y="41"/>
                  </a:cubicBezTo>
                  <a:cubicBezTo>
                    <a:pt x="297" y="42"/>
                    <a:pt x="297" y="42"/>
                    <a:pt x="295" y="43"/>
                  </a:cubicBezTo>
                  <a:cubicBezTo>
                    <a:pt x="293" y="44"/>
                    <a:pt x="292" y="45"/>
                    <a:pt x="290" y="47"/>
                  </a:cubicBezTo>
                  <a:cubicBezTo>
                    <a:pt x="288" y="48"/>
                    <a:pt x="287" y="48"/>
                    <a:pt x="285" y="49"/>
                  </a:cubicBezTo>
                  <a:cubicBezTo>
                    <a:pt x="284" y="50"/>
                    <a:pt x="283" y="51"/>
                    <a:pt x="282" y="52"/>
                  </a:cubicBezTo>
                  <a:cubicBezTo>
                    <a:pt x="282" y="53"/>
                    <a:pt x="282" y="53"/>
                    <a:pt x="282" y="54"/>
                  </a:cubicBezTo>
                  <a:cubicBezTo>
                    <a:pt x="282" y="54"/>
                    <a:pt x="285" y="57"/>
                    <a:pt x="287" y="57"/>
                  </a:cubicBezTo>
                  <a:cubicBezTo>
                    <a:pt x="290" y="57"/>
                    <a:pt x="289" y="58"/>
                    <a:pt x="292" y="58"/>
                  </a:cubicBezTo>
                  <a:cubicBezTo>
                    <a:pt x="295" y="57"/>
                    <a:pt x="296" y="57"/>
                    <a:pt x="299" y="56"/>
                  </a:cubicBezTo>
                  <a:cubicBezTo>
                    <a:pt x="302" y="55"/>
                    <a:pt x="301" y="56"/>
                    <a:pt x="301" y="51"/>
                  </a:cubicBezTo>
                  <a:cubicBezTo>
                    <a:pt x="301" y="47"/>
                    <a:pt x="298" y="49"/>
                    <a:pt x="301" y="47"/>
                  </a:cubicBezTo>
                  <a:cubicBezTo>
                    <a:pt x="303" y="45"/>
                    <a:pt x="301" y="47"/>
                    <a:pt x="301" y="47"/>
                  </a:cubicBezTo>
                  <a:cubicBezTo>
                    <a:pt x="301" y="47"/>
                    <a:pt x="301" y="47"/>
                    <a:pt x="302" y="47"/>
                  </a:cubicBezTo>
                  <a:cubicBezTo>
                    <a:pt x="303" y="47"/>
                    <a:pt x="311" y="48"/>
                    <a:pt x="314" y="48"/>
                  </a:cubicBezTo>
                  <a:cubicBezTo>
                    <a:pt x="317" y="48"/>
                    <a:pt x="316" y="49"/>
                    <a:pt x="320" y="48"/>
                  </a:cubicBezTo>
                  <a:cubicBezTo>
                    <a:pt x="325" y="48"/>
                    <a:pt x="326" y="48"/>
                    <a:pt x="329" y="48"/>
                  </a:cubicBezTo>
                  <a:cubicBezTo>
                    <a:pt x="331" y="48"/>
                    <a:pt x="333" y="48"/>
                    <a:pt x="335" y="47"/>
                  </a:cubicBezTo>
                  <a:cubicBezTo>
                    <a:pt x="338" y="47"/>
                    <a:pt x="339" y="47"/>
                    <a:pt x="345" y="46"/>
                  </a:cubicBezTo>
                  <a:cubicBezTo>
                    <a:pt x="351" y="44"/>
                    <a:pt x="345" y="44"/>
                    <a:pt x="345" y="44"/>
                  </a:cubicBezTo>
                  <a:cubicBezTo>
                    <a:pt x="345" y="44"/>
                    <a:pt x="339" y="43"/>
                    <a:pt x="338" y="43"/>
                  </a:cubicBezTo>
                  <a:cubicBezTo>
                    <a:pt x="336" y="42"/>
                    <a:pt x="336" y="42"/>
                    <a:pt x="336" y="42"/>
                  </a:cubicBezTo>
                  <a:cubicBezTo>
                    <a:pt x="336" y="42"/>
                    <a:pt x="331" y="42"/>
                    <a:pt x="326" y="41"/>
                  </a:cubicBezTo>
                  <a:cubicBezTo>
                    <a:pt x="320" y="41"/>
                    <a:pt x="325" y="41"/>
                    <a:pt x="311" y="38"/>
                  </a:cubicBezTo>
                  <a:cubicBezTo>
                    <a:pt x="296" y="36"/>
                    <a:pt x="312" y="38"/>
                    <a:pt x="312" y="38"/>
                  </a:cubicBezTo>
                  <a:cubicBezTo>
                    <a:pt x="312" y="38"/>
                    <a:pt x="313" y="38"/>
                    <a:pt x="321" y="38"/>
                  </a:cubicBezTo>
                  <a:cubicBezTo>
                    <a:pt x="329" y="37"/>
                    <a:pt x="324" y="38"/>
                    <a:pt x="324" y="36"/>
                  </a:cubicBezTo>
                  <a:cubicBezTo>
                    <a:pt x="324" y="35"/>
                    <a:pt x="324" y="36"/>
                    <a:pt x="324" y="35"/>
                  </a:cubicBezTo>
                  <a:cubicBezTo>
                    <a:pt x="325" y="33"/>
                    <a:pt x="324" y="35"/>
                    <a:pt x="326" y="35"/>
                  </a:cubicBezTo>
                  <a:cubicBezTo>
                    <a:pt x="328" y="35"/>
                    <a:pt x="336" y="38"/>
                    <a:pt x="336" y="38"/>
                  </a:cubicBezTo>
                  <a:cubicBezTo>
                    <a:pt x="336" y="38"/>
                    <a:pt x="336" y="38"/>
                    <a:pt x="341" y="38"/>
                  </a:cubicBezTo>
                  <a:cubicBezTo>
                    <a:pt x="345" y="39"/>
                    <a:pt x="341" y="37"/>
                    <a:pt x="343" y="38"/>
                  </a:cubicBezTo>
                  <a:cubicBezTo>
                    <a:pt x="345" y="38"/>
                    <a:pt x="345" y="38"/>
                    <a:pt x="347" y="38"/>
                  </a:cubicBezTo>
                  <a:cubicBezTo>
                    <a:pt x="348" y="38"/>
                    <a:pt x="351" y="38"/>
                    <a:pt x="351" y="38"/>
                  </a:cubicBezTo>
                  <a:cubicBezTo>
                    <a:pt x="351" y="38"/>
                    <a:pt x="351" y="38"/>
                    <a:pt x="347" y="34"/>
                  </a:cubicBezTo>
                  <a:cubicBezTo>
                    <a:pt x="343" y="30"/>
                    <a:pt x="347" y="34"/>
                    <a:pt x="350" y="34"/>
                  </a:cubicBezTo>
                  <a:cubicBezTo>
                    <a:pt x="352" y="33"/>
                    <a:pt x="351" y="33"/>
                    <a:pt x="351" y="33"/>
                  </a:cubicBezTo>
                  <a:cubicBezTo>
                    <a:pt x="351" y="31"/>
                    <a:pt x="351" y="31"/>
                    <a:pt x="351" y="30"/>
                  </a:cubicBezTo>
                  <a:cubicBezTo>
                    <a:pt x="354" y="30"/>
                    <a:pt x="355" y="30"/>
                    <a:pt x="357" y="30"/>
                  </a:cubicBezTo>
                  <a:cubicBezTo>
                    <a:pt x="357" y="30"/>
                    <a:pt x="359" y="31"/>
                    <a:pt x="360" y="32"/>
                  </a:cubicBezTo>
                  <a:cubicBezTo>
                    <a:pt x="361" y="33"/>
                    <a:pt x="362" y="30"/>
                    <a:pt x="362" y="30"/>
                  </a:cubicBezTo>
                  <a:cubicBezTo>
                    <a:pt x="362" y="30"/>
                    <a:pt x="362" y="30"/>
                    <a:pt x="365" y="28"/>
                  </a:cubicBezTo>
                  <a:cubicBezTo>
                    <a:pt x="368" y="26"/>
                    <a:pt x="365" y="28"/>
                    <a:pt x="365" y="27"/>
                  </a:cubicBezTo>
                  <a:cubicBezTo>
                    <a:pt x="365" y="26"/>
                    <a:pt x="364" y="27"/>
                    <a:pt x="361" y="25"/>
                  </a:cubicBezTo>
                  <a:cubicBezTo>
                    <a:pt x="358" y="24"/>
                    <a:pt x="361" y="25"/>
                    <a:pt x="358" y="25"/>
                  </a:cubicBezTo>
                  <a:cubicBezTo>
                    <a:pt x="356" y="25"/>
                    <a:pt x="356" y="24"/>
                    <a:pt x="355" y="22"/>
                  </a:cubicBezTo>
                  <a:cubicBezTo>
                    <a:pt x="354" y="19"/>
                    <a:pt x="355" y="21"/>
                    <a:pt x="356" y="22"/>
                  </a:cubicBezTo>
                  <a:cubicBezTo>
                    <a:pt x="357" y="22"/>
                    <a:pt x="360" y="22"/>
                    <a:pt x="363" y="22"/>
                  </a:cubicBezTo>
                  <a:cubicBezTo>
                    <a:pt x="365" y="22"/>
                    <a:pt x="367" y="24"/>
                    <a:pt x="367" y="24"/>
                  </a:cubicBezTo>
                  <a:cubicBezTo>
                    <a:pt x="369" y="24"/>
                    <a:pt x="369" y="24"/>
                    <a:pt x="370" y="24"/>
                  </a:cubicBezTo>
                  <a:cubicBezTo>
                    <a:pt x="370" y="24"/>
                    <a:pt x="370" y="22"/>
                    <a:pt x="373" y="22"/>
                  </a:cubicBezTo>
                  <a:cubicBezTo>
                    <a:pt x="375" y="21"/>
                    <a:pt x="376" y="23"/>
                    <a:pt x="376" y="23"/>
                  </a:cubicBezTo>
                  <a:cubicBezTo>
                    <a:pt x="376" y="23"/>
                    <a:pt x="376" y="22"/>
                    <a:pt x="377" y="21"/>
                  </a:cubicBezTo>
                  <a:cubicBezTo>
                    <a:pt x="378" y="20"/>
                    <a:pt x="379" y="21"/>
                    <a:pt x="379" y="19"/>
                  </a:cubicBezTo>
                  <a:cubicBezTo>
                    <a:pt x="380" y="18"/>
                    <a:pt x="382" y="20"/>
                    <a:pt x="382" y="20"/>
                  </a:cubicBezTo>
                  <a:cubicBezTo>
                    <a:pt x="383" y="20"/>
                    <a:pt x="383" y="20"/>
                    <a:pt x="384" y="19"/>
                  </a:cubicBezTo>
                  <a:cubicBezTo>
                    <a:pt x="384" y="18"/>
                    <a:pt x="384" y="18"/>
                    <a:pt x="384" y="17"/>
                  </a:cubicBezTo>
                  <a:cubicBezTo>
                    <a:pt x="384" y="17"/>
                    <a:pt x="389" y="18"/>
                    <a:pt x="390" y="18"/>
                  </a:cubicBezTo>
                  <a:cubicBezTo>
                    <a:pt x="391" y="18"/>
                    <a:pt x="392" y="17"/>
                    <a:pt x="396" y="18"/>
                  </a:cubicBezTo>
                  <a:cubicBezTo>
                    <a:pt x="399" y="18"/>
                    <a:pt x="397" y="16"/>
                    <a:pt x="397" y="16"/>
                  </a:cubicBezTo>
                  <a:cubicBezTo>
                    <a:pt x="398" y="16"/>
                    <a:pt x="398" y="16"/>
                    <a:pt x="400" y="16"/>
                  </a:cubicBezTo>
                  <a:cubicBezTo>
                    <a:pt x="399" y="14"/>
                    <a:pt x="399" y="14"/>
                    <a:pt x="399" y="12"/>
                  </a:cubicBezTo>
                  <a:cubicBezTo>
                    <a:pt x="395" y="11"/>
                    <a:pt x="393" y="11"/>
                    <a:pt x="388" y="10"/>
                  </a:cubicBezTo>
                  <a:close/>
                  <a:moveTo>
                    <a:pt x="228" y="31"/>
                  </a:moveTo>
                  <a:cubicBezTo>
                    <a:pt x="227" y="32"/>
                    <a:pt x="226" y="33"/>
                    <a:pt x="225" y="34"/>
                  </a:cubicBezTo>
                  <a:cubicBezTo>
                    <a:pt x="223" y="35"/>
                    <a:pt x="223" y="36"/>
                    <a:pt x="221" y="37"/>
                  </a:cubicBezTo>
                  <a:cubicBezTo>
                    <a:pt x="220" y="38"/>
                    <a:pt x="219" y="38"/>
                    <a:pt x="218" y="39"/>
                  </a:cubicBezTo>
                  <a:cubicBezTo>
                    <a:pt x="220" y="39"/>
                    <a:pt x="221" y="39"/>
                    <a:pt x="222" y="40"/>
                  </a:cubicBezTo>
                  <a:cubicBezTo>
                    <a:pt x="222" y="40"/>
                    <a:pt x="222" y="40"/>
                    <a:pt x="223" y="39"/>
                  </a:cubicBezTo>
                  <a:cubicBezTo>
                    <a:pt x="225" y="39"/>
                    <a:pt x="227" y="39"/>
                    <a:pt x="230" y="37"/>
                  </a:cubicBezTo>
                  <a:cubicBezTo>
                    <a:pt x="234" y="35"/>
                    <a:pt x="230" y="37"/>
                    <a:pt x="230" y="34"/>
                  </a:cubicBezTo>
                  <a:cubicBezTo>
                    <a:pt x="230" y="32"/>
                    <a:pt x="230" y="34"/>
                    <a:pt x="232" y="32"/>
                  </a:cubicBezTo>
                  <a:cubicBezTo>
                    <a:pt x="235" y="30"/>
                    <a:pt x="236" y="29"/>
                    <a:pt x="236" y="29"/>
                  </a:cubicBezTo>
                  <a:cubicBezTo>
                    <a:pt x="233" y="30"/>
                    <a:pt x="231" y="31"/>
                    <a:pt x="228" y="31"/>
                  </a:cubicBezTo>
                  <a:close/>
                  <a:moveTo>
                    <a:pt x="284" y="26"/>
                  </a:moveTo>
                  <a:cubicBezTo>
                    <a:pt x="282" y="26"/>
                    <a:pt x="282" y="26"/>
                    <a:pt x="280" y="26"/>
                  </a:cubicBezTo>
                  <a:cubicBezTo>
                    <a:pt x="278" y="27"/>
                    <a:pt x="277" y="27"/>
                    <a:pt x="275" y="27"/>
                  </a:cubicBezTo>
                  <a:cubicBezTo>
                    <a:pt x="274" y="27"/>
                    <a:pt x="274" y="27"/>
                    <a:pt x="272" y="27"/>
                  </a:cubicBezTo>
                  <a:cubicBezTo>
                    <a:pt x="273" y="28"/>
                    <a:pt x="273" y="29"/>
                    <a:pt x="274" y="30"/>
                  </a:cubicBezTo>
                  <a:cubicBezTo>
                    <a:pt x="274" y="30"/>
                    <a:pt x="274" y="30"/>
                    <a:pt x="275" y="30"/>
                  </a:cubicBezTo>
                  <a:cubicBezTo>
                    <a:pt x="276" y="31"/>
                    <a:pt x="277" y="32"/>
                    <a:pt x="281" y="32"/>
                  </a:cubicBezTo>
                  <a:cubicBezTo>
                    <a:pt x="284" y="33"/>
                    <a:pt x="281" y="32"/>
                    <a:pt x="283" y="30"/>
                  </a:cubicBezTo>
                  <a:cubicBezTo>
                    <a:pt x="285" y="28"/>
                    <a:pt x="283" y="30"/>
                    <a:pt x="286" y="30"/>
                  </a:cubicBezTo>
                  <a:cubicBezTo>
                    <a:pt x="289" y="29"/>
                    <a:pt x="290" y="29"/>
                    <a:pt x="290" y="29"/>
                  </a:cubicBezTo>
                  <a:cubicBezTo>
                    <a:pt x="288" y="28"/>
                    <a:pt x="287" y="27"/>
                    <a:pt x="284" y="26"/>
                  </a:cubicBezTo>
                  <a:close/>
                  <a:moveTo>
                    <a:pt x="229" y="45"/>
                  </a:moveTo>
                  <a:cubicBezTo>
                    <a:pt x="228" y="46"/>
                    <a:pt x="227" y="47"/>
                    <a:pt x="226" y="49"/>
                  </a:cubicBezTo>
                  <a:cubicBezTo>
                    <a:pt x="226" y="50"/>
                    <a:pt x="227" y="51"/>
                    <a:pt x="227" y="52"/>
                  </a:cubicBezTo>
                  <a:cubicBezTo>
                    <a:pt x="227" y="52"/>
                    <a:pt x="227" y="52"/>
                    <a:pt x="230" y="51"/>
                  </a:cubicBezTo>
                  <a:cubicBezTo>
                    <a:pt x="233" y="51"/>
                    <a:pt x="233" y="51"/>
                    <a:pt x="235" y="51"/>
                  </a:cubicBezTo>
                  <a:cubicBezTo>
                    <a:pt x="236" y="50"/>
                    <a:pt x="239" y="51"/>
                    <a:pt x="242" y="50"/>
                  </a:cubicBezTo>
                  <a:cubicBezTo>
                    <a:pt x="245" y="49"/>
                    <a:pt x="244" y="48"/>
                    <a:pt x="244" y="48"/>
                  </a:cubicBezTo>
                  <a:cubicBezTo>
                    <a:pt x="244" y="48"/>
                    <a:pt x="244" y="48"/>
                    <a:pt x="245" y="46"/>
                  </a:cubicBezTo>
                  <a:cubicBezTo>
                    <a:pt x="247" y="44"/>
                    <a:pt x="245" y="46"/>
                    <a:pt x="248" y="42"/>
                  </a:cubicBezTo>
                  <a:cubicBezTo>
                    <a:pt x="252" y="38"/>
                    <a:pt x="246" y="42"/>
                    <a:pt x="246" y="42"/>
                  </a:cubicBezTo>
                  <a:cubicBezTo>
                    <a:pt x="246" y="42"/>
                    <a:pt x="243" y="43"/>
                    <a:pt x="243" y="43"/>
                  </a:cubicBezTo>
                  <a:cubicBezTo>
                    <a:pt x="244" y="42"/>
                    <a:pt x="241" y="43"/>
                    <a:pt x="241" y="43"/>
                  </a:cubicBezTo>
                  <a:cubicBezTo>
                    <a:pt x="239" y="43"/>
                    <a:pt x="238" y="43"/>
                    <a:pt x="236" y="42"/>
                  </a:cubicBezTo>
                  <a:cubicBezTo>
                    <a:pt x="236" y="41"/>
                    <a:pt x="235" y="41"/>
                    <a:pt x="235" y="40"/>
                  </a:cubicBezTo>
                  <a:cubicBezTo>
                    <a:pt x="233" y="42"/>
                    <a:pt x="231" y="43"/>
                    <a:pt x="229" y="45"/>
                  </a:cubicBezTo>
                  <a:close/>
                  <a:moveTo>
                    <a:pt x="272" y="37"/>
                  </a:moveTo>
                  <a:cubicBezTo>
                    <a:pt x="269" y="37"/>
                    <a:pt x="268" y="37"/>
                    <a:pt x="266" y="37"/>
                  </a:cubicBezTo>
                  <a:cubicBezTo>
                    <a:pt x="265" y="38"/>
                    <a:pt x="264" y="38"/>
                    <a:pt x="263" y="39"/>
                  </a:cubicBezTo>
                  <a:cubicBezTo>
                    <a:pt x="263" y="39"/>
                    <a:pt x="262" y="39"/>
                    <a:pt x="263" y="41"/>
                  </a:cubicBezTo>
                  <a:cubicBezTo>
                    <a:pt x="264" y="43"/>
                    <a:pt x="264" y="43"/>
                    <a:pt x="265" y="44"/>
                  </a:cubicBezTo>
                  <a:cubicBezTo>
                    <a:pt x="265" y="45"/>
                    <a:pt x="265" y="47"/>
                    <a:pt x="266" y="49"/>
                  </a:cubicBezTo>
                  <a:cubicBezTo>
                    <a:pt x="268" y="51"/>
                    <a:pt x="270" y="49"/>
                    <a:pt x="270" y="49"/>
                  </a:cubicBezTo>
                  <a:cubicBezTo>
                    <a:pt x="270" y="49"/>
                    <a:pt x="270" y="49"/>
                    <a:pt x="272" y="49"/>
                  </a:cubicBezTo>
                  <a:cubicBezTo>
                    <a:pt x="275" y="49"/>
                    <a:pt x="272" y="49"/>
                    <a:pt x="278" y="50"/>
                  </a:cubicBezTo>
                  <a:cubicBezTo>
                    <a:pt x="284" y="51"/>
                    <a:pt x="277" y="49"/>
                    <a:pt x="277" y="49"/>
                  </a:cubicBezTo>
                  <a:cubicBezTo>
                    <a:pt x="277" y="49"/>
                    <a:pt x="275" y="46"/>
                    <a:pt x="276" y="46"/>
                  </a:cubicBezTo>
                  <a:cubicBezTo>
                    <a:pt x="277" y="46"/>
                    <a:pt x="276" y="44"/>
                    <a:pt x="276" y="44"/>
                  </a:cubicBezTo>
                  <a:cubicBezTo>
                    <a:pt x="276" y="43"/>
                    <a:pt x="276" y="42"/>
                    <a:pt x="275" y="41"/>
                  </a:cubicBezTo>
                  <a:cubicBezTo>
                    <a:pt x="277" y="40"/>
                    <a:pt x="277" y="40"/>
                    <a:pt x="279" y="39"/>
                  </a:cubicBezTo>
                  <a:cubicBezTo>
                    <a:pt x="276" y="38"/>
                    <a:pt x="274" y="37"/>
                    <a:pt x="272" y="37"/>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73" name="Freeform 63"/>
            <p:cNvSpPr>
              <a:spLocks noEditPoints="1"/>
            </p:cNvSpPr>
            <p:nvPr/>
          </p:nvSpPr>
          <p:spPr bwMode="auto">
            <a:xfrm>
              <a:off x="4927768" y="2997905"/>
              <a:ext cx="1001281" cy="1067577"/>
            </a:xfrm>
            <a:custGeom>
              <a:avLst/>
              <a:gdLst>
                <a:gd name="T0" fmla="*/ 46583 w 558"/>
                <a:gd name="T1" fmla="*/ 43187 h 595"/>
                <a:gd name="T2" fmla="*/ 6113 w 558"/>
                <a:gd name="T3" fmla="*/ 60434 h 595"/>
                <a:gd name="T4" fmla="*/ 7526 w 558"/>
                <a:gd name="T5" fmla="*/ 65789 h 595"/>
                <a:gd name="T6" fmla="*/ 9086 w 558"/>
                <a:gd name="T7" fmla="*/ 71188 h 595"/>
                <a:gd name="T8" fmla="*/ 22664 w 558"/>
                <a:gd name="T9" fmla="*/ 66158 h 595"/>
                <a:gd name="T10" fmla="*/ 45394 w 558"/>
                <a:gd name="T11" fmla="*/ 64919 h 595"/>
                <a:gd name="T12" fmla="*/ 56887 w 558"/>
                <a:gd name="T13" fmla="*/ 73679 h 595"/>
                <a:gd name="T14" fmla="*/ 63475 w 558"/>
                <a:gd name="T15" fmla="*/ 99897 h 595"/>
                <a:gd name="T16" fmla="*/ 85321 w 558"/>
                <a:gd name="T17" fmla="*/ 115613 h 595"/>
                <a:gd name="T18" fmla="*/ 131883 w 558"/>
                <a:gd name="T19" fmla="*/ 146382 h 595"/>
                <a:gd name="T20" fmla="*/ 130307 w 558"/>
                <a:gd name="T21" fmla="*/ 129517 h 595"/>
                <a:gd name="T22" fmla="*/ 131883 w 558"/>
                <a:gd name="T23" fmla="*/ 111405 h 595"/>
                <a:gd name="T24" fmla="*/ 150546 w 558"/>
                <a:gd name="T25" fmla="*/ 95941 h 595"/>
                <a:gd name="T26" fmla="*/ 181393 w 558"/>
                <a:gd name="T27" fmla="*/ 79419 h 595"/>
                <a:gd name="T28" fmla="*/ 167437 w 558"/>
                <a:gd name="T29" fmla="*/ 54309 h 595"/>
                <a:gd name="T30" fmla="*/ 145182 w 558"/>
                <a:gd name="T31" fmla="*/ 68218 h 595"/>
                <a:gd name="T32" fmla="*/ 140968 w 558"/>
                <a:gd name="T33" fmla="*/ 37792 h 595"/>
                <a:gd name="T34" fmla="*/ 117578 w 558"/>
                <a:gd name="T35" fmla="*/ 34491 h 595"/>
                <a:gd name="T36" fmla="*/ 77488 w 558"/>
                <a:gd name="T37" fmla="*/ 37076 h 595"/>
                <a:gd name="T38" fmla="*/ 99788 w 558"/>
                <a:gd name="T39" fmla="*/ 25944 h 595"/>
                <a:gd name="T40" fmla="*/ 88255 w 558"/>
                <a:gd name="T41" fmla="*/ 26312 h 595"/>
                <a:gd name="T42" fmla="*/ 82891 w 558"/>
                <a:gd name="T43" fmla="*/ 32553 h 595"/>
                <a:gd name="T44" fmla="*/ 129435 w 558"/>
                <a:gd name="T45" fmla="*/ 21733 h 595"/>
                <a:gd name="T46" fmla="*/ 154545 w 558"/>
                <a:gd name="T47" fmla="*/ 36261 h 595"/>
                <a:gd name="T48" fmla="*/ 162944 w 558"/>
                <a:gd name="T49" fmla="*/ 46485 h 595"/>
                <a:gd name="T50" fmla="*/ 166934 w 558"/>
                <a:gd name="T51" fmla="*/ 37792 h 595"/>
                <a:gd name="T52" fmla="*/ 145182 w 558"/>
                <a:gd name="T53" fmla="*/ 21454 h 595"/>
                <a:gd name="T54" fmla="*/ 152987 w 558"/>
                <a:gd name="T55" fmla="*/ 1557 h 595"/>
                <a:gd name="T56" fmla="*/ 132408 w 558"/>
                <a:gd name="T57" fmla="*/ 872 h 595"/>
                <a:gd name="T58" fmla="*/ 135710 w 558"/>
                <a:gd name="T59" fmla="*/ 15187 h 595"/>
                <a:gd name="T60" fmla="*/ 155942 w 558"/>
                <a:gd name="T61" fmla="*/ 7800 h 595"/>
                <a:gd name="T62" fmla="*/ 174091 w 558"/>
                <a:gd name="T63" fmla="*/ 8169 h 595"/>
                <a:gd name="T64" fmla="*/ 161693 w 558"/>
                <a:gd name="T65" fmla="*/ 15187 h 595"/>
                <a:gd name="T66" fmla="*/ 178082 w 558"/>
                <a:gd name="T67" fmla="*/ 25575 h 595"/>
                <a:gd name="T68" fmla="*/ 182641 w 558"/>
                <a:gd name="T69" fmla="*/ 34106 h 595"/>
                <a:gd name="T70" fmla="*/ 186362 w 558"/>
                <a:gd name="T71" fmla="*/ 39505 h 595"/>
                <a:gd name="T72" fmla="*/ 196219 w 558"/>
                <a:gd name="T73" fmla="*/ 54309 h 595"/>
                <a:gd name="T74" fmla="*/ 207745 w 558"/>
                <a:gd name="T75" fmla="*/ 54309 h 595"/>
                <a:gd name="T76" fmla="*/ 219765 w 558"/>
                <a:gd name="T77" fmla="*/ 48043 h 595"/>
                <a:gd name="T78" fmla="*/ 225904 w 558"/>
                <a:gd name="T79" fmla="*/ 45247 h 595"/>
                <a:gd name="T80" fmla="*/ 224731 w 558"/>
                <a:gd name="T81" fmla="*/ 38702 h 595"/>
                <a:gd name="T82" fmla="*/ 225535 w 558"/>
                <a:gd name="T83" fmla="*/ 35887 h 595"/>
                <a:gd name="T84" fmla="*/ 214891 w 558"/>
                <a:gd name="T85" fmla="*/ 27473 h 595"/>
                <a:gd name="T86" fmla="*/ 192917 w 558"/>
                <a:gd name="T87" fmla="*/ 14433 h 595"/>
                <a:gd name="T88" fmla="*/ 188038 w 558"/>
                <a:gd name="T89" fmla="*/ 14802 h 595"/>
                <a:gd name="T90" fmla="*/ 163632 w 558"/>
                <a:gd name="T91" fmla="*/ 141897 h 595"/>
                <a:gd name="T92" fmla="*/ 149673 w 558"/>
                <a:gd name="T93" fmla="*/ 151848 h 595"/>
                <a:gd name="T94" fmla="*/ 146333 w 558"/>
                <a:gd name="T95" fmla="*/ 174765 h 595"/>
                <a:gd name="T96" fmla="*/ 159998 w 558"/>
                <a:gd name="T97" fmla="*/ 197464 h 595"/>
                <a:gd name="T98" fmla="*/ 152987 w 558"/>
                <a:gd name="T99" fmla="*/ 218821 h 595"/>
                <a:gd name="T100" fmla="*/ 148116 w 558"/>
                <a:gd name="T101" fmla="*/ 238219 h 595"/>
                <a:gd name="T102" fmla="*/ 160821 w 558"/>
                <a:gd name="T103" fmla="*/ 233630 h 595"/>
                <a:gd name="T104" fmla="*/ 178951 w 558"/>
                <a:gd name="T105" fmla="*/ 213081 h 595"/>
                <a:gd name="T106" fmla="*/ 198001 w 558"/>
                <a:gd name="T107" fmla="*/ 193409 h 595"/>
                <a:gd name="T108" fmla="*/ 226792 w 558"/>
                <a:gd name="T109" fmla="*/ 165027 h 595"/>
                <a:gd name="T110" fmla="*/ 202504 w 558"/>
                <a:gd name="T111" fmla="*/ 157890 h 595"/>
                <a:gd name="T112" fmla="*/ 159998 w 558"/>
                <a:gd name="T113" fmla="*/ 4211 h 595"/>
                <a:gd name="T114" fmla="*/ 126132 w 558"/>
                <a:gd name="T115" fmla="*/ 2061 h 595"/>
                <a:gd name="T116" fmla="*/ 122452 w 558"/>
                <a:gd name="T117" fmla="*/ 17243 h 595"/>
                <a:gd name="T118" fmla="*/ 138152 w 558"/>
                <a:gd name="T119" fmla="*/ 15690 h 595"/>
                <a:gd name="T120" fmla="*/ 160502 w 558"/>
                <a:gd name="T121" fmla="*/ 7510 h 595"/>
                <a:gd name="T122" fmla="*/ 93999 w 558"/>
                <a:gd name="T123" fmla="*/ 18432 h 595"/>
                <a:gd name="T124" fmla="*/ 114618 w 558"/>
                <a:gd name="T125" fmla="*/ 15993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8" h="595">
                  <a:moveTo>
                    <a:pt x="166" y="82"/>
                  </a:moveTo>
                  <a:cubicBezTo>
                    <a:pt x="166" y="82"/>
                    <a:pt x="166" y="82"/>
                    <a:pt x="166" y="82"/>
                  </a:cubicBezTo>
                  <a:moveTo>
                    <a:pt x="168" y="91"/>
                  </a:moveTo>
                  <a:cubicBezTo>
                    <a:pt x="166" y="92"/>
                    <a:pt x="165" y="92"/>
                    <a:pt x="163" y="93"/>
                  </a:cubicBezTo>
                  <a:cubicBezTo>
                    <a:pt x="163" y="92"/>
                    <a:pt x="163" y="91"/>
                    <a:pt x="163" y="90"/>
                  </a:cubicBezTo>
                  <a:cubicBezTo>
                    <a:pt x="162" y="90"/>
                    <a:pt x="162" y="90"/>
                    <a:pt x="161" y="90"/>
                  </a:cubicBezTo>
                  <a:cubicBezTo>
                    <a:pt x="161" y="90"/>
                    <a:pt x="161" y="90"/>
                    <a:pt x="161" y="90"/>
                  </a:cubicBezTo>
                  <a:cubicBezTo>
                    <a:pt x="160" y="90"/>
                    <a:pt x="160" y="90"/>
                    <a:pt x="159" y="90"/>
                  </a:cubicBezTo>
                  <a:cubicBezTo>
                    <a:pt x="159" y="90"/>
                    <a:pt x="159" y="89"/>
                    <a:pt x="160" y="88"/>
                  </a:cubicBezTo>
                  <a:cubicBezTo>
                    <a:pt x="159" y="88"/>
                    <a:pt x="158" y="88"/>
                    <a:pt x="156" y="89"/>
                  </a:cubicBezTo>
                  <a:cubicBezTo>
                    <a:pt x="156" y="88"/>
                    <a:pt x="155" y="87"/>
                    <a:pt x="155" y="86"/>
                  </a:cubicBezTo>
                  <a:cubicBezTo>
                    <a:pt x="153" y="87"/>
                    <a:pt x="153" y="87"/>
                    <a:pt x="151" y="87"/>
                  </a:cubicBezTo>
                  <a:cubicBezTo>
                    <a:pt x="151" y="88"/>
                    <a:pt x="150" y="88"/>
                    <a:pt x="150" y="89"/>
                  </a:cubicBezTo>
                  <a:cubicBezTo>
                    <a:pt x="149" y="90"/>
                    <a:pt x="149" y="90"/>
                    <a:pt x="149" y="91"/>
                  </a:cubicBezTo>
                  <a:cubicBezTo>
                    <a:pt x="148" y="92"/>
                    <a:pt x="148" y="92"/>
                    <a:pt x="148" y="92"/>
                  </a:cubicBezTo>
                  <a:cubicBezTo>
                    <a:pt x="146" y="93"/>
                    <a:pt x="146" y="93"/>
                    <a:pt x="144" y="94"/>
                  </a:cubicBezTo>
                  <a:cubicBezTo>
                    <a:pt x="144" y="93"/>
                    <a:pt x="144" y="93"/>
                    <a:pt x="144" y="93"/>
                  </a:cubicBezTo>
                  <a:cubicBezTo>
                    <a:pt x="144" y="92"/>
                    <a:pt x="144" y="92"/>
                    <a:pt x="143" y="92"/>
                  </a:cubicBezTo>
                  <a:cubicBezTo>
                    <a:pt x="142" y="92"/>
                    <a:pt x="141" y="93"/>
                    <a:pt x="140" y="93"/>
                  </a:cubicBezTo>
                  <a:cubicBezTo>
                    <a:pt x="139" y="94"/>
                    <a:pt x="138" y="95"/>
                    <a:pt x="137" y="96"/>
                  </a:cubicBezTo>
                  <a:cubicBezTo>
                    <a:pt x="135" y="97"/>
                    <a:pt x="134" y="97"/>
                    <a:pt x="133" y="97"/>
                  </a:cubicBezTo>
                  <a:cubicBezTo>
                    <a:pt x="132" y="98"/>
                    <a:pt x="131" y="98"/>
                    <a:pt x="131" y="99"/>
                  </a:cubicBezTo>
                  <a:cubicBezTo>
                    <a:pt x="129" y="100"/>
                    <a:pt x="128" y="100"/>
                    <a:pt x="127" y="101"/>
                  </a:cubicBezTo>
                  <a:cubicBezTo>
                    <a:pt x="125" y="102"/>
                    <a:pt x="124" y="102"/>
                    <a:pt x="122" y="103"/>
                  </a:cubicBezTo>
                  <a:cubicBezTo>
                    <a:pt x="122" y="104"/>
                    <a:pt x="121" y="104"/>
                    <a:pt x="120" y="105"/>
                  </a:cubicBezTo>
                  <a:cubicBezTo>
                    <a:pt x="119" y="105"/>
                    <a:pt x="118" y="106"/>
                    <a:pt x="117" y="106"/>
                  </a:cubicBezTo>
                  <a:cubicBezTo>
                    <a:pt x="117" y="105"/>
                    <a:pt x="117" y="105"/>
                    <a:pt x="117" y="104"/>
                  </a:cubicBezTo>
                  <a:cubicBezTo>
                    <a:pt x="116" y="104"/>
                    <a:pt x="115" y="104"/>
                    <a:pt x="113" y="105"/>
                  </a:cubicBezTo>
                  <a:cubicBezTo>
                    <a:pt x="112" y="105"/>
                    <a:pt x="111" y="105"/>
                    <a:pt x="110" y="105"/>
                  </a:cubicBezTo>
                  <a:cubicBezTo>
                    <a:pt x="108" y="105"/>
                    <a:pt x="108" y="105"/>
                    <a:pt x="107" y="104"/>
                  </a:cubicBezTo>
                  <a:cubicBezTo>
                    <a:pt x="104" y="105"/>
                    <a:pt x="102" y="106"/>
                    <a:pt x="100" y="107"/>
                  </a:cubicBezTo>
                  <a:cubicBezTo>
                    <a:pt x="96" y="107"/>
                    <a:pt x="95" y="108"/>
                    <a:pt x="91" y="108"/>
                  </a:cubicBezTo>
                  <a:cubicBezTo>
                    <a:pt x="90" y="109"/>
                    <a:pt x="89" y="109"/>
                    <a:pt x="87" y="109"/>
                  </a:cubicBezTo>
                  <a:cubicBezTo>
                    <a:pt x="86" y="110"/>
                    <a:pt x="85" y="110"/>
                    <a:pt x="84" y="110"/>
                  </a:cubicBezTo>
                  <a:cubicBezTo>
                    <a:pt x="83" y="111"/>
                    <a:pt x="82" y="112"/>
                    <a:pt x="81" y="113"/>
                  </a:cubicBezTo>
                  <a:cubicBezTo>
                    <a:pt x="80" y="113"/>
                    <a:pt x="79" y="113"/>
                    <a:pt x="78" y="113"/>
                  </a:cubicBezTo>
                  <a:cubicBezTo>
                    <a:pt x="78" y="113"/>
                    <a:pt x="78" y="113"/>
                    <a:pt x="77" y="113"/>
                  </a:cubicBezTo>
                  <a:cubicBezTo>
                    <a:pt x="76" y="113"/>
                    <a:pt x="75" y="113"/>
                    <a:pt x="74" y="114"/>
                  </a:cubicBezTo>
                  <a:cubicBezTo>
                    <a:pt x="73" y="115"/>
                    <a:pt x="72" y="115"/>
                    <a:pt x="71" y="116"/>
                  </a:cubicBezTo>
                  <a:cubicBezTo>
                    <a:pt x="70" y="116"/>
                    <a:pt x="70" y="115"/>
                    <a:pt x="69" y="115"/>
                  </a:cubicBezTo>
                  <a:cubicBezTo>
                    <a:pt x="67" y="116"/>
                    <a:pt x="66" y="116"/>
                    <a:pt x="64" y="117"/>
                  </a:cubicBezTo>
                  <a:cubicBezTo>
                    <a:pt x="63" y="118"/>
                    <a:pt x="62" y="118"/>
                    <a:pt x="60" y="119"/>
                  </a:cubicBezTo>
                  <a:cubicBezTo>
                    <a:pt x="60" y="119"/>
                    <a:pt x="60" y="118"/>
                    <a:pt x="59" y="118"/>
                  </a:cubicBezTo>
                  <a:cubicBezTo>
                    <a:pt x="57" y="119"/>
                    <a:pt x="56" y="120"/>
                    <a:pt x="54" y="121"/>
                  </a:cubicBezTo>
                  <a:cubicBezTo>
                    <a:pt x="53" y="121"/>
                    <a:pt x="52" y="121"/>
                    <a:pt x="51" y="120"/>
                  </a:cubicBezTo>
                  <a:cubicBezTo>
                    <a:pt x="50" y="121"/>
                    <a:pt x="50" y="122"/>
                    <a:pt x="49" y="122"/>
                  </a:cubicBezTo>
                  <a:cubicBezTo>
                    <a:pt x="47" y="124"/>
                    <a:pt x="46" y="124"/>
                    <a:pt x="43" y="126"/>
                  </a:cubicBezTo>
                  <a:cubicBezTo>
                    <a:pt x="43" y="126"/>
                    <a:pt x="42" y="126"/>
                    <a:pt x="41" y="127"/>
                  </a:cubicBezTo>
                  <a:cubicBezTo>
                    <a:pt x="39" y="128"/>
                    <a:pt x="38" y="129"/>
                    <a:pt x="36" y="131"/>
                  </a:cubicBezTo>
                  <a:cubicBezTo>
                    <a:pt x="35" y="131"/>
                    <a:pt x="34" y="132"/>
                    <a:pt x="33" y="132"/>
                  </a:cubicBezTo>
                  <a:cubicBezTo>
                    <a:pt x="32" y="133"/>
                    <a:pt x="32" y="133"/>
                    <a:pt x="31" y="134"/>
                  </a:cubicBezTo>
                  <a:cubicBezTo>
                    <a:pt x="31" y="135"/>
                    <a:pt x="30" y="135"/>
                    <a:pt x="30" y="135"/>
                  </a:cubicBezTo>
                  <a:cubicBezTo>
                    <a:pt x="28" y="137"/>
                    <a:pt x="28" y="137"/>
                    <a:pt x="26" y="139"/>
                  </a:cubicBezTo>
                  <a:cubicBezTo>
                    <a:pt x="23" y="141"/>
                    <a:pt x="22" y="141"/>
                    <a:pt x="20" y="143"/>
                  </a:cubicBezTo>
                  <a:cubicBezTo>
                    <a:pt x="19" y="144"/>
                    <a:pt x="18" y="144"/>
                    <a:pt x="16" y="145"/>
                  </a:cubicBezTo>
                  <a:cubicBezTo>
                    <a:pt x="16" y="146"/>
                    <a:pt x="16" y="146"/>
                    <a:pt x="15" y="147"/>
                  </a:cubicBezTo>
                  <a:cubicBezTo>
                    <a:pt x="16" y="147"/>
                    <a:pt x="17" y="147"/>
                    <a:pt x="17" y="147"/>
                  </a:cubicBezTo>
                  <a:cubicBezTo>
                    <a:pt x="18" y="147"/>
                    <a:pt x="18" y="148"/>
                    <a:pt x="18" y="148"/>
                  </a:cubicBezTo>
                  <a:cubicBezTo>
                    <a:pt x="17" y="149"/>
                    <a:pt x="17" y="149"/>
                    <a:pt x="17" y="149"/>
                  </a:cubicBezTo>
                  <a:cubicBezTo>
                    <a:pt x="18" y="149"/>
                    <a:pt x="19" y="149"/>
                    <a:pt x="20" y="148"/>
                  </a:cubicBezTo>
                  <a:cubicBezTo>
                    <a:pt x="22" y="147"/>
                    <a:pt x="23" y="147"/>
                    <a:pt x="25" y="146"/>
                  </a:cubicBezTo>
                  <a:cubicBezTo>
                    <a:pt x="26" y="147"/>
                    <a:pt x="26" y="147"/>
                    <a:pt x="26" y="147"/>
                  </a:cubicBezTo>
                  <a:cubicBezTo>
                    <a:pt x="25" y="148"/>
                    <a:pt x="25" y="149"/>
                    <a:pt x="24" y="150"/>
                  </a:cubicBezTo>
                  <a:cubicBezTo>
                    <a:pt x="22" y="150"/>
                    <a:pt x="22" y="150"/>
                    <a:pt x="20" y="151"/>
                  </a:cubicBezTo>
                  <a:cubicBezTo>
                    <a:pt x="19" y="151"/>
                    <a:pt x="19" y="151"/>
                    <a:pt x="19" y="150"/>
                  </a:cubicBezTo>
                  <a:cubicBezTo>
                    <a:pt x="18" y="151"/>
                    <a:pt x="17" y="151"/>
                    <a:pt x="16" y="151"/>
                  </a:cubicBezTo>
                  <a:cubicBezTo>
                    <a:pt x="15" y="152"/>
                    <a:pt x="14" y="152"/>
                    <a:pt x="12" y="153"/>
                  </a:cubicBezTo>
                  <a:cubicBezTo>
                    <a:pt x="11" y="155"/>
                    <a:pt x="10" y="155"/>
                    <a:pt x="9" y="156"/>
                  </a:cubicBezTo>
                  <a:cubicBezTo>
                    <a:pt x="8" y="157"/>
                    <a:pt x="8" y="157"/>
                    <a:pt x="7" y="157"/>
                  </a:cubicBezTo>
                  <a:cubicBezTo>
                    <a:pt x="5" y="158"/>
                    <a:pt x="5" y="159"/>
                    <a:pt x="3" y="159"/>
                  </a:cubicBezTo>
                  <a:cubicBezTo>
                    <a:pt x="3" y="160"/>
                    <a:pt x="3" y="160"/>
                    <a:pt x="3" y="160"/>
                  </a:cubicBezTo>
                  <a:cubicBezTo>
                    <a:pt x="4" y="160"/>
                    <a:pt x="4" y="160"/>
                    <a:pt x="5" y="160"/>
                  </a:cubicBezTo>
                  <a:cubicBezTo>
                    <a:pt x="6" y="160"/>
                    <a:pt x="6" y="160"/>
                    <a:pt x="6" y="161"/>
                  </a:cubicBezTo>
                  <a:cubicBezTo>
                    <a:pt x="6" y="161"/>
                    <a:pt x="5" y="162"/>
                    <a:pt x="5" y="162"/>
                  </a:cubicBezTo>
                  <a:cubicBezTo>
                    <a:pt x="6" y="162"/>
                    <a:pt x="7" y="161"/>
                    <a:pt x="9" y="161"/>
                  </a:cubicBezTo>
                  <a:cubicBezTo>
                    <a:pt x="11" y="160"/>
                    <a:pt x="12" y="159"/>
                    <a:pt x="15" y="158"/>
                  </a:cubicBezTo>
                  <a:cubicBezTo>
                    <a:pt x="15" y="158"/>
                    <a:pt x="15" y="158"/>
                    <a:pt x="16" y="158"/>
                  </a:cubicBezTo>
                  <a:cubicBezTo>
                    <a:pt x="17" y="158"/>
                    <a:pt x="17" y="157"/>
                    <a:pt x="18" y="156"/>
                  </a:cubicBezTo>
                  <a:cubicBezTo>
                    <a:pt x="20" y="155"/>
                    <a:pt x="21" y="155"/>
                    <a:pt x="23" y="154"/>
                  </a:cubicBezTo>
                  <a:cubicBezTo>
                    <a:pt x="23" y="154"/>
                    <a:pt x="23" y="154"/>
                    <a:pt x="23" y="155"/>
                  </a:cubicBezTo>
                  <a:cubicBezTo>
                    <a:pt x="22" y="156"/>
                    <a:pt x="21" y="157"/>
                    <a:pt x="20" y="158"/>
                  </a:cubicBezTo>
                  <a:cubicBezTo>
                    <a:pt x="21" y="158"/>
                    <a:pt x="21" y="158"/>
                    <a:pt x="22" y="158"/>
                  </a:cubicBezTo>
                  <a:cubicBezTo>
                    <a:pt x="21" y="158"/>
                    <a:pt x="21" y="159"/>
                    <a:pt x="20" y="159"/>
                  </a:cubicBezTo>
                  <a:cubicBezTo>
                    <a:pt x="19" y="159"/>
                    <a:pt x="18" y="160"/>
                    <a:pt x="18" y="160"/>
                  </a:cubicBezTo>
                  <a:cubicBezTo>
                    <a:pt x="17" y="161"/>
                    <a:pt x="17" y="161"/>
                    <a:pt x="16" y="161"/>
                  </a:cubicBezTo>
                  <a:cubicBezTo>
                    <a:pt x="15" y="162"/>
                    <a:pt x="14" y="162"/>
                    <a:pt x="13" y="163"/>
                  </a:cubicBezTo>
                  <a:cubicBezTo>
                    <a:pt x="12" y="163"/>
                    <a:pt x="12" y="163"/>
                    <a:pt x="12" y="162"/>
                  </a:cubicBezTo>
                  <a:cubicBezTo>
                    <a:pt x="11" y="162"/>
                    <a:pt x="11" y="162"/>
                    <a:pt x="11" y="163"/>
                  </a:cubicBezTo>
                  <a:cubicBezTo>
                    <a:pt x="10" y="163"/>
                    <a:pt x="10" y="163"/>
                    <a:pt x="10" y="164"/>
                  </a:cubicBezTo>
                  <a:cubicBezTo>
                    <a:pt x="9" y="165"/>
                    <a:pt x="9" y="165"/>
                    <a:pt x="8" y="165"/>
                  </a:cubicBezTo>
                  <a:cubicBezTo>
                    <a:pt x="8" y="166"/>
                    <a:pt x="7" y="166"/>
                    <a:pt x="7" y="166"/>
                  </a:cubicBezTo>
                  <a:cubicBezTo>
                    <a:pt x="7" y="166"/>
                    <a:pt x="7" y="166"/>
                    <a:pt x="8" y="167"/>
                  </a:cubicBezTo>
                  <a:cubicBezTo>
                    <a:pt x="7" y="167"/>
                    <a:pt x="7" y="168"/>
                    <a:pt x="6" y="168"/>
                  </a:cubicBezTo>
                  <a:cubicBezTo>
                    <a:pt x="5" y="168"/>
                    <a:pt x="5" y="168"/>
                    <a:pt x="5" y="169"/>
                  </a:cubicBezTo>
                  <a:cubicBezTo>
                    <a:pt x="4" y="169"/>
                    <a:pt x="4" y="169"/>
                    <a:pt x="3" y="170"/>
                  </a:cubicBezTo>
                  <a:cubicBezTo>
                    <a:pt x="3" y="170"/>
                    <a:pt x="3" y="170"/>
                    <a:pt x="2" y="171"/>
                  </a:cubicBezTo>
                  <a:cubicBezTo>
                    <a:pt x="1" y="171"/>
                    <a:pt x="1" y="172"/>
                    <a:pt x="0" y="172"/>
                  </a:cubicBezTo>
                  <a:cubicBezTo>
                    <a:pt x="0" y="172"/>
                    <a:pt x="0" y="172"/>
                    <a:pt x="1" y="173"/>
                  </a:cubicBezTo>
                  <a:cubicBezTo>
                    <a:pt x="1" y="173"/>
                    <a:pt x="1" y="173"/>
                    <a:pt x="1" y="173"/>
                  </a:cubicBezTo>
                  <a:cubicBezTo>
                    <a:pt x="1" y="173"/>
                    <a:pt x="2" y="173"/>
                    <a:pt x="2" y="173"/>
                  </a:cubicBezTo>
                  <a:cubicBezTo>
                    <a:pt x="2" y="173"/>
                    <a:pt x="4" y="172"/>
                    <a:pt x="4" y="173"/>
                  </a:cubicBezTo>
                  <a:cubicBezTo>
                    <a:pt x="4" y="173"/>
                    <a:pt x="3" y="174"/>
                    <a:pt x="3" y="174"/>
                  </a:cubicBezTo>
                  <a:cubicBezTo>
                    <a:pt x="3" y="174"/>
                    <a:pt x="3" y="174"/>
                    <a:pt x="4" y="175"/>
                  </a:cubicBezTo>
                  <a:cubicBezTo>
                    <a:pt x="4" y="175"/>
                    <a:pt x="4" y="174"/>
                    <a:pt x="4" y="175"/>
                  </a:cubicBezTo>
                  <a:cubicBezTo>
                    <a:pt x="4" y="176"/>
                    <a:pt x="5" y="176"/>
                    <a:pt x="5" y="176"/>
                  </a:cubicBezTo>
                  <a:cubicBezTo>
                    <a:pt x="5" y="176"/>
                    <a:pt x="6" y="176"/>
                    <a:pt x="6" y="176"/>
                  </a:cubicBezTo>
                  <a:cubicBezTo>
                    <a:pt x="7" y="175"/>
                    <a:pt x="8" y="175"/>
                    <a:pt x="9" y="175"/>
                  </a:cubicBezTo>
                  <a:cubicBezTo>
                    <a:pt x="10" y="174"/>
                    <a:pt x="11" y="174"/>
                    <a:pt x="12" y="173"/>
                  </a:cubicBezTo>
                  <a:cubicBezTo>
                    <a:pt x="12" y="173"/>
                    <a:pt x="12" y="173"/>
                    <a:pt x="12" y="174"/>
                  </a:cubicBezTo>
                  <a:cubicBezTo>
                    <a:pt x="11" y="174"/>
                    <a:pt x="16" y="176"/>
                    <a:pt x="17" y="175"/>
                  </a:cubicBezTo>
                  <a:cubicBezTo>
                    <a:pt x="18" y="175"/>
                    <a:pt x="18" y="175"/>
                    <a:pt x="19" y="174"/>
                  </a:cubicBezTo>
                  <a:cubicBezTo>
                    <a:pt x="20" y="174"/>
                    <a:pt x="21" y="174"/>
                    <a:pt x="22" y="173"/>
                  </a:cubicBezTo>
                  <a:cubicBezTo>
                    <a:pt x="22" y="174"/>
                    <a:pt x="22" y="174"/>
                    <a:pt x="21" y="175"/>
                  </a:cubicBezTo>
                  <a:cubicBezTo>
                    <a:pt x="22" y="175"/>
                    <a:pt x="23" y="175"/>
                    <a:pt x="24" y="175"/>
                  </a:cubicBezTo>
                  <a:cubicBezTo>
                    <a:pt x="24" y="175"/>
                    <a:pt x="24" y="175"/>
                    <a:pt x="24" y="175"/>
                  </a:cubicBezTo>
                  <a:cubicBezTo>
                    <a:pt x="24" y="176"/>
                    <a:pt x="24" y="176"/>
                    <a:pt x="23" y="177"/>
                  </a:cubicBezTo>
                  <a:cubicBezTo>
                    <a:pt x="22" y="177"/>
                    <a:pt x="22" y="178"/>
                    <a:pt x="21" y="178"/>
                  </a:cubicBezTo>
                  <a:cubicBezTo>
                    <a:pt x="20" y="179"/>
                    <a:pt x="20" y="179"/>
                    <a:pt x="20" y="180"/>
                  </a:cubicBezTo>
                  <a:cubicBezTo>
                    <a:pt x="19" y="181"/>
                    <a:pt x="22" y="182"/>
                    <a:pt x="23" y="181"/>
                  </a:cubicBezTo>
                  <a:cubicBezTo>
                    <a:pt x="24" y="180"/>
                    <a:pt x="25" y="180"/>
                    <a:pt x="26" y="179"/>
                  </a:cubicBezTo>
                  <a:cubicBezTo>
                    <a:pt x="27" y="179"/>
                    <a:pt x="27" y="178"/>
                    <a:pt x="28" y="178"/>
                  </a:cubicBezTo>
                  <a:cubicBezTo>
                    <a:pt x="29" y="177"/>
                    <a:pt x="29" y="177"/>
                    <a:pt x="30" y="177"/>
                  </a:cubicBezTo>
                  <a:cubicBezTo>
                    <a:pt x="30" y="176"/>
                    <a:pt x="30" y="175"/>
                    <a:pt x="30" y="175"/>
                  </a:cubicBezTo>
                  <a:cubicBezTo>
                    <a:pt x="31" y="175"/>
                    <a:pt x="31" y="174"/>
                    <a:pt x="32" y="174"/>
                  </a:cubicBezTo>
                  <a:cubicBezTo>
                    <a:pt x="33" y="174"/>
                    <a:pt x="33" y="173"/>
                    <a:pt x="34" y="173"/>
                  </a:cubicBezTo>
                  <a:cubicBezTo>
                    <a:pt x="35" y="172"/>
                    <a:pt x="35" y="172"/>
                    <a:pt x="36" y="171"/>
                  </a:cubicBezTo>
                  <a:cubicBezTo>
                    <a:pt x="36" y="171"/>
                    <a:pt x="36" y="171"/>
                    <a:pt x="37" y="171"/>
                  </a:cubicBezTo>
                  <a:cubicBezTo>
                    <a:pt x="37" y="170"/>
                    <a:pt x="38" y="170"/>
                    <a:pt x="38" y="170"/>
                  </a:cubicBezTo>
                  <a:cubicBezTo>
                    <a:pt x="39" y="169"/>
                    <a:pt x="39" y="168"/>
                    <a:pt x="39" y="167"/>
                  </a:cubicBezTo>
                  <a:cubicBezTo>
                    <a:pt x="41" y="167"/>
                    <a:pt x="41" y="167"/>
                    <a:pt x="42" y="167"/>
                  </a:cubicBezTo>
                  <a:cubicBezTo>
                    <a:pt x="42" y="166"/>
                    <a:pt x="42" y="165"/>
                    <a:pt x="42" y="164"/>
                  </a:cubicBezTo>
                  <a:cubicBezTo>
                    <a:pt x="43" y="164"/>
                    <a:pt x="43" y="163"/>
                    <a:pt x="44" y="163"/>
                  </a:cubicBezTo>
                  <a:cubicBezTo>
                    <a:pt x="46" y="162"/>
                    <a:pt x="46" y="162"/>
                    <a:pt x="47" y="162"/>
                  </a:cubicBezTo>
                  <a:cubicBezTo>
                    <a:pt x="48" y="161"/>
                    <a:pt x="48" y="160"/>
                    <a:pt x="49" y="160"/>
                  </a:cubicBezTo>
                  <a:cubicBezTo>
                    <a:pt x="49" y="160"/>
                    <a:pt x="50" y="160"/>
                    <a:pt x="50" y="160"/>
                  </a:cubicBezTo>
                  <a:cubicBezTo>
                    <a:pt x="50" y="161"/>
                    <a:pt x="49" y="162"/>
                    <a:pt x="48" y="163"/>
                  </a:cubicBezTo>
                  <a:cubicBezTo>
                    <a:pt x="48" y="163"/>
                    <a:pt x="48" y="164"/>
                    <a:pt x="48" y="164"/>
                  </a:cubicBezTo>
                  <a:cubicBezTo>
                    <a:pt x="49" y="164"/>
                    <a:pt x="49" y="164"/>
                    <a:pt x="50" y="164"/>
                  </a:cubicBezTo>
                  <a:cubicBezTo>
                    <a:pt x="51" y="163"/>
                    <a:pt x="51" y="163"/>
                    <a:pt x="52" y="163"/>
                  </a:cubicBezTo>
                  <a:cubicBezTo>
                    <a:pt x="53" y="162"/>
                    <a:pt x="54" y="161"/>
                    <a:pt x="55" y="161"/>
                  </a:cubicBezTo>
                  <a:cubicBezTo>
                    <a:pt x="56" y="160"/>
                    <a:pt x="57" y="160"/>
                    <a:pt x="58" y="159"/>
                  </a:cubicBezTo>
                  <a:cubicBezTo>
                    <a:pt x="59" y="158"/>
                    <a:pt x="59" y="158"/>
                    <a:pt x="60" y="157"/>
                  </a:cubicBezTo>
                  <a:cubicBezTo>
                    <a:pt x="61" y="156"/>
                    <a:pt x="61" y="156"/>
                    <a:pt x="62" y="155"/>
                  </a:cubicBezTo>
                  <a:cubicBezTo>
                    <a:pt x="63" y="155"/>
                    <a:pt x="64" y="155"/>
                    <a:pt x="64" y="155"/>
                  </a:cubicBezTo>
                  <a:cubicBezTo>
                    <a:pt x="65" y="154"/>
                    <a:pt x="65" y="154"/>
                    <a:pt x="66" y="154"/>
                  </a:cubicBezTo>
                  <a:cubicBezTo>
                    <a:pt x="66" y="153"/>
                    <a:pt x="67" y="153"/>
                    <a:pt x="67" y="153"/>
                  </a:cubicBezTo>
                  <a:cubicBezTo>
                    <a:pt x="67" y="154"/>
                    <a:pt x="68" y="154"/>
                    <a:pt x="68" y="155"/>
                  </a:cubicBezTo>
                  <a:cubicBezTo>
                    <a:pt x="69" y="155"/>
                    <a:pt x="70" y="155"/>
                    <a:pt x="71" y="156"/>
                  </a:cubicBezTo>
                  <a:cubicBezTo>
                    <a:pt x="72" y="155"/>
                    <a:pt x="72" y="155"/>
                    <a:pt x="73" y="155"/>
                  </a:cubicBezTo>
                  <a:cubicBezTo>
                    <a:pt x="75" y="154"/>
                    <a:pt x="75" y="154"/>
                    <a:pt x="77" y="154"/>
                  </a:cubicBezTo>
                  <a:cubicBezTo>
                    <a:pt x="78" y="154"/>
                    <a:pt x="78" y="154"/>
                    <a:pt x="79" y="154"/>
                  </a:cubicBezTo>
                  <a:cubicBezTo>
                    <a:pt x="81" y="154"/>
                    <a:pt x="82" y="154"/>
                    <a:pt x="83" y="154"/>
                  </a:cubicBezTo>
                  <a:cubicBezTo>
                    <a:pt x="84" y="154"/>
                    <a:pt x="84" y="154"/>
                    <a:pt x="85" y="154"/>
                  </a:cubicBezTo>
                  <a:cubicBezTo>
                    <a:pt x="86" y="153"/>
                    <a:pt x="86" y="153"/>
                    <a:pt x="87" y="153"/>
                  </a:cubicBezTo>
                  <a:cubicBezTo>
                    <a:pt x="89" y="152"/>
                    <a:pt x="89" y="152"/>
                    <a:pt x="91" y="152"/>
                  </a:cubicBezTo>
                  <a:cubicBezTo>
                    <a:pt x="92" y="152"/>
                    <a:pt x="92" y="152"/>
                    <a:pt x="93" y="152"/>
                  </a:cubicBezTo>
                  <a:cubicBezTo>
                    <a:pt x="94" y="153"/>
                    <a:pt x="94" y="153"/>
                    <a:pt x="94" y="154"/>
                  </a:cubicBezTo>
                  <a:cubicBezTo>
                    <a:pt x="95" y="154"/>
                    <a:pt x="95" y="154"/>
                    <a:pt x="95" y="154"/>
                  </a:cubicBezTo>
                  <a:cubicBezTo>
                    <a:pt x="96" y="154"/>
                    <a:pt x="97" y="154"/>
                    <a:pt x="98" y="155"/>
                  </a:cubicBezTo>
                  <a:cubicBezTo>
                    <a:pt x="99" y="154"/>
                    <a:pt x="100" y="154"/>
                    <a:pt x="101" y="154"/>
                  </a:cubicBezTo>
                  <a:cubicBezTo>
                    <a:pt x="101" y="154"/>
                    <a:pt x="101" y="154"/>
                    <a:pt x="101" y="154"/>
                  </a:cubicBezTo>
                  <a:cubicBezTo>
                    <a:pt x="101" y="155"/>
                    <a:pt x="101" y="155"/>
                    <a:pt x="101" y="156"/>
                  </a:cubicBezTo>
                  <a:cubicBezTo>
                    <a:pt x="101" y="156"/>
                    <a:pt x="101" y="157"/>
                    <a:pt x="101" y="157"/>
                  </a:cubicBezTo>
                  <a:cubicBezTo>
                    <a:pt x="101" y="157"/>
                    <a:pt x="101" y="157"/>
                    <a:pt x="101" y="158"/>
                  </a:cubicBezTo>
                  <a:cubicBezTo>
                    <a:pt x="101" y="158"/>
                    <a:pt x="103" y="158"/>
                    <a:pt x="103" y="158"/>
                  </a:cubicBezTo>
                  <a:cubicBezTo>
                    <a:pt x="103" y="159"/>
                    <a:pt x="105" y="159"/>
                    <a:pt x="105" y="159"/>
                  </a:cubicBezTo>
                  <a:cubicBezTo>
                    <a:pt x="106" y="159"/>
                    <a:pt x="107" y="159"/>
                    <a:pt x="108" y="159"/>
                  </a:cubicBezTo>
                  <a:cubicBezTo>
                    <a:pt x="109" y="159"/>
                    <a:pt x="109" y="158"/>
                    <a:pt x="110" y="158"/>
                  </a:cubicBezTo>
                  <a:cubicBezTo>
                    <a:pt x="110" y="158"/>
                    <a:pt x="110" y="159"/>
                    <a:pt x="110" y="159"/>
                  </a:cubicBezTo>
                  <a:cubicBezTo>
                    <a:pt x="110" y="160"/>
                    <a:pt x="110" y="161"/>
                    <a:pt x="110" y="161"/>
                  </a:cubicBezTo>
                  <a:cubicBezTo>
                    <a:pt x="110" y="161"/>
                    <a:pt x="110" y="162"/>
                    <a:pt x="110" y="162"/>
                  </a:cubicBezTo>
                  <a:cubicBezTo>
                    <a:pt x="110" y="162"/>
                    <a:pt x="110" y="162"/>
                    <a:pt x="111" y="163"/>
                  </a:cubicBezTo>
                  <a:cubicBezTo>
                    <a:pt x="111" y="162"/>
                    <a:pt x="111" y="162"/>
                    <a:pt x="112" y="162"/>
                  </a:cubicBezTo>
                  <a:cubicBezTo>
                    <a:pt x="113" y="162"/>
                    <a:pt x="113" y="162"/>
                    <a:pt x="115" y="162"/>
                  </a:cubicBezTo>
                  <a:cubicBezTo>
                    <a:pt x="115" y="162"/>
                    <a:pt x="118" y="162"/>
                    <a:pt x="117" y="163"/>
                  </a:cubicBezTo>
                  <a:cubicBezTo>
                    <a:pt x="116" y="164"/>
                    <a:pt x="116" y="164"/>
                    <a:pt x="115" y="165"/>
                  </a:cubicBezTo>
                  <a:cubicBezTo>
                    <a:pt x="114" y="166"/>
                    <a:pt x="114" y="166"/>
                    <a:pt x="114" y="166"/>
                  </a:cubicBezTo>
                  <a:cubicBezTo>
                    <a:pt x="116" y="166"/>
                    <a:pt x="116" y="166"/>
                    <a:pt x="117" y="165"/>
                  </a:cubicBezTo>
                  <a:cubicBezTo>
                    <a:pt x="118" y="165"/>
                    <a:pt x="119" y="165"/>
                    <a:pt x="119" y="165"/>
                  </a:cubicBezTo>
                  <a:cubicBezTo>
                    <a:pt x="119" y="165"/>
                    <a:pt x="121" y="166"/>
                    <a:pt x="120" y="166"/>
                  </a:cubicBezTo>
                  <a:cubicBezTo>
                    <a:pt x="120" y="167"/>
                    <a:pt x="120" y="167"/>
                    <a:pt x="120" y="167"/>
                  </a:cubicBezTo>
                  <a:cubicBezTo>
                    <a:pt x="120" y="167"/>
                    <a:pt x="120" y="167"/>
                    <a:pt x="120" y="167"/>
                  </a:cubicBezTo>
                  <a:cubicBezTo>
                    <a:pt x="120" y="167"/>
                    <a:pt x="122" y="167"/>
                    <a:pt x="122" y="167"/>
                  </a:cubicBezTo>
                  <a:cubicBezTo>
                    <a:pt x="122" y="168"/>
                    <a:pt x="123" y="168"/>
                    <a:pt x="123" y="168"/>
                  </a:cubicBezTo>
                  <a:cubicBezTo>
                    <a:pt x="123" y="168"/>
                    <a:pt x="123" y="167"/>
                    <a:pt x="124" y="169"/>
                  </a:cubicBezTo>
                  <a:cubicBezTo>
                    <a:pt x="124" y="170"/>
                    <a:pt x="124" y="171"/>
                    <a:pt x="124" y="171"/>
                  </a:cubicBezTo>
                  <a:cubicBezTo>
                    <a:pt x="125" y="171"/>
                    <a:pt x="126" y="171"/>
                    <a:pt x="127" y="171"/>
                  </a:cubicBezTo>
                  <a:cubicBezTo>
                    <a:pt x="127" y="171"/>
                    <a:pt x="129" y="169"/>
                    <a:pt x="129" y="170"/>
                  </a:cubicBezTo>
                  <a:cubicBezTo>
                    <a:pt x="129" y="170"/>
                    <a:pt x="129" y="171"/>
                    <a:pt x="129" y="172"/>
                  </a:cubicBezTo>
                  <a:cubicBezTo>
                    <a:pt x="128" y="173"/>
                    <a:pt x="128" y="173"/>
                    <a:pt x="128" y="174"/>
                  </a:cubicBezTo>
                  <a:cubicBezTo>
                    <a:pt x="128" y="175"/>
                    <a:pt x="130" y="175"/>
                    <a:pt x="130" y="175"/>
                  </a:cubicBezTo>
                  <a:cubicBezTo>
                    <a:pt x="130" y="175"/>
                    <a:pt x="130" y="175"/>
                    <a:pt x="131" y="175"/>
                  </a:cubicBezTo>
                  <a:cubicBezTo>
                    <a:pt x="132" y="175"/>
                    <a:pt x="133" y="175"/>
                    <a:pt x="134" y="175"/>
                  </a:cubicBezTo>
                  <a:cubicBezTo>
                    <a:pt x="134" y="176"/>
                    <a:pt x="134" y="176"/>
                    <a:pt x="134" y="176"/>
                  </a:cubicBezTo>
                  <a:cubicBezTo>
                    <a:pt x="134" y="176"/>
                    <a:pt x="132" y="178"/>
                    <a:pt x="133" y="178"/>
                  </a:cubicBezTo>
                  <a:cubicBezTo>
                    <a:pt x="134" y="178"/>
                    <a:pt x="138" y="179"/>
                    <a:pt x="138" y="179"/>
                  </a:cubicBezTo>
                  <a:cubicBezTo>
                    <a:pt x="138" y="179"/>
                    <a:pt x="137" y="181"/>
                    <a:pt x="137" y="181"/>
                  </a:cubicBezTo>
                  <a:cubicBezTo>
                    <a:pt x="136" y="182"/>
                    <a:pt x="135" y="182"/>
                    <a:pt x="134" y="183"/>
                  </a:cubicBezTo>
                  <a:cubicBezTo>
                    <a:pt x="134" y="184"/>
                    <a:pt x="133" y="185"/>
                    <a:pt x="133" y="185"/>
                  </a:cubicBezTo>
                  <a:cubicBezTo>
                    <a:pt x="133" y="185"/>
                    <a:pt x="129" y="185"/>
                    <a:pt x="130" y="186"/>
                  </a:cubicBezTo>
                  <a:cubicBezTo>
                    <a:pt x="130" y="187"/>
                    <a:pt x="133" y="188"/>
                    <a:pt x="134" y="188"/>
                  </a:cubicBezTo>
                  <a:cubicBezTo>
                    <a:pt x="134" y="187"/>
                    <a:pt x="136" y="188"/>
                    <a:pt x="136" y="188"/>
                  </a:cubicBezTo>
                  <a:cubicBezTo>
                    <a:pt x="136" y="188"/>
                    <a:pt x="137" y="188"/>
                    <a:pt x="137" y="188"/>
                  </a:cubicBezTo>
                  <a:cubicBezTo>
                    <a:pt x="138" y="188"/>
                    <a:pt x="138" y="188"/>
                    <a:pt x="139" y="189"/>
                  </a:cubicBezTo>
                  <a:cubicBezTo>
                    <a:pt x="140" y="188"/>
                    <a:pt x="141" y="188"/>
                    <a:pt x="143" y="188"/>
                  </a:cubicBezTo>
                  <a:cubicBezTo>
                    <a:pt x="143" y="188"/>
                    <a:pt x="144" y="188"/>
                    <a:pt x="144" y="187"/>
                  </a:cubicBezTo>
                  <a:cubicBezTo>
                    <a:pt x="144" y="187"/>
                    <a:pt x="149" y="188"/>
                    <a:pt x="149" y="188"/>
                  </a:cubicBezTo>
                  <a:cubicBezTo>
                    <a:pt x="148" y="189"/>
                    <a:pt x="146" y="192"/>
                    <a:pt x="146" y="192"/>
                  </a:cubicBezTo>
                  <a:cubicBezTo>
                    <a:pt x="146" y="192"/>
                    <a:pt x="146" y="193"/>
                    <a:pt x="146" y="194"/>
                  </a:cubicBezTo>
                  <a:cubicBezTo>
                    <a:pt x="147" y="194"/>
                    <a:pt x="152" y="195"/>
                    <a:pt x="152" y="195"/>
                  </a:cubicBezTo>
                  <a:cubicBezTo>
                    <a:pt x="152" y="195"/>
                    <a:pt x="153" y="195"/>
                    <a:pt x="153" y="196"/>
                  </a:cubicBezTo>
                  <a:cubicBezTo>
                    <a:pt x="152" y="196"/>
                    <a:pt x="152" y="197"/>
                    <a:pt x="151" y="197"/>
                  </a:cubicBezTo>
                  <a:cubicBezTo>
                    <a:pt x="151" y="198"/>
                    <a:pt x="154" y="203"/>
                    <a:pt x="154" y="203"/>
                  </a:cubicBezTo>
                  <a:cubicBezTo>
                    <a:pt x="152" y="204"/>
                    <a:pt x="151" y="205"/>
                    <a:pt x="149" y="206"/>
                  </a:cubicBezTo>
                  <a:cubicBezTo>
                    <a:pt x="149" y="206"/>
                    <a:pt x="146" y="205"/>
                    <a:pt x="146" y="209"/>
                  </a:cubicBezTo>
                  <a:cubicBezTo>
                    <a:pt x="147" y="213"/>
                    <a:pt x="145" y="212"/>
                    <a:pt x="147" y="213"/>
                  </a:cubicBezTo>
                  <a:cubicBezTo>
                    <a:pt x="149" y="215"/>
                    <a:pt x="150" y="217"/>
                    <a:pt x="150" y="217"/>
                  </a:cubicBezTo>
                  <a:cubicBezTo>
                    <a:pt x="150" y="217"/>
                    <a:pt x="151" y="219"/>
                    <a:pt x="150" y="221"/>
                  </a:cubicBezTo>
                  <a:cubicBezTo>
                    <a:pt x="149" y="222"/>
                    <a:pt x="151" y="220"/>
                    <a:pt x="149" y="222"/>
                  </a:cubicBezTo>
                  <a:cubicBezTo>
                    <a:pt x="147" y="225"/>
                    <a:pt x="144" y="224"/>
                    <a:pt x="146" y="227"/>
                  </a:cubicBezTo>
                  <a:cubicBezTo>
                    <a:pt x="147" y="229"/>
                    <a:pt x="152" y="232"/>
                    <a:pt x="152" y="232"/>
                  </a:cubicBezTo>
                  <a:cubicBezTo>
                    <a:pt x="152" y="234"/>
                    <a:pt x="152" y="235"/>
                    <a:pt x="152" y="237"/>
                  </a:cubicBezTo>
                  <a:cubicBezTo>
                    <a:pt x="153" y="239"/>
                    <a:pt x="153" y="239"/>
                    <a:pt x="153" y="240"/>
                  </a:cubicBezTo>
                  <a:cubicBezTo>
                    <a:pt x="153" y="241"/>
                    <a:pt x="153" y="241"/>
                    <a:pt x="154" y="243"/>
                  </a:cubicBezTo>
                  <a:cubicBezTo>
                    <a:pt x="154" y="244"/>
                    <a:pt x="155" y="244"/>
                    <a:pt x="157" y="246"/>
                  </a:cubicBezTo>
                  <a:cubicBezTo>
                    <a:pt x="158" y="248"/>
                    <a:pt x="158" y="248"/>
                    <a:pt x="158" y="248"/>
                  </a:cubicBezTo>
                  <a:cubicBezTo>
                    <a:pt x="158" y="248"/>
                    <a:pt x="163" y="250"/>
                    <a:pt x="163" y="251"/>
                  </a:cubicBezTo>
                  <a:cubicBezTo>
                    <a:pt x="164" y="252"/>
                    <a:pt x="164" y="252"/>
                    <a:pt x="165" y="254"/>
                  </a:cubicBezTo>
                  <a:cubicBezTo>
                    <a:pt x="167" y="255"/>
                    <a:pt x="169" y="254"/>
                    <a:pt x="170" y="257"/>
                  </a:cubicBezTo>
                  <a:cubicBezTo>
                    <a:pt x="170" y="259"/>
                    <a:pt x="170" y="258"/>
                    <a:pt x="171" y="261"/>
                  </a:cubicBezTo>
                  <a:cubicBezTo>
                    <a:pt x="172" y="263"/>
                    <a:pt x="172" y="263"/>
                    <a:pt x="172" y="263"/>
                  </a:cubicBezTo>
                  <a:cubicBezTo>
                    <a:pt x="172" y="263"/>
                    <a:pt x="173" y="262"/>
                    <a:pt x="173" y="265"/>
                  </a:cubicBezTo>
                  <a:cubicBezTo>
                    <a:pt x="174" y="268"/>
                    <a:pt x="176" y="267"/>
                    <a:pt x="177" y="269"/>
                  </a:cubicBezTo>
                  <a:cubicBezTo>
                    <a:pt x="179" y="272"/>
                    <a:pt x="177" y="269"/>
                    <a:pt x="179" y="272"/>
                  </a:cubicBezTo>
                  <a:cubicBezTo>
                    <a:pt x="181" y="275"/>
                    <a:pt x="187" y="275"/>
                    <a:pt x="187" y="275"/>
                  </a:cubicBezTo>
                  <a:cubicBezTo>
                    <a:pt x="189" y="277"/>
                    <a:pt x="189" y="273"/>
                    <a:pt x="189" y="277"/>
                  </a:cubicBezTo>
                  <a:cubicBezTo>
                    <a:pt x="188" y="280"/>
                    <a:pt x="187" y="280"/>
                    <a:pt x="188" y="280"/>
                  </a:cubicBezTo>
                  <a:cubicBezTo>
                    <a:pt x="190" y="280"/>
                    <a:pt x="190" y="279"/>
                    <a:pt x="190" y="282"/>
                  </a:cubicBezTo>
                  <a:cubicBezTo>
                    <a:pt x="191" y="285"/>
                    <a:pt x="193" y="285"/>
                    <a:pt x="193" y="287"/>
                  </a:cubicBezTo>
                  <a:cubicBezTo>
                    <a:pt x="193" y="290"/>
                    <a:pt x="203" y="295"/>
                    <a:pt x="203" y="295"/>
                  </a:cubicBezTo>
                  <a:cubicBezTo>
                    <a:pt x="204" y="296"/>
                    <a:pt x="204" y="292"/>
                    <a:pt x="204" y="292"/>
                  </a:cubicBezTo>
                  <a:cubicBezTo>
                    <a:pt x="203" y="291"/>
                    <a:pt x="203" y="290"/>
                    <a:pt x="202" y="288"/>
                  </a:cubicBezTo>
                  <a:cubicBezTo>
                    <a:pt x="201" y="287"/>
                    <a:pt x="201" y="287"/>
                    <a:pt x="200" y="286"/>
                  </a:cubicBezTo>
                  <a:cubicBezTo>
                    <a:pt x="199" y="285"/>
                    <a:pt x="199" y="284"/>
                    <a:pt x="199" y="283"/>
                  </a:cubicBezTo>
                  <a:cubicBezTo>
                    <a:pt x="199" y="283"/>
                    <a:pt x="198" y="280"/>
                    <a:pt x="197" y="279"/>
                  </a:cubicBezTo>
                  <a:cubicBezTo>
                    <a:pt x="197" y="278"/>
                    <a:pt x="196" y="277"/>
                    <a:pt x="196" y="277"/>
                  </a:cubicBezTo>
                  <a:cubicBezTo>
                    <a:pt x="195" y="274"/>
                    <a:pt x="194" y="273"/>
                    <a:pt x="194" y="271"/>
                  </a:cubicBezTo>
                  <a:cubicBezTo>
                    <a:pt x="193" y="270"/>
                    <a:pt x="193" y="270"/>
                    <a:pt x="193" y="269"/>
                  </a:cubicBezTo>
                  <a:cubicBezTo>
                    <a:pt x="193" y="269"/>
                    <a:pt x="193" y="267"/>
                    <a:pt x="195" y="269"/>
                  </a:cubicBezTo>
                  <a:cubicBezTo>
                    <a:pt x="198" y="271"/>
                    <a:pt x="203" y="270"/>
                    <a:pt x="203" y="273"/>
                  </a:cubicBezTo>
                  <a:cubicBezTo>
                    <a:pt x="203" y="277"/>
                    <a:pt x="203" y="276"/>
                    <a:pt x="204" y="279"/>
                  </a:cubicBezTo>
                  <a:cubicBezTo>
                    <a:pt x="204" y="281"/>
                    <a:pt x="207" y="280"/>
                    <a:pt x="207" y="281"/>
                  </a:cubicBezTo>
                  <a:cubicBezTo>
                    <a:pt x="208" y="283"/>
                    <a:pt x="210" y="283"/>
                    <a:pt x="211" y="284"/>
                  </a:cubicBezTo>
                  <a:cubicBezTo>
                    <a:pt x="212" y="286"/>
                    <a:pt x="215" y="288"/>
                    <a:pt x="215" y="288"/>
                  </a:cubicBezTo>
                  <a:cubicBezTo>
                    <a:pt x="216" y="289"/>
                    <a:pt x="217" y="289"/>
                    <a:pt x="218" y="290"/>
                  </a:cubicBezTo>
                  <a:cubicBezTo>
                    <a:pt x="218" y="290"/>
                    <a:pt x="220" y="292"/>
                    <a:pt x="220" y="293"/>
                  </a:cubicBezTo>
                  <a:cubicBezTo>
                    <a:pt x="219" y="294"/>
                    <a:pt x="220" y="294"/>
                    <a:pt x="220" y="296"/>
                  </a:cubicBezTo>
                  <a:cubicBezTo>
                    <a:pt x="220" y="297"/>
                    <a:pt x="221" y="297"/>
                    <a:pt x="222" y="298"/>
                  </a:cubicBezTo>
                  <a:cubicBezTo>
                    <a:pt x="222" y="299"/>
                    <a:pt x="224" y="299"/>
                    <a:pt x="226" y="302"/>
                  </a:cubicBezTo>
                  <a:cubicBezTo>
                    <a:pt x="228" y="305"/>
                    <a:pt x="234" y="307"/>
                    <a:pt x="234" y="307"/>
                  </a:cubicBezTo>
                  <a:cubicBezTo>
                    <a:pt x="231" y="309"/>
                    <a:pt x="229" y="310"/>
                    <a:pt x="226" y="312"/>
                  </a:cubicBezTo>
                  <a:cubicBezTo>
                    <a:pt x="226" y="312"/>
                    <a:pt x="222" y="315"/>
                    <a:pt x="226" y="316"/>
                  </a:cubicBezTo>
                  <a:cubicBezTo>
                    <a:pt x="230" y="316"/>
                    <a:pt x="240" y="319"/>
                    <a:pt x="240" y="319"/>
                  </a:cubicBezTo>
                  <a:cubicBezTo>
                    <a:pt x="240" y="320"/>
                    <a:pt x="240" y="320"/>
                    <a:pt x="240" y="321"/>
                  </a:cubicBezTo>
                  <a:cubicBezTo>
                    <a:pt x="240" y="321"/>
                    <a:pt x="245" y="324"/>
                    <a:pt x="249" y="325"/>
                  </a:cubicBezTo>
                  <a:cubicBezTo>
                    <a:pt x="253" y="327"/>
                    <a:pt x="258" y="327"/>
                    <a:pt x="258" y="327"/>
                  </a:cubicBezTo>
                  <a:cubicBezTo>
                    <a:pt x="258" y="327"/>
                    <a:pt x="265" y="327"/>
                    <a:pt x="265" y="329"/>
                  </a:cubicBezTo>
                  <a:cubicBezTo>
                    <a:pt x="265" y="331"/>
                    <a:pt x="266" y="332"/>
                    <a:pt x="269" y="332"/>
                  </a:cubicBezTo>
                  <a:cubicBezTo>
                    <a:pt x="272" y="332"/>
                    <a:pt x="279" y="332"/>
                    <a:pt x="279" y="332"/>
                  </a:cubicBezTo>
                  <a:cubicBezTo>
                    <a:pt x="280" y="331"/>
                    <a:pt x="281" y="331"/>
                    <a:pt x="282" y="331"/>
                  </a:cubicBezTo>
                  <a:cubicBezTo>
                    <a:pt x="282" y="331"/>
                    <a:pt x="287" y="332"/>
                    <a:pt x="287" y="333"/>
                  </a:cubicBezTo>
                  <a:cubicBezTo>
                    <a:pt x="287" y="334"/>
                    <a:pt x="285" y="336"/>
                    <a:pt x="288" y="337"/>
                  </a:cubicBezTo>
                  <a:cubicBezTo>
                    <a:pt x="291" y="338"/>
                    <a:pt x="294" y="339"/>
                    <a:pt x="294" y="339"/>
                  </a:cubicBezTo>
                  <a:cubicBezTo>
                    <a:pt x="297" y="340"/>
                    <a:pt x="299" y="340"/>
                    <a:pt x="302" y="341"/>
                  </a:cubicBezTo>
                  <a:cubicBezTo>
                    <a:pt x="302" y="341"/>
                    <a:pt x="303" y="342"/>
                    <a:pt x="303" y="343"/>
                  </a:cubicBezTo>
                  <a:cubicBezTo>
                    <a:pt x="303" y="345"/>
                    <a:pt x="312" y="343"/>
                    <a:pt x="312" y="343"/>
                  </a:cubicBezTo>
                  <a:cubicBezTo>
                    <a:pt x="312" y="343"/>
                    <a:pt x="318" y="345"/>
                    <a:pt x="317" y="347"/>
                  </a:cubicBezTo>
                  <a:cubicBezTo>
                    <a:pt x="315" y="349"/>
                    <a:pt x="316" y="349"/>
                    <a:pt x="316" y="351"/>
                  </a:cubicBezTo>
                  <a:cubicBezTo>
                    <a:pt x="315" y="353"/>
                    <a:pt x="314" y="351"/>
                    <a:pt x="315" y="353"/>
                  </a:cubicBezTo>
                  <a:cubicBezTo>
                    <a:pt x="316" y="355"/>
                    <a:pt x="317" y="356"/>
                    <a:pt x="320" y="356"/>
                  </a:cubicBezTo>
                  <a:cubicBezTo>
                    <a:pt x="322" y="357"/>
                    <a:pt x="328" y="357"/>
                    <a:pt x="328" y="357"/>
                  </a:cubicBezTo>
                  <a:cubicBezTo>
                    <a:pt x="328" y="357"/>
                    <a:pt x="326" y="358"/>
                    <a:pt x="330" y="359"/>
                  </a:cubicBezTo>
                  <a:cubicBezTo>
                    <a:pt x="334" y="361"/>
                    <a:pt x="340" y="362"/>
                    <a:pt x="340" y="362"/>
                  </a:cubicBezTo>
                  <a:cubicBezTo>
                    <a:pt x="340" y="362"/>
                    <a:pt x="339" y="363"/>
                    <a:pt x="340" y="364"/>
                  </a:cubicBezTo>
                  <a:cubicBezTo>
                    <a:pt x="340" y="365"/>
                    <a:pt x="344" y="366"/>
                    <a:pt x="344" y="366"/>
                  </a:cubicBezTo>
                  <a:cubicBezTo>
                    <a:pt x="344" y="365"/>
                    <a:pt x="345" y="364"/>
                    <a:pt x="345" y="363"/>
                  </a:cubicBezTo>
                  <a:cubicBezTo>
                    <a:pt x="346" y="362"/>
                    <a:pt x="346" y="362"/>
                    <a:pt x="347" y="361"/>
                  </a:cubicBezTo>
                  <a:cubicBezTo>
                    <a:pt x="349" y="361"/>
                    <a:pt x="350" y="360"/>
                    <a:pt x="351" y="359"/>
                  </a:cubicBezTo>
                  <a:cubicBezTo>
                    <a:pt x="353" y="359"/>
                    <a:pt x="354" y="359"/>
                    <a:pt x="355" y="358"/>
                  </a:cubicBezTo>
                  <a:cubicBezTo>
                    <a:pt x="355" y="358"/>
                    <a:pt x="357" y="355"/>
                    <a:pt x="354" y="356"/>
                  </a:cubicBezTo>
                  <a:cubicBezTo>
                    <a:pt x="350" y="358"/>
                    <a:pt x="354" y="356"/>
                    <a:pt x="350" y="358"/>
                  </a:cubicBezTo>
                  <a:cubicBezTo>
                    <a:pt x="346" y="359"/>
                    <a:pt x="341" y="359"/>
                    <a:pt x="341" y="359"/>
                  </a:cubicBezTo>
                  <a:cubicBezTo>
                    <a:pt x="339" y="359"/>
                    <a:pt x="337" y="359"/>
                    <a:pt x="335" y="359"/>
                  </a:cubicBezTo>
                  <a:cubicBezTo>
                    <a:pt x="335" y="357"/>
                    <a:pt x="335" y="356"/>
                    <a:pt x="335" y="355"/>
                  </a:cubicBezTo>
                  <a:cubicBezTo>
                    <a:pt x="335" y="353"/>
                    <a:pt x="336" y="352"/>
                    <a:pt x="336" y="350"/>
                  </a:cubicBezTo>
                  <a:cubicBezTo>
                    <a:pt x="336" y="348"/>
                    <a:pt x="336" y="347"/>
                    <a:pt x="336" y="345"/>
                  </a:cubicBezTo>
                  <a:cubicBezTo>
                    <a:pt x="336" y="343"/>
                    <a:pt x="336" y="342"/>
                    <a:pt x="335" y="341"/>
                  </a:cubicBezTo>
                  <a:cubicBezTo>
                    <a:pt x="334" y="338"/>
                    <a:pt x="333" y="337"/>
                    <a:pt x="332" y="335"/>
                  </a:cubicBezTo>
                  <a:cubicBezTo>
                    <a:pt x="332" y="335"/>
                    <a:pt x="330" y="334"/>
                    <a:pt x="328" y="334"/>
                  </a:cubicBezTo>
                  <a:cubicBezTo>
                    <a:pt x="327" y="333"/>
                    <a:pt x="321" y="332"/>
                    <a:pt x="321" y="332"/>
                  </a:cubicBezTo>
                  <a:cubicBezTo>
                    <a:pt x="321" y="332"/>
                    <a:pt x="319" y="333"/>
                    <a:pt x="317" y="333"/>
                  </a:cubicBezTo>
                  <a:cubicBezTo>
                    <a:pt x="314" y="333"/>
                    <a:pt x="314" y="333"/>
                    <a:pt x="314" y="333"/>
                  </a:cubicBezTo>
                  <a:cubicBezTo>
                    <a:pt x="313" y="332"/>
                    <a:pt x="312" y="332"/>
                    <a:pt x="311" y="331"/>
                  </a:cubicBezTo>
                  <a:cubicBezTo>
                    <a:pt x="311" y="331"/>
                    <a:pt x="309" y="330"/>
                    <a:pt x="311" y="329"/>
                  </a:cubicBezTo>
                  <a:cubicBezTo>
                    <a:pt x="313" y="329"/>
                    <a:pt x="314" y="326"/>
                    <a:pt x="314" y="326"/>
                  </a:cubicBezTo>
                  <a:cubicBezTo>
                    <a:pt x="314" y="325"/>
                    <a:pt x="314" y="325"/>
                    <a:pt x="314" y="324"/>
                  </a:cubicBezTo>
                  <a:cubicBezTo>
                    <a:pt x="314" y="324"/>
                    <a:pt x="316" y="324"/>
                    <a:pt x="316" y="322"/>
                  </a:cubicBezTo>
                  <a:cubicBezTo>
                    <a:pt x="317" y="320"/>
                    <a:pt x="316" y="315"/>
                    <a:pt x="316" y="315"/>
                  </a:cubicBezTo>
                  <a:cubicBezTo>
                    <a:pt x="316" y="314"/>
                    <a:pt x="316" y="314"/>
                    <a:pt x="315" y="313"/>
                  </a:cubicBezTo>
                  <a:cubicBezTo>
                    <a:pt x="316" y="312"/>
                    <a:pt x="316" y="311"/>
                    <a:pt x="316" y="310"/>
                  </a:cubicBezTo>
                  <a:cubicBezTo>
                    <a:pt x="316" y="310"/>
                    <a:pt x="314" y="307"/>
                    <a:pt x="311" y="308"/>
                  </a:cubicBezTo>
                  <a:cubicBezTo>
                    <a:pt x="309" y="308"/>
                    <a:pt x="309" y="308"/>
                    <a:pt x="307" y="309"/>
                  </a:cubicBezTo>
                  <a:cubicBezTo>
                    <a:pt x="304" y="310"/>
                    <a:pt x="302" y="310"/>
                    <a:pt x="302" y="310"/>
                  </a:cubicBezTo>
                  <a:cubicBezTo>
                    <a:pt x="302" y="310"/>
                    <a:pt x="298" y="315"/>
                    <a:pt x="298" y="316"/>
                  </a:cubicBezTo>
                  <a:cubicBezTo>
                    <a:pt x="298" y="318"/>
                    <a:pt x="299" y="316"/>
                    <a:pt x="298" y="318"/>
                  </a:cubicBezTo>
                  <a:cubicBezTo>
                    <a:pt x="297" y="319"/>
                    <a:pt x="301" y="319"/>
                    <a:pt x="297" y="319"/>
                  </a:cubicBezTo>
                  <a:cubicBezTo>
                    <a:pt x="294" y="320"/>
                    <a:pt x="295" y="320"/>
                    <a:pt x="291" y="320"/>
                  </a:cubicBezTo>
                  <a:cubicBezTo>
                    <a:pt x="288" y="320"/>
                    <a:pt x="288" y="321"/>
                    <a:pt x="286" y="321"/>
                  </a:cubicBezTo>
                  <a:cubicBezTo>
                    <a:pt x="284" y="321"/>
                    <a:pt x="281" y="321"/>
                    <a:pt x="281" y="321"/>
                  </a:cubicBezTo>
                  <a:cubicBezTo>
                    <a:pt x="281" y="321"/>
                    <a:pt x="281" y="318"/>
                    <a:pt x="277" y="317"/>
                  </a:cubicBezTo>
                  <a:cubicBezTo>
                    <a:pt x="274" y="316"/>
                    <a:pt x="270" y="311"/>
                    <a:pt x="270" y="311"/>
                  </a:cubicBezTo>
                  <a:cubicBezTo>
                    <a:pt x="269" y="309"/>
                    <a:pt x="269" y="308"/>
                    <a:pt x="268" y="306"/>
                  </a:cubicBezTo>
                  <a:cubicBezTo>
                    <a:pt x="268" y="303"/>
                    <a:pt x="268" y="302"/>
                    <a:pt x="268" y="300"/>
                  </a:cubicBezTo>
                  <a:cubicBezTo>
                    <a:pt x="267" y="297"/>
                    <a:pt x="267" y="296"/>
                    <a:pt x="266" y="293"/>
                  </a:cubicBezTo>
                  <a:cubicBezTo>
                    <a:pt x="267" y="290"/>
                    <a:pt x="267" y="289"/>
                    <a:pt x="268" y="287"/>
                  </a:cubicBezTo>
                  <a:cubicBezTo>
                    <a:pt x="268" y="287"/>
                    <a:pt x="269" y="285"/>
                    <a:pt x="271" y="284"/>
                  </a:cubicBezTo>
                  <a:cubicBezTo>
                    <a:pt x="272" y="283"/>
                    <a:pt x="272" y="279"/>
                    <a:pt x="272" y="279"/>
                  </a:cubicBezTo>
                  <a:cubicBezTo>
                    <a:pt x="273" y="278"/>
                    <a:pt x="274" y="277"/>
                    <a:pt x="276" y="277"/>
                  </a:cubicBezTo>
                  <a:cubicBezTo>
                    <a:pt x="276" y="277"/>
                    <a:pt x="283" y="276"/>
                    <a:pt x="285" y="275"/>
                  </a:cubicBezTo>
                  <a:cubicBezTo>
                    <a:pt x="287" y="276"/>
                    <a:pt x="287" y="275"/>
                    <a:pt x="287" y="275"/>
                  </a:cubicBezTo>
                  <a:cubicBezTo>
                    <a:pt x="290" y="275"/>
                    <a:pt x="292" y="275"/>
                    <a:pt x="295" y="274"/>
                  </a:cubicBezTo>
                  <a:cubicBezTo>
                    <a:pt x="298" y="274"/>
                    <a:pt x="307" y="274"/>
                    <a:pt x="307" y="274"/>
                  </a:cubicBezTo>
                  <a:cubicBezTo>
                    <a:pt x="308" y="274"/>
                    <a:pt x="309" y="273"/>
                    <a:pt x="309" y="272"/>
                  </a:cubicBezTo>
                  <a:cubicBezTo>
                    <a:pt x="310" y="271"/>
                    <a:pt x="311" y="271"/>
                    <a:pt x="312" y="270"/>
                  </a:cubicBezTo>
                  <a:cubicBezTo>
                    <a:pt x="312" y="270"/>
                    <a:pt x="310" y="268"/>
                    <a:pt x="314" y="269"/>
                  </a:cubicBezTo>
                  <a:cubicBezTo>
                    <a:pt x="318" y="271"/>
                    <a:pt x="318" y="270"/>
                    <a:pt x="320" y="271"/>
                  </a:cubicBezTo>
                  <a:cubicBezTo>
                    <a:pt x="323" y="272"/>
                    <a:pt x="323" y="271"/>
                    <a:pt x="326" y="273"/>
                  </a:cubicBezTo>
                  <a:cubicBezTo>
                    <a:pt x="328" y="275"/>
                    <a:pt x="327" y="273"/>
                    <a:pt x="329" y="275"/>
                  </a:cubicBezTo>
                  <a:cubicBezTo>
                    <a:pt x="330" y="276"/>
                    <a:pt x="328" y="273"/>
                    <a:pt x="330" y="276"/>
                  </a:cubicBezTo>
                  <a:cubicBezTo>
                    <a:pt x="333" y="280"/>
                    <a:pt x="330" y="279"/>
                    <a:pt x="333" y="280"/>
                  </a:cubicBezTo>
                  <a:cubicBezTo>
                    <a:pt x="335" y="281"/>
                    <a:pt x="337" y="279"/>
                    <a:pt x="338" y="282"/>
                  </a:cubicBezTo>
                  <a:cubicBezTo>
                    <a:pt x="340" y="285"/>
                    <a:pt x="338" y="280"/>
                    <a:pt x="340" y="285"/>
                  </a:cubicBezTo>
                  <a:cubicBezTo>
                    <a:pt x="342" y="289"/>
                    <a:pt x="339" y="287"/>
                    <a:pt x="342" y="289"/>
                  </a:cubicBezTo>
                  <a:cubicBezTo>
                    <a:pt x="344" y="292"/>
                    <a:pt x="344" y="292"/>
                    <a:pt x="344" y="292"/>
                  </a:cubicBezTo>
                  <a:cubicBezTo>
                    <a:pt x="345" y="292"/>
                    <a:pt x="345" y="292"/>
                    <a:pt x="346" y="292"/>
                  </a:cubicBezTo>
                  <a:cubicBezTo>
                    <a:pt x="346" y="292"/>
                    <a:pt x="349" y="292"/>
                    <a:pt x="350" y="291"/>
                  </a:cubicBezTo>
                  <a:cubicBezTo>
                    <a:pt x="351" y="290"/>
                    <a:pt x="350" y="287"/>
                    <a:pt x="351" y="285"/>
                  </a:cubicBezTo>
                  <a:cubicBezTo>
                    <a:pt x="351" y="283"/>
                    <a:pt x="349" y="279"/>
                    <a:pt x="349" y="279"/>
                  </a:cubicBezTo>
                  <a:cubicBezTo>
                    <a:pt x="349" y="279"/>
                    <a:pt x="349" y="279"/>
                    <a:pt x="348" y="278"/>
                  </a:cubicBezTo>
                  <a:cubicBezTo>
                    <a:pt x="348" y="277"/>
                    <a:pt x="344" y="275"/>
                    <a:pt x="344" y="272"/>
                  </a:cubicBezTo>
                  <a:cubicBezTo>
                    <a:pt x="343" y="268"/>
                    <a:pt x="345" y="266"/>
                    <a:pt x="345" y="266"/>
                  </a:cubicBezTo>
                  <a:cubicBezTo>
                    <a:pt x="345" y="266"/>
                    <a:pt x="347" y="265"/>
                    <a:pt x="348" y="265"/>
                  </a:cubicBezTo>
                  <a:cubicBezTo>
                    <a:pt x="350" y="264"/>
                    <a:pt x="352" y="262"/>
                    <a:pt x="352" y="262"/>
                  </a:cubicBezTo>
                  <a:cubicBezTo>
                    <a:pt x="354" y="262"/>
                    <a:pt x="354" y="261"/>
                    <a:pt x="355" y="261"/>
                  </a:cubicBezTo>
                  <a:cubicBezTo>
                    <a:pt x="356" y="260"/>
                    <a:pt x="357" y="260"/>
                    <a:pt x="358" y="259"/>
                  </a:cubicBezTo>
                  <a:cubicBezTo>
                    <a:pt x="360" y="257"/>
                    <a:pt x="361" y="256"/>
                    <a:pt x="363" y="255"/>
                  </a:cubicBezTo>
                  <a:cubicBezTo>
                    <a:pt x="365" y="254"/>
                    <a:pt x="366" y="253"/>
                    <a:pt x="368" y="252"/>
                  </a:cubicBezTo>
                  <a:cubicBezTo>
                    <a:pt x="368" y="251"/>
                    <a:pt x="368" y="250"/>
                    <a:pt x="368" y="249"/>
                  </a:cubicBezTo>
                  <a:cubicBezTo>
                    <a:pt x="368" y="249"/>
                    <a:pt x="368" y="248"/>
                    <a:pt x="368" y="247"/>
                  </a:cubicBezTo>
                  <a:cubicBezTo>
                    <a:pt x="368" y="246"/>
                    <a:pt x="368" y="244"/>
                    <a:pt x="368" y="244"/>
                  </a:cubicBezTo>
                  <a:cubicBezTo>
                    <a:pt x="368" y="244"/>
                    <a:pt x="370" y="249"/>
                    <a:pt x="368" y="246"/>
                  </a:cubicBezTo>
                  <a:cubicBezTo>
                    <a:pt x="366" y="244"/>
                    <a:pt x="366" y="242"/>
                    <a:pt x="366" y="241"/>
                  </a:cubicBezTo>
                  <a:cubicBezTo>
                    <a:pt x="366" y="239"/>
                    <a:pt x="363" y="234"/>
                    <a:pt x="363" y="234"/>
                  </a:cubicBezTo>
                  <a:cubicBezTo>
                    <a:pt x="364" y="234"/>
                    <a:pt x="364" y="233"/>
                    <a:pt x="365" y="233"/>
                  </a:cubicBezTo>
                  <a:cubicBezTo>
                    <a:pt x="365" y="233"/>
                    <a:pt x="367" y="230"/>
                    <a:pt x="369" y="233"/>
                  </a:cubicBezTo>
                  <a:cubicBezTo>
                    <a:pt x="370" y="237"/>
                    <a:pt x="371" y="237"/>
                    <a:pt x="371" y="237"/>
                  </a:cubicBezTo>
                  <a:cubicBezTo>
                    <a:pt x="375" y="235"/>
                    <a:pt x="378" y="234"/>
                    <a:pt x="382" y="232"/>
                  </a:cubicBezTo>
                  <a:cubicBezTo>
                    <a:pt x="382" y="232"/>
                    <a:pt x="384" y="226"/>
                    <a:pt x="386" y="226"/>
                  </a:cubicBezTo>
                  <a:cubicBezTo>
                    <a:pt x="387" y="226"/>
                    <a:pt x="390" y="222"/>
                    <a:pt x="390" y="222"/>
                  </a:cubicBezTo>
                  <a:cubicBezTo>
                    <a:pt x="390" y="221"/>
                    <a:pt x="389" y="220"/>
                    <a:pt x="389" y="219"/>
                  </a:cubicBezTo>
                  <a:cubicBezTo>
                    <a:pt x="389" y="218"/>
                    <a:pt x="390" y="217"/>
                    <a:pt x="390" y="216"/>
                  </a:cubicBezTo>
                  <a:cubicBezTo>
                    <a:pt x="391" y="216"/>
                    <a:pt x="392" y="215"/>
                    <a:pt x="393" y="215"/>
                  </a:cubicBezTo>
                  <a:cubicBezTo>
                    <a:pt x="394" y="214"/>
                    <a:pt x="395" y="214"/>
                    <a:pt x="396" y="214"/>
                  </a:cubicBezTo>
                  <a:cubicBezTo>
                    <a:pt x="396" y="214"/>
                    <a:pt x="395" y="212"/>
                    <a:pt x="400" y="213"/>
                  </a:cubicBezTo>
                  <a:cubicBezTo>
                    <a:pt x="404" y="214"/>
                    <a:pt x="406" y="214"/>
                    <a:pt x="407" y="214"/>
                  </a:cubicBezTo>
                  <a:cubicBezTo>
                    <a:pt x="409" y="214"/>
                    <a:pt x="406" y="213"/>
                    <a:pt x="409" y="214"/>
                  </a:cubicBezTo>
                  <a:cubicBezTo>
                    <a:pt x="411" y="214"/>
                    <a:pt x="414" y="214"/>
                    <a:pt x="414" y="214"/>
                  </a:cubicBezTo>
                  <a:cubicBezTo>
                    <a:pt x="416" y="214"/>
                    <a:pt x="417" y="213"/>
                    <a:pt x="419" y="213"/>
                  </a:cubicBezTo>
                  <a:cubicBezTo>
                    <a:pt x="419" y="213"/>
                    <a:pt x="420" y="210"/>
                    <a:pt x="421" y="209"/>
                  </a:cubicBezTo>
                  <a:cubicBezTo>
                    <a:pt x="422" y="208"/>
                    <a:pt x="421" y="204"/>
                    <a:pt x="421" y="204"/>
                  </a:cubicBezTo>
                  <a:cubicBezTo>
                    <a:pt x="421" y="204"/>
                    <a:pt x="421" y="203"/>
                    <a:pt x="419" y="201"/>
                  </a:cubicBezTo>
                  <a:cubicBezTo>
                    <a:pt x="417" y="198"/>
                    <a:pt x="415" y="196"/>
                    <a:pt x="415" y="196"/>
                  </a:cubicBezTo>
                  <a:cubicBezTo>
                    <a:pt x="415" y="196"/>
                    <a:pt x="413" y="191"/>
                    <a:pt x="414" y="190"/>
                  </a:cubicBezTo>
                  <a:cubicBezTo>
                    <a:pt x="416" y="188"/>
                    <a:pt x="417" y="186"/>
                    <a:pt x="417" y="186"/>
                  </a:cubicBezTo>
                  <a:cubicBezTo>
                    <a:pt x="419" y="186"/>
                    <a:pt x="421" y="186"/>
                    <a:pt x="424" y="185"/>
                  </a:cubicBezTo>
                  <a:cubicBezTo>
                    <a:pt x="424" y="185"/>
                    <a:pt x="426" y="183"/>
                    <a:pt x="429" y="182"/>
                  </a:cubicBezTo>
                  <a:cubicBezTo>
                    <a:pt x="433" y="182"/>
                    <a:pt x="429" y="181"/>
                    <a:pt x="433" y="182"/>
                  </a:cubicBezTo>
                  <a:cubicBezTo>
                    <a:pt x="437" y="182"/>
                    <a:pt x="438" y="183"/>
                    <a:pt x="439" y="183"/>
                  </a:cubicBezTo>
                  <a:cubicBezTo>
                    <a:pt x="440" y="183"/>
                    <a:pt x="442" y="182"/>
                    <a:pt x="442" y="182"/>
                  </a:cubicBezTo>
                  <a:cubicBezTo>
                    <a:pt x="442" y="182"/>
                    <a:pt x="448" y="179"/>
                    <a:pt x="444" y="184"/>
                  </a:cubicBezTo>
                  <a:cubicBezTo>
                    <a:pt x="441" y="189"/>
                    <a:pt x="442" y="185"/>
                    <a:pt x="441" y="189"/>
                  </a:cubicBezTo>
                  <a:cubicBezTo>
                    <a:pt x="440" y="193"/>
                    <a:pt x="439" y="191"/>
                    <a:pt x="440" y="193"/>
                  </a:cubicBezTo>
                  <a:cubicBezTo>
                    <a:pt x="441" y="194"/>
                    <a:pt x="446" y="194"/>
                    <a:pt x="446" y="194"/>
                  </a:cubicBezTo>
                  <a:cubicBezTo>
                    <a:pt x="447" y="194"/>
                    <a:pt x="447" y="194"/>
                    <a:pt x="449" y="193"/>
                  </a:cubicBezTo>
                  <a:cubicBezTo>
                    <a:pt x="451" y="193"/>
                    <a:pt x="452" y="193"/>
                    <a:pt x="453" y="193"/>
                  </a:cubicBezTo>
                  <a:cubicBezTo>
                    <a:pt x="459" y="198"/>
                    <a:pt x="462" y="199"/>
                    <a:pt x="462" y="199"/>
                  </a:cubicBezTo>
                  <a:cubicBezTo>
                    <a:pt x="464" y="199"/>
                    <a:pt x="464" y="199"/>
                    <a:pt x="466" y="199"/>
                  </a:cubicBezTo>
                  <a:cubicBezTo>
                    <a:pt x="467" y="199"/>
                    <a:pt x="468" y="198"/>
                    <a:pt x="468" y="198"/>
                  </a:cubicBezTo>
                  <a:cubicBezTo>
                    <a:pt x="469" y="198"/>
                    <a:pt x="470" y="198"/>
                    <a:pt x="470" y="197"/>
                  </a:cubicBezTo>
                  <a:cubicBezTo>
                    <a:pt x="471" y="197"/>
                    <a:pt x="471" y="194"/>
                    <a:pt x="471" y="194"/>
                  </a:cubicBezTo>
                  <a:cubicBezTo>
                    <a:pt x="471" y="194"/>
                    <a:pt x="470" y="192"/>
                    <a:pt x="466" y="192"/>
                  </a:cubicBezTo>
                  <a:cubicBezTo>
                    <a:pt x="461" y="192"/>
                    <a:pt x="461" y="192"/>
                    <a:pt x="461" y="192"/>
                  </a:cubicBezTo>
                  <a:cubicBezTo>
                    <a:pt x="460" y="191"/>
                    <a:pt x="460" y="190"/>
                    <a:pt x="458" y="189"/>
                  </a:cubicBezTo>
                  <a:cubicBezTo>
                    <a:pt x="458" y="189"/>
                    <a:pt x="458" y="188"/>
                    <a:pt x="457" y="187"/>
                  </a:cubicBezTo>
                  <a:cubicBezTo>
                    <a:pt x="455" y="186"/>
                    <a:pt x="453" y="185"/>
                    <a:pt x="453" y="185"/>
                  </a:cubicBezTo>
                  <a:cubicBezTo>
                    <a:pt x="452" y="185"/>
                    <a:pt x="452" y="184"/>
                    <a:pt x="451" y="184"/>
                  </a:cubicBezTo>
                  <a:cubicBezTo>
                    <a:pt x="451" y="182"/>
                    <a:pt x="452" y="182"/>
                    <a:pt x="452" y="180"/>
                  </a:cubicBezTo>
                  <a:cubicBezTo>
                    <a:pt x="453" y="180"/>
                    <a:pt x="453" y="180"/>
                    <a:pt x="454" y="180"/>
                  </a:cubicBezTo>
                  <a:cubicBezTo>
                    <a:pt x="452" y="178"/>
                    <a:pt x="452" y="178"/>
                    <a:pt x="450" y="177"/>
                  </a:cubicBezTo>
                  <a:cubicBezTo>
                    <a:pt x="450" y="176"/>
                    <a:pt x="449" y="175"/>
                    <a:pt x="449" y="174"/>
                  </a:cubicBezTo>
                  <a:cubicBezTo>
                    <a:pt x="450" y="174"/>
                    <a:pt x="451" y="174"/>
                    <a:pt x="452" y="173"/>
                  </a:cubicBezTo>
                  <a:cubicBezTo>
                    <a:pt x="450" y="170"/>
                    <a:pt x="449" y="168"/>
                    <a:pt x="448" y="165"/>
                  </a:cubicBezTo>
                  <a:cubicBezTo>
                    <a:pt x="445" y="163"/>
                    <a:pt x="443" y="162"/>
                    <a:pt x="440" y="159"/>
                  </a:cubicBezTo>
                  <a:cubicBezTo>
                    <a:pt x="437" y="158"/>
                    <a:pt x="435" y="158"/>
                    <a:pt x="432" y="156"/>
                  </a:cubicBezTo>
                  <a:cubicBezTo>
                    <a:pt x="429" y="154"/>
                    <a:pt x="427" y="152"/>
                    <a:pt x="423" y="149"/>
                  </a:cubicBezTo>
                  <a:cubicBezTo>
                    <a:pt x="423" y="149"/>
                    <a:pt x="424" y="144"/>
                    <a:pt x="422" y="142"/>
                  </a:cubicBezTo>
                  <a:cubicBezTo>
                    <a:pt x="420" y="141"/>
                    <a:pt x="413" y="137"/>
                    <a:pt x="413" y="137"/>
                  </a:cubicBezTo>
                  <a:cubicBezTo>
                    <a:pt x="412" y="135"/>
                    <a:pt x="412" y="134"/>
                    <a:pt x="411" y="132"/>
                  </a:cubicBezTo>
                  <a:cubicBezTo>
                    <a:pt x="411" y="130"/>
                    <a:pt x="411" y="129"/>
                    <a:pt x="411" y="126"/>
                  </a:cubicBezTo>
                  <a:cubicBezTo>
                    <a:pt x="411" y="126"/>
                    <a:pt x="407" y="131"/>
                    <a:pt x="406" y="132"/>
                  </a:cubicBezTo>
                  <a:cubicBezTo>
                    <a:pt x="405" y="134"/>
                    <a:pt x="405" y="135"/>
                    <a:pt x="404" y="137"/>
                  </a:cubicBezTo>
                  <a:cubicBezTo>
                    <a:pt x="402" y="138"/>
                    <a:pt x="401" y="140"/>
                    <a:pt x="401" y="140"/>
                  </a:cubicBezTo>
                  <a:cubicBezTo>
                    <a:pt x="399" y="139"/>
                    <a:pt x="398" y="139"/>
                    <a:pt x="396" y="138"/>
                  </a:cubicBezTo>
                  <a:cubicBezTo>
                    <a:pt x="396" y="138"/>
                    <a:pt x="392" y="136"/>
                    <a:pt x="391" y="135"/>
                  </a:cubicBezTo>
                  <a:cubicBezTo>
                    <a:pt x="390" y="134"/>
                    <a:pt x="388" y="132"/>
                    <a:pt x="388" y="132"/>
                  </a:cubicBezTo>
                  <a:cubicBezTo>
                    <a:pt x="388" y="129"/>
                    <a:pt x="387" y="128"/>
                    <a:pt x="387" y="125"/>
                  </a:cubicBezTo>
                  <a:cubicBezTo>
                    <a:pt x="387" y="125"/>
                    <a:pt x="384" y="124"/>
                    <a:pt x="381" y="123"/>
                  </a:cubicBezTo>
                  <a:cubicBezTo>
                    <a:pt x="377" y="122"/>
                    <a:pt x="377" y="122"/>
                    <a:pt x="377" y="122"/>
                  </a:cubicBezTo>
                  <a:cubicBezTo>
                    <a:pt x="376" y="120"/>
                    <a:pt x="375" y="119"/>
                    <a:pt x="374" y="118"/>
                  </a:cubicBezTo>
                  <a:cubicBezTo>
                    <a:pt x="374" y="118"/>
                    <a:pt x="374" y="116"/>
                    <a:pt x="371" y="117"/>
                  </a:cubicBezTo>
                  <a:cubicBezTo>
                    <a:pt x="369" y="118"/>
                    <a:pt x="365" y="117"/>
                    <a:pt x="365" y="117"/>
                  </a:cubicBezTo>
                  <a:cubicBezTo>
                    <a:pt x="362" y="117"/>
                    <a:pt x="361" y="117"/>
                    <a:pt x="358" y="117"/>
                  </a:cubicBezTo>
                  <a:cubicBezTo>
                    <a:pt x="355" y="118"/>
                    <a:pt x="354" y="117"/>
                    <a:pt x="354" y="120"/>
                  </a:cubicBezTo>
                  <a:cubicBezTo>
                    <a:pt x="354" y="123"/>
                    <a:pt x="354" y="123"/>
                    <a:pt x="354" y="125"/>
                  </a:cubicBezTo>
                  <a:cubicBezTo>
                    <a:pt x="354" y="127"/>
                    <a:pt x="356" y="125"/>
                    <a:pt x="354" y="127"/>
                  </a:cubicBezTo>
                  <a:cubicBezTo>
                    <a:pt x="352" y="130"/>
                    <a:pt x="352" y="126"/>
                    <a:pt x="352" y="130"/>
                  </a:cubicBezTo>
                  <a:cubicBezTo>
                    <a:pt x="352" y="134"/>
                    <a:pt x="350" y="132"/>
                    <a:pt x="352" y="135"/>
                  </a:cubicBezTo>
                  <a:cubicBezTo>
                    <a:pt x="354" y="138"/>
                    <a:pt x="355" y="140"/>
                    <a:pt x="355" y="140"/>
                  </a:cubicBezTo>
                  <a:cubicBezTo>
                    <a:pt x="355" y="140"/>
                    <a:pt x="356" y="140"/>
                    <a:pt x="358" y="142"/>
                  </a:cubicBezTo>
                  <a:cubicBezTo>
                    <a:pt x="361" y="145"/>
                    <a:pt x="360" y="143"/>
                    <a:pt x="361" y="145"/>
                  </a:cubicBezTo>
                  <a:cubicBezTo>
                    <a:pt x="361" y="147"/>
                    <a:pt x="364" y="147"/>
                    <a:pt x="361" y="148"/>
                  </a:cubicBezTo>
                  <a:cubicBezTo>
                    <a:pt x="358" y="150"/>
                    <a:pt x="359" y="150"/>
                    <a:pt x="356" y="150"/>
                  </a:cubicBezTo>
                  <a:cubicBezTo>
                    <a:pt x="353" y="151"/>
                    <a:pt x="357" y="149"/>
                    <a:pt x="353" y="151"/>
                  </a:cubicBezTo>
                  <a:cubicBezTo>
                    <a:pt x="350" y="153"/>
                    <a:pt x="349" y="152"/>
                    <a:pt x="351" y="155"/>
                  </a:cubicBezTo>
                  <a:cubicBezTo>
                    <a:pt x="353" y="157"/>
                    <a:pt x="351" y="154"/>
                    <a:pt x="353" y="157"/>
                  </a:cubicBezTo>
                  <a:cubicBezTo>
                    <a:pt x="355" y="160"/>
                    <a:pt x="357" y="157"/>
                    <a:pt x="355" y="160"/>
                  </a:cubicBezTo>
                  <a:cubicBezTo>
                    <a:pt x="353" y="164"/>
                    <a:pt x="353" y="161"/>
                    <a:pt x="352" y="164"/>
                  </a:cubicBezTo>
                  <a:cubicBezTo>
                    <a:pt x="352" y="166"/>
                    <a:pt x="353" y="164"/>
                    <a:pt x="352" y="166"/>
                  </a:cubicBezTo>
                  <a:cubicBezTo>
                    <a:pt x="350" y="168"/>
                    <a:pt x="355" y="168"/>
                    <a:pt x="350" y="168"/>
                  </a:cubicBezTo>
                  <a:cubicBezTo>
                    <a:pt x="344" y="168"/>
                    <a:pt x="343" y="169"/>
                    <a:pt x="342" y="168"/>
                  </a:cubicBezTo>
                  <a:cubicBezTo>
                    <a:pt x="341" y="167"/>
                    <a:pt x="340" y="164"/>
                    <a:pt x="340" y="164"/>
                  </a:cubicBezTo>
                  <a:cubicBezTo>
                    <a:pt x="339" y="162"/>
                    <a:pt x="339" y="160"/>
                    <a:pt x="338" y="158"/>
                  </a:cubicBezTo>
                  <a:cubicBezTo>
                    <a:pt x="337" y="157"/>
                    <a:pt x="337" y="156"/>
                    <a:pt x="336" y="155"/>
                  </a:cubicBezTo>
                  <a:cubicBezTo>
                    <a:pt x="327" y="152"/>
                    <a:pt x="328" y="151"/>
                    <a:pt x="325" y="151"/>
                  </a:cubicBezTo>
                  <a:cubicBezTo>
                    <a:pt x="322" y="150"/>
                    <a:pt x="327" y="151"/>
                    <a:pt x="322" y="150"/>
                  </a:cubicBezTo>
                  <a:cubicBezTo>
                    <a:pt x="317" y="150"/>
                    <a:pt x="315" y="148"/>
                    <a:pt x="310" y="147"/>
                  </a:cubicBezTo>
                  <a:cubicBezTo>
                    <a:pt x="306" y="146"/>
                    <a:pt x="305" y="145"/>
                    <a:pt x="304" y="144"/>
                  </a:cubicBezTo>
                  <a:cubicBezTo>
                    <a:pt x="302" y="143"/>
                    <a:pt x="301" y="143"/>
                    <a:pt x="301" y="141"/>
                  </a:cubicBezTo>
                  <a:cubicBezTo>
                    <a:pt x="300" y="140"/>
                    <a:pt x="298" y="139"/>
                    <a:pt x="294" y="138"/>
                  </a:cubicBezTo>
                  <a:cubicBezTo>
                    <a:pt x="290" y="137"/>
                    <a:pt x="294" y="138"/>
                    <a:pt x="289" y="137"/>
                  </a:cubicBezTo>
                  <a:cubicBezTo>
                    <a:pt x="285" y="135"/>
                    <a:pt x="284" y="136"/>
                    <a:pt x="284" y="133"/>
                  </a:cubicBezTo>
                  <a:cubicBezTo>
                    <a:pt x="283" y="131"/>
                    <a:pt x="283" y="128"/>
                    <a:pt x="283" y="128"/>
                  </a:cubicBezTo>
                  <a:cubicBezTo>
                    <a:pt x="283" y="128"/>
                    <a:pt x="286" y="126"/>
                    <a:pt x="289" y="124"/>
                  </a:cubicBezTo>
                  <a:cubicBezTo>
                    <a:pt x="291" y="122"/>
                    <a:pt x="290" y="121"/>
                    <a:pt x="292" y="120"/>
                  </a:cubicBezTo>
                  <a:cubicBezTo>
                    <a:pt x="295" y="119"/>
                    <a:pt x="297" y="119"/>
                    <a:pt x="299" y="117"/>
                  </a:cubicBezTo>
                  <a:cubicBezTo>
                    <a:pt x="300" y="116"/>
                    <a:pt x="300" y="114"/>
                    <a:pt x="302" y="114"/>
                  </a:cubicBezTo>
                  <a:cubicBezTo>
                    <a:pt x="303" y="113"/>
                    <a:pt x="305" y="113"/>
                    <a:pt x="306" y="112"/>
                  </a:cubicBezTo>
                  <a:cubicBezTo>
                    <a:pt x="308" y="111"/>
                    <a:pt x="310" y="110"/>
                    <a:pt x="310" y="110"/>
                  </a:cubicBezTo>
                  <a:cubicBezTo>
                    <a:pt x="311" y="108"/>
                    <a:pt x="312" y="108"/>
                    <a:pt x="313" y="107"/>
                  </a:cubicBezTo>
                  <a:cubicBezTo>
                    <a:pt x="314" y="107"/>
                    <a:pt x="314" y="107"/>
                    <a:pt x="315" y="106"/>
                  </a:cubicBezTo>
                  <a:cubicBezTo>
                    <a:pt x="315" y="106"/>
                    <a:pt x="318" y="106"/>
                    <a:pt x="319" y="105"/>
                  </a:cubicBezTo>
                  <a:cubicBezTo>
                    <a:pt x="321" y="103"/>
                    <a:pt x="323" y="100"/>
                    <a:pt x="323" y="100"/>
                  </a:cubicBezTo>
                  <a:cubicBezTo>
                    <a:pt x="324" y="99"/>
                    <a:pt x="325" y="99"/>
                    <a:pt x="326" y="99"/>
                  </a:cubicBezTo>
                  <a:cubicBezTo>
                    <a:pt x="326" y="99"/>
                    <a:pt x="330" y="98"/>
                    <a:pt x="331" y="98"/>
                  </a:cubicBezTo>
                  <a:cubicBezTo>
                    <a:pt x="332" y="97"/>
                    <a:pt x="337" y="94"/>
                    <a:pt x="338" y="94"/>
                  </a:cubicBezTo>
                  <a:cubicBezTo>
                    <a:pt x="339" y="94"/>
                    <a:pt x="342" y="92"/>
                    <a:pt x="342" y="92"/>
                  </a:cubicBezTo>
                  <a:cubicBezTo>
                    <a:pt x="342" y="91"/>
                    <a:pt x="343" y="90"/>
                    <a:pt x="343" y="89"/>
                  </a:cubicBezTo>
                  <a:cubicBezTo>
                    <a:pt x="343" y="89"/>
                    <a:pt x="342" y="88"/>
                    <a:pt x="341" y="87"/>
                  </a:cubicBezTo>
                  <a:cubicBezTo>
                    <a:pt x="340" y="86"/>
                    <a:pt x="340" y="87"/>
                    <a:pt x="338" y="83"/>
                  </a:cubicBezTo>
                  <a:cubicBezTo>
                    <a:pt x="336" y="79"/>
                    <a:pt x="335" y="76"/>
                    <a:pt x="332" y="76"/>
                  </a:cubicBezTo>
                  <a:cubicBezTo>
                    <a:pt x="330" y="75"/>
                    <a:pt x="333" y="74"/>
                    <a:pt x="330" y="75"/>
                  </a:cubicBezTo>
                  <a:cubicBezTo>
                    <a:pt x="326" y="76"/>
                    <a:pt x="329" y="74"/>
                    <a:pt x="326" y="76"/>
                  </a:cubicBezTo>
                  <a:cubicBezTo>
                    <a:pt x="322" y="78"/>
                    <a:pt x="325" y="75"/>
                    <a:pt x="322" y="78"/>
                  </a:cubicBezTo>
                  <a:cubicBezTo>
                    <a:pt x="320" y="81"/>
                    <a:pt x="320" y="78"/>
                    <a:pt x="320" y="81"/>
                  </a:cubicBezTo>
                  <a:cubicBezTo>
                    <a:pt x="319" y="85"/>
                    <a:pt x="318" y="87"/>
                    <a:pt x="318" y="87"/>
                  </a:cubicBezTo>
                  <a:cubicBezTo>
                    <a:pt x="318" y="87"/>
                    <a:pt x="316" y="89"/>
                    <a:pt x="315" y="89"/>
                  </a:cubicBezTo>
                  <a:cubicBezTo>
                    <a:pt x="313" y="89"/>
                    <a:pt x="310" y="87"/>
                    <a:pt x="310" y="87"/>
                  </a:cubicBezTo>
                  <a:cubicBezTo>
                    <a:pt x="310" y="86"/>
                    <a:pt x="309" y="85"/>
                    <a:pt x="308" y="84"/>
                  </a:cubicBezTo>
                  <a:cubicBezTo>
                    <a:pt x="308" y="82"/>
                    <a:pt x="309" y="82"/>
                    <a:pt x="309" y="81"/>
                  </a:cubicBezTo>
                  <a:cubicBezTo>
                    <a:pt x="309" y="80"/>
                    <a:pt x="309" y="79"/>
                    <a:pt x="308" y="78"/>
                  </a:cubicBezTo>
                  <a:cubicBezTo>
                    <a:pt x="304" y="82"/>
                    <a:pt x="306" y="81"/>
                    <a:pt x="304" y="82"/>
                  </a:cubicBezTo>
                  <a:cubicBezTo>
                    <a:pt x="302" y="83"/>
                    <a:pt x="305" y="85"/>
                    <a:pt x="302" y="83"/>
                  </a:cubicBezTo>
                  <a:cubicBezTo>
                    <a:pt x="298" y="81"/>
                    <a:pt x="296" y="79"/>
                    <a:pt x="296" y="79"/>
                  </a:cubicBezTo>
                  <a:cubicBezTo>
                    <a:pt x="296" y="78"/>
                    <a:pt x="297" y="77"/>
                    <a:pt x="297" y="75"/>
                  </a:cubicBezTo>
                  <a:cubicBezTo>
                    <a:pt x="297" y="75"/>
                    <a:pt x="303" y="81"/>
                    <a:pt x="299" y="73"/>
                  </a:cubicBezTo>
                  <a:cubicBezTo>
                    <a:pt x="294" y="65"/>
                    <a:pt x="290" y="66"/>
                    <a:pt x="290" y="66"/>
                  </a:cubicBezTo>
                  <a:cubicBezTo>
                    <a:pt x="290" y="66"/>
                    <a:pt x="287" y="67"/>
                    <a:pt x="285" y="66"/>
                  </a:cubicBezTo>
                  <a:cubicBezTo>
                    <a:pt x="283" y="66"/>
                    <a:pt x="283" y="66"/>
                    <a:pt x="283" y="66"/>
                  </a:cubicBezTo>
                  <a:cubicBezTo>
                    <a:pt x="283" y="66"/>
                    <a:pt x="285" y="62"/>
                    <a:pt x="281" y="66"/>
                  </a:cubicBezTo>
                  <a:cubicBezTo>
                    <a:pt x="277" y="69"/>
                    <a:pt x="277" y="67"/>
                    <a:pt x="277" y="69"/>
                  </a:cubicBezTo>
                  <a:cubicBezTo>
                    <a:pt x="277" y="72"/>
                    <a:pt x="278" y="72"/>
                    <a:pt x="279" y="74"/>
                  </a:cubicBezTo>
                  <a:cubicBezTo>
                    <a:pt x="280" y="77"/>
                    <a:pt x="275" y="75"/>
                    <a:pt x="280" y="77"/>
                  </a:cubicBezTo>
                  <a:cubicBezTo>
                    <a:pt x="285" y="80"/>
                    <a:pt x="285" y="77"/>
                    <a:pt x="285" y="80"/>
                  </a:cubicBezTo>
                  <a:cubicBezTo>
                    <a:pt x="285" y="84"/>
                    <a:pt x="286" y="82"/>
                    <a:pt x="285" y="84"/>
                  </a:cubicBezTo>
                  <a:cubicBezTo>
                    <a:pt x="283" y="86"/>
                    <a:pt x="283" y="86"/>
                    <a:pt x="283" y="86"/>
                  </a:cubicBezTo>
                  <a:cubicBezTo>
                    <a:pt x="283" y="86"/>
                    <a:pt x="282" y="88"/>
                    <a:pt x="280" y="88"/>
                  </a:cubicBezTo>
                  <a:cubicBezTo>
                    <a:pt x="279" y="88"/>
                    <a:pt x="282" y="88"/>
                    <a:pt x="279" y="88"/>
                  </a:cubicBezTo>
                  <a:cubicBezTo>
                    <a:pt x="276" y="88"/>
                    <a:pt x="277" y="85"/>
                    <a:pt x="274" y="84"/>
                  </a:cubicBezTo>
                  <a:cubicBezTo>
                    <a:pt x="271" y="84"/>
                    <a:pt x="274" y="82"/>
                    <a:pt x="269" y="84"/>
                  </a:cubicBezTo>
                  <a:cubicBezTo>
                    <a:pt x="264" y="87"/>
                    <a:pt x="264" y="87"/>
                    <a:pt x="264" y="87"/>
                  </a:cubicBezTo>
                  <a:cubicBezTo>
                    <a:pt x="264" y="87"/>
                    <a:pt x="266" y="88"/>
                    <a:pt x="263" y="88"/>
                  </a:cubicBezTo>
                  <a:cubicBezTo>
                    <a:pt x="260" y="88"/>
                    <a:pt x="261" y="88"/>
                    <a:pt x="259" y="88"/>
                  </a:cubicBezTo>
                  <a:cubicBezTo>
                    <a:pt x="256" y="87"/>
                    <a:pt x="255" y="87"/>
                    <a:pt x="253" y="87"/>
                  </a:cubicBezTo>
                  <a:cubicBezTo>
                    <a:pt x="251" y="87"/>
                    <a:pt x="255" y="87"/>
                    <a:pt x="249" y="87"/>
                  </a:cubicBezTo>
                  <a:cubicBezTo>
                    <a:pt x="243" y="88"/>
                    <a:pt x="242" y="86"/>
                    <a:pt x="242" y="86"/>
                  </a:cubicBezTo>
                  <a:cubicBezTo>
                    <a:pt x="241" y="85"/>
                    <a:pt x="241" y="84"/>
                    <a:pt x="240" y="83"/>
                  </a:cubicBezTo>
                  <a:cubicBezTo>
                    <a:pt x="235" y="84"/>
                    <a:pt x="238" y="81"/>
                    <a:pt x="235" y="84"/>
                  </a:cubicBezTo>
                  <a:cubicBezTo>
                    <a:pt x="233" y="87"/>
                    <a:pt x="234" y="85"/>
                    <a:pt x="233" y="87"/>
                  </a:cubicBezTo>
                  <a:cubicBezTo>
                    <a:pt x="231" y="88"/>
                    <a:pt x="232" y="83"/>
                    <a:pt x="231" y="88"/>
                  </a:cubicBezTo>
                  <a:cubicBezTo>
                    <a:pt x="230" y="93"/>
                    <a:pt x="231" y="91"/>
                    <a:pt x="230" y="93"/>
                  </a:cubicBezTo>
                  <a:cubicBezTo>
                    <a:pt x="228" y="95"/>
                    <a:pt x="230" y="95"/>
                    <a:pt x="228" y="97"/>
                  </a:cubicBezTo>
                  <a:cubicBezTo>
                    <a:pt x="226" y="99"/>
                    <a:pt x="226" y="99"/>
                    <a:pt x="226" y="99"/>
                  </a:cubicBezTo>
                  <a:cubicBezTo>
                    <a:pt x="225" y="98"/>
                    <a:pt x="224" y="97"/>
                    <a:pt x="224" y="95"/>
                  </a:cubicBezTo>
                  <a:cubicBezTo>
                    <a:pt x="224" y="94"/>
                    <a:pt x="224" y="94"/>
                    <a:pt x="224" y="93"/>
                  </a:cubicBezTo>
                  <a:cubicBezTo>
                    <a:pt x="222" y="92"/>
                    <a:pt x="223" y="93"/>
                    <a:pt x="220" y="93"/>
                  </a:cubicBezTo>
                  <a:cubicBezTo>
                    <a:pt x="217" y="92"/>
                    <a:pt x="222" y="91"/>
                    <a:pt x="214" y="92"/>
                  </a:cubicBezTo>
                  <a:cubicBezTo>
                    <a:pt x="207" y="93"/>
                    <a:pt x="207" y="93"/>
                    <a:pt x="207" y="93"/>
                  </a:cubicBezTo>
                  <a:cubicBezTo>
                    <a:pt x="207" y="93"/>
                    <a:pt x="213" y="94"/>
                    <a:pt x="203" y="94"/>
                  </a:cubicBezTo>
                  <a:cubicBezTo>
                    <a:pt x="193" y="94"/>
                    <a:pt x="198" y="92"/>
                    <a:pt x="198" y="92"/>
                  </a:cubicBezTo>
                  <a:cubicBezTo>
                    <a:pt x="198" y="92"/>
                    <a:pt x="196" y="90"/>
                    <a:pt x="195" y="90"/>
                  </a:cubicBezTo>
                  <a:cubicBezTo>
                    <a:pt x="193" y="90"/>
                    <a:pt x="194" y="89"/>
                    <a:pt x="191" y="90"/>
                  </a:cubicBezTo>
                  <a:cubicBezTo>
                    <a:pt x="188" y="90"/>
                    <a:pt x="191" y="89"/>
                    <a:pt x="188" y="90"/>
                  </a:cubicBezTo>
                  <a:cubicBezTo>
                    <a:pt x="185" y="91"/>
                    <a:pt x="187" y="91"/>
                    <a:pt x="185" y="91"/>
                  </a:cubicBezTo>
                  <a:cubicBezTo>
                    <a:pt x="183" y="92"/>
                    <a:pt x="188" y="92"/>
                    <a:pt x="183" y="92"/>
                  </a:cubicBezTo>
                  <a:cubicBezTo>
                    <a:pt x="178" y="91"/>
                    <a:pt x="175" y="90"/>
                    <a:pt x="175" y="89"/>
                  </a:cubicBezTo>
                  <a:cubicBezTo>
                    <a:pt x="174" y="88"/>
                    <a:pt x="176" y="87"/>
                    <a:pt x="174" y="88"/>
                  </a:cubicBezTo>
                  <a:cubicBezTo>
                    <a:pt x="172" y="90"/>
                    <a:pt x="168" y="91"/>
                    <a:pt x="168" y="91"/>
                  </a:cubicBezTo>
                  <a:close/>
                  <a:moveTo>
                    <a:pt x="234" y="82"/>
                  </a:moveTo>
                  <a:cubicBezTo>
                    <a:pt x="234" y="82"/>
                    <a:pt x="234" y="82"/>
                    <a:pt x="238" y="81"/>
                  </a:cubicBezTo>
                  <a:cubicBezTo>
                    <a:pt x="242" y="80"/>
                    <a:pt x="238" y="81"/>
                    <a:pt x="239" y="80"/>
                  </a:cubicBezTo>
                  <a:cubicBezTo>
                    <a:pt x="241" y="80"/>
                    <a:pt x="241" y="80"/>
                    <a:pt x="241" y="80"/>
                  </a:cubicBezTo>
                  <a:cubicBezTo>
                    <a:pt x="242" y="81"/>
                    <a:pt x="242" y="81"/>
                    <a:pt x="242" y="82"/>
                  </a:cubicBezTo>
                  <a:cubicBezTo>
                    <a:pt x="242" y="82"/>
                    <a:pt x="242" y="84"/>
                    <a:pt x="244" y="84"/>
                  </a:cubicBezTo>
                  <a:cubicBezTo>
                    <a:pt x="246" y="83"/>
                    <a:pt x="249" y="84"/>
                    <a:pt x="251" y="84"/>
                  </a:cubicBezTo>
                  <a:cubicBezTo>
                    <a:pt x="253" y="84"/>
                    <a:pt x="252" y="84"/>
                    <a:pt x="256" y="84"/>
                  </a:cubicBezTo>
                  <a:cubicBezTo>
                    <a:pt x="256" y="84"/>
                    <a:pt x="257" y="81"/>
                    <a:pt x="259" y="80"/>
                  </a:cubicBezTo>
                  <a:cubicBezTo>
                    <a:pt x="261" y="79"/>
                    <a:pt x="259" y="80"/>
                    <a:pt x="259" y="80"/>
                  </a:cubicBezTo>
                  <a:cubicBezTo>
                    <a:pt x="259" y="80"/>
                    <a:pt x="259" y="80"/>
                    <a:pt x="262" y="79"/>
                  </a:cubicBezTo>
                  <a:cubicBezTo>
                    <a:pt x="264" y="78"/>
                    <a:pt x="262" y="79"/>
                    <a:pt x="263" y="79"/>
                  </a:cubicBezTo>
                  <a:cubicBezTo>
                    <a:pt x="264" y="78"/>
                    <a:pt x="262" y="76"/>
                    <a:pt x="262" y="76"/>
                  </a:cubicBezTo>
                  <a:cubicBezTo>
                    <a:pt x="261" y="76"/>
                    <a:pt x="261" y="76"/>
                    <a:pt x="259" y="75"/>
                  </a:cubicBezTo>
                  <a:cubicBezTo>
                    <a:pt x="259" y="75"/>
                    <a:pt x="254" y="74"/>
                    <a:pt x="253" y="74"/>
                  </a:cubicBezTo>
                  <a:cubicBezTo>
                    <a:pt x="252" y="73"/>
                    <a:pt x="251" y="74"/>
                    <a:pt x="251" y="74"/>
                  </a:cubicBezTo>
                  <a:cubicBezTo>
                    <a:pt x="251" y="74"/>
                    <a:pt x="249" y="72"/>
                    <a:pt x="248" y="71"/>
                  </a:cubicBezTo>
                  <a:cubicBezTo>
                    <a:pt x="247" y="70"/>
                    <a:pt x="248" y="71"/>
                    <a:pt x="247" y="70"/>
                  </a:cubicBezTo>
                  <a:cubicBezTo>
                    <a:pt x="246" y="69"/>
                    <a:pt x="245" y="70"/>
                    <a:pt x="245" y="70"/>
                  </a:cubicBezTo>
                  <a:cubicBezTo>
                    <a:pt x="245" y="70"/>
                    <a:pt x="245" y="70"/>
                    <a:pt x="245" y="68"/>
                  </a:cubicBezTo>
                  <a:cubicBezTo>
                    <a:pt x="246" y="66"/>
                    <a:pt x="245" y="68"/>
                    <a:pt x="246" y="66"/>
                  </a:cubicBezTo>
                  <a:cubicBezTo>
                    <a:pt x="246" y="66"/>
                    <a:pt x="244" y="66"/>
                    <a:pt x="243" y="64"/>
                  </a:cubicBezTo>
                  <a:cubicBezTo>
                    <a:pt x="242" y="63"/>
                    <a:pt x="243" y="64"/>
                    <a:pt x="242" y="63"/>
                  </a:cubicBezTo>
                  <a:cubicBezTo>
                    <a:pt x="240" y="62"/>
                    <a:pt x="242" y="63"/>
                    <a:pt x="240" y="61"/>
                  </a:cubicBezTo>
                  <a:cubicBezTo>
                    <a:pt x="238" y="58"/>
                    <a:pt x="240" y="61"/>
                    <a:pt x="238" y="61"/>
                  </a:cubicBezTo>
                  <a:cubicBezTo>
                    <a:pt x="237" y="61"/>
                    <a:pt x="238" y="61"/>
                    <a:pt x="237" y="62"/>
                  </a:cubicBezTo>
                  <a:cubicBezTo>
                    <a:pt x="237" y="63"/>
                    <a:pt x="237" y="63"/>
                    <a:pt x="238" y="64"/>
                  </a:cubicBezTo>
                  <a:cubicBezTo>
                    <a:pt x="239" y="64"/>
                    <a:pt x="239" y="64"/>
                    <a:pt x="240" y="64"/>
                  </a:cubicBezTo>
                  <a:cubicBezTo>
                    <a:pt x="240" y="65"/>
                    <a:pt x="240" y="65"/>
                    <a:pt x="240" y="65"/>
                  </a:cubicBezTo>
                  <a:cubicBezTo>
                    <a:pt x="241" y="67"/>
                    <a:pt x="241" y="67"/>
                    <a:pt x="242" y="68"/>
                  </a:cubicBezTo>
                  <a:cubicBezTo>
                    <a:pt x="241" y="69"/>
                    <a:pt x="240" y="69"/>
                    <a:pt x="240" y="69"/>
                  </a:cubicBezTo>
                  <a:cubicBezTo>
                    <a:pt x="238" y="69"/>
                    <a:pt x="237" y="69"/>
                    <a:pt x="236" y="70"/>
                  </a:cubicBezTo>
                  <a:cubicBezTo>
                    <a:pt x="236" y="70"/>
                    <a:pt x="233" y="70"/>
                    <a:pt x="233" y="68"/>
                  </a:cubicBezTo>
                  <a:cubicBezTo>
                    <a:pt x="233" y="66"/>
                    <a:pt x="233" y="67"/>
                    <a:pt x="235" y="64"/>
                  </a:cubicBezTo>
                  <a:cubicBezTo>
                    <a:pt x="238" y="61"/>
                    <a:pt x="235" y="64"/>
                    <a:pt x="235" y="63"/>
                  </a:cubicBezTo>
                  <a:cubicBezTo>
                    <a:pt x="234" y="61"/>
                    <a:pt x="233" y="62"/>
                    <a:pt x="232" y="62"/>
                  </a:cubicBezTo>
                  <a:cubicBezTo>
                    <a:pt x="230" y="63"/>
                    <a:pt x="230" y="63"/>
                    <a:pt x="230" y="63"/>
                  </a:cubicBezTo>
                  <a:cubicBezTo>
                    <a:pt x="230" y="64"/>
                    <a:pt x="229" y="64"/>
                    <a:pt x="229" y="65"/>
                  </a:cubicBezTo>
                  <a:cubicBezTo>
                    <a:pt x="228" y="65"/>
                    <a:pt x="227" y="65"/>
                    <a:pt x="226" y="66"/>
                  </a:cubicBezTo>
                  <a:cubicBezTo>
                    <a:pt x="226" y="65"/>
                    <a:pt x="226" y="65"/>
                    <a:pt x="225" y="65"/>
                  </a:cubicBezTo>
                  <a:cubicBezTo>
                    <a:pt x="225" y="65"/>
                    <a:pt x="225" y="65"/>
                    <a:pt x="225" y="65"/>
                  </a:cubicBezTo>
                  <a:cubicBezTo>
                    <a:pt x="225" y="65"/>
                    <a:pt x="225" y="65"/>
                    <a:pt x="225" y="64"/>
                  </a:cubicBezTo>
                  <a:cubicBezTo>
                    <a:pt x="224" y="63"/>
                    <a:pt x="222" y="63"/>
                    <a:pt x="222" y="63"/>
                  </a:cubicBezTo>
                  <a:cubicBezTo>
                    <a:pt x="222" y="64"/>
                    <a:pt x="221" y="64"/>
                    <a:pt x="221" y="65"/>
                  </a:cubicBezTo>
                  <a:cubicBezTo>
                    <a:pt x="221" y="65"/>
                    <a:pt x="221" y="65"/>
                    <a:pt x="222" y="66"/>
                  </a:cubicBezTo>
                  <a:cubicBezTo>
                    <a:pt x="221" y="67"/>
                    <a:pt x="221" y="67"/>
                    <a:pt x="220" y="68"/>
                  </a:cubicBezTo>
                  <a:cubicBezTo>
                    <a:pt x="220" y="68"/>
                    <a:pt x="217" y="68"/>
                    <a:pt x="216" y="67"/>
                  </a:cubicBezTo>
                  <a:cubicBezTo>
                    <a:pt x="215" y="66"/>
                    <a:pt x="216" y="66"/>
                    <a:pt x="216" y="66"/>
                  </a:cubicBezTo>
                  <a:cubicBezTo>
                    <a:pt x="216" y="66"/>
                    <a:pt x="216" y="65"/>
                    <a:pt x="216" y="64"/>
                  </a:cubicBezTo>
                  <a:cubicBezTo>
                    <a:pt x="217" y="62"/>
                    <a:pt x="216" y="64"/>
                    <a:pt x="216" y="63"/>
                  </a:cubicBezTo>
                  <a:cubicBezTo>
                    <a:pt x="215" y="63"/>
                    <a:pt x="216" y="63"/>
                    <a:pt x="214" y="64"/>
                  </a:cubicBezTo>
                  <a:cubicBezTo>
                    <a:pt x="213" y="64"/>
                    <a:pt x="212" y="66"/>
                    <a:pt x="212" y="66"/>
                  </a:cubicBezTo>
                  <a:cubicBezTo>
                    <a:pt x="210" y="65"/>
                    <a:pt x="210" y="65"/>
                    <a:pt x="208" y="65"/>
                  </a:cubicBezTo>
                  <a:cubicBezTo>
                    <a:pt x="207" y="65"/>
                    <a:pt x="207" y="65"/>
                    <a:pt x="207" y="64"/>
                  </a:cubicBezTo>
                  <a:cubicBezTo>
                    <a:pt x="207" y="64"/>
                    <a:pt x="207" y="64"/>
                    <a:pt x="207" y="63"/>
                  </a:cubicBezTo>
                  <a:cubicBezTo>
                    <a:pt x="207" y="62"/>
                    <a:pt x="207" y="63"/>
                    <a:pt x="207" y="60"/>
                  </a:cubicBezTo>
                  <a:cubicBezTo>
                    <a:pt x="208" y="57"/>
                    <a:pt x="207" y="60"/>
                    <a:pt x="206" y="60"/>
                  </a:cubicBezTo>
                  <a:cubicBezTo>
                    <a:pt x="204" y="60"/>
                    <a:pt x="206" y="60"/>
                    <a:pt x="204" y="60"/>
                  </a:cubicBezTo>
                  <a:cubicBezTo>
                    <a:pt x="203" y="60"/>
                    <a:pt x="203" y="61"/>
                    <a:pt x="203" y="61"/>
                  </a:cubicBezTo>
                  <a:cubicBezTo>
                    <a:pt x="202" y="61"/>
                    <a:pt x="202" y="61"/>
                    <a:pt x="201" y="62"/>
                  </a:cubicBezTo>
                  <a:cubicBezTo>
                    <a:pt x="200" y="62"/>
                    <a:pt x="200" y="62"/>
                    <a:pt x="199" y="63"/>
                  </a:cubicBezTo>
                  <a:cubicBezTo>
                    <a:pt x="198" y="63"/>
                    <a:pt x="197" y="63"/>
                    <a:pt x="196" y="63"/>
                  </a:cubicBezTo>
                  <a:cubicBezTo>
                    <a:pt x="196" y="63"/>
                    <a:pt x="193" y="63"/>
                    <a:pt x="192" y="63"/>
                  </a:cubicBezTo>
                  <a:cubicBezTo>
                    <a:pt x="191" y="62"/>
                    <a:pt x="189" y="63"/>
                    <a:pt x="187" y="63"/>
                  </a:cubicBezTo>
                  <a:cubicBezTo>
                    <a:pt x="185" y="62"/>
                    <a:pt x="186" y="63"/>
                    <a:pt x="184" y="63"/>
                  </a:cubicBezTo>
                  <a:cubicBezTo>
                    <a:pt x="183" y="63"/>
                    <a:pt x="184" y="63"/>
                    <a:pt x="183" y="64"/>
                  </a:cubicBezTo>
                  <a:cubicBezTo>
                    <a:pt x="182" y="64"/>
                    <a:pt x="181" y="65"/>
                    <a:pt x="180" y="66"/>
                  </a:cubicBezTo>
                  <a:cubicBezTo>
                    <a:pt x="179" y="66"/>
                    <a:pt x="177" y="67"/>
                    <a:pt x="177" y="67"/>
                  </a:cubicBezTo>
                  <a:cubicBezTo>
                    <a:pt x="176" y="68"/>
                    <a:pt x="176" y="68"/>
                    <a:pt x="175" y="70"/>
                  </a:cubicBezTo>
                  <a:cubicBezTo>
                    <a:pt x="174" y="71"/>
                    <a:pt x="173" y="72"/>
                    <a:pt x="172" y="74"/>
                  </a:cubicBezTo>
                  <a:cubicBezTo>
                    <a:pt x="172" y="75"/>
                    <a:pt x="172" y="76"/>
                    <a:pt x="172" y="78"/>
                  </a:cubicBezTo>
                  <a:cubicBezTo>
                    <a:pt x="172" y="78"/>
                    <a:pt x="175" y="80"/>
                    <a:pt x="179" y="79"/>
                  </a:cubicBezTo>
                  <a:cubicBezTo>
                    <a:pt x="183" y="79"/>
                    <a:pt x="179" y="79"/>
                    <a:pt x="182" y="78"/>
                  </a:cubicBezTo>
                  <a:cubicBezTo>
                    <a:pt x="186" y="78"/>
                    <a:pt x="182" y="78"/>
                    <a:pt x="186" y="78"/>
                  </a:cubicBezTo>
                  <a:cubicBezTo>
                    <a:pt x="189" y="77"/>
                    <a:pt x="186" y="78"/>
                    <a:pt x="189" y="77"/>
                  </a:cubicBezTo>
                  <a:cubicBezTo>
                    <a:pt x="192" y="77"/>
                    <a:pt x="189" y="77"/>
                    <a:pt x="190" y="77"/>
                  </a:cubicBezTo>
                  <a:cubicBezTo>
                    <a:pt x="191" y="77"/>
                    <a:pt x="194" y="79"/>
                    <a:pt x="194" y="79"/>
                  </a:cubicBezTo>
                  <a:cubicBezTo>
                    <a:pt x="194" y="79"/>
                    <a:pt x="197" y="79"/>
                    <a:pt x="199" y="79"/>
                  </a:cubicBezTo>
                  <a:cubicBezTo>
                    <a:pt x="202" y="78"/>
                    <a:pt x="199" y="79"/>
                    <a:pt x="201" y="79"/>
                  </a:cubicBezTo>
                  <a:cubicBezTo>
                    <a:pt x="203" y="78"/>
                    <a:pt x="203" y="78"/>
                    <a:pt x="205" y="78"/>
                  </a:cubicBezTo>
                  <a:cubicBezTo>
                    <a:pt x="207" y="77"/>
                    <a:pt x="208" y="77"/>
                    <a:pt x="211" y="76"/>
                  </a:cubicBezTo>
                  <a:cubicBezTo>
                    <a:pt x="214" y="76"/>
                    <a:pt x="216" y="76"/>
                    <a:pt x="216" y="76"/>
                  </a:cubicBezTo>
                  <a:cubicBezTo>
                    <a:pt x="216" y="76"/>
                    <a:pt x="216" y="76"/>
                    <a:pt x="216" y="77"/>
                  </a:cubicBezTo>
                  <a:cubicBezTo>
                    <a:pt x="216" y="78"/>
                    <a:pt x="215" y="79"/>
                    <a:pt x="214" y="80"/>
                  </a:cubicBezTo>
                  <a:cubicBezTo>
                    <a:pt x="213" y="80"/>
                    <a:pt x="213" y="80"/>
                    <a:pt x="212" y="80"/>
                  </a:cubicBezTo>
                  <a:cubicBezTo>
                    <a:pt x="212" y="80"/>
                    <a:pt x="204" y="82"/>
                    <a:pt x="203" y="82"/>
                  </a:cubicBezTo>
                  <a:cubicBezTo>
                    <a:pt x="202" y="82"/>
                    <a:pt x="201" y="83"/>
                    <a:pt x="201" y="83"/>
                  </a:cubicBezTo>
                  <a:cubicBezTo>
                    <a:pt x="201" y="83"/>
                    <a:pt x="201" y="84"/>
                    <a:pt x="201" y="84"/>
                  </a:cubicBezTo>
                  <a:cubicBezTo>
                    <a:pt x="202" y="85"/>
                    <a:pt x="202" y="86"/>
                    <a:pt x="203" y="86"/>
                  </a:cubicBezTo>
                  <a:cubicBezTo>
                    <a:pt x="206" y="86"/>
                    <a:pt x="207" y="87"/>
                    <a:pt x="210" y="87"/>
                  </a:cubicBezTo>
                  <a:cubicBezTo>
                    <a:pt x="212" y="87"/>
                    <a:pt x="213" y="88"/>
                    <a:pt x="215" y="88"/>
                  </a:cubicBezTo>
                  <a:cubicBezTo>
                    <a:pt x="217" y="88"/>
                    <a:pt x="218" y="87"/>
                    <a:pt x="220" y="87"/>
                  </a:cubicBezTo>
                  <a:cubicBezTo>
                    <a:pt x="223" y="87"/>
                    <a:pt x="224" y="87"/>
                    <a:pt x="227" y="88"/>
                  </a:cubicBezTo>
                  <a:cubicBezTo>
                    <a:pt x="227" y="88"/>
                    <a:pt x="230" y="87"/>
                    <a:pt x="231" y="86"/>
                  </a:cubicBezTo>
                  <a:cubicBezTo>
                    <a:pt x="231" y="85"/>
                    <a:pt x="231" y="85"/>
                    <a:pt x="231" y="85"/>
                  </a:cubicBezTo>
                  <a:cubicBezTo>
                    <a:pt x="232" y="84"/>
                    <a:pt x="232" y="84"/>
                    <a:pt x="232" y="84"/>
                  </a:cubicBezTo>
                  <a:cubicBezTo>
                    <a:pt x="234" y="84"/>
                    <a:pt x="234" y="83"/>
                    <a:pt x="235" y="83"/>
                  </a:cubicBezTo>
                  <a:lnTo>
                    <a:pt x="234" y="82"/>
                  </a:lnTo>
                  <a:close/>
                  <a:moveTo>
                    <a:pt x="346" y="50"/>
                  </a:moveTo>
                  <a:cubicBezTo>
                    <a:pt x="345" y="51"/>
                    <a:pt x="345" y="51"/>
                    <a:pt x="344" y="51"/>
                  </a:cubicBezTo>
                  <a:cubicBezTo>
                    <a:pt x="343" y="52"/>
                    <a:pt x="343" y="52"/>
                    <a:pt x="342" y="52"/>
                  </a:cubicBezTo>
                  <a:cubicBezTo>
                    <a:pt x="340" y="52"/>
                    <a:pt x="339" y="52"/>
                    <a:pt x="337" y="51"/>
                  </a:cubicBezTo>
                  <a:cubicBezTo>
                    <a:pt x="335" y="51"/>
                    <a:pt x="334" y="51"/>
                    <a:pt x="332" y="51"/>
                  </a:cubicBezTo>
                  <a:cubicBezTo>
                    <a:pt x="332" y="51"/>
                    <a:pt x="331" y="49"/>
                    <a:pt x="329" y="50"/>
                  </a:cubicBezTo>
                  <a:cubicBezTo>
                    <a:pt x="326" y="50"/>
                    <a:pt x="323" y="50"/>
                    <a:pt x="322" y="51"/>
                  </a:cubicBezTo>
                  <a:cubicBezTo>
                    <a:pt x="321" y="51"/>
                    <a:pt x="320" y="52"/>
                    <a:pt x="319" y="52"/>
                  </a:cubicBezTo>
                  <a:cubicBezTo>
                    <a:pt x="317" y="52"/>
                    <a:pt x="316" y="52"/>
                    <a:pt x="314" y="53"/>
                  </a:cubicBezTo>
                  <a:cubicBezTo>
                    <a:pt x="313" y="53"/>
                    <a:pt x="314" y="50"/>
                    <a:pt x="313" y="53"/>
                  </a:cubicBezTo>
                  <a:cubicBezTo>
                    <a:pt x="312" y="56"/>
                    <a:pt x="314" y="55"/>
                    <a:pt x="312" y="56"/>
                  </a:cubicBezTo>
                  <a:cubicBezTo>
                    <a:pt x="311" y="58"/>
                    <a:pt x="311" y="57"/>
                    <a:pt x="309" y="58"/>
                  </a:cubicBezTo>
                  <a:cubicBezTo>
                    <a:pt x="307" y="59"/>
                    <a:pt x="308" y="57"/>
                    <a:pt x="307" y="59"/>
                  </a:cubicBezTo>
                  <a:cubicBezTo>
                    <a:pt x="306" y="61"/>
                    <a:pt x="305" y="60"/>
                    <a:pt x="306" y="61"/>
                  </a:cubicBezTo>
                  <a:cubicBezTo>
                    <a:pt x="306" y="63"/>
                    <a:pt x="308" y="61"/>
                    <a:pt x="308" y="63"/>
                  </a:cubicBezTo>
                  <a:cubicBezTo>
                    <a:pt x="309" y="65"/>
                    <a:pt x="306" y="63"/>
                    <a:pt x="309" y="65"/>
                  </a:cubicBezTo>
                  <a:cubicBezTo>
                    <a:pt x="312" y="68"/>
                    <a:pt x="313" y="67"/>
                    <a:pt x="314" y="68"/>
                  </a:cubicBezTo>
                  <a:cubicBezTo>
                    <a:pt x="315" y="69"/>
                    <a:pt x="313" y="67"/>
                    <a:pt x="315" y="69"/>
                  </a:cubicBezTo>
                  <a:cubicBezTo>
                    <a:pt x="317" y="72"/>
                    <a:pt x="314" y="71"/>
                    <a:pt x="317" y="72"/>
                  </a:cubicBezTo>
                  <a:cubicBezTo>
                    <a:pt x="320" y="73"/>
                    <a:pt x="319" y="73"/>
                    <a:pt x="321" y="73"/>
                  </a:cubicBezTo>
                  <a:cubicBezTo>
                    <a:pt x="324" y="73"/>
                    <a:pt x="329" y="73"/>
                    <a:pt x="329" y="73"/>
                  </a:cubicBezTo>
                  <a:cubicBezTo>
                    <a:pt x="332" y="73"/>
                    <a:pt x="334" y="72"/>
                    <a:pt x="337" y="72"/>
                  </a:cubicBezTo>
                  <a:cubicBezTo>
                    <a:pt x="337" y="72"/>
                    <a:pt x="338" y="73"/>
                    <a:pt x="339" y="74"/>
                  </a:cubicBezTo>
                  <a:cubicBezTo>
                    <a:pt x="340" y="75"/>
                    <a:pt x="344" y="74"/>
                    <a:pt x="344" y="74"/>
                  </a:cubicBezTo>
                  <a:cubicBezTo>
                    <a:pt x="348" y="74"/>
                    <a:pt x="350" y="73"/>
                    <a:pt x="353" y="73"/>
                  </a:cubicBezTo>
                  <a:cubicBezTo>
                    <a:pt x="353" y="73"/>
                    <a:pt x="355" y="73"/>
                    <a:pt x="356" y="74"/>
                  </a:cubicBezTo>
                  <a:cubicBezTo>
                    <a:pt x="356" y="75"/>
                    <a:pt x="358" y="76"/>
                    <a:pt x="358" y="76"/>
                  </a:cubicBezTo>
                  <a:cubicBezTo>
                    <a:pt x="359" y="76"/>
                    <a:pt x="359" y="76"/>
                    <a:pt x="360" y="76"/>
                  </a:cubicBezTo>
                  <a:cubicBezTo>
                    <a:pt x="361" y="77"/>
                    <a:pt x="362" y="77"/>
                    <a:pt x="363" y="77"/>
                  </a:cubicBezTo>
                  <a:cubicBezTo>
                    <a:pt x="364" y="78"/>
                    <a:pt x="364" y="78"/>
                    <a:pt x="365" y="78"/>
                  </a:cubicBezTo>
                  <a:cubicBezTo>
                    <a:pt x="365" y="78"/>
                    <a:pt x="367" y="78"/>
                    <a:pt x="367" y="79"/>
                  </a:cubicBezTo>
                  <a:cubicBezTo>
                    <a:pt x="368" y="80"/>
                    <a:pt x="368" y="80"/>
                    <a:pt x="368" y="80"/>
                  </a:cubicBezTo>
                  <a:cubicBezTo>
                    <a:pt x="368" y="80"/>
                    <a:pt x="366" y="81"/>
                    <a:pt x="367" y="82"/>
                  </a:cubicBezTo>
                  <a:cubicBezTo>
                    <a:pt x="367" y="83"/>
                    <a:pt x="372" y="84"/>
                    <a:pt x="372" y="84"/>
                  </a:cubicBezTo>
                  <a:cubicBezTo>
                    <a:pt x="372" y="84"/>
                    <a:pt x="375" y="84"/>
                    <a:pt x="375" y="85"/>
                  </a:cubicBezTo>
                  <a:cubicBezTo>
                    <a:pt x="376" y="85"/>
                    <a:pt x="377" y="83"/>
                    <a:pt x="376" y="85"/>
                  </a:cubicBezTo>
                  <a:cubicBezTo>
                    <a:pt x="375" y="88"/>
                    <a:pt x="375" y="88"/>
                    <a:pt x="375" y="88"/>
                  </a:cubicBezTo>
                  <a:cubicBezTo>
                    <a:pt x="375" y="89"/>
                    <a:pt x="375" y="89"/>
                    <a:pt x="374" y="90"/>
                  </a:cubicBezTo>
                  <a:cubicBezTo>
                    <a:pt x="374" y="93"/>
                    <a:pt x="372" y="90"/>
                    <a:pt x="374" y="93"/>
                  </a:cubicBezTo>
                  <a:cubicBezTo>
                    <a:pt x="376" y="95"/>
                    <a:pt x="380" y="93"/>
                    <a:pt x="376" y="95"/>
                  </a:cubicBezTo>
                  <a:cubicBezTo>
                    <a:pt x="371" y="96"/>
                    <a:pt x="371" y="96"/>
                    <a:pt x="371" y="97"/>
                  </a:cubicBezTo>
                  <a:cubicBezTo>
                    <a:pt x="370" y="98"/>
                    <a:pt x="367" y="96"/>
                    <a:pt x="370" y="98"/>
                  </a:cubicBezTo>
                  <a:cubicBezTo>
                    <a:pt x="372" y="100"/>
                    <a:pt x="374" y="100"/>
                    <a:pt x="374" y="100"/>
                  </a:cubicBezTo>
                  <a:cubicBezTo>
                    <a:pt x="373" y="102"/>
                    <a:pt x="373" y="102"/>
                    <a:pt x="371" y="103"/>
                  </a:cubicBezTo>
                  <a:cubicBezTo>
                    <a:pt x="369" y="103"/>
                    <a:pt x="373" y="103"/>
                    <a:pt x="369" y="103"/>
                  </a:cubicBezTo>
                  <a:cubicBezTo>
                    <a:pt x="366" y="103"/>
                    <a:pt x="362" y="103"/>
                    <a:pt x="361" y="103"/>
                  </a:cubicBezTo>
                  <a:cubicBezTo>
                    <a:pt x="359" y="104"/>
                    <a:pt x="359" y="104"/>
                    <a:pt x="359" y="104"/>
                  </a:cubicBezTo>
                  <a:cubicBezTo>
                    <a:pt x="359" y="104"/>
                    <a:pt x="359" y="105"/>
                    <a:pt x="359" y="106"/>
                  </a:cubicBezTo>
                  <a:cubicBezTo>
                    <a:pt x="358" y="107"/>
                    <a:pt x="358" y="107"/>
                    <a:pt x="358" y="107"/>
                  </a:cubicBezTo>
                  <a:cubicBezTo>
                    <a:pt x="358" y="107"/>
                    <a:pt x="356" y="106"/>
                    <a:pt x="359" y="108"/>
                  </a:cubicBezTo>
                  <a:cubicBezTo>
                    <a:pt x="361" y="111"/>
                    <a:pt x="364" y="111"/>
                    <a:pt x="364" y="111"/>
                  </a:cubicBezTo>
                  <a:cubicBezTo>
                    <a:pt x="365" y="111"/>
                    <a:pt x="366" y="111"/>
                    <a:pt x="367" y="111"/>
                  </a:cubicBezTo>
                  <a:cubicBezTo>
                    <a:pt x="370" y="110"/>
                    <a:pt x="371" y="110"/>
                    <a:pt x="374" y="110"/>
                  </a:cubicBezTo>
                  <a:cubicBezTo>
                    <a:pt x="375" y="110"/>
                    <a:pt x="376" y="110"/>
                    <a:pt x="377" y="110"/>
                  </a:cubicBezTo>
                  <a:cubicBezTo>
                    <a:pt x="377" y="110"/>
                    <a:pt x="381" y="108"/>
                    <a:pt x="381" y="109"/>
                  </a:cubicBezTo>
                  <a:cubicBezTo>
                    <a:pt x="380" y="111"/>
                    <a:pt x="379" y="111"/>
                    <a:pt x="379" y="112"/>
                  </a:cubicBezTo>
                  <a:cubicBezTo>
                    <a:pt x="380" y="113"/>
                    <a:pt x="379" y="114"/>
                    <a:pt x="382" y="115"/>
                  </a:cubicBezTo>
                  <a:cubicBezTo>
                    <a:pt x="385" y="116"/>
                    <a:pt x="387" y="116"/>
                    <a:pt x="387" y="117"/>
                  </a:cubicBezTo>
                  <a:cubicBezTo>
                    <a:pt x="387" y="118"/>
                    <a:pt x="386" y="116"/>
                    <a:pt x="387" y="118"/>
                  </a:cubicBezTo>
                  <a:cubicBezTo>
                    <a:pt x="388" y="119"/>
                    <a:pt x="384" y="119"/>
                    <a:pt x="388" y="119"/>
                  </a:cubicBezTo>
                  <a:cubicBezTo>
                    <a:pt x="392" y="119"/>
                    <a:pt x="396" y="120"/>
                    <a:pt x="396" y="120"/>
                  </a:cubicBezTo>
                  <a:cubicBezTo>
                    <a:pt x="399" y="119"/>
                    <a:pt x="408" y="120"/>
                    <a:pt x="408" y="120"/>
                  </a:cubicBezTo>
                  <a:cubicBezTo>
                    <a:pt x="408" y="120"/>
                    <a:pt x="401" y="116"/>
                    <a:pt x="399" y="116"/>
                  </a:cubicBezTo>
                  <a:cubicBezTo>
                    <a:pt x="397" y="116"/>
                    <a:pt x="396" y="115"/>
                    <a:pt x="394" y="115"/>
                  </a:cubicBezTo>
                  <a:cubicBezTo>
                    <a:pt x="393" y="114"/>
                    <a:pt x="395" y="113"/>
                    <a:pt x="395" y="113"/>
                  </a:cubicBezTo>
                  <a:cubicBezTo>
                    <a:pt x="396" y="113"/>
                    <a:pt x="396" y="113"/>
                    <a:pt x="397" y="112"/>
                  </a:cubicBezTo>
                  <a:cubicBezTo>
                    <a:pt x="398" y="112"/>
                    <a:pt x="398" y="112"/>
                    <a:pt x="399" y="111"/>
                  </a:cubicBezTo>
                  <a:cubicBezTo>
                    <a:pt x="399" y="111"/>
                    <a:pt x="401" y="111"/>
                    <a:pt x="402" y="111"/>
                  </a:cubicBezTo>
                  <a:cubicBezTo>
                    <a:pt x="403" y="112"/>
                    <a:pt x="407" y="112"/>
                    <a:pt x="407" y="112"/>
                  </a:cubicBezTo>
                  <a:cubicBezTo>
                    <a:pt x="407" y="113"/>
                    <a:pt x="409" y="114"/>
                    <a:pt x="409" y="114"/>
                  </a:cubicBezTo>
                  <a:cubicBezTo>
                    <a:pt x="409" y="114"/>
                    <a:pt x="417" y="112"/>
                    <a:pt x="414" y="112"/>
                  </a:cubicBezTo>
                  <a:cubicBezTo>
                    <a:pt x="411" y="112"/>
                    <a:pt x="408" y="111"/>
                    <a:pt x="408" y="111"/>
                  </a:cubicBezTo>
                  <a:cubicBezTo>
                    <a:pt x="408" y="111"/>
                    <a:pt x="407" y="107"/>
                    <a:pt x="404" y="107"/>
                  </a:cubicBezTo>
                  <a:cubicBezTo>
                    <a:pt x="402" y="107"/>
                    <a:pt x="399" y="107"/>
                    <a:pt x="399" y="107"/>
                  </a:cubicBezTo>
                  <a:cubicBezTo>
                    <a:pt x="399" y="107"/>
                    <a:pt x="398" y="106"/>
                    <a:pt x="396" y="106"/>
                  </a:cubicBezTo>
                  <a:cubicBezTo>
                    <a:pt x="395" y="106"/>
                    <a:pt x="394" y="105"/>
                    <a:pt x="394" y="105"/>
                  </a:cubicBezTo>
                  <a:cubicBezTo>
                    <a:pt x="394" y="105"/>
                    <a:pt x="397" y="104"/>
                    <a:pt x="397" y="103"/>
                  </a:cubicBezTo>
                  <a:cubicBezTo>
                    <a:pt x="397" y="102"/>
                    <a:pt x="400" y="100"/>
                    <a:pt x="400" y="100"/>
                  </a:cubicBezTo>
                  <a:cubicBezTo>
                    <a:pt x="403" y="102"/>
                    <a:pt x="399" y="100"/>
                    <a:pt x="403" y="102"/>
                  </a:cubicBezTo>
                  <a:cubicBezTo>
                    <a:pt x="407" y="104"/>
                    <a:pt x="408" y="104"/>
                    <a:pt x="410" y="105"/>
                  </a:cubicBezTo>
                  <a:cubicBezTo>
                    <a:pt x="412" y="106"/>
                    <a:pt x="410" y="105"/>
                    <a:pt x="412" y="106"/>
                  </a:cubicBezTo>
                  <a:cubicBezTo>
                    <a:pt x="414" y="107"/>
                    <a:pt x="414" y="107"/>
                    <a:pt x="414" y="107"/>
                  </a:cubicBezTo>
                  <a:cubicBezTo>
                    <a:pt x="416" y="107"/>
                    <a:pt x="417" y="107"/>
                    <a:pt x="420" y="107"/>
                  </a:cubicBezTo>
                  <a:cubicBezTo>
                    <a:pt x="420" y="106"/>
                    <a:pt x="420" y="106"/>
                    <a:pt x="420" y="105"/>
                  </a:cubicBezTo>
                  <a:cubicBezTo>
                    <a:pt x="421" y="105"/>
                    <a:pt x="422" y="104"/>
                    <a:pt x="424" y="104"/>
                  </a:cubicBezTo>
                  <a:cubicBezTo>
                    <a:pt x="424" y="103"/>
                    <a:pt x="424" y="103"/>
                    <a:pt x="425" y="102"/>
                  </a:cubicBezTo>
                  <a:cubicBezTo>
                    <a:pt x="424" y="102"/>
                    <a:pt x="424" y="101"/>
                    <a:pt x="423" y="101"/>
                  </a:cubicBezTo>
                  <a:cubicBezTo>
                    <a:pt x="423" y="100"/>
                    <a:pt x="423" y="99"/>
                    <a:pt x="422" y="99"/>
                  </a:cubicBezTo>
                  <a:cubicBezTo>
                    <a:pt x="419" y="98"/>
                    <a:pt x="418" y="97"/>
                    <a:pt x="416" y="98"/>
                  </a:cubicBezTo>
                  <a:cubicBezTo>
                    <a:pt x="413" y="99"/>
                    <a:pt x="409" y="99"/>
                    <a:pt x="409" y="99"/>
                  </a:cubicBezTo>
                  <a:cubicBezTo>
                    <a:pt x="408" y="98"/>
                    <a:pt x="408" y="97"/>
                    <a:pt x="407" y="96"/>
                  </a:cubicBezTo>
                  <a:cubicBezTo>
                    <a:pt x="408" y="96"/>
                    <a:pt x="408" y="95"/>
                    <a:pt x="408" y="95"/>
                  </a:cubicBezTo>
                  <a:cubicBezTo>
                    <a:pt x="408" y="95"/>
                    <a:pt x="408" y="91"/>
                    <a:pt x="405" y="92"/>
                  </a:cubicBezTo>
                  <a:cubicBezTo>
                    <a:pt x="403" y="93"/>
                    <a:pt x="403" y="93"/>
                    <a:pt x="403" y="93"/>
                  </a:cubicBezTo>
                  <a:cubicBezTo>
                    <a:pt x="401" y="92"/>
                    <a:pt x="401" y="92"/>
                    <a:pt x="399" y="91"/>
                  </a:cubicBezTo>
                  <a:cubicBezTo>
                    <a:pt x="398" y="90"/>
                    <a:pt x="397" y="90"/>
                    <a:pt x="396" y="88"/>
                  </a:cubicBezTo>
                  <a:cubicBezTo>
                    <a:pt x="396" y="87"/>
                    <a:pt x="396" y="87"/>
                    <a:pt x="397" y="86"/>
                  </a:cubicBezTo>
                  <a:cubicBezTo>
                    <a:pt x="397" y="85"/>
                    <a:pt x="398" y="85"/>
                    <a:pt x="398" y="84"/>
                  </a:cubicBezTo>
                  <a:cubicBezTo>
                    <a:pt x="397" y="82"/>
                    <a:pt x="397" y="81"/>
                    <a:pt x="396" y="80"/>
                  </a:cubicBezTo>
                  <a:cubicBezTo>
                    <a:pt x="396" y="79"/>
                    <a:pt x="396" y="79"/>
                    <a:pt x="395" y="78"/>
                  </a:cubicBezTo>
                  <a:cubicBezTo>
                    <a:pt x="394" y="78"/>
                    <a:pt x="394" y="77"/>
                    <a:pt x="393" y="77"/>
                  </a:cubicBezTo>
                  <a:cubicBezTo>
                    <a:pt x="392" y="76"/>
                    <a:pt x="392" y="76"/>
                    <a:pt x="391" y="75"/>
                  </a:cubicBezTo>
                  <a:cubicBezTo>
                    <a:pt x="391" y="75"/>
                    <a:pt x="391" y="75"/>
                    <a:pt x="389" y="74"/>
                  </a:cubicBezTo>
                  <a:cubicBezTo>
                    <a:pt x="387" y="74"/>
                    <a:pt x="387" y="74"/>
                    <a:pt x="387" y="74"/>
                  </a:cubicBezTo>
                  <a:cubicBezTo>
                    <a:pt x="386" y="73"/>
                    <a:pt x="385" y="73"/>
                    <a:pt x="384" y="72"/>
                  </a:cubicBezTo>
                  <a:cubicBezTo>
                    <a:pt x="384" y="72"/>
                    <a:pt x="384" y="72"/>
                    <a:pt x="383" y="72"/>
                  </a:cubicBezTo>
                  <a:cubicBezTo>
                    <a:pt x="381" y="71"/>
                    <a:pt x="378" y="70"/>
                    <a:pt x="378" y="70"/>
                  </a:cubicBezTo>
                  <a:cubicBezTo>
                    <a:pt x="378" y="69"/>
                    <a:pt x="378" y="69"/>
                    <a:pt x="377" y="68"/>
                  </a:cubicBezTo>
                  <a:cubicBezTo>
                    <a:pt x="376" y="67"/>
                    <a:pt x="373" y="66"/>
                    <a:pt x="373" y="66"/>
                  </a:cubicBezTo>
                  <a:cubicBezTo>
                    <a:pt x="373" y="66"/>
                    <a:pt x="374" y="66"/>
                    <a:pt x="371" y="65"/>
                  </a:cubicBezTo>
                  <a:cubicBezTo>
                    <a:pt x="368" y="64"/>
                    <a:pt x="368" y="64"/>
                    <a:pt x="366" y="64"/>
                  </a:cubicBezTo>
                  <a:cubicBezTo>
                    <a:pt x="364" y="65"/>
                    <a:pt x="364" y="65"/>
                    <a:pt x="364" y="65"/>
                  </a:cubicBezTo>
                  <a:cubicBezTo>
                    <a:pt x="364" y="64"/>
                    <a:pt x="364" y="63"/>
                    <a:pt x="364" y="62"/>
                  </a:cubicBezTo>
                  <a:cubicBezTo>
                    <a:pt x="365" y="61"/>
                    <a:pt x="365" y="61"/>
                    <a:pt x="366" y="60"/>
                  </a:cubicBezTo>
                  <a:cubicBezTo>
                    <a:pt x="362" y="60"/>
                    <a:pt x="366" y="60"/>
                    <a:pt x="362" y="60"/>
                  </a:cubicBezTo>
                  <a:cubicBezTo>
                    <a:pt x="358" y="60"/>
                    <a:pt x="359" y="59"/>
                    <a:pt x="356" y="60"/>
                  </a:cubicBezTo>
                  <a:cubicBezTo>
                    <a:pt x="353" y="60"/>
                    <a:pt x="353" y="60"/>
                    <a:pt x="353" y="60"/>
                  </a:cubicBezTo>
                  <a:cubicBezTo>
                    <a:pt x="352" y="58"/>
                    <a:pt x="352" y="58"/>
                    <a:pt x="352" y="56"/>
                  </a:cubicBezTo>
                  <a:cubicBezTo>
                    <a:pt x="353" y="55"/>
                    <a:pt x="353" y="55"/>
                    <a:pt x="354" y="54"/>
                  </a:cubicBezTo>
                  <a:cubicBezTo>
                    <a:pt x="354" y="53"/>
                    <a:pt x="354" y="53"/>
                    <a:pt x="354" y="52"/>
                  </a:cubicBezTo>
                  <a:cubicBezTo>
                    <a:pt x="353" y="52"/>
                    <a:pt x="353" y="52"/>
                    <a:pt x="352" y="52"/>
                  </a:cubicBezTo>
                  <a:cubicBezTo>
                    <a:pt x="350" y="51"/>
                    <a:pt x="349" y="51"/>
                    <a:pt x="346" y="50"/>
                  </a:cubicBezTo>
                  <a:close/>
                  <a:moveTo>
                    <a:pt x="400" y="13"/>
                  </a:moveTo>
                  <a:cubicBezTo>
                    <a:pt x="399" y="13"/>
                    <a:pt x="399" y="13"/>
                    <a:pt x="398" y="12"/>
                  </a:cubicBezTo>
                  <a:cubicBezTo>
                    <a:pt x="397" y="12"/>
                    <a:pt x="397" y="12"/>
                    <a:pt x="396" y="11"/>
                  </a:cubicBezTo>
                  <a:cubicBezTo>
                    <a:pt x="395" y="11"/>
                    <a:pt x="395" y="11"/>
                    <a:pt x="395" y="11"/>
                  </a:cubicBezTo>
                  <a:cubicBezTo>
                    <a:pt x="394" y="11"/>
                    <a:pt x="394" y="11"/>
                    <a:pt x="394" y="11"/>
                  </a:cubicBezTo>
                  <a:cubicBezTo>
                    <a:pt x="394" y="11"/>
                    <a:pt x="394" y="11"/>
                    <a:pt x="393" y="11"/>
                  </a:cubicBezTo>
                  <a:cubicBezTo>
                    <a:pt x="393" y="11"/>
                    <a:pt x="393" y="11"/>
                    <a:pt x="393" y="11"/>
                  </a:cubicBezTo>
                  <a:cubicBezTo>
                    <a:pt x="392" y="11"/>
                    <a:pt x="392" y="10"/>
                    <a:pt x="392" y="10"/>
                  </a:cubicBezTo>
                  <a:cubicBezTo>
                    <a:pt x="391" y="10"/>
                    <a:pt x="391" y="10"/>
                    <a:pt x="391" y="10"/>
                  </a:cubicBezTo>
                  <a:cubicBezTo>
                    <a:pt x="391" y="10"/>
                    <a:pt x="389" y="10"/>
                    <a:pt x="388" y="9"/>
                  </a:cubicBezTo>
                  <a:cubicBezTo>
                    <a:pt x="388" y="9"/>
                    <a:pt x="388" y="9"/>
                    <a:pt x="387" y="9"/>
                  </a:cubicBezTo>
                  <a:cubicBezTo>
                    <a:pt x="387" y="9"/>
                    <a:pt x="387" y="9"/>
                    <a:pt x="386" y="9"/>
                  </a:cubicBezTo>
                  <a:cubicBezTo>
                    <a:pt x="386" y="9"/>
                    <a:pt x="385" y="9"/>
                    <a:pt x="384" y="8"/>
                  </a:cubicBezTo>
                  <a:cubicBezTo>
                    <a:pt x="383" y="7"/>
                    <a:pt x="383" y="8"/>
                    <a:pt x="383" y="8"/>
                  </a:cubicBezTo>
                  <a:cubicBezTo>
                    <a:pt x="383" y="8"/>
                    <a:pt x="383" y="8"/>
                    <a:pt x="383" y="8"/>
                  </a:cubicBezTo>
                  <a:cubicBezTo>
                    <a:pt x="383" y="8"/>
                    <a:pt x="382" y="8"/>
                    <a:pt x="382" y="8"/>
                  </a:cubicBezTo>
                  <a:cubicBezTo>
                    <a:pt x="382" y="8"/>
                    <a:pt x="380" y="7"/>
                    <a:pt x="379" y="6"/>
                  </a:cubicBezTo>
                  <a:cubicBezTo>
                    <a:pt x="377" y="5"/>
                    <a:pt x="379" y="6"/>
                    <a:pt x="379" y="6"/>
                  </a:cubicBezTo>
                  <a:cubicBezTo>
                    <a:pt x="379" y="6"/>
                    <a:pt x="379" y="6"/>
                    <a:pt x="378" y="6"/>
                  </a:cubicBezTo>
                  <a:cubicBezTo>
                    <a:pt x="378" y="6"/>
                    <a:pt x="378" y="7"/>
                    <a:pt x="378" y="7"/>
                  </a:cubicBezTo>
                  <a:cubicBezTo>
                    <a:pt x="378" y="7"/>
                    <a:pt x="378" y="7"/>
                    <a:pt x="377" y="7"/>
                  </a:cubicBezTo>
                  <a:cubicBezTo>
                    <a:pt x="377" y="6"/>
                    <a:pt x="376" y="6"/>
                    <a:pt x="375" y="6"/>
                  </a:cubicBezTo>
                  <a:cubicBezTo>
                    <a:pt x="375" y="6"/>
                    <a:pt x="375" y="6"/>
                    <a:pt x="375" y="6"/>
                  </a:cubicBezTo>
                  <a:cubicBezTo>
                    <a:pt x="374" y="5"/>
                    <a:pt x="374" y="5"/>
                    <a:pt x="374" y="5"/>
                  </a:cubicBezTo>
                  <a:cubicBezTo>
                    <a:pt x="373" y="5"/>
                    <a:pt x="373" y="5"/>
                    <a:pt x="373" y="6"/>
                  </a:cubicBezTo>
                  <a:cubicBezTo>
                    <a:pt x="372" y="5"/>
                    <a:pt x="372" y="5"/>
                    <a:pt x="371" y="4"/>
                  </a:cubicBezTo>
                  <a:cubicBezTo>
                    <a:pt x="371" y="4"/>
                    <a:pt x="371" y="4"/>
                    <a:pt x="371" y="4"/>
                  </a:cubicBezTo>
                  <a:cubicBezTo>
                    <a:pt x="370" y="4"/>
                    <a:pt x="370" y="4"/>
                    <a:pt x="369" y="3"/>
                  </a:cubicBezTo>
                  <a:cubicBezTo>
                    <a:pt x="369" y="4"/>
                    <a:pt x="369" y="4"/>
                    <a:pt x="369" y="4"/>
                  </a:cubicBezTo>
                  <a:cubicBezTo>
                    <a:pt x="369" y="4"/>
                    <a:pt x="367" y="4"/>
                    <a:pt x="367" y="3"/>
                  </a:cubicBezTo>
                  <a:cubicBezTo>
                    <a:pt x="366" y="3"/>
                    <a:pt x="366" y="3"/>
                    <a:pt x="366" y="3"/>
                  </a:cubicBezTo>
                  <a:cubicBezTo>
                    <a:pt x="366" y="3"/>
                    <a:pt x="366" y="3"/>
                    <a:pt x="366" y="4"/>
                  </a:cubicBezTo>
                  <a:cubicBezTo>
                    <a:pt x="367" y="4"/>
                    <a:pt x="367" y="4"/>
                    <a:pt x="367" y="5"/>
                  </a:cubicBezTo>
                  <a:cubicBezTo>
                    <a:pt x="367" y="5"/>
                    <a:pt x="366" y="5"/>
                    <a:pt x="365" y="4"/>
                  </a:cubicBezTo>
                  <a:cubicBezTo>
                    <a:pt x="365" y="4"/>
                    <a:pt x="364" y="4"/>
                    <a:pt x="364" y="4"/>
                  </a:cubicBezTo>
                  <a:cubicBezTo>
                    <a:pt x="364" y="4"/>
                    <a:pt x="364" y="4"/>
                    <a:pt x="363" y="4"/>
                  </a:cubicBezTo>
                  <a:cubicBezTo>
                    <a:pt x="363" y="4"/>
                    <a:pt x="363" y="4"/>
                    <a:pt x="363" y="4"/>
                  </a:cubicBezTo>
                  <a:cubicBezTo>
                    <a:pt x="363" y="5"/>
                    <a:pt x="363" y="5"/>
                    <a:pt x="363" y="6"/>
                  </a:cubicBezTo>
                  <a:cubicBezTo>
                    <a:pt x="362" y="5"/>
                    <a:pt x="362" y="5"/>
                    <a:pt x="361" y="5"/>
                  </a:cubicBezTo>
                  <a:cubicBezTo>
                    <a:pt x="360" y="4"/>
                    <a:pt x="360" y="4"/>
                    <a:pt x="359" y="4"/>
                  </a:cubicBezTo>
                  <a:cubicBezTo>
                    <a:pt x="359" y="4"/>
                    <a:pt x="358" y="4"/>
                    <a:pt x="358" y="4"/>
                  </a:cubicBezTo>
                  <a:cubicBezTo>
                    <a:pt x="358" y="4"/>
                    <a:pt x="357" y="3"/>
                    <a:pt x="357" y="3"/>
                  </a:cubicBezTo>
                  <a:cubicBezTo>
                    <a:pt x="356" y="3"/>
                    <a:pt x="356" y="3"/>
                    <a:pt x="356" y="3"/>
                  </a:cubicBezTo>
                  <a:cubicBezTo>
                    <a:pt x="355" y="3"/>
                    <a:pt x="355" y="3"/>
                    <a:pt x="354" y="3"/>
                  </a:cubicBezTo>
                  <a:cubicBezTo>
                    <a:pt x="353" y="3"/>
                    <a:pt x="353" y="3"/>
                    <a:pt x="352" y="4"/>
                  </a:cubicBezTo>
                  <a:cubicBezTo>
                    <a:pt x="352" y="3"/>
                    <a:pt x="352" y="3"/>
                    <a:pt x="351" y="3"/>
                  </a:cubicBezTo>
                  <a:cubicBezTo>
                    <a:pt x="351" y="2"/>
                    <a:pt x="351" y="2"/>
                    <a:pt x="351" y="2"/>
                  </a:cubicBezTo>
                  <a:cubicBezTo>
                    <a:pt x="350" y="2"/>
                    <a:pt x="350" y="2"/>
                    <a:pt x="350" y="3"/>
                  </a:cubicBezTo>
                  <a:cubicBezTo>
                    <a:pt x="349" y="2"/>
                    <a:pt x="349" y="2"/>
                    <a:pt x="348" y="2"/>
                  </a:cubicBezTo>
                  <a:cubicBezTo>
                    <a:pt x="347" y="2"/>
                    <a:pt x="347" y="2"/>
                    <a:pt x="347" y="2"/>
                  </a:cubicBezTo>
                  <a:cubicBezTo>
                    <a:pt x="346" y="2"/>
                    <a:pt x="345" y="2"/>
                    <a:pt x="344" y="2"/>
                  </a:cubicBezTo>
                  <a:cubicBezTo>
                    <a:pt x="344" y="2"/>
                    <a:pt x="341" y="3"/>
                    <a:pt x="340" y="3"/>
                  </a:cubicBezTo>
                  <a:cubicBezTo>
                    <a:pt x="339" y="3"/>
                    <a:pt x="335" y="4"/>
                    <a:pt x="333" y="4"/>
                  </a:cubicBezTo>
                  <a:cubicBezTo>
                    <a:pt x="330" y="4"/>
                    <a:pt x="328" y="4"/>
                    <a:pt x="327" y="4"/>
                  </a:cubicBezTo>
                  <a:cubicBezTo>
                    <a:pt x="326" y="4"/>
                    <a:pt x="325" y="3"/>
                    <a:pt x="321" y="2"/>
                  </a:cubicBezTo>
                  <a:cubicBezTo>
                    <a:pt x="320" y="3"/>
                    <a:pt x="319" y="4"/>
                    <a:pt x="317" y="5"/>
                  </a:cubicBezTo>
                  <a:cubicBezTo>
                    <a:pt x="316" y="5"/>
                    <a:pt x="315" y="6"/>
                    <a:pt x="314" y="6"/>
                  </a:cubicBezTo>
                  <a:cubicBezTo>
                    <a:pt x="314" y="6"/>
                    <a:pt x="311" y="6"/>
                    <a:pt x="306" y="5"/>
                  </a:cubicBezTo>
                  <a:cubicBezTo>
                    <a:pt x="301" y="5"/>
                    <a:pt x="305" y="5"/>
                    <a:pt x="304" y="6"/>
                  </a:cubicBezTo>
                  <a:cubicBezTo>
                    <a:pt x="302" y="6"/>
                    <a:pt x="300" y="7"/>
                    <a:pt x="300" y="7"/>
                  </a:cubicBezTo>
                  <a:cubicBezTo>
                    <a:pt x="299" y="8"/>
                    <a:pt x="298" y="8"/>
                    <a:pt x="297" y="9"/>
                  </a:cubicBezTo>
                  <a:cubicBezTo>
                    <a:pt x="297" y="9"/>
                    <a:pt x="297" y="8"/>
                    <a:pt x="296" y="9"/>
                  </a:cubicBezTo>
                  <a:cubicBezTo>
                    <a:pt x="295" y="9"/>
                    <a:pt x="286" y="10"/>
                    <a:pt x="286" y="10"/>
                  </a:cubicBezTo>
                  <a:cubicBezTo>
                    <a:pt x="286" y="10"/>
                    <a:pt x="284" y="10"/>
                    <a:pt x="283" y="11"/>
                  </a:cubicBezTo>
                  <a:cubicBezTo>
                    <a:pt x="282" y="11"/>
                    <a:pt x="285" y="15"/>
                    <a:pt x="285" y="15"/>
                  </a:cubicBezTo>
                  <a:cubicBezTo>
                    <a:pt x="285" y="16"/>
                    <a:pt x="285" y="18"/>
                    <a:pt x="285" y="18"/>
                  </a:cubicBezTo>
                  <a:cubicBezTo>
                    <a:pt x="288" y="20"/>
                    <a:pt x="289" y="20"/>
                    <a:pt x="291" y="21"/>
                  </a:cubicBezTo>
                  <a:cubicBezTo>
                    <a:pt x="292" y="21"/>
                    <a:pt x="292" y="22"/>
                    <a:pt x="293" y="22"/>
                  </a:cubicBezTo>
                  <a:cubicBezTo>
                    <a:pt x="294" y="24"/>
                    <a:pt x="295" y="25"/>
                    <a:pt x="296" y="26"/>
                  </a:cubicBezTo>
                  <a:cubicBezTo>
                    <a:pt x="296" y="26"/>
                    <a:pt x="296" y="26"/>
                    <a:pt x="296" y="26"/>
                  </a:cubicBezTo>
                  <a:cubicBezTo>
                    <a:pt x="296" y="26"/>
                    <a:pt x="296" y="26"/>
                    <a:pt x="300" y="28"/>
                  </a:cubicBezTo>
                  <a:cubicBezTo>
                    <a:pt x="303" y="29"/>
                    <a:pt x="301" y="28"/>
                    <a:pt x="304" y="27"/>
                  </a:cubicBezTo>
                  <a:cubicBezTo>
                    <a:pt x="306" y="27"/>
                    <a:pt x="304" y="27"/>
                    <a:pt x="305" y="27"/>
                  </a:cubicBezTo>
                  <a:cubicBezTo>
                    <a:pt x="306" y="27"/>
                    <a:pt x="308" y="27"/>
                    <a:pt x="308" y="27"/>
                  </a:cubicBezTo>
                  <a:cubicBezTo>
                    <a:pt x="308" y="27"/>
                    <a:pt x="308" y="27"/>
                    <a:pt x="309" y="28"/>
                  </a:cubicBezTo>
                  <a:cubicBezTo>
                    <a:pt x="310" y="29"/>
                    <a:pt x="310" y="29"/>
                    <a:pt x="310" y="30"/>
                  </a:cubicBezTo>
                  <a:cubicBezTo>
                    <a:pt x="311" y="31"/>
                    <a:pt x="312" y="32"/>
                    <a:pt x="312" y="33"/>
                  </a:cubicBezTo>
                  <a:cubicBezTo>
                    <a:pt x="313" y="34"/>
                    <a:pt x="313" y="34"/>
                    <a:pt x="313" y="35"/>
                  </a:cubicBezTo>
                  <a:cubicBezTo>
                    <a:pt x="314" y="36"/>
                    <a:pt x="314" y="36"/>
                    <a:pt x="315" y="37"/>
                  </a:cubicBezTo>
                  <a:cubicBezTo>
                    <a:pt x="315" y="37"/>
                    <a:pt x="315" y="37"/>
                    <a:pt x="315" y="37"/>
                  </a:cubicBezTo>
                  <a:cubicBezTo>
                    <a:pt x="315" y="37"/>
                    <a:pt x="315" y="37"/>
                    <a:pt x="326" y="36"/>
                  </a:cubicBezTo>
                  <a:cubicBezTo>
                    <a:pt x="337" y="36"/>
                    <a:pt x="326" y="36"/>
                    <a:pt x="326" y="36"/>
                  </a:cubicBezTo>
                  <a:cubicBezTo>
                    <a:pt x="326" y="36"/>
                    <a:pt x="326" y="36"/>
                    <a:pt x="329" y="37"/>
                  </a:cubicBezTo>
                  <a:cubicBezTo>
                    <a:pt x="332" y="38"/>
                    <a:pt x="332" y="38"/>
                    <a:pt x="335" y="38"/>
                  </a:cubicBezTo>
                  <a:cubicBezTo>
                    <a:pt x="338" y="38"/>
                    <a:pt x="335" y="38"/>
                    <a:pt x="338" y="38"/>
                  </a:cubicBezTo>
                  <a:cubicBezTo>
                    <a:pt x="339" y="38"/>
                    <a:pt x="339" y="38"/>
                    <a:pt x="340" y="38"/>
                  </a:cubicBezTo>
                  <a:cubicBezTo>
                    <a:pt x="340" y="38"/>
                    <a:pt x="343" y="39"/>
                    <a:pt x="345" y="40"/>
                  </a:cubicBezTo>
                  <a:cubicBezTo>
                    <a:pt x="346" y="40"/>
                    <a:pt x="346" y="39"/>
                    <a:pt x="349" y="40"/>
                  </a:cubicBezTo>
                  <a:cubicBezTo>
                    <a:pt x="352" y="40"/>
                    <a:pt x="349" y="40"/>
                    <a:pt x="349" y="40"/>
                  </a:cubicBezTo>
                  <a:cubicBezTo>
                    <a:pt x="349" y="40"/>
                    <a:pt x="349" y="40"/>
                    <a:pt x="350" y="37"/>
                  </a:cubicBezTo>
                  <a:cubicBezTo>
                    <a:pt x="350" y="34"/>
                    <a:pt x="350" y="37"/>
                    <a:pt x="349" y="36"/>
                  </a:cubicBezTo>
                  <a:cubicBezTo>
                    <a:pt x="348" y="35"/>
                    <a:pt x="349" y="36"/>
                    <a:pt x="349" y="34"/>
                  </a:cubicBezTo>
                  <a:cubicBezTo>
                    <a:pt x="349" y="32"/>
                    <a:pt x="349" y="34"/>
                    <a:pt x="350" y="33"/>
                  </a:cubicBezTo>
                  <a:cubicBezTo>
                    <a:pt x="352" y="32"/>
                    <a:pt x="350" y="33"/>
                    <a:pt x="351" y="33"/>
                  </a:cubicBezTo>
                  <a:cubicBezTo>
                    <a:pt x="353" y="33"/>
                    <a:pt x="354" y="34"/>
                    <a:pt x="358" y="34"/>
                  </a:cubicBezTo>
                  <a:cubicBezTo>
                    <a:pt x="358" y="34"/>
                    <a:pt x="359" y="33"/>
                    <a:pt x="359" y="32"/>
                  </a:cubicBezTo>
                  <a:cubicBezTo>
                    <a:pt x="360" y="31"/>
                    <a:pt x="359" y="32"/>
                    <a:pt x="358" y="28"/>
                  </a:cubicBezTo>
                  <a:cubicBezTo>
                    <a:pt x="356" y="24"/>
                    <a:pt x="359" y="28"/>
                    <a:pt x="362" y="28"/>
                  </a:cubicBezTo>
                  <a:cubicBezTo>
                    <a:pt x="365" y="28"/>
                    <a:pt x="364" y="28"/>
                    <a:pt x="364" y="28"/>
                  </a:cubicBezTo>
                  <a:cubicBezTo>
                    <a:pt x="364" y="28"/>
                    <a:pt x="364" y="28"/>
                    <a:pt x="364" y="28"/>
                  </a:cubicBezTo>
                  <a:cubicBezTo>
                    <a:pt x="364" y="28"/>
                    <a:pt x="364" y="28"/>
                    <a:pt x="365" y="26"/>
                  </a:cubicBezTo>
                  <a:cubicBezTo>
                    <a:pt x="366" y="25"/>
                    <a:pt x="365" y="26"/>
                    <a:pt x="366" y="25"/>
                  </a:cubicBezTo>
                  <a:cubicBezTo>
                    <a:pt x="366" y="25"/>
                    <a:pt x="367" y="24"/>
                    <a:pt x="367" y="24"/>
                  </a:cubicBezTo>
                  <a:cubicBezTo>
                    <a:pt x="367" y="24"/>
                    <a:pt x="367" y="24"/>
                    <a:pt x="369" y="22"/>
                  </a:cubicBezTo>
                  <a:cubicBezTo>
                    <a:pt x="372" y="20"/>
                    <a:pt x="369" y="22"/>
                    <a:pt x="369" y="22"/>
                  </a:cubicBezTo>
                  <a:cubicBezTo>
                    <a:pt x="369" y="22"/>
                    <a:pt x="369" y="22"/>
                    <a:pt x="372" y="23"/>
                  </a:cubicBezTo>
                  <a:cubicBezTo>
                    <a:pt x="374" y="24"/>
                    <a:pt x="372" y="23"/>
                    <a:pt x="374" y="24"/>
                  </a:cubicBezTo>
                  <a:cubicBezTo>
                    <a:pt x="377" y="25"/>
                    <a:pt x="375" y="23"/>
                    <a:pt x="375" y="23"/>
                  </a:cubicBezTo>
                  <a:cubicBezTo>
                    <a:pt x="375" y="23"/>
                    <a:pt x="375" y="23"/>
                    <a:pt x="377" y="22"/>
                  </a:cubicBezTo>
                  <a:cubicBezTo>
                    <a:pt x="380" y="21"/>
                    <a:pt x="378" y="22"/>
                    <a:pt x="378" y="19"/>
                  </a:cubicBezTo>
                  <a:cubicBezTo>
                    <a:pt x="379" y="17"/>
                    <a:pt x="378" y="19"/>
                    <a:pt x="378" y="19"/>
                  </a:cubicBezTo>
                  <a:cubicBezTo>
                    <a:pt x="378" y="19"/>
                    <a:pt x="378" y="20"/>
                    <a:pt x="381" y="19"/>
                  </a:cubicBezTo>
                  <a:cubicBezTo>
                    <a:pt x="383" y="19"/>
                    <a:pt x="381" y="19"/>
                    <a:pt x="383" y="19"/>
                  </a:cubicBezTo>
                  <a:cubicBezTo>
                    <a:pt x="385" y="20"/>
                    <a:pt x="383" y="19"/>
                    <a:pt x="383" y="19"/>
                  </a:cubicBezTo>
                  <a:cubicBezTo>
                    <a:pt x="383" y="18"/>
                    <a:pt x="383" y="18"/>
                    <a:pt x="383" y="18"/>
                  </a:cubicBezTo>
                  <a:cubicBezTo>
                    <a:pt x="383" y="17"/>
                    <a:pt x="384" y="17"/>
                    <a:pt x="384" y="17"/>
                  </a:cubicBezTo>
                  <a:cubicBezTo>
                    <a:pt x="384" y="17"/>
                    <a:pt x="384" y="17"/>
                    <a:pt x="386" y="17"/>
                  </a:cubicBezTo>
                  <a:cubicBezTo>
                    <a:pt x="388" y="17"/>
                    <a:pt x="386" y="17"/>
                    <a:pt x="390" y="17"/>
                  </a:cubicBezTo>
                  <a:cubicBezTo>
                    <a:pt x="393" y="17"/>
                    <a:pt x="390" y="17"/>
                    <a:pt x="391" y="17"/>
                  </a:cubicBezTo>
                  <a:cubicBezTo>
                    <a:pt x="392" y="18"/>
                    <a:pt x="395" y="18"/>
                    <a:pt x="395" y="18"/>
                  </a:cubicBezTo>
                  <a:cubicBezTo>
                    <a:pt x="395" y="17"/>
                    <a:pt x="396" y="16"/>
                    <a:pt x="396" y="15"/>
                  </a:cubicBezTo>
                  <a:cubicBezTo>
                    <a:pt x="396" y="15"/>
                    <a:pt x="396" y="15"/>
                    <a:pt x="397" y="14"/>
                  </a:cubicBezTo>
                  <a:cubicBezTo>
                    <a:pt x="397" y="14"/>
                    <a:pt x="400" y="14"/>
                    <a:pt x="400" y="14"/>
                  </a:cubicBezTo>
                  <a:lnTo>
                    <a:pt x="400" y="13"/>
                  </a:lnTo>
                  <a:close/>
                  <a:moveTo>
                    <a:pt x="438" y="25"/>
                  </a:moveTo>
                  <a:cubicBezTo>
                    <a:pt x="438" y="26"/>
                    <a:pt x="438" y="27"/>
                    <a:pt x="438" y="28"/>
                  </a:cubicBezTo>
                  <a:cubicBezTo>
                    <a:pt x="438" y="29"/>
                    <a:pt x="438" y="29"/>
                    <a:pt x="439" y="30"/>
                  </a:cubicBezTo>
                  <a:cubicBezTo>
                    <a:pt x="438" y="30"/>
                    <a:pt x="438" y="30"/>
                    <a:pt x="437" y="30"/>
                  </a:cubicBezTo>
                  <a:cubicBezTo>
                    <a:pt x="436" y="29"/>
                    <a:pt x="436" y="29"/>
                    <a:pt x="435" y="28"/>
                  </a:cubicBezTo>
                  <a:cubicBezTo>
                    <a:pt x="434" y="26"/>
                    <a:pt x="433" y="26"/>
                    <a:pt x="431" y="25"/>
                  </a:cubicBezTo>
                  <a:cubicBezTo>
                    <a:pt x="430" y="24"/>
                    <a:pt x="429" y="24"/>
                    <a:pt x="428" y="24"/>
                  </a:cubicBezTo>
                  <a:cubicBezTo>
                    <a:pt x="428" y="24"/>
                    <a:pt x="428" y="25"/>
                    <a:pt x="429" y="25"/>
                  </a:cubicBezTo>
                  <a:cubicBezTo>
                    <a:pt x="429" y="26"/>
                    <a:pt x="429" y="27"/>
                    <a:pt x="430" y="28"/>
                  </a:cubicBezTo>
                  <a:cubicBezTo>
                    <a:pt x="429" y="27"/>
                    <a:pt x="429" y="27"/>
                    <a:pt x="428" y="27"/>
                  </a:cubicBezTo>
                  <a:cubicBezTo>
                    <a:pt x="427" y="26"/>
                    <a:pt x="427" y="25"/>
                    <a:pt x="426" y="24"/>
                  </a:cubicBezTo>
                  <a:cubicBezTo>
                    <a:pt x="426" y="24"/>
                    <a:pt x="426" y="24"/>
                    <a:pt x="425" y="23"/>
                  </a:cubicBezTo>
                  <a:cubicBezTo>
                    <a:pt x="425" y="23"/>
                    <a:pt x="425" y="23"/>
                    <a:pt x="424" y="23"/>
                  </a:cubicBezTo>
                  <a:cubicBezTo>
                    <a:pt x="424" y="22"/>
                    <a:pt x="424" y="22"/>
                    <a:pt x="423" y="21"/>
                  </a:cubicBezTo>
                  <a:cubicBezTo>
                    <a:pt x="423" y="21"/>
                    <a:pt x="422" y="20"/>
                    <a:pt x="422" y="20"/>
                  </a:cubicBezTo>
                  <a:cubicBezTo>
                    <a:pt x="421" y="20"/>
                    <a:pt x="421" y="21"/>
                    <a:pt x="421" y="21"/>
                  </a:cubicBezTo>
                  <a:cubicBezTo>
                    <a:pt x="421" y="21"/>
                    <a:pt x="420" y="21"/>
                    <a:pt x="419" y="21"/>
                  </a:cubicBezTo>
                  <a:cubicBezTo>
                    <a:pt x="418" y="20"/>
                    <a:pt x="418" y="20"/>
                    <a:pt x="415" y="19"/>
                  </a:cubicBezTo>
                  <a:cubicBezTo>
                    <a:pt x="412" y="18"/>
                    <a:pt x="412" y="18"/>
                    <a:pt x="412" y="18"/>
                  </a:cubicBezTo>
                  <a:cubicBezTo>
                    <a:pt x="410" y="19"/>
                    <a:pt x="409" y="19"/>
                    <a:pt x="407" y="19"/>
                  </a:cubicBezTo>
                  <a:cubicBezTo>
                    <a:pt x="407" y="19"/>
                    <a:pt x="407" y="19"/>
                    <a:pt x="407" y="20"/>
                  </a:cubicBezTo>
                  <a:cubicBezTo>
                    <a:pt x="405" y="19"/>
                    <a:pt x="404" y="19"/>
                    <a:pt x="402" y="18"/>
                  </a:cubicBezTo>
                  <a:cubicBezTo>
                    <a:pt x="402" y="19"/>
                    <a:pt x="402" y="19"/>
                    <a:pt x="402" y="20"/>
                  </a:cubicBezTo>
                  <a:cubicBezTo>
                    <a:pt x="400" y="20"/>
                    <a:pt x="399" y="20"/>
                    <a:pt x="398" y="20"/>
                  </a:cubicBezTo>
                  <a:cubicBezTo>
                    <a:pt x="397" y="20"/>
                    <a:pt x="397" y="20"/>
                    <a:pt x="396" y="20"/>
                  </a:cubicBezTo>
                  <a:cubicBezTo>
                    <a:pt x="395" y="21"/>
                    <a:pt x="395" y="21"/>
                    <a:pt x="394" y="21"/>
                  </a:cubicBezTo>
                  <a:cubicBezTo>
                    <a:pt x="392" y="21"/>
                    <a:pt x="391" y="22"/>
                    <a:pt x="390" y="22"/>
                  </a:cubicBezTo>
                  <a:cubicBezTo>
                    <a:pt x="388" y="21"/>
                    <a:pt x="387" y="21"/>
                    <a:pt x="385" y="21"/>
                  </a:cubicBezTo>
                  <a:cubicBezTo>
                    <a:pt x="386" y="22"/>
                    <a:pt x="386" y="22"/>
                    <a:pt x="387" y="23"/>
                  </a:cubicBezTo>
                  <a:cubicBezTo>
                    <a:pt x="390" y="24"/>
                    <a:pt x="391" y="24"/>
                    <a:pt x="395" y="25"/>
                  </a:cubicBezTo>
                  <a:cubicBezTo>
                    <a:pt x="395" y="26"/>
                    <a:pt x="395" y="27"/>
                    <a:pt x="395" y="29"/>
                  </a:cubicBezTo>
                  <a:cubicBezTo>
                    <a:pt x="395" y="29"/>
                    <a:pt x="395" y="29"/>
                    <a:pt x="395" y="30"/>
                  </a:cubicBezTo>
                  <a:cubicBezTo>
                    <a:pt x="394" y="30"/>
                    <a:pt x="393" y="31"/>
                    <a:pt x="392" y="31"/>
                  </a:cubicBezTo>
                  <a:cubicBezTo>
                    <a:pt x="390" y="31"/>
                    <a:pt x="388" y="31"/>
                    <a:pt x="386" y="30"/>
                  </a:cubicBezTo>
                  <a:cubicBezTo>
                    <a:pt x="384" y="30"/>
                    <a:pt x="383" y="30"/>
                    <a:pt x="381" y="30"/>
                  </a:cubicBezTo>
                  <a:cubicBezTo>
                    <a:pt x="379" y="29"/>
                    <a:pt x="378" y="29"/>
                    <a:pt x="376" y="29"/>
                  </a:cubicBezTo>
                  <a:cubicBezTo>
                    <a:pt x="374" y="29"/>
                    <a:pt x="373" y="29"/>
                    <a:pt x="370" y="30"/>
                  </a:cubicBezTo>
                  <a:cubicBezTo>
                    <a:pt x="370" y="30"/>
                    <a:pt x="370" y="31"/>
                    <a:pt x="369" y="31"/>
                  </a:cubicBezTo>
                  <a:cubicBezTo>
                    <a:pt x="370" y="32"/>
                    <a:pt x="371" y="33"/>
                    <a:pt x="372" y="33"/>
                  </a:cubicBezTo>
                  <a:cubicBezTo>
                    <a:pt x="373" y="34"/>
                    <a:pt x="374" y="35"/>
                    <a:pt x="375" y="36"/>
                  </a:cubicBezTo>
                  <a:cubicBezTo>
                    <a:pt x="377" y="36"/>
                    <a:pt x="378" y="37"/>
                    <a:pt x="380" y="37"/>
                  </a:cubicBezTo>
                  <a:cubicBezTo>
                    <a:pt x="382" y="37"/>
                    <a:pt x="383" y="37"/>
                    <a:pt x="385" y="36"/>
                  </a:cubicBezTo>
                  <a:cubicBezTo>
                    <a:pt x="388" y="36"/>
                    <a:pt x="389" y="37"/>
                    <a:pt x="392" y="37"/>
                  </a:cubicBezTo>
                  <a:cubicBezTo>
                    <a:pt x="393" y="37"/>
                    <a:pt x="394" y="37"/>
                    <a:pt x="395" y="38"/>
                  </a:cubicBezTo>
                  <a:cubicBezTo>
                    <a:pt x="394" y="39"/>
                    <a:pt x="393" y="39"/>
                    <a:pt x="392" y="40"/>
                  </a:cubicBezTo>
                  <a:cubicBezTo>
                    <a:pt x="389" y="40"/>
                    <a:pt x="388" y="40"/>
                    <a:pt x="385" y="40"/>
                  </a:cubicBezTo>
                  <a:cubicBezTo>
                    <a:pt x="383" y="39"/>
                    <a:pt x="383" y="39"/>
                    <a:pt x="381" y="39"/>
                  </a:cubicBezTo>
                  <a:cubicBezTo>
                    <a:pt x="379" y="39"/>
                    <a:pt x="378" y="39"/>
                    <a:pt x="377" y="38"/>
                  </a:cubicBezTo>
                  <a:cubicBezTo>
                    <a:pt x="375" y="38"/>
                    <a:pt x="375" y="38"/>
                    <a:pt x="374" y="38"/>
                  </a:cubicBezTo>
                  <a:cubicBezTo>
                    <a:pt x="374" y="39"/>
                    <a:pt x="374" y="39"/>
                    <a:pt x="374" y="40"/>
                  </a:cubicBezTo>
                  <a:cubicBezTo>
                    <a:pt x="377" y="40"/>
                    <a:pt x="378" y="40"/>
                    <a:pt x="380" y="41"/>
                  </a:cubicBezTo>
                  <a:cubicBezTo>
                    <a:pt x="381" y="42"/>
                    <a:pt x="381" y="42"/>
                    <a:pt x="381" y="43"/>
                  </a:cubicBezTo>
                  <a:cubicBezTo>
                    <a:pt x="382" y="44"/>
                    <a:pt x="382" y="44"/>
                    <a:pt x="382" y="45"/>
                  </a:cubicBezTo>
                  <a:cubicBezTo>
                    <a:pt x="384" y="45"/>
                    <a:pt x="385" y="46"/>
                    <a:pt x="386" y="46"/>
                  </a:cubicBezTo>
                  <a:cubicBezTo>
                    <a:pt x="387" y="45"/>
                    <a:pt x="388" y="45"/>
                    <a:pt x="389" y="45"/>
                  </a:cubicBezTo>
                  <a:cubicBezTo>
                    <a:pt x="391" y="44"/>
                    <a:pt x="392" y="44"/>
                    <a:pt x="394" y="44"/>
                  </a:cubicBezTo>
                  <a:cubicBezTo>
                    <a:pt x="395" y="44"/>
                    <a:pt x="396" y="44"/>
                    <a:pt x="397" y="45"/>
                  </a:cubicBezTo>
                  <a:cubicBezTo>
                    <a:pt x="398" y="45"/>
                    <a:pt x="398" y="45"/>
                    <a:pt x="399" y="45"/>
                  </a:cubicBezTo>
                  <a:cubicBezTo>
                    <a:pt x="401" y="45"/>
                    <a:pt x="401" y="45"/>
                    <a:pt x="403" y="45"/>
                  </a:cubicBezTo>
                  <a:cubicBezTo>
                    <a:pt x="403" y="45"/>
                    <a:pt x="403" y="45"/>
                    <a:pt x="405" y="45"/>
                  </a:cubicBezTo>
                  <a:cubicBezTo>
                    <a:pt x="406" y="46"/>
                    <a:pt x="408" y="46"/>
                    <a:pt x="408" y="46"/>
                  </a:cubicBezTo>
                  <a:cubicBezTo>
                    <a:pt x="408" y="47"/>
                    <a:pt x="408" y="47"/>
                    <a:pt x="408" y="48"/>
                  </a:cubicBezTo>
                  <a:cubicBezTo>
                    <a:pt x="409" y="48"/>
                    <a:pt x="409" y="49"/>
                    <a:pt x="411" y="49"/>
                  </a:cubicBezTo>
                  <a:cubicBezTo>
                    <a:pt x="412" y="49"/>
                    <a:pt x="413" y="49"/>
                    <a:pt x="415" y="49"/>
                  </a:cubicBezTo>
                  <a:cubicBezTo>
                    <a:pt x="416" y="50"/>
                    <a:pt x="417" y="50"/>
                    <a:pt x="418" y="51"/>
                  </a:cubicBezTo>
                  <a:cubicBezTo>
                    <a:pt x="418" y="51"/>
                    <a:pt x="418" y="52"/>
                    <a:pt x="418" y="52"/>
                  </a:cubicBezTo>
                  <a:cubicBezTo>
                    <a:pt x="419" y="53"/>
                    <a:pt x="420" y="53"/>
                    <a:pt x="421" y="54"/>
                  </a:cubicBezTo>
                  <a:cubicBezTo>
                    <a:pt x="422" y="54"/>
                    <a:pt x="422" y="54"/>
                    <a:pt x="423" y="54"/>
                  </a:cubicBezTo>
                  <a:cubicBezTo>
                    <a:pt x="424" y="55"/>
                    <a:pt x="424" y="55"/>
                    <a:pt x="425" y="56"/>
                  </a:cubicBezTo>
                  <a:cubicBezTo>
                    <a:pt x="425" y="57"/>
                    <a:pt x="425" y="57"/>
                    <a:pt x="426" y="58"/>
                  </a:cubicBezTo>
                  <a:cubicBezTo>
                    <a:pt x="428" y="60"/>
                    <a:pt x="429" y="60"/>
                    <a:pt x="432" y="62"/>
                  </a:cubicBezTo>
                  <a:cubicBezTo>
                    <a:pt x="432" y="63"/>
                    <a:pt x="432" y="63"/>
                    <a:pt x="433" y="64"/>
                  </a:cubicBezTo>
                  <a:cubicBezTo>
                    <a:pt x="433" y="66"/>
                    <a:pt x="434" y="67"/>
                    <a:pt x="434" y="67"/>
                  </a:cubicBezTo>
                  <a:cubicBezTo>
                    <a:pt x="435" y="67"/>
                    <a:pt x="435" y="67"/>
                    <a:pt x="436" y="68"/>
                  </a:cubicBezTo>
                  <a:cubicBezTo>
                    <a:pt x="437" y="68"/>
                    <a:pt x="437" y="68"/>
                    <a:pt x="438" y="69"/>
                  </a:cubicBezTo>
                  <a:cubicBezTo>
                    <a:pt x="438" y="70"/>
                    <a:pt x="439" y="70"/>
                    <a:pt x="439" y="71"/>
                  </a:cubicBezTo>
                  <a:cubicBezTo>
                    <a:pt x="439" y="71"/>
                    <a:pt x="439" y="71"/>
                    <a:pt x="440" y="72"/>
                  </a:cubicBezTo>
                  <a:cubicBezTo>
                    <a:pt x="438" y="72"/>
                    <a:pt x="438" y="71"/>
                    <a:pt x="437" y="71"/>
                  </a:cubicBezTo>
                  <a:cubicBezTo>
                    <a:pt x="437" y="71"/>
                    <a:pt x="436" y="71"/>
                    <a:pt x="436" y="72"/>
                  </a:cubicBezTo>
                  <a:cubicBezTo>
                    <a:pt x="436" y="73"/>
                    <a:pt x="436" y="73"/>
                    <a:pt x="436" y="74"/>
                  </a:cubicBezTo>
                  <a:cubicBezTo>
                    <a:pt x="436" y="75"/>
                    <a:pt x="436" y="73"/>
                    <a:pt x="436" y="75"/>
                  </a:cubicBezTo>
                  <a:cubicBezTo>
                    <a:pt x="436" y="76"/>
                    <a:pt x="437" y="77"/>
                    <a:pt x="437" y="77"/>
                  </a:cubicBezTo>
                  <a:cubicBezTo>
                    <a:pt x="439" y="78"/>
                    <a:pt x="439" y="78"/>
                    <a:pt x="440" y="79"/>
                  </a:cubicBezTo>
                  <a:cubicBezTo>
                    <a:pt x="442" y="79"/>
                    <a:pt x="442" y="79"/>
                    <a:pt x="444" y="79"/>
                  </a:cubicBezTo>
                  <a:cubicBezTo>
                    <a:pt x="444" y="78"/>
                    <a:pt x="444" y="77"/>
                    <a:pt x="444" y="77"/>
                  </a:cubicBezTo>
                  <a:cubicBezTo>
                    <a:pt x="444" y="77"/>
                    <a:pt x="445" y="77"/>
                    <a:pt x="445" y="77"/>
                  </a:cubicBezTo>
                  <a:cubicBezTo>
                    <a:pt x="446" y="77"/>
                    <a:pt x="444" y="75"/>
                    <a:pt x="446" y="77"/>
                  </a:cubicBezTo>
                  <a:cubicBezTo>
                    <a:pt x="448" y="78"/>
                    <a:pt x="447" y="77"/>
                    <a:pt x="448" y="78"/>
                  </a:cubicBezTo>
                  <a:cubicBezTo>
                    <a:pt x="449" y="79"/>
                    <a:pt x="450" y="80"/>
                    <a:pt x="450" y="80"/>
                  </a:cubicBezTo>
                  <a:cubicBezTo>
                    <a:pt x="451" y="80"/>
                    <a:pt x="452" y="81"/>
                    <a:pt x="453" y="81"/>
                  </a:cubicBezTo>
                  <a:cubicBezTo>
                    <a:pt x="454" y="81"/>
                    <a:pt x="454" y="81"/>
                    <a:pt x="455" y="81"/>
                  </a:cubicBezTo>
                  <a:cubicBezTo>
                    <a:pt x="455" y="81"/>
                    <a:pt x="456" y="80"/>
                    <a:pt x="457" y="82"/>
                  </a:cubicBezTo>
                  <a:cubicBezTo>
                    <a:pt x="458" y="84"/>
                    <a:pt x="458" y="83"/>
                    <a:pt x="458" y="84"/>
                  </a:cubicBezTo>
                  <a:cubicBezTo>
                    <a:pt x="457" y="85"/>
                    <a:pt x="459" y="85"/>
                    <a:pt x="457" y="85"/>
                  </a:cubicBezTo>
                  <a:cubicBezTo>
                    <a:pt x="455" y="85"/>
                    <a:pt x="451" y="84"/>
                    <a:pt x="451" y="84"/>
                  </a:cubicBezTo>
                  <a:cubicBezTo>
                    <a:pt x="450" y="84"/>
                    <a:pt x="450" y="83"/>
                    <a:pt x="449" y="83"/>
                  </a:cubicBezTo>
                  <a:cubicBezTo>
                    <a:pt x="447" y="83"/>
                    <a:pt x="446" y="82"/>
                    <a:pt x="445" y="82"/>
                  </a:cubicBezTo>
                  <a:cubicBezTo>
                    <a:pt x="445" y="82"/>
                    <a:pt x="445" y="82"/>
                    <a:pt x="444" y="82"/>
                  </a:cubicBezTo>
                  <a:cubicBezTo>
                    <a:pt x="443" y="83"/>
                    <a:pt x="443" y="83"/>
                    <a:pt x="443" y="83"/>
                  </a:cubicBezTo>
                  <a:cubicBezTo>
                    <a:pt x="443" y="84"/>
                    <a:pt x="442" y="83"/>
                    <a:pt x="443" y="84"/>
                  </a:cubicBezTo>
                  <a:cubicBezTo>
                    <a:pt x="443" y="85"/>
                    <a:pt x="443" y="85"/>
                    <a:pt x="443" y="85"/>
                  </a:cubicBezTo>
                  <a:cubicBezTo>
                    <a:pt x="443" y="85"/>
                    <a:pt x="442" y="86"/>
                    <a:pt x="442" y="86"/>
                  </a:cubicBezTo>
                  <a:cubicBezTo>
                    <a:pt x="442" y="86"/>
                    <a:pt x="440" y="86"/>
                    <a:pt x="440" y="87"/>
                  </a:cubicBezTo>
                  <a:cubicBezTo>
                    <a:pt x="440" y="87"/>
                    <a:pt x="440" y="87"/>
                    <a:pt x="440" y="87"/>
                  </a:cubicBezTo>
                  <a:cubicBezTo>
                    <a:pt x="440" y="88"/>
                    <a:pt x="441" y="88"/>
                    <a:pt x="441" y="88"/>
                  </a:cubicBezTo>
                  <a:cubicBezTo>
                    <a:pt x="442" y="88"/>
                    <a:pt x="442" y="89"/>
                    <a:pt x="443" y="89"/>
                  </a:cubicBezTo>
                  <a:cubicBezTo>
                    <a:pt x="444" y="89"/>
                    <a:pt x="445" y="89"/>
                    <a:pt x="446" y="90"/>
                  </a:cubicBezTo>
                  <a:cubicBezTo>
                    <a:pt x="446" y="90"/>
                    <a:pt x="447" y="90"/>
                    <a:pt x="446" y="91"/>
                  </a:cubicBezTo>
                  <a:cubicBezTo>
                    <a:pt x="445" y="91"/>
                    <a:pt x="445" y="91"/>
                    <a:pt x="445" y="91"/>
                  </a:cubicBezTo>
                  <a:cubicBezTo>
                    <a:pt x="447" y="92"/>
                    <a:pt x="447" y="92"/>
                    <a:pt x="448" y="93"/>
                  </a:cubicBezTo>
                  <a:cubicBezTo>
                    <a:pt x="449" y="93"/>
                    <a:pt x="450" y="93"/>
                    <a:pt x="451" y="93"/>
                  </a:cubicBezTo>
                  <a:cubicBezTo>
                    <a:pt x="451" y="92"/>
                    <a:pt x="452" y="92"/>
                    <a:pt x="452" y="91"/>
                  </a:cubicBezTo>
                  <a:cubicBezTo>
                    <a:pt x="452" y="91"/>
                    <a:pt x="452" y="90"/>
                    <a:pt x="452" y="90"/>
                  </a:cubicBezTo>
                  <a:cubicBezTo>
                    <a:pt x="451" y="89"/>
                    <a:pt x="451" y="89"/>
                    <a:pt x="450" y="88"/>
                  </a:cubicBezTo>
                  <a:cubicBezTo>
                    <a:pt x="450" y="88"/>
                    <a:pt x="450" y="87"/>
                    <a:pt x="449" y="87"/>
                  </a:cubicBezTo>
                  <a:cubicBezTo>
                    <a:pt x="451" y="87"/>
                    <a:pt x="451" y="87"/>
                    <a:pt x="452" y="87"/>
                  </a:cubicBezTo>
                  <a:cubicBezTo>
                    <a:pt x="453" y="87"/>
                    <a:pt x="454" y="87"/>
                    <a:pt x="455" y="88"/>
                  </a:cubicBezTo>
                  <a:cubicBezTo>
                    <a:pt x="455" y="88"/>
                    <a:pt x="457" y="88"/>
                    <a:pt x="458" y="89"/>
                  </a:cubicBezTo>
                  <a:cubicBezTo>
                    <a:pt x="459" y="89"/>
                    <a:pt x="458" y="90"/>
                    <a:pt x="458" y="91"/>
                  </a:cubicBezTo>
                  <a:cubicBezTo>
                    <a:pt x="457" y="91"/>
                    <a:pt x="457" y="92"/>
                    <a:pt x="457" y="92"/>
                  </a:cubicBezTo>
                  <a:cubicBezTo>
                    <a:pt x="457" y="93"/>
                    <a:pt x="457" y="93"/>
                    <a:pt x="457" y="93"/>
                  </a:cubicBezTo>
                  <a:cubicBezTo>
                    <a:pt x="457" y="93"/>
                    <a:pt x="456" y="91"/>
                    <a:pt x="457" y="93"/>
                  </a:cubicBezTo>
                  <a:cubicBezTo>
                    <a:pt x="458" y="95"/>
                    <a:pt x="460" y="96"/>
                    <a:pt x="460" y="96"/>
                  </a:cubicBezTo>
                  <a:cubicBezTo>
                    <a:pt x="460" y="96"/>
                    <a:pt x="459" y="97"/>
                    <a:pt x="458" y="97"/>
                  </a:cubicBezTo>
                  <a:cubicBezTo>
                    <a:pt x="457" y="97"/>
                    <a:pt x="457" y="97"/>
                    <a:pt x="457" y="97"/>
                  </a:cubicBezTo>
                  <a:cubicBezTo>
                    <a:pt x="455" y="97"/>
                    <a:pt x="455" y="97"/>
                    <a:pt x="453" y="96"/>
                  </a:cubicBezTo>
                  <a:cubicBezTo>
                    <a:pt x="452" y="96"/>
                    <a:pt x="452" y="96"/>
                    <a:pt x="452" y="96"/>
                  </a:cubicBezTo>
                  <a:cubicBezTo>
                    <a:pt x="452" y="98"/>
                    <a:pt x="452" y="98"/>
                    <a:pt x="452" y="98"/>
                  </a:cubicBezTo>
                  <a:cubicBezTo>
                    <a:pt x="452" y="98"/>
                    <a:pt x="455" y="99"/>
                    <a:pt x="453" y="99"/>
                  </a:cubicBezTo>
                  <a:cubicBezTo>
                    <a:pt x="451" y="99"/>
                    <a:pt x="451" y="99"/>
                    <a:pt x="451" y="99"/>
                  </a:cubicBezTo>
                  <a:cubicBezTo>
                    <a:pt x="451" y="99"/>
                    <a:pt x="451" y="99"/>
                    <a:pt x="450" y="100"/>
                  </a:cubicBezTo>
                  <a:cubicBezTo>
                    <a:pt x="450" y="102"/>
                    <a:pt x="451" y="103"/>
                    <a:pt x="451" y="103"/>
                  </a:cubicBezTo>
                  <a:cubicBezTo>
                    <a:pt x="452" y="103"/>
                    <a:pt x="452" y="104"/>
                    <a:pt x="453" y="104"/>
                  </a:cubicBezTo>
                  <a:cubicBezTo>
                    <a:pt x="453" y="104"/>
                    <a:pt x="453" y="105"/>
                    <a:pt x="453" y="105"/>
                  </a:cubicBezTo>
                  <a:cubicBezTo>
                    <a:pt x="453" y="106"/>
                    <a:pt x="453" y="106"/>
                    <a:pt x="453" y="106"/>
                  </a:cubicBezTo>
                  <a:cubicBezTo>
                    <a:pt x="454" y="107"/>
                    <a:pt x="454" y="107"/>
                    <a:pt x="455" y="108"/>
                  </a:cubicBezTo>
                  <a:cubicBezTo>
                    <a:pt x="455" y="108"/>
                    <a:pt x="452" y="109"/>
                    <a:pt x="454" y="110"/>
                  </a:cubicBezTo>
                  <a:cubicBezTo>
                    <a:pt x="456" y="111"/>
                    <a:pt x="458" y="111"/>
                    <a:pt x="458" y="111"/>
                  </a:cubicBezTo>
                  <a:cubicBezTo>
                    <a:pt x="459" y="111"/>
                    <a:pt x="458" y="112"/>
                    <a:pt x="458" y="112"/>
                  </a:cubicBezTo>
                  <a:cubicBezTo>
                    <a:pt x="458" y="113"/>
                    <a:pt x="458" y="113"/>
                    <a:pt x="458" y="113"/>
                  </a:cubicBezTo>
                  <a:cubicBezTo>
                    <a:pt x="458" y="113"/>
                    <a:pt x="459" y="114"/>
                    <a:pt x="459" y="114"/>
                  </a:cubicBezTo>
                  <a:cubicBezTo>
                    <a:pt x="460" y="115"/>
                    <a:pt x="462" y="116"/>
                    <a:pt x="462" y="116"/>
                  </a:cubicBezTo>
                  <a:cubicBezTo>
                    <a:pt x="462" y="117"/>
                    <a:pt x="462" y="117"/>
                    <a:pt x="463" y="118"/>
                  </a:cubicBezTo>
                  <a:cubicBezTo>
                    <a:pt x="463" y="118"/>
                    <a:pt x="462" y="118"/>
                    <a:pt x="462" y="119"/>
                  </a:cubicBezTo>
                  <a:cubicBezTo>
                    <a:pt x="462" y="119"/>
                    <a:pt x="462" y="118"/>
                    <a:pt x="462" y="119"/>
                  </a:cubicBezTo>
                  <a:cubicBezTo>
                    <a:pt x="463" y="120"/>
                    <a:pt x="463" y="121"/>
                    <a:pt x="463" y="121"/>
                  </a:cubicBezTo>
                  <a:cubicBezTo>
                    <a:pt x="463" y="121"/>
                    <a:pt x="464" y="121"/>
                    <a:pt x="464" y="121"/>
                  </a:cubicBezTo>
                  <a:cubicBezTo>
                    <a:pt x="465" y="122"/>
                    <a:pt x="468" y="122"/>
                    <a:pt x="468" y="123"/>
                  </a:cubicBezTo>
                  <a:cubicBezTo>
                    <a:pt x="469" y="123"/>
                    <a:pt x="469" y="126"/>
                    <a:pt x="469" y="126"/>
                  </a:cubicBezTo>
                  <a:cubicBezTo>
                    <a:pt x="469" y="126"/>
                    <a:pt x="470" y="126"/>
                    <a:pt x="471" y="127"/>
                  </a:cubicBezTo>
                  <a:cubicBezTo>
                    <a:pt x="471" y="127"/>
                    <a:pt x="471" y="126"/>
                    <a:pt x="471" y="127"/>
                  </a:cubicBezTo>
                  <a:cubicBezTo>
                    <a:pt x="472" y="128"/>
                    <a:pt x="472" y="128"/>
                    <a:pt x="473" y="128"/>
                  </a:cubicBezTo>
                  <a:cubicBezTo>
                    <a:pt x="474" y="129"/>
                    <a:pt x="474" y="128"/>
                    <a:pt x="474" y="129"/>
                  </a:cubicBezTo>
                  <a:cubicBezTo>
                    <a:pt x="474" y="130"/>
                    <a:pt x="473" y="129"/>
                    <a:pt x="474" y="130"/>
                  </a:cubicBezTo>
                  <a:cubicBezTo>
                    <a:pt x="475" y="131"/>
                    <a:pt x="476" y="132"/>
                    <a:pt x="476" y="132"/>
                  </a:cubicBezTo>
                  <a:cubicBezTo>
                    <a:pt x="476" y="132"/>
                    <a:pt x="477" y="132"/>
                    <a:pt x="477" y="132"/>
                  </a:cubicBezTo>
                  <a:cubicBezTo>
                    <a:pt x="477" y="132"/>
                    <a:pt x="476" y="131"/>
                    <a:pt x="479" y="133"/>
                  </a:cubicBezTo>
                  <a:cubicBezTo>
                    <a:pt x="482" y="134"/>
                    <a:pt x="480" y="133"/>
                    <a:pt x="480" y="136"/>
                  </a:cubicBezTo>
                  <a:cubicBezTo>
                    <a:pt x="481" y="136"/>
                    <a:pt x="481" y="136"/>
                    <a:pt x="481" y="136"/>
                  </a:cubicBezTo>
                  <a:cubicBezTo>
                    <a:pt x="482" y="136"/>
                    <a:pt x="482" y="136"/>
                    <a:pt x="483" y="137"/>
                  </a:cubicBezTo>
                  <a:cubicBezTo>
                    <a:pt x="484" y="137"/>
                    <a:pt x="484" y="137"/>
                    <a:pt x="485" y="137"/>
                  </a:cubicBezTo>
                  <a:cubicBezTo>
                    <a:pt x="486" y="137"/>
                    <a:pt x="486" y="136"/>
                    <a:pt x="486" y="136"/>
                  </a:cubicBezTo>
                  <a:cubicBezTo>
                    <a:pt x="487" y="136"/>
                    <a:pt x="487" y="136"/>
                    <a:pt x="488" y="136"/>
                  </a:cubicBezTo>
                  <a:cubicBezTo>
                    <a:pt x="488" y="135"/>
                    <a:pt x="488" y="135"/>
                    <a:pt x="488" y="135"/>
                  </a:cubicBezTo>
                  <a:cubicBezTo>
                    <a:pt x="488" y="135"/>
                    <a:pt x="489" y="134"/>
                    <a:pt x="489" y="135"/>
                  </a:cubicBezTo>
                  <a:cubicBezTo>
                    <a:pt x="490" y="136"/>
                    <a:pt x="490" y="137"/>
                    <a:pt x="490" y="137"/>
                  </a:cubicBezTo>
                  <a:cubicBezTo>
                    <a:pt x="490" y="138"/>
                    <a:pt x="490" y="138"/>
                    <a:pt x="490" y="138"/>
                  </a:cubicBezTo>
                  <a:cubicBezTo>
                    <a:pt x="490" y="138"/>
                    <a:pt x="490" y="139"/>
                    <a:pt x="491" y="139"/>
                  </a:cubicBezTo>
                  <a:cubicBezTo>
                    <a:pt x="492" y="140"/>
                    <a:pt x="493" y="140"/>
                    <a:pt x="493" y="140"/>
                  </a:cubicBezTo>
                  <a:cubicBezTo>
                    <a:pt x="494" y="141"/>
                    <a:pt x="496" y="141"/>
                    <a:pt x="496" y="142"/>
                  </a:cubicBezTo>
                  <a:cubicBezTo>
                    <a:pt x="496" y="142"/>
                    <a:pt x="498" y="143"/>
                    <a:pt x="498" y="143"/>
                  </a:cubicBezTo>
                  <a:cubicBezTo>
                    <a:pt x="498" y="143"/>
                    <a:pt x="499" y="143"/>
                    <a:pt x="499" y="143"/>
                  </a:cubicBezTo>
                  <a:cubicBezTo>
                    <a:pt x="499" y="143"/>
                    <a:pt x="500" y="143"/>
                    <a:pt x="500" y="142"/>
                  </a:cubicBezTo>
                  <a:cubicBezTo>
                    <a:pt x="500" y="142"/>
                    <a:pt x="501" y="142"/>
                    <a:pt x="501" y="142"/>
                  </a:cubicBezTo>
                  <a:cubicBezTo>
                    <a:pt x="502" y="142"/>
                    <a:pt x="502" y="141"/>
                    <a:pt x="502" y="141"/>
                  </a:cubicBezTo>
                  <a:cubicBezTo>
                    <a:pt x="502" y="140"/>
                    <a:pt x="501" y="140"/>
                    <a:pt x="501" y="139"/>
                  </a:cubicBezTo>
                  <a:cubicBezTo>
                    <a:pt x="501" y="139"/>
                    <a:pt x="501" y="139"/>
                    <a:pt x="501" y="138"/>
                  </a:cubicBezTo>
                  <a:cubicBezTo>
                    <a:pt x="501" y="138"/>
                    <a:pt x="501" y="137"/>
                    <a:pt x="502" y="137"/>
                  </a:cubicBezTo>
                  <a:cubicBezTo>
                    <a:pt x="503" y="138"/>
                    <a:pt x="503" y="138"/>
                    <a:pt x="503" y="138"/>
                  </a:cubicBezTo>
                  <a:cubicBezTo>
                    <a:pt x="503" y="137"/>
                    <a:pt x="504" y="136"/>
                    <a:pt x="504" y="135"/>
                  </a:cubicBezTo>
                  <a:cubicBezTo>
                    <a:pt x="504" y="135"/>
                    <a:pt x="504" y="135"/>
                    <a:pt x="504" y="134"/>
                  </a:cubicBezTo>
                  <a:cubicBezTo>
                    <a:pt x="504" y="134"/>
                    <a:pt x="504" y="134"/>
                    <a:pt x="503" y="133"/>
                  </a:cubicBezTo>
                  <a:cubicBezTo>
                    <a:pt x="503" y="132"/>
                    <a:pt x="504" y="132"/>
                    <a:pt x="504" y="132"/>
                  </a:cubicBezTo>
                  <a:cubicBezTo>
                    <a:pt x="504" y="131"/>
                    <a:pt x="504" y="131"/>
                    <a:pt x="505" y="131"/>
                  </a:cubicBezTo>
                  <a:cubicBezTo>
                    <a:pt x="505" y="131"/>
                    <a:pt x="506" y="131"/>
                    <a:pt x="506" y="131"/>
                  </a:cubicBezTo>
                  <a:cubicBezTo>
                    <a:pt x="506" y="130"/>
                    <a:pt x="507" y="130"/>
                    <a:pt x="507" y="130"/>
                  </a:cubicBezTo>
                  <a:cubicBezTo>
                    <a:pt x="507" y="129"/>
                    <a:pt x="506" y="129"/>
                    <a:pt x="506" y="128"/>
                  </a:cubicBezTo>
                  <a:cubicBezTo>
                    <a:pt x="506" y="127"/>
                    <a:pt x="506" y="127"/>
                    <a:pt x="506" y="126"/>
                  </a:cubicBezTo>
                  <a:cubicBezTo>
                    <a:pt x="506" y="126"/>
                    <a:pt x="506" y="126"/>
                    <a:pt x="506" y="125"/>
                  </a:cubicBezTo>
                  <a:cubicBezTo>
                    <a:pt x="507" y="125"/>
                    <a:pt x="507" y="125"/>
                    <a:pt x="507" y="125"/>
                  </a:cubicBezTo>
                  <a:cubicBezTo>
                    <a:pt x="507" y="124"/>
                    <a:pt x="507" y="124"/>
                    <a:pt x="507" y="123"/>
                  </a:cubicBezTo>
                  <a:cubicBezTo>
                    <a:pt x="507" y="123"/>
                    <a:pt x="507" y="122"/>
                    <a:pt x="507" y="121"/>
                  </a:cubicBezTo>
                  <a:cubicBezTo>
                    <a:pt x="507" y="121"/>
                    <a:pt x="507" y="121"/>
                    <a:pt x="507" y="120"/>
                  </a:cubicBezTo>
                  <a:cubicBezTo>
                    <a:pt x="508" y="120"/>
                    <a:pt x="509" y="120"/>
                    <a:pt x="510" y="120"/>
                  </a:cubicBezTo>
                  <a:cubicBezTo>
                    <a:pt x="510" y="120"/>
                    <a:pt x="512" y="121"/>
                    <a:pt x="513" y="121"/>
                  </a:cubicBezTo>
                  <a:cubicBezTo>
                    <a:pt x="515" y="122"/>
                    <a:pt x="513" y="121"/>
                    <a:pt x="515" y="122"/>
                  </a:cubicBezTo>
                  <a:cubicBezTo>
                    <a:pt x="516" y="123"/>
                    <a:pt x="520" y="123"/>
                    <a:pt x="520" y="123"/>
                  </a:cubicBezTo>
                  <a:cubicBezTo>
                    <a:pt x="520" y="123"/>
                    <a:pt x="520" y="123"/>
                    <a:pt x="521" y="123"/>
                  </a:cubicBezTo>
                  <a:cubicBezTo>
                    <a:pt x="521" y="122"/>
                    <a:pt x="521" y="121"/>
                    <a:pt x="521" y="120"/>
                  </a:cubicBezTo>
                  <a:cubicBezTo>
                    <a:pt x="521" y="120"/>
                    <a:pt x="521" y="120"/>
                    <a:pt x="521" y="119"/>
                  </a:cubicBezTo>
                  <a:cubicBezTo>
                    <a:pt x="522" y="120"/>
                    <a:pt x="522" y="120"/>
                    <a:pt x="523" y="120"/>
                  </a:cubicBezTo>
                  <a:cubicBezTo>
                    <a:pt x="524" y="120"/>
                    <a:pt x="525" y="119"/>
                    <a:pt x="525" y="119"/>
                  </a:cubicBezTo>
                  <a:cubicBezTo>
                    <a:pt x="526" y="119"/>
                    <a:pt x="526" y="119"/>
                    <a:pt x="526" y="119"/>
                  </a:cubicBezTo>
                  <a:cubicBezTo>
                    <a:pt x="526" y="119"/>
                    <a:pt x="527" y="119"/>
                    <a:pt x="527" y="119"/>
                  </a:cubicBezTo>
                  <a:cubicBezTo>
                    <a:pt x="527" y="119"/>
                    <a:pt x="527" y="118"/>
                    <a:pt x="528" y="118"/>
                  </a:cubicBezTo>
                  <a:cubicBezTo>
                    <a:pt x="528" y="118"/>
                    <a:pt x="528" y="118"/>
                    <a:pt x="528" y="118"/>
                  </a:cubicBezTo>
                  <a:cubicBezTo>
                    <a:pt x="529" y="118"/>
                    <a:pt x="530" y="118"/>
                    <a:pt x="530" y="118"/>
                  </a:cubicBezTo>
                  <a:cubicBezTo>
                    <a:pt x="531" y="118"/>
                    <a:pt x="531" y="118"/>
                    <a:pt x="532" y="118"/>
                  </a:cubicBezTo>
                  <a:cubicBezTo>
                    <a:pt x="532" y="118"/>
                    <a:pt x="532" y="117"/>
                    <a:pt x="532" y="117"/>
                  </a:cubicBezTo>
                  <a:cubicBezTo>
                    <a:pt x="532" y="117"/>
                    <a:pt x="532" y="117"/>
                    <a:pt x="532" y="117"/>
                  </a:cubicBezTo>
                  <a:cubicBezTo>
                    <a:pt x="532" y="117"/>
                    <a:pt x="533" y="117"/>
                    <a:pt x="533" y="117"/>
                  </a:cubicBezTo>
                  <a:cubicBezTo>
                    <a:pt x="533" y="117"/>
                    <a:pt x="535" y="118"/>
                    <a:pt x="535" y="118"/>
                  </a:cubicBezTo>
                  <a:cubicBezTo>
                    <a:pt x="535" y="118"/>
                    <a:pt x="535" y="118"/>
                    <a:pt x="536" y="117"/>
                  </a:cubicBezTo>
                  <a:cubicBezTo>
                    <a:pt x="536" y="117"/>
                    <a:pt x="536" y="117"/>
                    <a:pt x="537" y="117"/>
                  </a:cubicBezTo>
                  <a:cubicBezTo>
                    <a:pt x="537" y="117"/>
                    <a:pt x="539" y="117"/>
                    <a:pt x="540" y="118"/>
                  </a:cubicBezTo>
                  <a:cubicBezTo>
                    <a:pt x="540" y="118"/>
                    <a:pt x="541" y="119"/>
                    <a:pt x="541" y="119"/>
                  </a:cubicBezTo>
                  <a:cubicBezTo>
                    <a:pt x="542" y="119"/>
                    <a:pt x="543" y="119"/>
                    <a:pt x="544" y="119"/>
                  </a:cubicBezTo>
                  <a:cubicBezTo>
                    <a:pt x="544" y="119"/>
                    <a:pt x="544" y="119"/>
                    <a:pt x="544" y="118"/>
                  </a:cubicBezTo>
                  <a:cubicBezTo>
                    <a:pt x="544" y="118"/>
                    <a:pt x="544" y="118"/>
                    <a:pt x="544" y="118"/>
                  </a:cubicBezTo>
                  <a:cubicBezTo>
                    <a:pt x="544" y="118"/>
                    <a:pt x="549" y="119"/>
                    <a:pt x="549" y="119"/>
                  </a:cubicBezTo>
                  <a:cubicBezTo>
                    <a:pt x="549" y="120"/>
                    <a:pt x="550" y="118"/>
                    <a:pt x="550" y="118"/>
                  </a:cubicBezTo>
                  <a:cubicBezTo>
                    <a:pt x="549" y="118"/>
                    <a:pt x="549" y="118"/>
                    <a:pt x="549" y="117"/>
                  </a:cubicBezTo>
                  <a:cubicBezTo>
                    <a:pt x="549" y="117"/>
                    <a:pt x="549" y="117"/>
                    <a:pt x="549" y="117"/>
                  </a:cubicBezTo>
                  <a:cubicBezTo>
                    <a:pt x="550" y="117"/>
                    <a:pt x="550" y="117"/>
                    <a:pt x="551" y="117"/>
                  </a:cubicBezTo>
                  <a:cubicBezTo>
                    <a:pt x="551" y="117"/>
                    <a:pt x="551" y="117"/>
                    <a:pt x="551" y="117"/>
                  </a:cubicBezTo>
                  <a:cubicBezTo>
                    <a:pt x="552" y="118"/>
                    <a:pt x="553" y="118"/>
                    <a:pt x="553" y="118"/>
                  </a:cubicBezTo>
                  <a:cubicBezTo>
                    <a:pt x="553" y="118"/>
                    <a:pt x="554" y="119"/>
                    <a:pt x="554" y="119"/>
                  </a:cubicBezTo>
                  <a:cubicBezTo>
                    <a:pt x="555" y="119"/>
                    <a:pt x="555" y="119"/>
                    <a:pt x="555" y="119"/>
                  </a:cubicBezTo>
                  <a:cubicBezTo>
                    <a:pt x="555" y="119"/>
                    <a:pt x="555" y="119"/>
                    <a:pt x="555" y="118"/>
                  </a:cubicBezTo>
                  <a:cubicBezTo>
                    <a:pt x="555" y="118"/>
                    <a:pt x="555" y="118"/>
                    <a:pt x="556" y="118"/>
                  </a:cubicBezTo>
                  <a:cubicBezTo>
                    <a:pt x="556" y="118"/>
                    <a:pt x="555" y="117"/>
                    <a:pt x="555" y="117"/>
                  </a:cubicBezTo>
                  <a:cubicBezTo>
                    <a:pt x="555" y="117"/>
                    <a:pt x="555" y="117"/>
                    <a:pt x="555" y="117"/>
                  </a:cubicBezTo>
                  <a:cubicBezTo>
                    <a:pt x="555" y="117"/>
                    <a:pt x="552" y="115"/>
                    <a:pt x="551" y="114"/>
                  </a:cubicBezTo>
                  <a:cubicBezTo>
                    <a:pt x="550" y="113"/>
                    <a:pt x="550" y="113"/>
                    <a:pt x="550" y="113"/>
                  </a:cubicBezTo>
                  <a:cubicBezTo>
                    <a:pt x="549" y="113"/>
                    <a:pt x="549" y="113"/>
                    <a:pt x="548" y="112"/>
                  </a:cubicBezTo>
                  <a:cubicBezTo>
                    <a:pt x="547" y="111"/>
                    <a:pt x="546" y="111"/>
                    <a:pt x="545" y="110"/>
                  </a:cubicBezTo>
                  <a:cubicBezTo>
                    <a:pt x="545" y="110"/>
                    <a:pt x="545" y="109"/>
                    <a:pt x="546" y="109"/>
                  </a:cubicBezTo>
                  <a:cubicBezTo>
                    <a:pt x="546" y="109"/>
                    <a:pt x="545" y="108"/>
                    <a:pt x="547" y="109"/>
                  </a:cubicBezTo>
                  <a:cubicBezTo>
                    <a:pt x="548" y="110"/>
                    <a:pt x="546" y="108"/>
                    <a:pt x="548" y="110"/>
                  </a:cubicBezTo>
                  <a:cubicBezTo>
                    <a:pt x="550" y="112"/>
                    <a:pt x="551" y="113"/>
                    <a:pt x="551" y="113"/>
                  </a:cubicBezTo>
                  <a:cubicBezTo>
                    <a:pt x="551" y="113"/>
                    <a:pt x="551" y="113"/>
                    <a:pt x="552" y="113"/>
                  </a:cubicBezTo>
                  <a:cubicBezTo>
                    <a:pt x="552" y="114"/>
                    <a:pt x="558" y="116"/>
                    <a:pt x="558" y="116"/>
                  </a:cubicBezTo>
                  <a:cubicBezTo>
                    <a:pt x="558" y="116"/>
                    <a:pt x="558" y="116"/>
                    <a:pt x="558" y="116"/>
                  </a:cubicBezTo>
                  <a:cubicBezTo>
                    <a:pt x="558" y="116"/>
                    <a:pt x="558" y="115"/>
                    <a:pt x="557" y="115"/>
                  </a:cubicBezTo>
                  <a:cubicBezTo>
                    <a:pt x="557" y="114"/>
                    <a:pt x="556" y="114"/>
                    <a:pt x="556" y="114"/>
                  </a:cubicBezTo>
                  <a:cubicBezTo>
                    <a:pt x="555" y="113"/>
                    <a:pt x="555" y="113"/>
                    <a:pt x="554" y="112"/>
                  </a:cubicBezTo>
                  <a:cubicBezTo>
                    <a:pt x="554" y="112"/>
                    <a:pt x="553" y="112"/>
                    <a:pt x="553" y="111"/>
                  </a:cubicBezTo>
                  <a:cubicBezTo>
                    <a:pt x="552" y="111"/>
                    <a:pt x="552" y="110"/>
                    <a:pt x="552" y="110"/>
                  </a:cubicBezTo>
                  <a:cubicBezTo>
                    <a:pt x="551" y="110"/>
                    <a:pt x="551" y="110"/>
                    <a:pt x="551" y="109"/>
                  </a:cubicBezTo>
                  <a:cubicBezTo>
                    <a:pt x="551" y="109"/>
                    <a:pt x="550" y="108"/>
                    <a:pt x="551" y="108"/>
                  </a:cubicBezTo>
                  <a:cubicBezTo>
                    <a:pt x="552" y="109"/>
                    <a:pt x="552" y="109"/>
                    <a:pt x="552" y="109"/>
                  </a:cubicBezTo>
                  <a:cubicBezTo>
                    <a:pt x="552" y="108"/>
                    <a:pt x="552" y="108"/>
                    <a:pt x="552" y="108"/>
                  </a:cubicBezTo>
                  <a:cubicBezTo>
                    <a:pt x="552" y="108"/>
                    <a:pt x="550" y="106"/>
                    <a:pt x="551" y="106"/>
                  </a:cubicBezTo>
                  <a:cubicBezTo>
                    <a:pt x="551" y="106"/>
                    <a:pt x="551" y="105"/>
                    <a:pt x="552" y="105"/>
                  </a:cubicBezTo>
                  <a:cubicBezTo>
                    <a:pt x="552" y="105"/>
                    <a:pt x="550" y="103"/>
                    <a:pt x="550" y="103"/>
                  </a:cubicBezTo>
                  <a:cubicBezTo>
                    <a:pt x="550" y="103"/>
                    <a:pt x="550" y="103"/>
                    <a:pt x="550" y="103"/>
                  </a:cubicBezTo>
                  <a:cubicBezTo>
                    <a:pt x="551" y="103"/>
                    <a:pt x="552" y="103"/>
                    <a:pt x="552" y="103"/>
                  </a:cubicBezTo>
                  <a:cubicBezTo>
                    <a:pt x="552" y="103"/>
                    <a:pt x="553" y="103"/>
                    <a:pt x="553" y="103"/>
                  </a:cubicBezTo>
                  <a:cubicBezTo>
                    <a:pt x="553" y="103"/>
                    <a:pt x="553" y="103"/>
                    <a:pt x="553" y="103"/>
                  </a:cubicBezTo>
                  <a:cubicBezTo>
                    <a:pt x="553" y="102"/>
                    <a:pt x="553" y="102"/>
                    <a:pt x="552" y="101"/>
                  </a:cubicBezTo>
                  <a:cubicBezTo>
                    <a:pt x="552" y="101"/>
                    <a:pt x="552" y="101"/>
                    <a:pt x="551" y="100"/>
                  </a:cubicBezTo>
                  <a:cubicBezTo>
                    <a:pt x="550" y="100"/>
                    <a:pt x="550" y="99"/>
                    <a:pt x="550" y="99"/>
                  </a:cubicBezTo>
                  <a:cubicBezTo>
                    <a:pt x="550" y="99"/>
                    <a:pt x="550" y="99"/>
                    <a:pt x="550" y="98"/>
                  </a:cubicBezTo>
                  <a:cubicBezTo>
                    <a:pt x="550" y="98"/>
                    <a:pt x="550" y="98"/>
                    <a:pt x="550" y="98"/>
                  </a:cubicBezTo>
                  <a:cubicBezTo>
                    <a:pt x="550" y="98"/>
                    <a:pt x="549" y="98"/>
                    <a:pt x="549" y="97"/>
                  </a:cubicBezTo>
                  <a:cubicBezTo>
                    <a:pt x="549" y="97"/>
                    <a:pt x="548" y="97"/>
                    <a:pt x="548" y="96"/>
                  </a:cubicBezTo>
                  <a:cubicBezTo>
                    <a:pt x="547" y="95"/>
                    <a:pt x="546" y="95"/>
                    <a:pt x="545" y="94"/>
                  </a:cubicBezTo>
                  <a:cubicBezTo>
                    <a:pt x="546" y="94"/>
                    <a:pt x="547" y="95"/>
                    <a:pt x="548" y="95"/>
                  </a:cubicBezTo>
                  <a:cubicBezTo>
                    <a:pt x="548" y="95"/>
                    <a:pt x="549" y="95"/>
                    <a:pt x="549" y="95"/>
                  </a:cubicBezTo>
                  <a:cubicBezTo>
                    <a:pt x="549" y="95"/>
                    <a:pt x="550" y="96"/>
                    <a:pt x="550" y="96"/>
                  </a:cubicBezTo>
                  <a:cubicBezTo>
                    <a:pt x="550" y="95"/>
                    <a:pt x="548" y="93"/>
                    <a:pt x="548" y="93"/>
                  </a:cubicBezTo>
                  <a:cubicBezTo>
                    <a:pt x="547" y="93"/>
                    <a:pt x="547" y="92"/>
                    <a:pt x="546" y="92"/>
                  </a:cubicBezTo>
                  <a:cubicBezTo>
                    <a:pt x="545" y="91"/>
                    <a:pt x="544" y="91"/>
                    <a:pt x="543" y="90"/>
                  </a:cubicBezTo>
                  <a:cubicBezTo>
                    <a:pt x="543" y="90"/>
                    <a:pt x="541" y="88"/>
                    <a:pt x="540" y="88"/>
                  </a:cubicBezTo>
                  <a:cubicBezTo>
                    <a:pt x="539" y="87"/>
                    <a:pt x="538" y="86"/>
                    <a:pt x="537" y="86"/>
                  </a:cubicBezTo>
                  <a:cubicBezTo>
                    <a:pt x="537" y="85"/>
                    <a:pt x="535" y="85"/>
                    <a:pt x="536" y="85"/>
                  </a:cubicBezTo>
                  <a:cubicBezTo>
                    <a:pt x="536" y="85"/>
                    <a:pt x="539" y="86"/>
                    <a:pt x="539" y="86"/>
                  </a:cubicBezTo>
                  <a:cubicBezTo>
                    <a:pt x="539" y="86"/>
                    <a:pt x="540" y="86"/>
                    <a:pt x="541" y="87"/>
                  </a:cubicBezTo>
                  <a:cubicBezTo>
                    <a:pt x="541" y="87"/>
                    <a:pt x="541" y="87"/>
                    <a:pt x="541" y="87"/>
                  </a:cubicBezTo>
                  <a:cubicBezTo>
                    <a:pt x="541" y="86"/>
                    <a:pt x="540" y="85"/>
                    <a:pt x="539" y="85"/>
                  </a:cubicBezTo>
                  <a:cubicBezTo>
                    <a:pt x="539" y="85"/>
                    <a:pt x="539" y="84"/>
                    <a:pt x="539" y="84"/>
                  </a:cubicBezTo>
                  <a:cubicBezTo>
                    <a:pt x="539" y="84"/>
                    <a:pt x="539" y="84"/>
                    <a:pt x="539" y="84"/>
                  </a:cubicBezTo>
                  <a:cubicBezTo>
                    <a:pt x="540" y="85"/>
                    <a:pt x="542" y="86"/>
                    <a:pt x="542" y="86"/>
                  </a:cubicBezTo>
                  <a:cubicBezTo>
                    <a:pt x="542" y="86"/>
                    <a:pt x="542" y="86"/>
                    <a:pt x="542" y="86"/>
                  </a:cubicBezTo>
                  <a:cubicBezTo>
                    <a:pt x="542" y="85"/>
                    <a:pt x="541" y="85"/>
                    <a:pt x="541" y="84"/>
                  </a:cubicBezTo>
                  <a:cubicBezTo>
                    <a:pt x="541" y="84"/>
                    <a:pt x="541" y="84"/>
                    <a:pt x="541" y="84"/>
                  </a:cubicBezTo>
                  <a:cubicBezTo>
                    <a:pt x="542" y="85"/>
                    <a:pt x="543" y="85"/>
                    <a:pt x="543" y="85"/>
                  </a:cubicBezTo>
                  <a:cubicBezTo>
                    <a:pt x="543" y="85"/>
                    <a:pt x="544" y="85"/>
                    <a:pt x="544" y="86"/>
                  </a:cubicBezTo>
                  <a:cubicBezTo>
                    <a:pt x="544" y="86"/>
                    <a:pt x="543" y="84"/>
                    <a:pt x="542" y="84"/>
                  </a:cubicBezTo>
                  <a:cubicBezTo>
                    <a:pt x="542" y="84"/>
                    <a:pt x="539" y="82"/>
                    <a:pt x="539" y="82"/>
                  </a:cubicBezTo>
                  <a:cubicBezTo>
                    <a:pt x="538" y="81"/>
                    <a:pt x="537" y="80"/>
                    <a:pt x="537" y="80"/>
                  </a:cubicBezTo>
                  <a:cubicBezTo>
                    <a:pt x="537" y="80"/>
                    <a:pt x="538" y="81"/>
                    <a:pt x="539" y="81"/>
                  </a:cubicBezTo>
                  <a:cubicBezTo>
                    <a:pt x="540" y="82"/>
                    <a:pt x="542" y="83"/>
                    <a:pt x="543" y="84"/>
                  </a:cubicBezTo>
                  <a:cubicBezTo>
                    <a:pt x="543" y="85"/>
                    <a:pt x="544" y="85"/>
                    <a:pt x="544" y="85"/>
                  </a:cubicBezTo>
                  <a:cubicBezTo>
                    <a:pt x="545" y="86"/>
                    <a:pt x="546" y="86"/>
                    <a:pt x="547" y="87"/>
                  </a:cubicBezTo>
                  <a:cubicBezTo>
                    <a:pt x="547" y="87"/>
                    <a:pt x="547" y="87"/>
                    <a:pt x="547" y="87"/>
                  </a:cubicBezTo>
                  <a:cubicBezTo>
                    <a:pt x="547" y="87"/>
                    <a:pt x="547" y="87"/>
                    <a:pt x="547" y="87"/>
                  </a:cubicBezTo>
                  <a:cubicBezTo>
                    <a:pt x="547" y="87"/>
                    <a:pt x="547" y="87"/>
                    <a:pt x="547" y="87"/>
                  </a:cubicBezTo>
                  <a:cubicBezTo>
                    <a:pt x="547" y="87"/>
                    <a:pt x="547" y="87"/>
                    <a:pt x="547" y="87"/>
                  </a:cubicBezTo>
                  <a:cubicBezTo>
                    <a:pt x="547" y="87"/>
                    <a:pt x="547" y="87"/>
                    <a:pt x="547" y="86"/>
                  </a:cubicBezTo>
                  <a:cubicBezTo>
                    <a:pt x="546" y="86"/>
                    <a:pt x="546" y="86"/>
                    <a:pt x="545" y="85"/>
                  </a:cubicBezTo>
                  <a:cubicBezTo>
                    <a:pt x="545" y="85"/>
                    <a:pt x="545" y="85"/>
                    <a:pt x="544" y="84"/>
                  </a:cubicBezTo>
                  <a:cubicBezTo>
                    <a:pt x="542" y="83"/>
                    <a:pt x="543" y="83"/>
                    <a:pt x="542" y="83"/>
                  </a:cubicBezTo>
                  <a:cubicBezTo>
                    <a:pt x="541" y="82"/>
                    <a:pt x="541" y="82"/>
                    <a:pt x="539" y="80"/>
                  </a:cubicBezTo>
                  <a:cubicBezTo>
                    <a:pt x="536" y="78"/>
                    <a:pt x="536" y="78"/>
                    <a:pt x="536" y="78"/>
                  </a:cubicBezTo>
                  <a:cubicBezTo>
                    <a:pt x="536" y="78"/>
                    <a:pt x="536" y="78"/>
                    <a:pt x="535" y="78"/>
                  </a:cubicBezTo>
                  <a:cubicBezTo>
                    <a:pt x="535" y="78"/>
                    <a:pt x="535" y="78"/>
                    <a:pt x="535" y="78"/>
                  </a:cubicBezTo>
                  <a:cubicBezTo>
                    <a:pt x="534" y="77"/>
                    <a:pt x="535" y="78"/>
                    <a:pt x="534" y="77"/>
                  </a:cubicBezTo>
                  <a:cubicBezTo>
                    <a:pt x="533" y="77"/>
                    <a:pt x="534" y="77"/>
                    <a:pt x="533" y="77"/>
                  </a:cubicBezTo>
                  <a:cubicBezTo>
                    <a:pt x="533" y="76"/>
                    <a:pt x="535" y="78"/>
                    <a:pt x="532" y="76"/>
                  </a:cubicBezTo>
                  <a:cubicBezTo>
                    <a:pt x="530" y="74"/>
                    <a:pt x="530" y="74"/>
                    <a:pt x="530" y="74"/>
                  </a:cubicBezTo>
                  <a:cubicBezTo>
                    <a:pt x="530" y="74"/>
                    <a:pt x="530" y="75"/>
                    <a:pt x="529" y="74"/>
                  </a:cubicBezTo>
                  <a:cubicBezTo>
                    <a:pt x="527" y="73"/>
                    <a:pt x="527" y="73"/>
                    <a:pt x="526" y="72"/>
                  </a:cubicBezTo>
                  <a:cubicBezTo>
                    <a:pt x="526" y="72"/>
                    <a:pt x="526" y="72"/>
                    <a:pt x="526" y="72"/>
                  </a:cubicBezTo>
                  <a:cubicBezTo>
                    <a:pt x="525" y="72"/>
                    <a:pt x="526" y="72"/>
                    <a:pt x="525" y="72"/>
                  </a:cubicBezTo>
                  <a:cubicBezTo>
                    <a:pt x="525" y="72"/>
                    <a:pt x="525" y="72"/>
                    <a:pt x="524" y="71"/>
                  </a:cubicBezTo>
                  <a:cubicBezTo>
                    <a:pt x="523" y="71"/>
                    <a:pt x="524" y="71"/>
                    <a:pt x="523" y="71"/>
                  </a:cubicBezTo>
                  <a:cubicBezTo>
                    <a:pt x="523" y="70"/>
                    <a:pt x="521" y="69"/>
                    <a:pt x="521" y="69"/>
                  </a:cubicBezTo>
                  <a:cubicBezTo>
                    <a:pt x="520" y="69"/>
                    <a:pt x="520" y="68"/>
                    <a:pt x="520" y="68"/>
                  </a:cubicBezTo>
                  <a:cubicBezTo>
                    <a:pt x="520" y="68"/>
                    <a:pt x="520" y="68"/>
                    <a:pt x="520" y="68"/>
                  </a:cubicBezTo>
                  <a:cubicBezTo>
                    <a:pt x="521" y="69"/>
                    <a:pt x="522" y="69"/>
                    <a:pt x="522" y="69"/>
                  </a:cubicBezTo>
                  <a:cubicBezTo>
                    <a:pt x="521" y="68"/>
                    <a:pt x="521" y="68"/>
                    <a:pt x="521" y="68"/>
                  </a:cubicBezTo>
                  <a:cubicBezTo>
                    <a:pt x="521" y="68"/>
                    <a:pt x="520" y="67"/>
                    <a:pt x="521" y="67"/>
                  </a:cubicBezTo>
                  <a:cubicBezTo>
                    <a:pt x="521" y="67"/>
                    <a:pt x="521" y="67"/>
                    <a:pt x="521" y="68"/>
                  </a:cubicBezTo>
                  <a:cubicBezTo>
                    <a:pt x="521" y="68"/>
                    <a:pt x="522" y="68"/>
                    <a:pt x="522" y="68"/>
                  </a:cubicBezTo>
                  <a:cubicBezTo>
                    <a:pt x="522" y="68"/>
                    <a:pt x="522" y="68"/>
                    <a:pt x="522" y="68"/>
                  </a:cubicBezTo>
                  <a:cubicBezTo>
                    <a:pt x="522" y="68"/>
                    <a:pt x="522" y="67"/>
                    <a:pt x="522" y="67"/>
                  </a:cubicBezTo>
                  <a:cubicBezTo>
                    <a:pt x="520" y="66"/>
                    <a:pt x="518" y="65"/>
                    <a:pt x="516" y="63"/>
                  </a:cubicBezTo>
                  <a:cubicBezTo>
                    <a:pt x="515" y="63"/>
                    <a:pt x="515" y="62"/>
                    <a:pt x="515" y="62"/>
                  </a:cubicBezTo>
                  <a:cubicBezTo>
                    <a:pt x="513" y="61"/>
                    <a:pt x="512" y="60"/>
                    <a:pt x="511" y="59"/>
                  </a:cubicBezTo>
                  <a:cubicBezTo>
                    <a:pt x="510" y="59"/>
                    <a:pt x="510" y="58"/>
                    <a:pt x="510" y="58"/>
                  </a:cubicBezTo>
                  <a:cubicBezTo>
                    <a:pt x="509" y="57"/>
                    <a:pt x="508" y="57"/>
                    <a:pt x="507" y="56"/>
                  </a:cubicBezTo>
                  <a:cubicBezTo>
                    <a:pt x="505" y="55"/>
                    <a:pt x="505" y="55"/>
                    <a:pt x="504" y="54"/>
                  </a:cubicBezTo>
                  <a:cubicBezTo>
                    <a:pt x="503" y="53"/>
                    <a:pt x="502" y="53"/>
                    <a:pt x="501" y="52"/>
                  </a:cubicBezTo>
                  <a:cubicBezTo>
                    <a:pt x="499" y="50"/>
                    <a:pt x="497" y="49"/>
                    <a:pt x="494" y="48"/>
                  </a:cubicBezTo>
                  <a:cubicBezTo>
                    <a:pt x="492" y="46"/>
                    <a:pt x="491" y="46"/>
                    <a:pt x="489" y="45"/>
                  </a:cubicBezTo>
                  <a:cubicBezTo>
                    <a:pt x="489" y="45"/>
                    <a:pt x="486" y="43"/>
                    <a:pt x="485" y="43"/>
                  </a:cubicBezTo>
                  <a:cubicBezTo>
                    <a:pt x="485" y="43"/>
                    <a:pt x="485" y="43"/>
                    <a:pt x="485" y="43"/>
                  </a:cubicBezTo>
                  <a:cubicBezTo>
                    <a:pt x="485" y="43"/>
                    <a:pt x="483" y="42"/>
                    <a:pt x="483" y="42"/>
                  </a:cubicBezTo>
                  <a:cubicBezTo>
                    <a:pt x="482" y="42"/>
                    <a:pt x="482" y="41"/>
                    <a:pt x="481" y="41"/>
                  </a:cubicBezTo>
                  <a:cubicBezTo>
                    <a:pt x="481" y="40"/>
                    <a:pt x="481" y="40"/>
                    <a:pt x="480" y="40"/>
                  </a:cubicBezTo>
                  <a:cubicBezTo>
                    <a:pt x="480" y="40"/>
                    <a:pt x="480" y="40"/>
                    <a:pt x="480" y="39"/>
                  </a:cubicBezTo>
                  <a:cubicBezTo>
                    <a:pt x="479" y="39"/>
                    <a:pt x="478" y="38"/>
                    <a:pt x="477" y="38"/>
                  </a:cubicBezTo>
                  <a:cubicBezTo>
                    <a:pt x="477" y="38"/>
                    <a:pt x="478" y="38"/>
                    <a:pt x="477" y="38"/>
                  </a:cubicBezTo>
                  <a:cubicBezTo>
                    <a:pt x="475" y="37"/>
                    <a:pt x="475" y="37"/>
                    <a:pt x="474" y="36"/>
                  </a:cubicBezTo>
                  <a:cubicBezTo>
                    <a:pt x="472" y="36"/>
                    <a:pt x="473" y="36"/>
                    <a:pt x="472" y="36"/>
                  </a:cubicBezTo>
                  <a:cubicBezTo>
                    <a:pt x="471" y="35"/>
                    <a:pt x="471" y="35"/>
                    <a:pt x="471" y="35"/>
                  </a:cubicBezTo>
                  <a:cubicBezTo>
                    <a:pt x="471" y="35"/>
                    <a:pt x="470" y="34"/>
                    <a:pt x="469" y="34"/>
                  </a:cubicBezTo>
                  <a:cubicBezTo>
                    <a:pt x="468" y="34"/>
                    <a:pt x="468" y="34"/>
                    <a:pt x="468" y="34"/>
                  </a:cubicBezTo>
                  <a:cubicBezTo>
                    <a:pt x="468" y="34"/>
                    <a:pt x="467" y="34"/>
                    <a:pt x="468" y="34"/>
                  </a:cubicBezTo>
                  <a:cubicBezTo>
                    <a:pt x="468" y="35"/>
                    <a:pt x="467" y="34"/>
                    <a:pt x="468" y="35"/>
                  </a:cubicBezTo>
                  <a:cubicBezTo>
                    <a:pt x="468" y="35"/>
                    <a:pt x="469" y="36"/>
                    <a:pt x="468" y="35"/>
                  </a:cubicBezTo>
                  <a:cubicBezTo>
                    <a:pt x="466" y="35"/>
                    <a:pt x="466" y="35"/>
                    <a:pt x="466" y="35"/>
                  </a:cubicBezTo>
                  <a:cubicBezTo>
                    <a:pt x="466" y="35"/>
                    <a:pt x="467" y="35"/>
                    <a:pt x="466" y="35"/>
                  </a:cubicBezTo>
                  <a:cubicBezTo>
                    <a:pt x="465" y="34"/>
                    <a:pt x="466" y="35"/>
                    <a:pt x="465" y="34"/>
                  </a:cubicBezTo>
                  <a:cubicBezTo>
                    <a:pt x="464" y="34"/>
                    <a:pt x="465" y="35"/>
                    <a:pt x="464" y="34"/>
                  </a:cubicBezTo>
                  <a:cubicBezTo>
                    <a:pt x="462" y="33"/>
                    <a:pt x="462" y="33"/>
                    <a:pt x="462" y="33"/>
                  </a:cubicBezTo>
                  <a:cubicBezTo>
                    <a:pt x="462" y="33"/>
                    <a:pt x="461" y="32"/>
                    <a:pt x="461" y="32"/>
                  </a:cubicBezTo>
                  <a:cubicBezTo>
                    <a:pt x="461" y="31"/>
                    <a:pt x="461" y="31"/>
                    <a:pt x="461" y="31"/>
                  </a:cubicBezTo>
                  <a:cubicBezTo>
                    <a:pt x="460" y="30"/>
                    <a:pt x="461" y="31"/>
                    <a:pt x="459" y="30"/>
                  </a:cubicBezTo>
                  <a:cubicBezTo>
                    <a:pt x="457" y="29"/>
                    <a:pt x="459" y="30"/>
                    <a:pt x="457" y="29"/>
                  </a:cubicBezTo>
                  <a:cubicBezTo>
                    <a:pt x="456" y="29"/>
                    <a:pt x="455" y="28"/>
                    <a:pt x="456" y="29"/>
                  </a:cubicBezTo>
                  <a:cubicBezTo>
                    <a:pt x="456" y="29"/>
                    <a:pt x="456" y="29"/>
                    <a:pt x="456" y="29"/>
                  </a:cubicBezTo>
                  <a:cubicBezTo>
                    <a:pt x="456" y="29"/>
                    <a:pt x="456" y="30"/>
                    <a:pt x="456" y="30"/>
                  </a:cubicBezTo>
                  <a:cubicBezTo>
                    <a:pt x="456" y="30"/>
                    <a:pt x="457" y="30"/>
                    <a:pt x="456" y="30"/>
                  </a:cubicBezTo>
                  <a:cubicBezTo>
                    <a:pt x="455" y="30"/>
                    <a:pt x="457" y="31"/>
                    <a:pt x="455" y="30"/>
                  </a:cubicBezTo>
                  <a:cubicBezTo>
                    <a:pt x="453" y="29"/>
                    <a:pt x="453" y="29"/>
                    <a:pt x="453" y="29"/>
                  </a:cubicBezTo>
                  <a:cubicBezTo>
                    <a:pt x="453" y="29"/>
                    <a:pt x="453" y="28"/>
                    <a:pt x="453" y="29"/>
                  </a:cubicBezTo>
                  <a:cubicBezTo>
                    <a:pt x="453" y="30"/>
                    <a:pt x="454" y="31"/>
                    <a:pt x="454" y="31"/>
                  </a:cubicBezTo>
                  <a:cubicBezTo>
                    <a:pt x="455" y="32"/>
                    <a:pt x="452" y="30"/>
                    <a:pt x="451" y="30"/>
                  </a:cubicBezTo>
                  <a:cubicBezTo>
                    <a:pt x="451" y="30"/>
                    <a:pt x="451" y="29"/>
                    <a:pt x="450" y="29"/>
                  </a:cubicBezTo>
                  <a:cubicBezTo>
                    <a:pt x="449" y="29"/>
                    <a:pt x="449" y="29"/>
                    <a:pt x="449" y="29"/>
                  </a:cubicBezTo>
                  <a:cubicBezTo>
                    <a:pt x="448" y="29"/>
                    <a:pt x="448" y="29"/>
                    <a:pt x="448" y="29"/>
                  </a:cubicBezTo>
                  <a:cubicBezTo>
                    <a:pt x="448" y="29"/>
                    <a:pt x="448" y="29"/>
                    <a:pt x="448" y="30"/>
                  </a:cubicBezTo>
                  <a:cubicBezTo>
                    <a:pt x="449" y="31"/>
                    <a:pt x="448" y="30"/>
                    <a:pt x="449" y="31"/>
                  </a:cubicBezTo>
                  <a:cubicBezTo>
                    <a:pt x="450" y="32"/>
                    <a:pt x="450" y="32"/>
                    <a:pt x="451" y="33"/>
                  </a:cubicBezTo>
                  <a:cubicBezTo>
                    <a:pt x="452" y="33"/>
                    <a:pt x="451" y="33"/>
                    <a:pt x="452" y="33"/>
                  </a:cubicBezTo>
                  <a:cubicBezTo>
                    <a:pt x="452" y="34"/>
                    <a:pt x="453" y="34"/>
                    <a:pt x="454" y="35"/>
                  </a:cubicBezTo>
                  <a:cubicBezTo>
                    <a:pt x="456" y="36"/>
                    <a:pt x="455" y="35"/>
                    <a:pt x="456" y="36"/>
                  </a:cubicBezTo>
                  <a:cubicBezTo>
                    <a:pt x="456" y="37"/>
                    <a:pt x="457" y="37"/>
                    <a:pt x="456" y="37"/>
                  </a:cubicBezTo>
                  <a:cubicBezTo>
                    <a:pt x="455" y="37"/>
                    <a:pt x="456" y="37"/>
                    <a:pt x="455" y="37"/>
                  </a:cubicBezTo>
                  <a:cubicBezTo>
                    <a:pt x="454" y="36"/>
                    <a:pt x="454" y="36"/>
                    <a:pt x="453" y="36"/>
                  </a:cubicBezTo>
                  <a:cubicBezTo>
                    <a:pt x="452" y="36"/>
                    <a:pt x="453" y="36"/>
                    <a:pt x="451" y="35"/>
                  </a:cubicBezTo>
                  <a:cubicBezTo>
                    <a:pt x="450" y="34"/>
                    <a:pt x="449" y="33"/>
                    <a:pt x="448" y="33"/>
                  </a:cubicBezTo>
                  <a:cubicBezTo>
                    <a:pt x="448" y="32"/>
                    <a:pt x="447" y="31"/>
                    <a:pt x="447" y="31"/>
                  </a:cubicBezTo>
                  <a:cubicBezTo>
                    <a:pt x="447" y="31"/>
                    <a:pt x="447" y="31"/>
                    <a:pt x="446" y="31"/>
                  </a:cubicBezTo>
                  <a:cubicBezTo>
                    <a:pt x="445" y="30"/>
                    <a:pt x="445" y="30"/>
                    <a:pt x="444" y="29"/>
                  </a:cubicBezTo>
                  <a:cubicBezTo>
                    <a:pt x="443" y="28"/>
                    <a:pt x="443" y="28"/>
                    <a:pt x="443" y="27"/>
                  </a:cubicBezTo>
                  <a:cubicBezTo>
                    <a:pt x="442" y="27"/>
                    <a:pt x="442" y="27"/>
                    <a:pt x="441" y="27"/>
                  </a:cubicBezTo>
                  <a:cubicBezTo>
                    <a:pt x="440" y="26"/>
                    <a:pt x="440" y="26"/>
                    <a:pt x="440" y="25"/>
                  </a:cubicBezTo>
                  <a:cubicBezTo>
                    <a:pt x="439" y="25"/>
                    <a:pt x="438" y="25"/>
                    <a:pt x="438" y="25"/>
                  </a:cubicBezTo>
                  <a:close/>
                  <a:moveTo>
                    <a:pt x="439" y="354"/>
                  </a:moveTo>
                  <a:cubicBezTo>
                    <a:pt x="438" y="354"/>
                    <a:pt x="437" y="353"/>
                    <a:pt x="436" y="353"/>
                  </a:cubicBezTo>
                  <a:cubicBezTo>
                    <a:pt x="435" y="351"/>
                    <a:pt x="434" y="351"/>
                    <a:pt x="433" y="349"/>
                  </a:cubicBezTo>
                  <a:cubicBezTo>
                    <a:pt x="431" y="349"/>
                    <a:pt x="430" y="350"/>
                    <a:pt x="428" y="350"/>
                  </a:cubicBezTo>
                  <a:cubicBezTo>
                    <a:pt x="426" y="351"/>
                    <a:pt x="425" y="351"/>
                    <a:pt x="424" y="352"/>
                  </a:cubicBezTo>
                  <a:cubicBezTo>
                    <a:pt x="424" y="352"/>
                    <a:pt x="422" y="353"/>
                    <a:pt x="420" y="353"/>
                  </a:cubicBezTo>
                  <a:cubicBezTo>
                    <a:pt x="419" y="353"/>
                    <a:pt x="417" y="352"/>
                    <a:pt x="416" y="352"/>
                  </a:cubicBezTo>
                  <a:cubicBezTo>
                    <a:pt x="414" y="352"/>
                    <a:pt x="414" y="352"/>
                    <a:pt x="414" y="352"/>
                  </a:cubicBezTo>
                  <a:cubicBezTo>
                    <a:pt x="414" y="352"/>
                    <a:pt x="408" y="351"/>
                    <a:pt x="405" y="351"/>
                  </a:cubicBezTo>
                  <a:cubicBezTo>
                    <a:pt x="402" y="352"/>
                    <a:pt x="404" y="350"/>
                    <a:pt x="404" y="350"/>
                  </a:cubicBezTo>
                  <a:cubicBezTo>
                    <a:pt x="405" y="349"/>
                    <a:pt x="405" y="349"/>
                    <a:pt x="406" y="348"/>
                  </a:cubicBezTo>
                  <a:cubicBezTo>
                    <a:pt x="406" y="348"/>
                    <a:pt x="403" y="347"/>
                    <a:pt x="402" y="348"/>
                  </a:cubicBezTo>
                  <a:cubicBezTo>
                    <a:pt x="400" y="348"/>
                    <a:pt x="400" y="348"/>
                    <a:pt x="400" y="348"/>
                  </a:cubicBezTo>
                  <a:cubicBezTo>
                    <a:pt x="400" y="347"/>
                    <a:pt x="400" y="347"/>
                    <a:pt x="399" y="346"/>
                  </a:cubicBezTo>
                  <a:cubicBezTo>
                    <a:pt x="399" y="346"/>
                    <a:pt x="399" y="345"/>
                    <a:pt x="399" y="344"/>
                  </a:cubicBezTo>
                  <a:cubicBezTo>
                    <a:pt x="399" y="344"/>
                    <a:pt x="398" y="344"/>
                    <a:pt x="397" y="345"/>
                  </a:cubicBezTo>
                  <a:cubicBezTo>
                    <a:pt x="396" y="346"/>
                    <a:pt x="397" y="343"/>
                    <a:pt x="396" y="346"/>
                  </a:cubicBezTo>
                  <a:cubicBezTo>
                    <a:pt x="396" y="349"/>
                    <a:pt x="396" y="349"/>
                    <a:pt x="396" y="349"/>
                  </a:cubicBezTo>
                  <a:cubicBezTo>
                    <a:pt x="396" y="349"/>
                    <a:pt x="397" y="347"/>
                    <a:pt x="396" y="349"/>
                  </a:cubicBezTo>
                  <a:cubicBezTo>
                    <a:pt x="394" y="351"/>
                    <a:pt x="394" y="354"/>
                    <a:pt x="394" y="354"/>
                  </a:cubicBezTo>
                  <a:cubicBezTo>
                    <a:pt x="393" y="354"/>
                    <a:pt x="392" y="354"/>
                    <a:pt x="391" y="354"/>
                  </a:cubicBezTo>
                  <a:cubicBezTo>
                    <a:pt x="390" y="353"/>
                    <a:pt x="390" y="352"/>
                    <a:pt x="388" y="351"/>
                  </a:cubicBezTo>
                  <a:cubicBezTo>
                    <a:pt x="389" y="350"/>
                    <a:pt x="389" y="350"/>
                    <a:pt x="389" y="349"/>
                  </a:cubicBezTo>
                  <a:cubicBezTo>
                    <a:pt x="389" y="348"/>
                    <a:pt x="389" y="347"/>
                    <a:pt x="390" y="347"/>
                  </a:cubicBezTo>
                  <a:cubicBezTo>
                    <a:pt x="389" y="346"/>
                    <a:pt x="389" y="346"/>
                    <a:pt x="389" y="345"/>
                  </a:cubicBezTo>
                  <a:cubicBezTo>
                    <a:pt x="384" y="345"/>
                    <a:pt x="388" y="343"/>
                    <a:pt x="384" y="345"/>
                  </a:cubicBezTo>
                  <a:cubicBezTo>
                    <a:pt x="381" y="347"/>
                    <a:pt x="384" y="345"/>
                    <a:pt x="381" y="347"/>
                  </a:cubicBezTo>
                  <a:cubicBezTo>
                    <a:pt x="379" y="350"/>
                    <a:pt x="379" y="350"/>
                    <a:pt x="379" y="350"/>
                  </a:cubicBezTo>
                  <a:cubicBezTo>
                    <a:pt x="379" y="350"/>
                    <a:pt x="382" y="348"/>
                    <a:pt x="379" y="350"/>
                  </a:cubicBezTo>
                  <a:cubicBezTo>
                    <a:pt x="376" y="351"/>
                    <a:pt x="378" y="350"/>
                    <a:pt x="376" y="351"/>
                  </a:cubicBezTo>
                  <a:cubicBezTo>
                    <a:pt x="373" y="352"/>
                    <a:pt x="373" y="353"/>
                    <a:pt x="373" y="354"/>
                  </a:cubicBezTo>
                  <a:cubicBezTo>
                    <a:pt x="373" y="356"/>
                    <a:pt x="375" y="353"/>
                    <a:pt x="373" y="356"/>
                  </a:cubicBezTo>
                  <a:cubicBezTo>
                    <a:pt x="371" y="359"/>
                    <a:pt x="372" y="358"/>
                    <a:pt x="371" y="359"/>
                  </a:cubicBezTo>
                  <a:cubicBezTo>
                    <a:pt x="369" y="360"/>
                    <a:pt x="369" y="360"/>
                    <a:pt x="369" y="360"/>
                  </a:cubicBezTo>
                  <a:cubicBezTo>
                    <a:pt x="369" y="360"/>
                    <a:pt x="369" y="361"/>
                    <a:pt x="367" y="361"/>
                  </a:cubicBezTo>
                  <a:cubicBezTo>
                    <a:pt x="366" y="360"/>
                    <a:pt x="365" y="359"/>
                    <a:pt x="365" y="359"/>
                  </a:cubicBezTo>
                  <a:cubicBezTo>
                    <a:pt x="364" y="358"/>
                    <a:pt x="364" y="358"/>
                    <a:pt x="363" y="357"/>
                  </a:cubicBezTo>
                  <a:cubicBezTo>
                    <a:pt x="362" y="357"/>
                    <a:pt x="361" y="357"/>
                    <a:pt x="360" y="357"/>
                  </a:cubicBezTo>
                  <a:cubicBezTo>
                    <a:pt x="358" y="356"/>
                    <a:pt x="358" y="356"/>
                    <a:pt x="356" y="356"/>
                  </a:cubicBezTo>
                  <a:cubicBezTo>
                    <a:pt x="356" y="356"/>
                    <a:pt x="359" y="360"/>
                    <a:pt x="360" y="361"/>
                  </a:cubicBezTo>
                  <a:cubicBezTo>
                    <a:pt x="362" y="362"/>
                    <a:pt x="360" y="361"/>
                    <a:pt x="362" y="362"/>
                  </a:cubicBezTo>
                  <a:cubicBezTo>
                    <a:pt x="363" y="363"/>
                    <a:pt x="362" y="361"/>
                    <a:pt x="363" y="363"/>
                  </a:cubicBezTo>
                  <a:cubicBezTo>
                    <a:pt x="364" y="366"/>
                    <a:pt x="365" y="364"/>
                    <a:pt x="364" y="367"/>
                  </a:cubicBezTo>
                  <a:cubicBezTo>
                    <a:pt x="363" y="369"/>
                    <a:pt x="364" y="367"/>
                    <a:pt x="363" y="369"/>
                  </a:cubicBezTo>
                  <a:cubicBezTo>
                    <a:pt x="362" y="372"/>
                    <a:pt x="362" y="372"/>
                    <a:pt x="362" y="372"/>
                  </a:cubicBezTo>
                  <a:cubicBezTo>
                    <a:pt x="362" y="372"/>
                    <a:pt x="362" y="375"/>
                    <a:pt x="362" y="376"/>
                  </a:cubicBezTo>
                  <a:cubicBezTo>
                    <a:pt x="362" y="377"/>
                    <a:pt x="364" y="375"/>
                    <a:pt x="362" y="377"/>
                  </a:cubicBezTo>
                  <a:cubicBezTo>
                    <a:pt x="360" y="379"/>
                    <a:pt x="359" y="379"/>
                    <a:pt x="358" y="380"/>
                  </a:cubicBezTo>
                  <a:cubicBezTo>
                    <a:pt x="357" y="381"/>
                    <a:pt x="356" y="379"/>
                    <a:pt x="357" y="382"/>
                  </a:cubicBezTo>
                  <a:cubicBezTo>
                    <a:pt x="359" y="384"/>
                    <a:pt x="359" y="383"/>
                    <a:pt x="357" y="385"/>
                  </a:cubicBezTo>
                  <a:cubicBezTo>
                    <a:pt x="355" y="387"/>
                    <a:pt x="355" y="387"/>
                    <a:pt x="355" y="387"/>
                  </a:cubicBezTo>
                  <a:cubicBezTo>
                    <a:pt x="355" y="387"/>
                    <a:pt x="355" y="388"/>
                    <a:pt x="354" y="388"/>
                  </a:cubicBezTo>
                  <a:cubicBezTo>
                    <a:pt x="353" y="388"/>
                    <a:pt x="353" y="387"/>
                    <a:pt x="351" y="388"/>
                  </a:cubicBezTo>
                  <a:cubicBezTo>
                    <a:pt x="349" y="389"/>
                    <a:pt x="350" y="388"/>
                    <a:pt x="349" y="389"/>
                  </a:cubicBezTo>
                  <a:cubicBezTo>
                    <a:pt x="348" y="390"/>
                    <a:pt x="345" y="389"/>
                    <a:pt x="348" y="390"/>
                  </a:cubicBezTo>
                  <a:cubicBezTo>
                    <a:pt x="350" y="392"/>
                    <a:pt x="357" y="391"/>
                    <a:pt x="357" y="392"/>
                  </a:cubicBezTo>
                  <a:cubicBezTo>
                    <a:pt x="356" y="393"/>
                    <a:pt x="350" y="396"/>
                    <a:pt x="350" y="396"/>
                  </a:cubicBezTo>
                  <a:cubicBezTo>
                    <a:pt x="347" y="396"/>
                    <a:pt x="347" y="396"/>
                    <a:pt x="347" y="396"/>
                  </a:cubicBezTo>
                  <a:cubicBezTo>
                    <a:pt x="347" y="396"/>
                    <a:pt x="347" y="396"/>
                    <a:pt x="347" y="398"/>
                  </a:cubicBezTo>
                  <a:cubicBezTo>
                    <a:pt x="347" y="399"/>
                    <a:pt x="347" y="399"/>
                    <a:pt x="347" y="399"/>
                  </a:cubicBezTo>
                  <a:cubicBezTo>
                    <a:pt x="347" y="399"/>
                    <a:pt x="346" y="398"/>
                    <a:pt x="347" y="400"/>
                  </a:cubicBezTo>
                  <a:cubicBezTo>
                    <a:pt x="348" y="402"/>
                    <a:pt x="348" y="402"/>
                    <a:pt x="348" y="402"/>
                  </a:cubicBezTo>
                  <a:cubicBezTo>
                    <a:pt x="348" y="402"/>
                    <a:pt x="349" y="403"/>
                    <a:pt x="348" y="404"/>
                  </a:cubicBezTo>
                  <a:cubicBezTo>
                    <a:pt x="348" y="404"/>
                    <a:pt x="349" y="403"/>
                    <a:pt x="348" y="405"/>
                  </a:cubicBezTo>
                  <a:cubicBezTo>
                    <a:pt x="346" y="406"/>
                    <a:pt x="344" y="407"/>
                    <a:pt x="343" y="407"/>
                  </a:cubicBezTo>
                  <a:cubicBezTo>
                    <a:pt x="342" y="407"/>
                    <a:pt x="343" y="405"/>
                    <a:pt x="342" y="407"/>
                  </a:cubicBezTo>
                  <a:cubicBezTo>
                    <a:pt x="340" y="409"/>
                    <a:pt x="339" y="407"/>
                    <a:pt x="340" y="409"/>
                  </a:cubicBezTo>
                  <a:cubicBezTo>
                    <a:pt x="342" y="412"/>
                    <a:pt x="341" y="410"/>
                    <a:pt x="342" y="412"/>
                  </a:cubicBezTo>
                  <a:cubicBezTo>
                    <a:pt x="343" y="413"/>
                    <a:pt x="346" y="416"/>
                    <a:pt x="346" y="416"/>
                  </a:cubicBezTo>
                  <a:cubicBezTo>
                    <a:pt x="346" y="416"/>
                    <a:pt x="353" y="417"/>
                    <a:pt x="353" y="418"/>
                  </a:cubicBezTo>
                  <a:cubicBezTo>
                    <a:pt x="353" y="419"/>
                    <a:pt x="354" y="422"/>
                    <a:pt x="354" y="422"/>
                  </a:cubicBezTo>
                  <a:cubicBezTo>
                    <a:pt x="355" y="424"/>
                    <a:pt x="355" y="424"/>
                    <a:pt x="355" y="425"/>
                  </a:cubicBezTo>
                  <a:cubicBezTo>
                    <a:pt x="356" y="426"/>
                    <a:pt x="357" y="426"/>
                    <a:pt x="358" y="426"/>
                  </a:cubicBezTo>
                  <a:cubicBezTo>
                    <a:pt x="358" y="426"/>
                    <a:pt x="358" y="424"/>
                    <a:pt x="359" y="427"/>
                  </a:cubicBezTo>
                  <a:cubicBezTo>
                    <a:pt x="360" y="430"/>
                    <a:pt x="361" y="431"/>
                    <a:pt x="361" y="432"/>
                  </a:cubicBezTo>
                  <a:cubicBezTo>
                    <a:pt x="361" y="432"/>
                    <a:pt x="361" y="432"/>
                    <a:pt x="361" y="434"/>
                  </a:cubicBezTo>
                  <a:cubicBezTo>
                    <a:pt x="361" y="436"/>
                    <a:pt x="358" y="436"/>
                    <a:pt x="361" y="437"/>
                  </a:cubicBezTo>
                  <a:cubicBezTo>
                    <a:pt x="364" y="438"/>
                    <a:pt x="367" y="438"/>
                    <a:pt x="367" y="438"/>
                  </a:cubicBezTo>
                  <a:cubicBezTo>
                    <a:pt x="368" y="439"/>
                    <a:pt x="368" y="439"/>
                    <a:pt x="367" y="441"/>
                  </a:cubicBezTo>
                  <a:cubicBezTo>
                    <a:pt x="366" y="443"/>
                    <a:pt x="366" y="441"/>
                    <a:pt x="366" y="443"/>
                  </a:cubicBezTo>
                  <a:cubicBezTo>
                    <a:pt x="366" y="445"/>
                    <a:pt x="366" y="443"/>
                    <a:pt x="366" y="445"/>
                  </a:cubicBezTo>
                  <a:cubicBezTo>
                    <a:pt x="367" y="446"/>
                    <a:pt x="365" y="445"/>
                    <a:pt x="367" y="446"/>
                  </a:cubicBezTo>
                  <a:cubicBezTo>
                    <a:pt x="369" y="447"/>
                    <a:pt x="370" y="447"/>
                    <a:pt x="370" y="447"/>
                  </a:cubicBezTo>
                  <a:cubicBezTo>
                    <a:pt x="370" y="447"/>
                    <a:pt x="371" y="447"/>
                    <a:pt x="372" y="447"/>
                  </a:cubicBezTo>
                  <a:cubicBezTo>
                    <a:pt x="373" y="448"/>
                    <a:pt x="375" y="446"/>
                    <a:pt x="375" y="448"/>
                  </a:cubicBezTo>
                  <a:cubicBezTo>
                    <a:pt x="376" y="450"/>
                    <a:pt x="374" y="448"/>
                    <a:pt x="376" y="450"/>
                  </a:cubicBezTo>
                  <a:cubicBezTo>
                    <a:pt x="378" y="452"/>
                    <a:pt x="379" y="451"/>
                    <a:pt x="379" y="452"/>
                  </a:cubicBezTo>
                  <a:cubicBezTo>
                    <a:pt x="379" y="453"/>
                    <a:pt x="379" y="453"/>
                    <a:pt x="379" y="453"/>
                  </a:cubicBezTo>
                  <a:cubicBezTo>
                    <a:pt x="379" y="453"/>
                    <a:pt x="380" y="454"/>
                    <a:pt x="381" y="454"/>
                  </a:cubicBezTo>
                  <a:cubicBezTo>
                    <a:pt x="382" y="454"/>
                    <a:pt x="384" y="454"/>
                    <a:pt x="384" y="454"/>
                  </a:cubicBezTo>
                  <a:cubicBezTo>
                    <a:pt x="385" y="455"/>
                    <a:pt x="386" y="455"/>
                    <a:pt x="386" y="455"/>
                  </a:cubicBezTo>
                  <a:cubicBezTo>
                    <a:pt x="386" y="455"/>
                    <a:pt x="387" y="452"/>
                    <a:pt x="388" y="456"/>
                  </a:cubicBezTo>
                  <a:cubicBezTo>
                    <a:pt x="389" y="459"/>
                    <a:pt x="394" y="458"/>
                    <a:pt x="393" y="460"/>
                  </a:cubicBezTo>
                  <a:cubicBezTo>
                    <a:pt x="391" y="461"/>
                    <a:pt x="392" y="460"/>
                    <a:pt x="391" y="462"/>
                  </a:cubicBezTo>
                  <a:cubicBezTo>
                    <a:pt x="390" y="463"/>
                    <a:pt x="391" y="461"/>
                    <a:pt x="390" y="463"/>
                  </a:cubicBezTo>
                  <a:cubicBezTo>
                    <a:pt x="389" y="465"/>
                    <a:pt x="394" y="467"/>
                    <a:pt x="394" y="467"/>
                  </a:cubicBezTo>
                  <a:cubicBezTo>
                    <a:pt x="390" y="470"/>
                    <a:pt x="389" y="471"/>
                    <a:pt x="389" y="472"/>
                  </a:cubicBezTo>
                  <a:cubicBezTo>
                    <a:pt x="388" y="473"/>
                    <a:pt x="389" y="476"/>
                    <a:pt x="389" y="477"/>
                  </a:cubicBezTo>
                  <a:cubicBezTo>
                    <a:pt x="390" y="477"/>
                    <a:pt x="392" y="477"/>
                    <a:pt x="390" y="478"/>
                  </a:cubicBezTo>
                  <a:cubicBezTo>
                    <a:pt x="388" y="480"/>
                    <a:pt x="388" y="480"/>
                    <a:pt x="388" y="480"/>
                  </a:cubicBezTo>
                  <a:cubicBezTo>
                    <a:pt x="388" y="480"/>
                    <a:pt x="388" y="480"/>
                    <a:pt x="388" y="481"/>
                  </a:cubicBezTo>
                  <a:cubicBezTo>
                    <a:pt x="388" y="482"/>
                    <a:pt x="388" y="483"/>
                    <a:pt x="388" y="484"/>
                  </a:cubicBezTo>
                  <a:cubicBezTo>
                    <a:pt x="388" y="485"/>
                    <a:pt x="388" y="483"/>
                    <a:pt x="388" y="485"/>
                  </a:cubicBezTo>
                  <a:cubicBezTo>
                    <a:pt x="388" y="486"/>
                    <a:pt x="389" y="484"/>
                    <a:pt x="388" y="486"/>
                  </a:cubicBezTo>
                  <a:cubicBezTo>
                    <a:pt x="387" y="489"/>
                    <a:pt x="386" y="489"/>
                    <a:pt x="386" y="490"/>
                  </a:cubicBezTo>
                  <a:cubicBezTo>
                    <a:pt x="386" y="491"/>
                    <a:pt x="385" y="490"/>
                    <a:pt x="386" y="491"/>
                  </a:cubicBezTo>
                  <a:cubicBezTo>
                    <a:pt x="386" y="493"/>
                    <a:pt x="387" y="493"/>
                    <a:pt x="386" y="494"/>
                  </a:cubicBezTo>
                  <a:cubicBezTo>
                    <a:pt x="385" y="495"/>
                    <a:pt x="385" y="493"/>
                    <a:pt x="385" y="495"/>
                  </a:cubicBezTo>
                  <a:cubicBezTo>
                    <a:pt x="384" y="496"/>
                    <a:pt x="386" y="493"/>
                    <a:pt x="384" y="496"/>
                  </a:cubicBezTo>
                  <a:cubicBezTo>
                    <a:pt x="382" y="499"/>
                    <a:pt x="382" y="498"/>
                    <a:pt x="382" y="499"/>
                  </a:cubicBezTo>
                  <a:cubicBezTo>
                    <a:pt x="382" y="501"/>
                    <a:pt x="383" y="499"/>
                    <a:pt x="382" y="501"/>
                  </a:cubicBezTo>
                  <a:cubicBezTo>
                    <a:pt x="382" y="503"/>
                    <a:pt x="380" y="502"/>
                    <a:pt x="382" y="503"/>
                  </a:cubicBezTo>
                  <a:cubicBezTo>
                    <a:pt x="383" y="503"/>
                    <a:pt x="384" y="501"/>
                    <a:pt x="383" y="503"/>
                  </a:cubicBezTo>
                  <a:cubicBezTo>
                    <a:pt x="382" y="505"/>
                    <a:pt x="383" y="505"/>
                    <a:pt x="382" y="506"/>
                  </a:cubicBezTo>
                  <a:cubicBezTo>
                    <a:pt x="382" y="507"/>
                    <a:pt x="383" y="508"/>
                    <a:pt x="383" y="508"/>
                  </a:cubicBezTo>
                  <a:cubicBezTo>
                    <a:pt x="383" y="508"/>
                    <a:pt x="384" y="508"/>
                    <a:pt x="383" y="509"/>
                  </a:cubicBezTo>
                  <a:cubicBezTo>
                    <a:pt x="382" y="510"/>
                    <a:pt x="383" y="512"/>
                    <a:pt x="382" y="512"/>
                  </a:cubicBezTo>
                  <a:cubicBezTo>
                    <a:pt x="380" y="513"/>
                    <a:pt x="382" y="510"/>
                    <a:pt x="380" y="513"/>
                  </a:cubicBezTo>
                  <a:cubicBezTo>
                    <a:pt x="378" y="516"/>
                    <a:pt x="377" y="516"/>
                    <a:pt x="378" y="516"/>
                  </a:cubicBezTo>
                  <a:cubicBezTo>
                    <a:pt x="379" y="517"/>
                    <a:pt x="381" y="514"/>
                    <a:pt x="379" y="517"/>
                  </a:cubicBezTo>
                  <a:cubicBezTo>
                    <a:pt x="378" y="519"/>
                    <a:pt x="378" y="519"/>
                    <a:pt x="378" y="519"/>
                  </a:cubicBezTo>
                  <a:cubicBezTo>
                    <a:pt x="378" y="520"/>
                    <a:pt x="378" y="520"/>
                    <a:pt x="378" y="521"/>
                  </a:cubicBezTo>
                  <a:cubicBezTo>
                    <a:pt x="378" y="521"/>
                    <a:pt x="377" y="521"/>
                    <a:pt x="376" y="521"/>
                  </a:cubicBezTo>
                  <a:cubicBezTo>
                    <a:pt x="376" y="522"/>
                    <a:pt x="375" y="522"/>
                    <a:pt x="375" y="524"/>
                  </a:cubicBezTo>
                  <a:cubicBezTo>
                    <a:pt x="375" y="526"/>
                    <a:pt x="375" y="527"/>
                    <a:pt x="375" y="527"/>
                  </a:cubicBezTo>
                  <a:cubicBezTo>
                    <a:pt x="375" y="528"/>
                    <a:pt x="375" y="530"/>
                    <a:pt x="375" y="530"/>
                  </a:cubicBezTo>
                  <a:cubicBezTo>
                    <a:pt x="375" y="530"/>
                    <a:pt x="376" y="530"/>
                    <a:pt x="375" y="531"/>
                  </a:cubicBezTo>
                  <a:cubicBezTo>
                    <a:pt x="373" y="532"/>
                    <a:pt x="371" y="532"/>
                    <a:pt x="371" y="532"/>
                  </a:cubicBezTo>
                  <a:cubicBezTo>
                    <a:pt x="370" y="535"/>
                    <a:pt x="371" y="535"/>
                    <a:pt x="371" y="536"/>
                  </a:cubicBezTo>
                  <a:cubicBezTo>
                    <a:pt x="371" y="537"/>
                    <a:pt x="369" y="536"/>
                    <a:pt x="371" y="537"/>
                  </a:cubicBezTo>
                  <a:cubicBezTo>
                    <a:pt x="372" y="539"/>
                    <a:pt x="372" y="537"/>
                    <a:pt x="372" y="539"/>
                  </a:cubicBezTo>
                  <a:cubicBezTo>
                    <a:pt x="371" y="541"/>
                    <a:pt x="372" y="538"/>
                    <a:pt x="371" y="541"/>
                  </a:cubicBezTo>
                  <a:cubicBezTo>
                    <a:pt x="371" y="543"/>
                    <a:pt x="373" y="544"/>
                    <a:pt x="371" y="544"/>
                  </a:cubicBezTo>
                  <a:cubicBezTo>
                    <a:pt x="369" y="544"/>
                    <a:pt x="369" y="544"/>
                    <a:pt x="369" y="544"/>
                  </a:cubicBezTo>
                  <a:cubicBezTo>
                    <a:pt x="369" y="544"/>
                    <a:pt x="368" y="543"/>
                    <a:pt x="367" y="545"/>
                  </a:cubicBezTo>
                  <a:cubicBezTo>
                    <a:pt x="366" y="547"/>
                    <a:pt x="364" y="547"/>
                    <a:pt x="366" y="548"/>
                  </a:cubicBezTo>
                  <a:cubicBezTo>
                    <a:pt x="368" y="549"/>
                    <a:pt x="371" y="549"/>
                    <a:pt x="371" y="549"/>
                  </a:cubicBezTo>
                  <a:cubicBezTo>
                    <a:pt x="371" y="549"/>
                    <a:pt x="371" y="549"/>
                    <a:pt x="370" y="550"/>
                  </a:cubicBezTo>
                  <a:cubicBezTo>
                    <a:pt x="371" y="551"/>
                    <a:pt x="373" y="550"/>
                    <a:pt x="371" y="551"/>
                  </a:cubicBezTo>
                  <a:cubicBezTo>
                    <a:pt x="370" y="552"/>
                    <a:pt x="370" y="553"/>
                    <a:pt x="370" y="553"/>
                  </a:cubicBezTo>
                  <a:cubicBezTo>
                    <a:pt x="370" y="553"/>
                    <a:pt x="371" y="552"/>
                    <a:pt x="370" y="554"/>
                  </a:cubicBezTo>
                  <a:cubicBezTo>
                    <a:pt x="368" y="555"/>
                    <a:pt x="370" y="554"/>
                    <a:pt x="368" y="555"/>
                  </a:cubicBezTo>
                  <a:cubicBezTo>
                    <a:pt x="367" y="556"/>
                    <a:pt x="368" y="555"/>
                    <a:pt x="366" y="556"/>
                  </a:cubicBezTo>
                  <a:cubicBezTo>
                    <a:pt x="365" y="556"/>
                    <a:pt x="366" y="554"/>
                    <a:pt x="365" y="556"/>
                  </a:cubicBezTo>
                  <a:cubicBezTo>
                    <a:pt x="364" y="559"/>
                    <a:pt x="362" y="557"/>
                    <a:pt x="364" y="559"/>
                  </a:cubicBezTo>
                  <a:cubicBezTo>
                    <a:pt x="366" y="561"/>
                    <a:pt x="368" y="559"/>
                    <a:pt x="368" y="560"/>
                  </a:cubicBezTo>
                  <a:cubicBezTo>
                    <a:pt x="368" y="562"/>
                    <a:pt x="366" y="563"/>
                    <a:pt x="365" y="563"/>
                  </a:cubicBezTo>
                  <a:cubicBezTo>
                    <a:pt x="363" y="563"/>
                    <a:pt x="363" y="563"/>
                    <a:pt x="362" y="564"/>
                  </a:cubicBezTo>
                  <a:cubicBezTo>
                    <a:pt x="361" y="564"/>
                    <a:pt x="363" y="563"/>
                    <a:pt x="361" y="564"/>
                  </a:cubicBezTo>
                  <a:cubicBezTo>
                    <a:pt x="360" y="565"/>
                    <a:pt x="360" y="563"/>
                    <a:pt x="360" y="565"/>
                  </a:cubicBezTo>
                  <a:cubicBezTo>
                    <a:pt x="360" y="567"/>
                    <a:pt x="361" y="567"/>
                    <a:pt x="361" y="568"/>
                  </a:cubicBezTo>
                  <a:cubicBezTo>
                    <a:pt x="361" y="569"/>
                    <a:pt x="360" y="568"/>
                    <a:pt x="360" y="570"/>
                  </a:cubicBezTo>
                  <a:cubicBezTo>
                    <a:pt x="361" y="571"/>
                    <a:pt x="362" y="570"/>
                    <a:pt x="362" y="572"/>
                  </a:cubicBezTo>
                  <a:cubicBezTo>
                    <a:pt x="362" y="573"/>
                    <a:pt x="362" y="572"/>
                    <a:pt x="360" y="574"/>
                  </a:cubicBezTo>
                  <a:cubicBezTo>
                    <a:pt x="358" y="575"/>
                    <a:pt x="357" y="573"/>
                    <a:pt x="358" y="575"/>
                  </a:cubicBezTo>
                  <a:cubicBezTo>
                    <a:pt x="359" y="577"/>
                    <a:pt x="358" y="577"/>
                    <a:pt x="359" y="579"/>
                  </a:cubicBezTo>
                  <a:cubicBezTo>
                    <a:pt x="359" y="580"/>
                    <a:pt x="359" y="580"/>
                    <a:pt x="359" y="582"/>
                  </a:cubicBezTo>
                  <a:cubicBezTo>
                    <a:pt x="360" y="584"/>
                    <a:pt x="360" y="582"/>
                    <a:pt x="361" y="584"/>
                  </a:cubicBezTo>
                  <a:cubicBezTo>
                    <a:pt x="362" y="586"/>
                    <a:pt x="363" y="585"/>
                    <a:pt x="364" y="586"/>
                  </a:cubicBezTo>
                  <a:cubicBezTo>
                    <a:pt x="365" y="588"/>
                    <a:pt x="366" y="586"/>
                    <a:pt x="367" y="587"/>
                  </a:cubicBezTo>
                  <a:cubicBezTo>
                    <a:pt x="368" y="589"/>
                    <a:pt x="368" y="587"/>
                    <a:pt x="369" y="589"/>
                  </a:cubicBezTo>
                  <a:cubicBezTo>
                    <a:pt x="369" y="591"/>
                    <a:pt x="371" y="590"/>
                    <a:pt x="371" y="592"/>
                  </a:cubicBezTo>
                  <a:cubicBezTo>
                    <a:pt x="371" y="593"/>
                    <a:pt x="368" y="592"/>
                    <a:pt x="371" y="593"/>
                  </a:cubicBezTo>
                  <a:cubicBezTo>
                    <a:pt x="374" y="595"/>
                    <a:pt x="374" y="595"/>
                    <a:pt x="374" y="595"/>
                  </a:cubicBezTo>
                  <a:cubicBezTo>
                    <a:pt x="374" y="595"/>
                    <a:pt x="375" y="595"/>
                    <a:pt x="376" y="595"/>
                  </a:cubicBezTo>
                  <a:cubicBezTo>
                    <a:pt x="377" y="595"/>
                    <a:pt x="380" y="595"/>
                    <a:pt x="380" y="595"/>
                  </a:cubicBezTo>
                  <a:cubicBezTo>
                    <a:pt x="380" y="595"/>
                    <a:pt x="383" y="594"/>
                    <a:pt x="383" y="594"/>
                  </a:cubicBezTo>
                  <a:cubicBezTo>
                    <a:pt x="383" y="593"/>
                    <a:pt x="385" y="591"/>
                    <a:pt x="385" y="591"/>
                  </a:cubicBezTo>
                  <a:cubicBezTo>
                    <a:pt x="386" y="591"/>
                    <a:pt x="386" y="591"/>
                    <a:pt x="387" y="591"/>
                  </a:cubicBezTo>
                  <a:cubicBezTo>
                    <a:pt x="388" y="590"/>
                    <a:pt x="388" y="590"/>
                    <a:pt x="389" y="590"/>
                  </a:cubicBezTo>
                  <a:cubicBezTo>
                    <a:pt x="389" y="590"/>
                    <a:pt x="392" y="588"/>
                    <a:pt x="393" y="588"/>
                  </a:cubicBezTo>
                  <a:cubicBezTo>
                    <a:pt x="394" y="587"/>
                    <a:pt x="395" y="586"/>
                    <a:pt x="395" y="586"/>
                  </a:cubicBezTo>
                  <a:cubicBezTo>
                    <a:pt x="395" y="586"/>
                    <a:pt x="394" y="585"/>
                    <a:pt x="393" y="585"/>
                  </a:cubicBezTo>
                  <a:cubicBezTo>
                    <a:pt x="392" y="585"/>
                    <a:pt x="387" y="586"/>
                    <a:pt x="387" y="586"/>
                  </a:cubicBezTo>
                  <a:cubicBezTo>
                    <a:pt x="385" y="585"/>
                    <a:pt x="384" y="585"/>
                    <a:pt x="382" y="584"/>
                  </a:cubicBezTo>
                  <a:cubicBezTo>
                    <a:pt x="382" y="583"/>
                    <a:pt x="382" y="583"/>
                    <a:pt x="382" y="582"/>
                  </a:cubicBezTo>
                  <a:cubicBezTo>
                    <a:pt x="382" y="581"/>
                    <a:pt x="383" y="580"/>
                    <a:pt x="383" y="579"/>
                  </a:cubicBezTo>
                  <a:cubicBezTo>
                    <a:pt x="384" y="579"/>
                    <a:pt x="385" y="578"/>
                    <a:pt x="385" y="577"/>
                  </a:cubicBezTo>
                  <a:cubicBezTo>
                    <a:pt x="385" y="577"/>
                    <a:pt x="387" y="576"/>
                    <a:pt x="386" y="575"/>
                  </a:cubicBezTo>
                  <a:cubicBezTo>
                    <a:pt x="385" y="575"/>
                    <a:pt x="385" y="573"/>
                    <a:pt x="385" y="573"/>
                  </a:cubicBezTo>
                  <a:cubicBezTo>
                    <a:pt x="384" y="573"/>
                    <a:pt x="384" y="573"/>
                    <a:pt x="384" y="572"/>
                  </a:cubicBezTo>
                  <a:cubicBezTo>
                    <a:pt x="385" y="571"/>
                    <a:pt x="385" y="571"/>
                    <a:pt x="386" y="570"/>
                  </a:cubicBezTo>
                  <a:cubicBezTo>
                    <a:pt x="386" y="570"/>
                    <a:pt x="386" y="570"/>
                    <a:pt x="387" y="570"/>
                  </a:cubicBezTo>
                  <a:cubicBezTo>
                    <a:pt x="388" y="569"/>
                    <a:pt x="390" y="568"/>
                    <a:pt x="390" y="568"/>
                  </a:cubicBezTo>
                  <a:cubicBezTo>
                    <a:pt x="390" y="567"/>
                    <a:pt x="390" y="567"/>
                    <a:pt x="391" y="566"/>
                  </a:cubicBezTo>
                  <a:cubicBezTo>
                    <a:pt x="392" y="566"/>
                    <a:pt x="392" y="565"/>
                    <a:pt x="393" y="565"/>
                  </a:cubicBezTo>
                  <a:cubicBezTo>
                    <a:pt x="394" y="564"/>
                    <a:pt x="394" y="564"/>
                    <a:pt x="395" y="564"/>
                  </a:cubicBezTo>
                  <a:cubicBezTo>
                    <a:pt x="395" y="563"/>
                    <a:pt x="395" y="562"/>
                    <a:pt x="395" y="561"/>
                  </a:cubicBezTo>
                  <a:cubicBezTo>
                    <a:pt x="394" y="560"/>
                    <a:pt x="394" y="560"/>
                    <a:pt x="392" y="559"/>
                  </a:cubicBezTo>
                  <a:cubicBezTo>
                    <a:pt x="392" y="559"/>
                    <a:pt x="392" y="559"/>
                    <a:pt x="391" y="559"/>
                  </a:cubicBezTo>
                  <a:cubicBezTo>
                    <a:pt x="391" y="558"/>
                    <a:pt x="391" y="557"/>
                    <a:pt x="390" y="556"/>
                  </a:cubicBezTo>
                  <a:cubicBezTo>
                    <a:pt x="391" y="556"/>
                    <a:pt x="391" y="555"/>
                    <a:pt x="391" y="554"/>
                  </a:cubicBezTo>
                  <a:cubicBezTo>
                    <a:pt x="391" y="554"/>
                    <a:pt x="392" y="553"/>
                    <a:pt x="393" y="552"/>
                  </a:cubicBezTo>
                  <a:cubicBezTo>
                    <a:pt x="394" y="551"/>
                    <a:pt x="396" y="550"/>
                    <a:pt x="397" y="549"/>
                  </a:cubicBezTo>
                  <a:cubicBezTo>
                    <a:pt x="398" y="548"/>
                    <a:pt x="400" y="547"/>
                    <a:pt x="400" y="547"/>
                  </a:cubicBezTo>
                  <a:cubicBezTo>
                    <a:pt x="401" y="546"/>
                    <a:pt x="401" y="546"/>
                    <a:pt x="402" y="545"/>
                  </a:cubicBezTo>
                  <a:cubicBezTo>
                    <a:pt x="402" y="544"/>
                    <a:pt x="402" y="543"/>
                    <a:pt x="402" y="542"/>
                  </a:cubicBezTo>
                  <a:cubicBezTo>
                    <a:pt x="401" y="542"/>
                    <a:pt x="401" y="541"/>
                    <a:pt x="401" y="541"/>
                  </a:cubicBezTo>
                  <a:cubicBezTo>
                    <a:pt x="402" y="540"/>
                    <a:pt x="403" y="540"/>
                    <a:pt x="404" y="540"/>
                  </a:cubicBezTo>
                  <a:cubicBezTo>
                    <a:pt x="406" y="539"/>
                    <a:pt x="406" y="539"/>
                    <a:pt x="408" y="539"/>
                  </a:cubicBezTo>
                  <a:cubicBezTo>
                    <a:pt x="408" y="538"/>
                    <a:pt x="408" y="538"/>
                    <a:pt x="409" y="537"/>
                  </a:cubicBezTo>
                  <a:cubicBezTo>
                    <a:pt x="409" y="537"/>
                    <a:pt x="410" y="536"/>
                    <a:pt x="411" y="535"/>
                  </a:cubicBezTo>
                  <a:cubicBezTo>
                    <a:pt x="412" y="534"/>
                    <a:pt x="412" y="532"/>
                    <a:pt x="412" y="532"/>
                  </a:cubicBezTo>
                  <a:cubicBezTo>
                    <a:pt x="412" y="532"/>
                    <a:pt x="413" y="532"/>
                    <a:pt x="414" y="531"/>
                  </a:cubicBezTo>
                  <a:cubicBezTo>
                    <a:pt x="415" y="531"/>
                    <a:pt x="415" y="531"/>
                    <a:pt x="417" y="529"/>
                  </a:cubicBezTo>
                  <a:cubicBezTo>
                    <a:pt x="418" y="527"/>
                    <a:pt x="418" y="527"/>
                    <a:pt x="418" y="527"/>
                  </a:cubicBezTo>
                  <a:cubicBezTo>
                    <a:pt x="419" y="527"/>
                    <a:pt x="419" y="526"/>
                    <a:pt x="420" y="526"/>
                  </a:cubicBezTo>
                  <a:cubicBezTo>
                    <a:pt x="420" y="526"/>
                    <a:pt x="422" y="525"/>
                    <a:pt x="424" y="525"/>
                  </a:cubicBezTo>
                  <a:cubicBezTo>
                    <a:pt x="426" y="525"/>
                    <a:pt x="426" y="525"/>
                    <a:pt x="427" y="525"/>
                  </a:cubicBezTo>
                  <a:cubicBezTo>
                    <a:pt x="428" y="525"/>
                    <a:pt x="431" y="523"/>
                    <a:pt x="431" y="523"/>
                  </a:cubicBezTo>
                  <a:cubicBezTo>
                    <a:pt x="431" y="522"/>
                    <a:pt x="431" y="521"/>
                    <a:pt x="432" y="520"/>
                  </a:cubicBezTo>
                  <a:cubicBezTo>
                    <a:pt x="433" y="519"/>
                    <a:pt x="433" y="519"/>
                    <a:pt x="434" y="518"/>
                  </a:cubicBezTo>
                  <a:cubicBezTo>
                    <a:pt x="435" y="517"/>
                    <a:pt x="435" y="517"/>
                    <a:pt x="436" y="516"/>
                  </a:cubicBezTo>
                  <a:cubicBezTo>
                    <a:pt x="437" y="515"/>
                    <a:pt x="437" y="514"/>
                    <a:pt x="438" y="513"/>
                  </a:cubicBezTo>
                  <a:cubicBezTo>
                    <a:pt x="438" y="513"/>
                    <a:pt x="438" y="512"/>
                    <a:pt x="438" y="512"/>
                  </a:cubicBezTo>
                  <a:cubicBezTo>
                    <a:pt x="438" y="512"/>
                    <a:pt x="438" y="512"/>
                    <a:pt x="436" y="511"/>
                  </a:cubicBezTo>
                  <a:cubicBezTo>
                    <a:pt x="435" y="510"/>
                    <a:pt x="435" y="510"/>
                    <a:pt x="435" y="510"/>
                  </a:cubicBezTo>
                  <a:cubicBezTo>
                    <a:pt x="434" y="510"/>
                    <a:pt x="434" y="510"/>
                    <a:pt x="433" y="509"/>
                  </a:cubicBezTo>
                  <a:cubicBezTo>
                    <a:pt x="433" y="508"/>
                    <a:pt x="433" y="508"/>
                    <a:pt x="433" y="507"/>
                  </a:cubicBezTo>
                  <a:cubicBezTo>
                    <a:pt x="433" y="507"/>
                    <a:pt x="429" y="505"/>
                    <a:pt x="433" y="506"/>
                  </a:cubicBezTo>
                  <a:cubicBezTo>
                    <a:pt x="437" y="507"/>
                    <a:pt x="436" y="506"/>
                    <a:pt x="437" y="507"/>
                  </a:cubicBezTo>
                  <a:cubicBezTo>
                    <a:pt x="438" y="508"/>
                    <a:pt x="438" y="508"/>
                    <a:pt x="440" y="509"/>
                  </a:cubicBezTo>
                  <a:cubicBezTo>
                    <a:pt x="441" y="510"/>
                    <a:pt x="443" y="509"/>
                    <a:pt x="443" y="509"/>
                  </a:cubicBezTo>
                  <a:cubicBezTo>
                    <a:pt x="444" y="508"/>
                    <a:pt x="445" y="508"/>
                    <a:pt x="446" y="507"/>
                  </a:cubicBezTo>
                  <a:cubicBezTo>
                    <a:pt x="446" y="507"/>
                    <a:pt x="448" y="506"/>
                    <a:pt x="449" y="505"/>
                  </a:cubicBezTo>
                  <a:cubicBezTo>
                    <a:pt x="450" y="504"/>
                    <a:pt x="450" y="503"/>
                    <a:pt x="451" y="502"/>
                  </a:cubicBezTo>
                  <a:cubicBezTo>
                    <a:pt x="452" y="502"/>
                    <a:pt x="452" y="502"/>
                    <a:pt x="452" y="502"/>
                  </a:cubicBezTo>
                  <a:cubicBezTo>
                    <a:pt x="452" y="502"/>
                    <a:pt x="453" y="500"/>
                    <a:pt x="454" y="498"/>
                  </a:cubicBezTo>
                  <a:cubicBezTo>
                    <a:pt x="454" y="497"/>
                    <a:pt x="454" y="496"/>
                    <a:pt x="454" y="496"/>
                  </a:cubicBezTo>
                  <a:cubicBezTo>
                    <a:pt x="455" y="495"/>
                    <a:pt x="456" y="495"/>
                    <a:pt x="456" y="495"/>
                  </a:cubicBezTo>
                  <a:cubicBezTo>
                    <a:pt x="458" y="494"/>
                    <a:pt x="458" y="494"/>
                    <a:pt x="460" y="493"/>
                  </a:cubicBezTo>
                  <a:cubicBezTo>
                    <a:pt x="462" y="491"/>
                    <a:pt x="464" y="490"/>
                    <a:pt x="466" y="489"/>
                  </a:cubicBezTo>
                  <a:cubicBezTo>
                    <a:pt x="466" y="489"/>
                    <a:pt x="468" y="487"/>
                    <a:pt x="469" y="486"/>
                  </a:cubicBezTo>
                  <a:cubicBezTo>
                    <a:pt x="470" y="486"/>
                    <a:pt x="472" y="484"/>
                    <a:pt x="472" y="484"/>
                  </a:cubicBezTo>
                  <a:cubicBezTo>
                    <a:pt x="472" y="483"/>
                    <a:pt x="473" y="483"/>
                    <a:pt x="473" y="482"/>
                  </a:cubicBezTo>
                  <a:cubicBezTo>
                    <a:pt x="473" y="481"/>
                    <a:pt x="474" y="481"/>
                    <a:pt x="474" y="480"/>
                  </a:cubicBezTo>
                  <a:cubicBezTo>
                    <a:pt x="474" y="480"/>
                    <a:pt x="474" y="479"/>
                    <a:pt x="474" y="478"/>
                  </a:cubicBezTo>
                  <a:cubicBezTo>
                    <a:pt x="474" y="477"/>
                    <a:pt x="474" y="475"/>
                    <a:pt x="474" y="475"/>
                  </a:cubicBezTo>
                  <a:cubicBezTo>
                    <a:pt x="474" y="474"/>
                    <a:pt x="474" y="473"/>
                    <a:pt x="475" y="473"/>
                  </a:cubicBezTo>
                  <a:cubicBezTo>
                    <a:pt x="477" y="472"/>
                    <a:pt x="478" y="471"/>
                    <a:pt x="480" y="470"/>
                  </a:cubicBezTo>
                  <a:cubicBezTo>
                    <a:pt x="481" y="469"/>
                    <a:pt x="481" y="469"/>
                    <a:pt x="482" y="468"/>
                  </a:cubicBezTo>
                  <a:cubicBezTo>
                    <a:pt x="484" y="467"/>
                    <a:pt x="484" y="466"/>
                    <a:pt x="486" y="466"/>
                  </a:cubicBezTo>
                  <a:cubicBezTo>
                    <a:pt x="486" y="466"/>
                    <a:pt x="488" y="464"/>
                    <a:pt x="489" y="464"/>
                  </a:cubicBezTo>
                  <a:cubicBezTo>
                    <a:pt x="490" y="463"/>
                    <a:pt x="492" y="463"/>
                    <a:pt x="492" y="463"/>
                  </a:cubicBezTo>
                  <a:cubicBezTo>
                    <a:pt x="493" y="463"/>
                    <a:pt x="494" y="462"/>
                    <a:pt x="495" y="462"/>
                  </a:cubicBezTo>
                  <a:cubicBezTo>
                    <a:pt x="497" y="461"/>
                    <a:pt x="498" y="460"/>
                    <a:pt x="500" y="459"/>
                  </a:cubicBezTo>
                  <a:cubicBezTo>
                    <a:pt x="501" y="459"/>
                    <a:pt x="502" y="458"/>
                    <a:pt x="503" y="458"/>
                  </a:cubicBezTo>
                  <a:cubicBezTo>
                    <a:pt x="504" y="457"/>
                    <a:pt x="505" y="457"/>
                    <a:pt x="505" y="457"/>
                  </a:cubicBezTo>
                  <a:cubicBezTo>
                    <a:pt x="506" y="456"/>
                    <a:pt x="506" y="456"/>
                    <a:pt x="507" y="455"/>
                  </a:cubicBezTo>
                  <a:cubicBezTo>
                    <a:pt x="508" y="454"/>
                    <a:pt x="508" y="453"/>
                    <a:pt x="508" y="452"/>
                  </a:cubicBezTo>
                  <a:cubicBezTo>
                    <a:pt x="510" y="452"/>
                    <a:pt x="510" y="451"/>
                    <a:pt x="512" y="451"/>
                  </a:cubicBezTo>
                  <a:cubicBezTo>
                    <a:pt x="514" y="448"/>
                    <a:pt x="515" y="447"/>
                    <a:pt x="518" y="445"/>
                  </a:cubicBezTo>
                  <a:cubicBezTo>
                    <a:pt x="519" y="444"/>
                    <a:pt x="520" y="443"/>
                    <a:pt x="521" y="442"/>
                  </a:cubicBezTo>
                  <a:cubicBezTo>
                    <a:pt x="521" y="441"/>
                    <a:pt x="521" y="440"/>
                    <a:pt x="522" y="439"/>
                  </a:cubicBezTo>
                  <a:cubicBezTo>
                    <a:pt x="522" y="438"/>
                    <a:pt x="522" y="437"/>
                    <a:pt x="522" y="436"/>
                  </a:cubicBezTo>
                  <a:cubicBezTo>
                    <a:pt x="523" y="435"/>
                    <a:pt x="523" y="435"/>
                    <a:pt x="524" y="434"/>
                  </a:cubicBezTo>
                  <a:cubicBezTo>
                    <a:pt x="525" y="433"/>
                    <a:pt x="525" y="432"/>
                    <a:pt x="526" y="431"/>
                  </a:cubicBezTo>
                  <a:cubicBezTo>
                    <a:pt x="526" y="430"/>
                    <a:pt x="526" y="429"/>
                    <a:pt x="525" y="428"/>
                  </a:cubicBezTo>
                  <a:cubicBezTo>
                    <a:pt x="526" y="427"/>
                    <a:pt x="526" y="427"/>
                    <a:pt x="526" y="426"/>
                  </a:cubicBezTo>
                  <a:cubicBezTo>
                    <a:pt x="526" y="425"/>
                    <a:pt x="526" y="425"/>
                    <a:pt x="527" y="424"/>
                  </a:cubicBezTo>
                  <a:cubicBezTo>
                    <a:pt x="527" y="424"/>
                    <a:pt x="526" y="422"/>
                    <a:pt x="527" y="421"/>
                  </a:cubicBezTo>
                  <a:cubicBezTo>
                    <a:pt x="528" y="420"/>
                    <a:pt x="529" y="419"/>
                    <a:pt x="530" y="419"/>
                  </a:cubicBezTo>
                  <a:cubicBezTo>
                    <a:pt x="531" y="418"/>
                    <a:pt x="533" y="417"/>
                    <a:pt x="533" y="417"/>
                  </a:cubicBezTo>
                  <a:cubicBezTo>
                    <a:pt x="533" y="417"/>
                    <a:pt x="537" y="413"/>
                    <a:pt x="538" y="412"/>
                  </a:cubicBezTo>
                  <a:cubicBezTo>
                    <a:pt x="539" y="411"/>
                    <a:pt x="540" y="410"/>
                    <a:pt x="540" y="410"/>
                  </a:cubicBezTo>
                  <a:cubicBezTo>
                    <a:pt x="540" y="410"/>
                    <a:pt x="542" y="409"/>
                    <a:pt x="543" y="408"/>
                  </a:cubicBezTo>
                  <a:cubicBezTo>
                    <a:pt x="544" y="408"/>
                    <a:pt x="545" y="407"/>
                    <a:pt x="545" y="407"/>
                  </a:cubicBezTo>
                  <a:cubicBezTo>
                    <a:pt x="547" y="404"/>
                    <a:pt x="548" y="403"/>
                    <a:pt x="550" y="401"/>
                  </a:cubicBezTo>
                  <a:cubicBezTo>
                    <a:pt x="550" y="399"/>
                    <a:pt x="550" y="398"/>
                    <a:pt x="549" y="397"/>
                  </a:cubicBezTo>
                  <a:cubicBezTo>
                    <a:pt x="548" y="396"/>
                    <a:pt x="547" y="395"/>
                    <a:pt x="547" y="394"/>
                  </a:cubicBezTo>
                  <a:cubicBezTo>
                    <a:pt x="546" y="394"/>
                    <a:pt x="548" y="395"/>
                    <a:pt x="546" y="393"/>
                  </a:cubicBezTo>
                  <a:cubicBezTo>
                    <a:pt x="544" y="392"/>
                    <a:pt x="547" y="393"/>
                    <a:pt x="544" y="392"/>
                  </a:cubicBezTo>
                  <a:cubicBezTo>
                    <a:pt x="542" y="392"/>
                    <a:pt x="540" y="392"/>
                    <a:pt x="540" y="392"/>
                  </a:cubicBezTo>
                  <a:cubicBezTo>
                    <a:pt x="540" y="392"/>
                    <a:pt x="541" y="393"/>
                    <a:pt x="538" y="392"/>
                  </a:cubicBezTo>
                  <a:cubicBezTo>
                    <a:pt x="536" y="391"/>
                    <a:pt x="536" y="391"/>
                    <a:pt x="536" y="391"/>
                  </a:cubicBezTo>
                  <a:cubicBezTo>
                    <a:pt x="535" y="391"/>
                    <a:pt x="535" y="391"/>
                    <a:pt x="534" y="391"/>
                  </a:cubicBezTo>
                  <a:cubicBezTo>
                    <a:pt x="533" y="390"/>
                    <a:pt x="532" y="390"/>
                    <a:pt x="532" y="389"/>
                  </a:cubicBezTo>
                  <a:cubicBezTo>
                    <a:pt x="532" y="389"/>
                    <a:pt x="532" y="388"/>
                    <a:pt x="532" y="388"/>
                  </a:cubicBezTo>
                  <a:cubicBezTo>
                    <a:pt x="532" y="387"/>
                    <a:pt x="536" y="385"/>
                    <a:pt x="531" y="387"/>
                  </a:cubicBezTo>
                  <a:cubicBezTo>
                    <a:pt x="527" y="389"/>
                    <a:pt x="530" y="388"/>
                    <a:pt x="527" y="389"/>
                  </a:cubicBezTo>
                  <a:cubicBezTo>
                    <a:pt x="524" y="390"/>
                    <a:pt x="527" y="389"/>
                    <a:pt x="524" y="390"/>
                  </a:cubicBezTo>
                  <a:cubicBezTo>
                    <a:pt x="522" y="391"/>
                    <a:pt x="522" y="391"/>
                    <a:pt x="522" y="391"/>
                  </a:cubicBezTo>
                  <a:cubicBezTo>
                    <a:pt x="522" y="391"/>
                    <a:pt x="518" y="388"/>
                    <a:pt x="516" y="389"/>
                  </a:cubicBezTo>
                  <a:cubicBezTo>
                    <a:pt x="515" y="389"/>
                    <a:pt x="515" y="389"/>
                    <a:pt x="515" y="389"/>
                  </a:cubicBezTo>
                  <a:cubicBezTo>
                    <a:pt x="515" y="389"/>
                    <a:pt x="519" y="388"/>
                    <a:pt x="515" y="389"/>
                  </a:cubicBezTo>
                  <a:cubicBezTo>
                    <a:pt x="511" y="389"/>
                    <a:pt x="511" y="390"/>
                    <a:pt x="511" y="390"/>
                  </a:cubicBezTo>
                  <a:cubicBezTo>
                    <a:pt x="511" y="390"/>
                    <a:pt x="513" y="390"/>
                    <a:pt x="510" y="390"/>
                  </a:cubicBezTo>
                  <a:cubicBezTo>
                    <a:pt x="506" y="390"/>
                    <a:pt x="505" y="389"/>
                    <a:pt x="505" y="389"/>
                  </a:cubicBezTo>
                  <a:cubicBezTo>
                    <a:pt x="505" y="388"/>
                    <a:pt x="507" y="385"/>
                    <a:pt x="507" y="385"/>
                  </a:cubicBezTo>
                  <a:cubicBezTo>
                    <a:pt x="506" y="384"/>
                    <a:pt x="507" y="384"/>
                    <a:pt x="505" y="385"/>
                  </a:cubicBezTo>
                  <a:cubicBezTo>
                    <a:pt x="502" y="386"/>
                    <a:pt x="504" y="386"/>
                    <a:pt x="502" y="386"/>
                  </a:cubicBezTo>
                  <a:cubicBezTo>
                    <a:pt x="501" y="386"/>
                    <a:pt x="502" y="386"/>
                    <a:pt x="501" y="386"/>
                  </a:cubicBezTo>
                  <a:cubicBezTo>
                    <a:pt x="499" y="387"/>
                    <a:pt x="498" y="385"/>
                    <a:pt x="497" y="385"/>
                  </a:cubicBezTo>
                  <a:cubicBezTo>
                    <a:pt x="496" y="385"/>
                    <a:pt x="496" y="385"/>
                    <a:pt x="496" y="385"/>
                  </a:cubicBezTo>
                  <a:cubicBezTo>
                    <a:pt x="496" y="385"/>
                    <a:pt x="497" y="384"/>
                    <a:pt x="495" y="384"/>
                  </a:cubicBezTo>
                  <a:cubicBezTo>
                    <a:pt x="492" y="384"/>
                    <a:pt x="492" y="384"/>
                    <a:pt x="491" y="384"/>
                  </a:cubicBezTo>
                  <a:cubicBezTo>
                    <a:pt x="490" y="384"/>
                    <a:pt x="492" y="384"/>
                    <a:pt x="490" y="384"/>
                  </a:cubicBezTo>
                  <a:cubicBezTo>
                    <a:pt x="487" y="385"/>
                    <a:pt x="485" y="384"/>
                    <a:pt x="485" y="384"/>
                  </a:cubicBezTo>
                  <a:cubicBezTo>
                    <a:pt x="485" y="384"/>
                    <a:pt x="486" y="382"/>
                    <a:pt x="484" y="384"/>
                  </a:cubicBezTo>
                  <a:cubicBezTo>
                    <a:pt x="482" y="386"/>
                    <a:pt x="483" y="383"/>
                    <a:pt x="482" y="386"/>
                  </a:cubicBezTo>
                  <a:cubicBezTo>
                    <a:pt x="481" y="388"/>
                    <a:pt x="484" y="386"/>
                    <a:pt x="481" y="388"/>
                  </a:cubicBezTo>
                  <a:cubicBezTo>
                    <a:pt x="477" y="390"/>
                    <a:pt x="477" y="390"/>
                    <a:pt x="477" y="390"/>
                  </a:cubicBezTo>
                  <a:cubicBezTo>
                    <a:pt x="477" y="389"/>
                    <a:pt x="477" y="388"/>
                    <a:pt x="478" y="386"/>
                  </a:cubicBezTo>
                  <a:cubicBezTo>
                    <a:pt x="478" y="386"/>
                    <a:pt x="478" y="385"/>
                    <a:pt x="478" y="384"/>
                  </a:cubicBezTo>
                  <a:cubicBezTo>
                    <a:pt x="478" y="384"/>
                    <a:pt x="480" y="382"/>
                    <a:pt x="481" y="382"/>
                  </a:cubicBezTo>
                  <a:cubicBezTo>
                    <a:pt x="482" y="382"/>
                    <a:pt x="485" y="380"/>
                    <a:pt x="485" y="380"/>
                  </a:cubicBezTo>
                  <a:cubicBezTo>
                    <a:pt x="486" y="380"/>
                    <a:pt x="486" y="380"/>
                    <a:pt x="486" y="379"/>
                  </a:cubicBezTo>
                  <a:cubicBezTo>
                    <a:pt x="487" y="377"/>
                    <a:pt x="487" y="377"/>
                    <a:pt x="487" y="375"/>
                  </a:cubicBezTo>
                  <a:cubicBezTo>
                    <a:pt x="486" y="374"/>
                    <a:pt x="486" y="374"/>
                    <a:pt x="485" y="373"/>
                  </a:cubicBezTo>
                  <a:cubicBezTo>
                    <a:pt x="485" y="373"/>
                    <a:pt x="481" y="371"/>
                    <a:pt x="480" y="370"/>
                  </a:cubicBezTo>
                  <a:cubicBezTo>
                    <a:pt x="479" y="369"/>
                    <a:pt x="479" y="369"/>
                    <a:pt x="479" y="369"/>
                  </a:cubicBezTo>
                  <a:cubicBezTo>
                    <a:pt x="479" y="369"/>
                    <a:pt x="477" y="367"/>
                    <a:pt x="476" y="367"/>
                  </a:cubicBezTo>
                  <a:cubicBezTo>
                    <a:pt x="476" y="366"/>
                    <a:pt x="474" y="366"/>
                    <a:pt x="474" y="366"/>
                  </a:cubicBezTo>
                  <a:cubicBezTo>
                    <a:pt x="474" y="366"/>
                    <a:pt x="474" y="365"/>
                    <a:pt x="471" y="365"/>
                  </a:cubicBezTo>
                  <a:cubicBezTo>
                    <a:pt x="469" y="364"/>
                    <a:pt x="469" y="365"/>
                    <a:pt x="467" y="365"/>
                  </a:cubicBezTo>
                  <a:cubicBezTo>
                    <a:pt x="464" y="364"/>
                    <a:pt x="469" y="363"/>
                    <a:pt x="461" y="363"/>
                  </a:cubicBezTo>
                  <a:cubicBezTo>
                    <a:pt x="453" y="364"/>
                    <a:pt x="453" y="364"/>
                    <a:pt x="453" y="364"/>
                  </a:cubicBezTo>
                  <a:cubicBezTo>
                    <a:pt x="453" y="364"/>
                    <a:pt x="455" y="364"/>
                    <a:pt x="451" y="363"/>
                  </a:cubicBezTo>
                  <a:cubicBezTo>
                    <a:pt x="447" y="363"/>
                    <a:pt x="446" y="362"/>
                    <a:pt x="446" y="362"/>
                  </a:cubicBezTo>
                  <a:cubicBezTo>
                    <a:pt x="445" y="360"/>
                    <a:pt x="445" y="360"/>
                    <a:pt x="444" y="359"/>
                  </a:cubicBezTo>
                  <a:cubicBezTo>
                    <a:pt x="443" y="358"/>
                    <a:pt x="443" y="358"/>
                    <a:pt x="443" y="357"/>
                  </a:cubicBezTo>
                  <a:cubicBezTo>
                    <a:pt x="443" y="357"/>
                    <a:pt x="443" y="356"/>
                    <a:pt x="442" y="356"/>
                  </a:cubicBezTo>
                  <a:cubicBezTo>
                    <a:pt x="441" y="355"/>
                    <a:pt x="440" y="355"/>
                    <a:pt x="439" y="354"/>
                  </a:cubicBezTo>
                  <a:close/>
                  <a:moveTo>
                    <a:pt x="388" y="10"/>
                  </a:moveTo>
                  <a:cubicBezTo>
                    <a:pt x="386" y="10"/>
                    <a:pt x="386" y="9"/>
                    <a:pt x="385" y="9"/>
                  </a:cubicBezTo>
                  <a:cubicBezTo>
                    <a:pt x="385" y="9"/>
                    <a:pt x="385" y="9"/>
                    <a:pt x="383" y="8"/>
                  </a:cubicBezTo>
                  <a:cubicBezTo>
                    <a:pt x="382" y="6"/>
                    <a:pt x="382" y="7"/>
                    <a:pt x="380" y="6"/>
                  </a:cubicBezTo>
                  <a:cubicBezTo>
                    <a:pt x="379" y="6"/>
                    <a:pt x="378" y="7"/>
                    <a:pt x="378" y="7"/>
                  </a:cubicBezTo>
                  <a:cubicBezTo>
                    <a:pt x="378" y="7"/>
                    <a:pt x="378" y="7"/>
                    <a:pt x="377" y="7"/>
                  </a:cubicBezTo>
                  <a:cubicBezTo>
                    <a:pt x="376" y="7"/>
                    <a:pt x="376" y="8"/>
                    <a:pt x="374" y="8"/>
                  </a:cubicBezTo>
                  <a:cubicBezTo>
                    <a:pt x="374" y="8"/>
                    <a:pt x="373" y="8"/>
                    <a:pt x="373" y="8"/>
                  </a:cubicBezTo>
                  <a:cubicBezTo>
                    <a:pt x="373" y="8"/>
                    <a:pt x="373" y="8"/>
                    <a:pt x="373" y="7"/>
                  </a:cubicBezTo>
                  <a:cubicBezTo>
                    <a:pt x="373" y="5"/>
                    <a:pt x="371" y="4"/>
                    <a:pt x="371" y="4"/>
                  </a:cubicBezTo>
                  <a:cubicBezTo>
                    <a:pt x="370" y="5"/>
                    <a:pt x="369" y="5"/>
                    <a:pt x="368" y="5"/>
                  </a:cubicBezTo>
                  <a:cubicBezTo>
                    <a:pt x="365" y="5"/>
                    <a:pt x="364" y="5"/>
                    <a:pt x="361" y="5"/>
                  </a:cubicBezTo>
                  <a:cubicBezTo>
                    <a:pt x="361" y="5"/>
                    <a:pt x="361" y="5"/>
                    <a:pt x="359" y="4"/>
                  </a:cubicBezTo>
                  <a:cubicBezTo>
                    <a:pt x="358" y="4"/>
                    <a:pt x="358" y="4"/>
                    <a:pt x="357" y="3"/>
                  </a:cubicBezTo>
                  <a:cubicBezTo>
                    <a:pt x="356" y="3"/>
                    <a:pt x="356" y="3"/>
                    <a:pt x="356" y="3"/>
                  </a:cubicBezTo>
                  <a:cubicBezTo>
                    <a:pt x="354" y="4"/>
                    <a:pt x="354" y="4"/>
                    <a:pt x="352" y="4"/>
                  </a:cubicBezTo>
                  <a:cubicBezTo>
                    <a:pt x="352" y="4"/>
                    <a:pt x="350" y="6"/>
                    <a:pt x="349" y="6"/>
                  </a:cubicBezTo>
                  <a:cubicBezTo>
                    <a:pt x="348" y="6"/>
                    <a:pt x="346" y="7"/>
                    <a:pt x="346" y="7"/>
                  </a:cubicBezTo>
                  <a:cubicBezTo>
                    <a:pt x="346" y="7"/>
                    <a:pt x="342" y="6"/>
                    <a:pt x="337" y="3"/>
                  </a:cubicBezTo>
                  <a:cubicBezTo>
                    <a:pt x="331" y="0"/>
                    <a:pt x="337" y="3"/>
                    <a:pt x="335" y="4"/>
                  </a:cubicBezTo>
                  <a:cubicBezTo>
                    <a:pt x="332" y="5"/>
                    <a:pt x="335" y="4"/>
                    <a:pt x="333" y="4"/>
                  </a:cubicBezTo>
                  <a:cubicBezTo>
                    <a:pt x="331" y="4"/>
                    <a:pt x="330" y="5"/>
                    <a:pt x="329" y="5"/>
                  </a:cubicBezTo>
                  <a:cubicBezTo>
                    <a:pt x="328" y="5"/>
                    <a:pt x="327" y="4"/>
                    <a:pt x="325" y="4"/>
                  </a:cubicBezTo>
                  <a:cubicBezTo>
                    <a:pt x="324" y="4"/>
                    <a:pt x="323" y="4"/>
                    <a:pt x="321" y="2"/>
                  </a:cubicBezTo>
                  <a:cubicBezTo>
                    <a:pt x="319" y="1"/>
                    <a:pt x="321" y="2"/>
                    <a:pt x="320" y="3"/>
                  </a:cubicBezTo>
                  <a:cubicBezTo>
                    <a:pt x="318" y="4"/>
                    <a:pt x="319" y="4"/>
                    <a:pt x="319" y="4"/>
                  </a:cubicBezTo>
                  <a:cubicBezTo>
                    <a:pt x="318" y="5"/>
                    <a:pt x="318" y="6"/>
                    <a:pt x="317" y="7"/>
                  </a:cubicBezTo>
                  <a:cubicBezTo>
                    <a:pt x="317" y="7"/>
                    <a:pt x="313" y="7"/>
                    <a:pt x="311" y="8"/>
                  </a:cubicBezTo>
                  <a:cubicBezTo>
                    <a:pt x="309" y="8"/>
                    <a:pt x="307" y="7"/>
                    <a:pt x="306" y="5"/>
                  </a:cubicBezTo>
                  <a:cubicBezTo>
                    <a:pt x="305" y="4"/>
                    <a:pt x="304" y="6"/>
                    <a:pt x="300" y="7"/>
                  </a:cubicBezTo>
                  <a:cubicBezTo>
                    <a:pt x="297" y="9"/>
                    <a:pt x="299" y="8"/>
                    <a:pt x="299" y="8"/>
                  </a:cubicBezTo>
                  <a:cubicBezTo>
                    <a:pt x="300" y="8"/>
                    <a:pt x="301" y="9"/>
                    <a:pt x="302" y="9"/>
                  </a:cubicBezTo>
                  <a:cubicBezTo>
                    <a:pt x="303" y="10"/>
                    <a:pt x="304" y="10"/>
                    <a:pt x="304" y="11"/>
                  </a:cubicBezTo>
                  <a:cubicBezTo>
                    <a:pt x="305" y="12"/>
                    <a:pt x="305" y="12"/>
                    <a:pt x="306" y="13"/>
                  </a:cubicBezTo>
                  <a:cubicBezTo>
                    <a:pt x="306" y="14"/>
                    <a:pt x="306" y="15"/>
                    <a:pt x="306" y="16"/>
                  </a:cubicBezTo>
                  <a:cubicBezTo>
                    <a:pt x="305" y="16"/>
                    <a:pt x="304" y="16"/>
                    <a:pt x="303" y="17"/>
                  </a:cubicBezTo>
                  <a:cubicBezTo>
                    <a:pt x="303" y="17"/>
                    <a:pt x="302" y="17"/>
                    <a:pt x="300" y="15"/>
                  </a:cubicBezTo>
                  <a:cubicBezTo>
                    <a:pt x="299" y="14"/>
                    <a:pt x="297" y="14"/>
                    <a:pt x="297" y="14"/>
                  </a:cubicBezTo>
                  <a:cubicBezTo>
                    <a:pt x="297" y="14"/>
                    <a:pt x="297" y="14"/>
                    <a:pt x="295" y="11"/>
                  </a:cubicBezTo>
                  <a:cubicBezTo>
                    <a:pt x="294" y="9"/>
                    <a:pt x="296" y="9"/>
                    <a:pt x="293" y="7"/>
                  </a:cubicBezTo>
                  <a:cubicBezTo>
                    <a:pt x="290" y="6"/>
                    <a:pt x="286" y="10"/>
                    <a:pt x="286" y="10"/>
                  </a:cubicBezTo>
                  <a:cubicBezTo>
                    <a:pt x="285" y="10"/>
                    <a:pt x="284" y="10"/>
                    <a:pt x="283" y="11"/>
                  </a:cubicBezTo>
                  <a:cubicBezTo>
                    <a:pt x="284" y="11"/>
                    <a:pt x="284" y="12"/>
                    <a:pt x="285" y="12"/>
                  </a:cubicBezTo>
                  <a:cubicBezTo>
                    <a:pt x="285" y="13"/>
                    <a:pt x="286" y="13"/>
                    <a:pt x="286" y="14"/>
                  </a:cubicBezTo>
                  <a:cubicBezTo>
                    <a:pt x="287" y="15"/>
                    <a:pt x="287" y="15"/>
                    <a:pt x="288" y="16"/>
                  </a:cubicBezTo>
                  <a:cubicBezTo>
                    <a:pt x="288" y="16"/>
                    <a:pt x="288" y="16"/>
                    <a:pt x="287" y="17"/>
                  </a:cubicBezTo>
                  <a:cubicBezTo>
                    <a:pt x="285" y="18"/>
                    <a:pt x="288" y="19"/>
                    <a:pt x="288" y="19"/>
                  </a:cubicBezTo>
                  <a:cubicBezTo>
                    <a:pt x="288" y="19"/>
                    <a:pt x="288" y="19"/>
                    <a:pt x="290" y="20"/>
                  </a:cubicBezTo>
                  <a:cubicBezTo>
                    <a:pt x="293" y="21"/>
                    <a:pt x="291" y="21"/>
                    <a:pt x="291" y="21"/>
                  </a:cubicBezTo>
                  <a:cubicBezTo>
                    <a:pt x="290" y="22"/>
                    <a:pt x="290" y="23"/>
                    <a:pt x="289" y="24"/>
                  </a:cubicBezTo>
                  <a:cubicBezTo>
                    <a:pt x="289" y="24"/>
                    <a:pt x="290" y="26"/>
                    <a:pt x="292" y="27"/>
                  </a:cubicBezTo>
                  <a:cubicBezTo>
                    <a:pt x="293" y="28"/>
                    <a:pt x="295" y="28"/>
                    <a:pt x="295" y="28"/>
                  </a:cubicBezTo>
                  <a:cubicBezTo>
                    <a:pt x="295" y="28"/>
                    <a:pt x="296" y="29"/>
                    <a:pt x="300" y="30"/>
                  </a:cubicBezTo>
                  <a:cubicBezTo>
                    <a:pt x="303" y="32"/>
                    <a:pt x="301" y="34"/>
                    <a:pt x="301" y="34"/>
                  </a:cubicBezTo>
                  <a:cubicBezTo>
                    <a:pt x="300" y="35"/>
                    <a:pt x="300" y="35"/>
                    <a:pt x="299" y="36"/>
                  </a:cubicBezTo>
                  <a:cubicBezTo>
                    <a:pt x="299" y="37"/>
                    <a:pt x="299" y="38"/>
                    <a:pt x="299" y="39"/>
                  </a:cubicBezTo>
                  <a:cubicBezTo>
                    <a:pt x="298" y="40"/>
                    <a:pt x="298" y="41"/>
                    <a:pt x="297" y="42"/>
                  </a:cubicBezTo>
                  <a:cubicBezTo>
                    <a:pt x="296" y="42"/>
                    <a:pt x="296" y="42"/>
                    <a:pt x="295" y="43"/>
                  </a:cubicBezTo>
                  <a:cubicBezTo>
                    <a:pt x="293" y="45"/>
                    <a:pt x="291" y="45"/>
                    <a:pt x="289" y="47"/>
                  </a:cubicBezTo>
                  <a:cubicBezTo>
                    <a:pt x="287" y="48"/>
                    <a:pt x="286" y="49"/>
                    <a:pt x="284" y="49"/>
                  </a:cubicBezTo>
                  <a:cubicBezTo>
                    <a:pt x="283" y="50"/>
                    <a:pt x="282" y="51"/>
                    <a:pt x="281" y="52"/>
                  </a:cubicBezTo>
                  <a:cubicBezTo>
                    <a:pt x="281" y="53"/>
                    <a:pt x="281" y="53"/>
                    <a:pt x="282" y="54"/>
                  </a:cubicBezTo>
                  <a:cubicBezTo>
                    <a:pt x="282" y="54"/>
                    <a:pt x="284" y="57"/>
                    <a:pt x="286" y="57"/>
                  </a:cubicBezTo>
                  <a:cubicBezTo>
                    <a:pt x="289" y="58"/>
                    <a:pt x="289" y="58"/>
                    <a:pt x="292" y="58"/>
                  </a:cubicBezTo>
                  <a:cubicBezTo>
                    <a:pt x="295" y="58"/>
                    <a:pt x="295" y="57"/>
                    <a:pt x="299" y="56"/>
                  </a:cubicBezTo>
                  <a:cubicBezTo>
                    <a:pt x="301" y="55"/>
                    <a:pt x="300" y="56"/>
                    <a:pt x="300" y="51"/>
                  </a:cubicBezTo>
                  <a:cubicBezTo>
                    <a:pt x="300" y="47"/>
                    <a:pt x="298" y="49"/>
                    <a:pt x="300" y="47"/>
                  </a:cubicBezTo>
                  <a:cubicBezTo>
                    <a:pt x="303" y="45"/>
                    <a:pt x="300" y="47"/>
                    <a:pt x="300" y="47"/>
                  </a:cubicBezTo>
                  <a:cubicBezTo>
                    <a:pt x="300" y="47"/>
                    <a:pt x="300" y="47"/>
                    <a:pt x="301" y="47"/>
                  </a:cubicBezTo>
                  <a:cubicBezTo>
                    <a:pt x="303" y="47"/>
                    <a:pt x="310" y="48"/>
                    <a:pt x="313" y="48"/>
                  </a:cubicBezTo>
                  <a:cubicBezTo>
                    <a:pt x="316" y="48"/>
                    <a:pt x="316" y="49"/>
                    <a:pt x="320" y="49"/>
                  </a:cubicBezTo>
                  <a:cubicBezTo>
                    <a:pt x="324" y="48"/>
                    <a:pt x="325" y="48"/>
                    <a:pt x="328" y="48"/>
                  </a:cubicBezTo>
                  <a:cubicBezTo>
                    <a:pt x="330" y="48"/>
                    <a:pt x="332" y="48"/>
                    <a:pt x="334" y="47"/>
                  </a:cubicBezTo>
                  <a:cubicBezTo>
                    <a:pt x="337" y="47"/>
                    <a:pt x="338" y="47"/>
                    <a:pt x="344" y="46"/>
                  </a:cubicBezTo>
                  <a:cubicBezTo>
                    <a:pt x="350" y="44"/>
                    <a:pt x="345" y="44"/>
                    <a:pt x="345" y="44"/>
                  </a:cubicBezTo>
                  <a:cubicBezTo>
                    <a:pt x="345" y="44"/>
                    <a:pt x="338" y="43"/>
                    <a:pt x="337" y="43"/>
                  </a:cubicBezTo>
                  <a:cubicBezTo>
                    <a:pt x="336" y="42"/>
                    <a:pt x="335" y="42"/>
                    <a:pt x="335" y="42"/>
                  </a:cubicBezTo>
                  <a:cubicBezTo>
                    <a:pt x="335" y="42"/>
                    <a:pt x="330" y="42"/>
                    <a:pt x="325" y="41"/>
                  </a:cubicBezTo>
                  <a:cubicBezTo>
                    <a:pt x="319" y="41"/>
                    <a:pt x="325" y="41"/>
                    <a:pt x="310" y="39"/>
                  </a:cubicBezTo>
                  <a:cubicBezTo>
                    <a:pt x="295" y="36"/>
                    <a:pt x="312" y="39"/>
                    <a:pt x="312" y="39"/>
                  </a:cubicBezTo>
                  <a:cubicBezTo>
                    <a:pt x="312" y="39"/>
                    <a:pt x="312" y="39"/>
                    <a:pt x="320" y="38"/>
                  </a:cubicBezTo>
                  <a:cubicBezTo>
                    <a:pt x="328" y="38"/>
                    <a:pt x="323" y="38"/>
                    <a:pt x="323" y="37"/>
                  </a:cubicBezTo>
                  <a:cubicBezTo>
                    <a:pt x="324" y="35"/>
                    <a:pt x="323" y="37"/>
                    <a:pt x="324" y="35"/>
                  </a:cubicBezTo>
                  <a:cubicBezTo>
                    <a:pt x="324" y="33"/>
                    <a:pt x="324" y="35"/>
                    <a:pt x="326" y="35"/>
                  </a:cubicBezTo>
                  <a:cubicBezTo>
                    <a:pt x="328" y="35"/>
                    <a:pt x="335" y="38"/>
                    <a:pt x="335" y="38"/>
                  </a:cubicBezTo>
                  <a:cubicBezTo>
                    <a:pt x="335" y="38"/>
                    <a:pt x="335" y="38"/>
                    <a:pt x="340" y="38"/>
                  </a:cubicBezTo>
                  <a:cubicBezTo>
                    <a:pt x="344" y="39"/>
                    <a:pt x="341" y="37"/>
                    <a:pt x="342" y="38"/>
                  </a:cubicBezTo>
                  <a:cubicBezTo>
                    <a:pt x="344" y="38"/>
                    <a:pt x="345" y="38"/>
                    <a:pt x="346" y="38"/>
                  </a:cubicBezTo>
                  <a:cubicBezTo>
                    <a:pt x="347" y="38"/>
                    <a:pt x="350" y="38"/>
                    <a:pt x="350" y="38"/>
                  </a:cubicBezTo>
                  <a:cubicBezTo>
                    <a:pt x="350" y="38"/>
                    <a:pt x="350" y="38"/>
                    <a:pt x="346" y="34"/>
                  </a:cubicBezTo>
                  <a:cubicBezTo>
                    <a:pt x="342" y="31"/>
                    <a:pt x="346" y="34"/>
                    <a:pt x="349" y="34"/>
                  </a:cubicBezTo>
                  <a:cubicBezTo>
                    <a:pt x="351" y="34"/>
                    <a:pt x="350" y="33"/>
                    <a:pt x="350" y="33"/>
                  </a:cubicBezTo>
                  <a:cubicBezTo>
                    <a:pt x="350" y="32"/>
                    <a:pt x="350" y="31"/>
                    <a:pt x="351" y="30"/>
                  </a:cubicBezTo>
                  <a:cubicBezTo>
                    <a:pt x="353" y="30"/>
                    <a:pt x="354" y="30"/>
                    <a:pt x="356" y="31"/>
                  </a:cubicBezTo>
                  <a:cubicBezTo>
                    <a:pt x="356" y="31"/>
                    <a:pt x="358" y="31"/>
                    <a:pt x="359" y="32"/>
                  </a:cubicBezTo>
                  <a:cubicBezTo>
                    <a:pt x="361" y="33"/>
                    <a:pt x="361" y="31"/>
                    <a:pt x="361" y="31"/>
                  </a:cubicBezTo>
                  <a:cubicBezTo>
                    <a:pt x="361" y="31"/>
                    <a:pt x="361" y="31"/>
                    <a:pt x="364" y="29"/>
                  </a:cubicBezTo>
                  <a:cubicBezTo>
                    <a:pt x="367" y="27"/>
                    <a:pt x="364" y="29"/>
                    <a:pt x="364" y="28"/>
                  </a:cubicBezTo>
                  <a:cubicBezTo>
                    <a:pt x="364" y="27"/>
                    <a:pt x="363" y="27"/>
                    <a:pt x="360" y="26"/>
                  </a:cubicBezTo>
                  <a:cubicBezTo>
                    <a:pt x="357" y="24"/>
                    <a:pt x="360" y="26"/>
                    <a:pt x="358" y="25"/>
                  </a:cubicBezTo>
                  <a:cubicBezTo>
                    <a:pt x="355" y="25"/>
                    <a:pt x="355" y="24"/>
                    <a:pt x="354" y="22"/>
                  </a:cubicBezTo>
                  <a:cubicBezTo>
                    <a:pt x="353" y="19"/>
                    <a:pt x="354" y="22"/>
                    <a:pt x="355" y="22"/>
                  </a:cubicBezTo>
                  <a:cubicBezTo>
                    <a:pt x="356" y="22"/>
                    <a:pt x="360" y="22"/>
                    <a:pt x="362" y="22"/>
                  </a:cubicBezTo>
                  <a:cubicBezTo>
                    <a:pt x="364" y="23"/>
                    <a:pt x="367" y="24"/>
                    <a:pt x="367" y="24"/>
                  </a:cubicBezTo>
                  <a:cubicBezTo>
                    <a:pt x="368" y="24"/>
                    <a:pt x="368" y="24"/>
                    <a:pt x="370" y="24"/>
                  </a:cubicBezTo>
                  <a:cubicBezTo>
                    <a:pt x="370" y="24"/>
                    <a:pt x="369" y="22"/>
                    <a:pt x="372" y="22"/>
                  </a:cubicBezTo>
                  <a:cubicBezTo>
                    <a:pt x="374" y="21"/>
                    <a:pt x="375" y="23"/>
                    <a:pt x="375" y="23"/>
                  </a:cubicBezTo>
                  <a:cubicBezTo>
                    <a:pt x="375" y="23"/>
                    <a:pt x="375" y="22"/>
                    <a:pt x="376" y="21"/>
                  </a:cubicBezTo>
                  <a:cubicBezTo>
                    <a:pt x="377" y="20"/>
                    <a:pt x="378" y="21"/>
                    <a:pt x="378" y="19"/>
                  </a:cubicBezTo>
                  <a:cubicBezTo>
                    <a:pt x="379" y="18"/>
                    <a:pt x="381" y="20"/>
                    <a:pt x="381" y="20"/>
                  </a:cubicBezTo>
                  <a:cubicBezTo>
                    <a:pt x="382" y="20"/>
                    <a:pt x="382" y="20"/>
                    <a:pt x="383" y="19"/>
                  </a:cubicBezTo>
                  <a:cubicBezTo>
                    <a:pt x="383" y="19"/>
                    <a:pt x="383" y="18"/>
                    <a:pt x="383" y="18"/>
                  </a:cubicBezTo>
                  <a:cubicBezTo>
                    <a:pt x="383" y="18"/>
                    <a:pt x="388" y="18"/>
                    <a:pt x="389" y="18"/>
                  </a:cubicBezTo>
                  <a:cubicBezTo>
                    <a:pt x="391" y="18"/>
                    <a:pt x="391" y="17"/>
                    <a:pt x="395" y="18"/>
                  </a:cubicBezTo>
                  <a:cubicBezTo>
                    <a:pt x="398" y="18"/>
                    <a:pt x="396" y="16"/>
                    <a:pt x="396" y="16"/>
                  </a:cubicBezTo>
                  <a:cubicBezTo>
                    <a:pt x="397" y="16"/>
                    <a:pt x="398" y="16"/>
                    <a:pt x="399" y="16"/>
                  </a:cubicBezTo>
                  <a:cubicBezTo>
                    <a:pt x="398" y="15"/>
                    <a:pt x="398" y="14"/>
                    <a:pt x="398" y="12"/>
                  </a:cubicBezTo>
                  <a:cubicBezTo>
                    <a:pt x="394" y="11"/>
                    <a:pt x="392" y="11"/>
                    <a:pt x="388" y="10"/>
                  </a:cubicBezTo>
                  <a:close/>
                  <a:moveTo>
                    <a:pt x="227" y="32"/>
                  </a:moveTo>
                  <a:cubicBezTo>
                    <a:pt x="226" y="33"/>
                    <a:pt x="225" y="33"/>
                    <a:pt x="224" y="34"/>
                  </a:cubicBezTo>
                  <a:cubicBezTo>
                    <a:pt x="222" y="35"/>
                    <a:pt x="222" y="36"/>
                    <a:pt x="220" y="37"/>
                  </a:cubicBezTo>
                  <a:cubicBezTo>
                    <a:pt x="219" y="38"/>
                    <a:pt x="219" y="38"/>
                    <a:pt x="217" y="39"/>
                  </a:cubicBezTo>
                  <a:cubicBezTo>
                    <a:pt x="219" y="39"/>
                    <a:pt x="220" y="40"/>
                    <a:pt x="221" y="40"/>
                  </a:cubicBezTo>
                  <a:cubicBezTo>
                    <a:pt x="221" y="40"/>
                    <a:pt x="221" y="40"/>
                    <a:pt x="223" y="39"/>
                  </a:cubicBezTo>
                  <a:cubicBezTo>
                    <a:pt x="224" y="39"/>
                    <a:pt x="226" y="39"/>
                    <a:pt x="229" y="37"/>
                  </a:cubicBezTo>
                  <a:cubicBezTo>
                    <a:pt x="233" y="35"/>
                    <a:pt x="229" y="37"/>
                    <a:pt x="229" y="35"/>
                  </a:cubicBezTo>
                  <a:cubicBezTo>
                    <a:pt x="229" y="32"/>
                    <a:pt x="229" y="34"/>
                    <a:pt x="232" y="32"/>
                  </a:cubicBezTo>
                  <a:cubicBezTo>
                    <a:pt x="234" y="30"/>
                    <a:pt x="235" y="30"/>
                    <a:pt x="235" y="30"/>
                  </a:cubicBezTo>
                  <a:cubicBezTo>
                    <a:pt x="232" y="30"/>
                    <a:pt x="230" y="31"/>
                    <a:pt x="227" y="32"/>
                  </a:cubicBezTo>
                  <a:close/>
                  <a:moveTo>
                    <a:pt x="283" y="27"/>
                  </a:moveTo>
                  <a:cubicBezTo>
                    <a:pt x="282" y="27"/>
                    <a:pt x="281" y="27"/>
                    <a:pt x="279" y="27"/>
                  </a:cubicBezTo>
                  <a:cubicBezTo>
                    <a:pt x="277" y="27"/>
                    <a:pt x="276" y="27"/>
                    <a:pt x="274" y="27"/>
                  </a:cubicBezTo>
                  <a:cubicBezTo>
                    <a:pt x="273" y="27"/>
                    <a:pt x="273" y="27"/>
                    <a:pt x="272" y="27"/>
                  </a:cubicBezTo>
                  <a:cubicBezTo>
                    <a:pt x="272" y="28"/>
                    <a:pt x="272" y="29"/>
                    <a:pt x="273" y="30"/>
                  </a:cubicBezTo>
                  <a:cubicBezTo>
                    <a:pt x="273" y="30"/>
                    <a:pt x="273" y="30"/>
                    <a:pt x="274" y="31"/>
                  </a:cubicBezTo>
                  <a:cubicBezTo>
                    <a:pt x="275" y="31"/>
                    <a:pt x="276" y="32"/>
                    <a:pt x="280" y="32"/>
                  </a:cubicBezTo>
                  <a:cubicBezTo>
                    <a:pt x="284" y="33"/>
                    <a:pt x="280" y="32"/>
                    <a:pt x="282" y="30"/>
                  </a:cubicBezTo>
                  <a:cubicBezTo>
                    <a:pt x="284" y="28"/>
                    <a:pt x="282" y="30"/>
                    <a:pt x="285" y="30"/>
                  </a:cubicBezTo>
                  <a:cubicBezTo>
                    <a:pt x="288" y="29"/>
                    <a:pt x="290" y="29"/>
                    <a:pt x="290" y="29"/>
                  </a:cubicBezTo>
                  <a:cubicBezTo>
                    <a:pt x="287" y="28"/>
                    <a:pt x="286" y="28"/>
                    <a:pt x="283" y="27"/>
                  </a:cubicBezTo>
                  <a:close/>
                  <a:moveTo>
                    <a:pt x="228" y="45"/>
                  </a:moveTo>
                  <a:cubicBezTo>
                    <a:pt x="227" y="47"/>
                    <a:pt x="227" y="47"/>
                    <a:pt x="225" y="49"/>
                  </a:cubicBezTo>
                  <a:cubicBezTo>
                    <a:pt x="226" y="50"/>
                    <a:pt x="226" y="51"/>
                    <a:pt x="226" y="52"/>
                  </a:cubicBezTo>
                  <a:cubicBezTo>
                    <a:pt x="226" y="52"/>
                    <a:pt x="226" y="52"/>
                    <a:pt x="229" y="51"/>
                  </a:cubicBezTo>
                  <a:cubicBezTo>
                    <a:pt x="232" y="51"/>
                    <a:pt x="232" y="51"/>
                    <a:pt x="234" y="51"/>
                  </a:cubicBezTo>
                  <a:cubicBezTo>
                    <a:pt x="236" y="51"/>
                    <a:pt x="238" y="51"/>
                    <a:pt x="241" y="50"/>
                  </a:cubicBezTo>
                  <a:cubicBezTo>
                    <a:pt x="244" y="50"/>
                    <a:pt x="243" y="48"/>
                    <a:pt x="243" y="48"/>
                  </a:cubicBezTo>
                  <a:cubicBezTo>
                    <a:pt x="243" y="48"/>
                    <a:pt x="243" y="48"/>
                    <a:pt x="244" y="46"/>
                  </a:cubicBezTo>
                  <a:cubicBezTo>
                    <a:pt x="246" y="44"/>
                    <a:pt x="244" y="46"/>
                    <a:pt x="248" y="42"/>
                  </a:cubicBezTo>
                  <a:cubicBezTo>
                    <a:pt x="251" y="38"/>
                    <a:pt x="246" y="42"/>
                    <a:pt x="246" y="42"/>
                  </a:cubicBezTo>
                  <a:cubicBezTo>
                    <a:pt x="246" y="42"/>
                    <a:pt x="242" y="44"/>
                    <a:pt x="242" y="43"/>
                  </a:cubicBezTo>
                  <a:cubicBezTo>
                    <a:pt x="243" y="42"/>
                    <a:pt x="240" y="43"/>
                    <a:pt x="240" y="43"/>
                  </a:cubicBezTo>
                  <a:cubicBezTo>
                    <a:pt x="238" y="43"/>
                    <a:pt x="237" y="43"/>
                    <a:pt x="236" y="43"/>
                  </a:cubicBezTo>
                  <a:cubicBezTo>
                    <a:pt x="235" y="42"/>
                    <a:pt x="235" y="41"/>
                    <a:pt x="234" y="40"/>
                  </a:cubicBezTo>
                  <a:cubicBezTo>
                    <a:pt x="232" y="42"/>
                    <a:pt x="231" y="43"/>
                    <a:pt x="228" y="45"/>
                  </a:cubicBezTo>
                  <a:close/>
                  <a:moveTo>
                    <a:pt x="271" y="37"/>
                  </a:moveTo>
                  <a:cubicBezTo>
                    <a:pt x="269" y="37"/>
                    <a:pt x="268" y="37"/>
                    <a:pt x="265" y="37"/>
                  </a:cubicBezTo>
                  <a:cubicBezTo>
                    <a:pt x="264" y="38"/>
                    <a:pt x="263" y="38"/>
                    <a:pt x="262" y="39"/>
                  </a:cubicBezTo>
                  <a:cubicBezTo>
                    <a:pt x="262" y="39"/>
                    <a:pt x="262" y="39"/>
                    <a:pt x="262" y="41"/>
                  </a:cubicBezTo>
                  <a:cubicBezTo>
                    <a:pt x="263" y="43"/>
                    <a:pt x="263" y="43"/>
                    <a:pt x="264" y="44"/>
                  </a:cubicBezTo>
                  <a:cubicBezTo>
                    <a:pt x="264" y="45"/>
                    <a:pt x="264" y="47"/>
                    <a:pt x="266" y="49"/>
                  </a:cubicBezTo>
                  <a:cubicBezTo>
                    <a:pt x="267" y="51"/>
                    <a:pt x="269" y="49"/>
                    <a:pt x="269" y="49"/>
                  </a:cubicBezTo>
                  <a:cubicBezTo>
                    <a:pt x="269" y="49"/>
                    <a:pt x="269" y="49"/>
                    <a:pt x="272" y="50"/>
                  </a:cubicBezTo>
                  <a:cubicBezTo>
                    <a:pt x="275" y="50"/>
                    <a:pt x="272" y="50"/>
                    <a:pt x="278" y="50"/>
                  </a:cubicBezTo>
                  <a:cubicBezTo>
                    <a:pt x="283" y="51"/>
                    <a:pt x="277" y="49"/>
                    <a:pt x="277" y="49"/>
                  </a:cubicBezTo>
                  <a:cubicBezTo>
                    <a:pt x="277" y="49"/>
                    <a:pt x="274" y="47"/>
                    <a:pt x="275" y="46"/>
                  </a:cubicBezTo>
                  <a:cubicBezTo>
                    <a:pt x="277" y="46"/>
                    <a:pt x="275" y="45"/>
                    <a:pt x="275" y="45"/>
                  </a:cubicBezTo>
                  <a:cubicBezTo>
                    <a:pt x="275" y="43"/>
                    <a:pt x="275" y="43"/>
                    <a:pt x="275" y="41"/>
                  </a:cubicBezTo>
                  <a:cubicBezTo>
                    <a:pt x="276" y="40"/>
                    <a:pt x="277" y="40"/>
                    <a:pt x="278" y="39"/>
                  </a:cubicBezTo>
                  <a:cubicBezTo>
                    <a:pt x="275" y="38"/>
                    <a:pt x="274" y="38"/>
                    <a:pt x="271" y="37"/>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74" name="Freeform 64"/>
            <p:cNvSpPr>
              <a:spLocks noEditPoints="1"/>
            </p:cNvSpPr>
            <p:nvPr/>
          </p:nvSpPr>
          <p:spPr bwMode="auto">
            <a:xfrm>
              <a:off x="4841228" y="2946272"/>
              <a:ext cx="1181193" cy="1178435"/>
            </a:xfrm>
            <a:custGeom>
              <a:avLst/>
              <a:gdLst>
                <a:gd name="T0" fmla="*/ 266644 w 658"/>
                <a:gd name="T1" fmla="*/ 170800 h 657"/>
                <a:gd name="T2" fmla="*/ 233594 w 658"/>
                <a:gd name="T3" fmla="*/ 228194 h 657"/>
                <a:gd name="T4" fmla="*/ 203883 w 658"/>
                <a:gd name="T5" fmla="*/ 251630 h 657"/>
                <a:gd name="T6" fmla="*/ 181175 w 658"/>
                <a:gd name="T7" fmla="*/ 262227 h 657"/>
                <a:gd name="T8" fmla="*/ 161727 w 658"/>
                <a:gd name="T9" fmla="*/ 267237 h 657"/>
                <a:gd name="T10" fmla="*/ 142182 w 658"/>
                <a:gd name="T11" fmla="*/ 269665 h 657"/>
                <a:gd name="T12" fmla="*/ 122397 w 658"/>
                <a:gd name="T13" fmla="*/ 269292 h 657"/>
                <a:gd name="T14" fmla="*/ 96720 w 658"/>
                <a:gd name="T15" fmla="*/ 263927 h 657"/>
                <a:gd name="T16" fmla="*/ 60355 w 658"/>
                <a:gd name="T17" fmla="*/ 247082 h 657"/>
                <a:gd name="T18" fmla="*/ 15234 w 658"/>
                <a:gd name="T19" fmla="*/ 196702 h 657"/>
                <a:gd name="T20" fmla="*/ 369 w 658"/>
                <a:gd name="T21" fmla="*/ 127710 h 657"/>
                <a:gd name="T22" fmla="*/ 20259 w 658"/>
                <a:gd name="T23" fmla="*/ 64145 h 657"/>
                <a:gd name="T24" fmla="*/ 54193 w 658"/>
                <a:gd name="T25" fmla="*/ 27433 h 657"/>
                <a:gd name="T26" fmla="*/ 79713 w 658"/>
                <a:gd name="T27" fmla="*/ 11981 h 657"/>
                <a:gd name="T28" fmla="*/ 100885 w 658"/>
                <a:gd name="T29" fmla="*/ 4481 h 657"/>
                <a:gd name="T30" fmla="*/ 119954 w 658"/>
                <a:gd name="T31" fmla="*/ 1238 h 657"/>
                <a:gd name="T32" fmla="*/ 138491 w 658"/>
                <a:gd name="T33" fmla="*/ 0 h 657"/>
                <a:gd name="T34" fmla="*/ 161727 w 658"/>
                <a:gd name="T35" fmla="*/ 2428 h 657"/>
                <a:gd name="T36" fmla="*/ 191811 w 658"/>
                <a:gd name="T37" fmla="*/ 11981 h 657"/>
                <a:gd name="T38" fmla="*/ 233963 w 658"/>
                <a:gd name="T39" fmla="*/ 41852 h 657"/>
                <a:gd name="T40" fmla="*/ 270491 w 658"/>
                <a:gd name="T41" fmla="*/ 117491 h 657"/>
                <a:gd name="T42" fmla="*/ 266644 w 658"/>
                <a:gd name="T43" fmla="*/ 170800 h 657"/>
                <a:gd name="T44" fmla="*/ 120294 w 658"/>
                <a:gd name="T45" fmla="*/ 15657 h 657"/>
                <a:gd name="T46" fmla="*/ 269618 w 658"/>
                <a:gd name="T47" fmla="*/ 128419 h 657"/>
                <a:gd name="T48" fmla="*/ 269618 w 658"/>
                <a:gd name="T49" fmla="*/ 128419 h 657"/>
                <a:gd name="T50" fmla="*/ 271245 w 658"/>
                <a:gd name="T51" fmla="*/ 146977 h 657"/>
                <a:gd name="T52" fmla="*/ 256880 w 658"/>
                <a:gd name="T53" fmla="*/ 72961 h 657"/>
                <a:gd name="T54" fmla="*/ 211791 w 658"/>
                <a:gd name="T55" fmla="*/ 22952 h 657"/>
                <a:gd name="T56" fmla="*/ 175769 w 658"/>
                <a:gd name="T57" fmla="*/ 5736 h 657"/>
                <a:gd name="T58" fmla="*/ 149664 w 658"/>
                <a:gd name="T59" fmla="*/ 872 h 657"/>
                <a:gd name="T60" fmla="*/ 129935 w 658"/>
                <a:gd name="T61" fmla="*/ 369 h 657"/>
                <a:gd name="T62" fmla="*/ 110325 w 658"/>
                <a:gd name="T63" fmla="*/ 2428 h 657"/>
                <a:gd name="T64" fmla="*/ 90965 w 658"/>
                <a:gd name="T65" fmla="*/ 7791 h 657"/>
                <a:gd name="T66" fmla="*/ 67892 w 658"/>
                <a:gd name="T67" fmla="*/ 18085 h 657"/>
                <a:gd name="T68" fmla="*/ 38148 w 658"/>
                <a:gd name="T69" fmla="*/ 41578 h 657"/>
                <a:gd name="T70" fmla="*/ 4881 w 658"/>
                <a:gd name="T71" fmla="*/ 98865 h 657"/>
                <a:gd name="T72" fmla="*/ 1258 w 658"/>
                <a:gd name="T73" fmla="*/ 152212 h 657"/>
                <a:gd name="T74" fmla="*/ 37557 w 658"/>
                <a:gd name="T75" fmla="*/ 227809 h 657"/>
                <a:gd name="T76" fmla="*/ 80240 w 658"/>
                <a:gd name="T77" fmla="*/ 257679 h 657"/>
                <a:gd name="T78" fmla="*/ 110325 w 658"/>
                <a:gd name="T79" fmla="*/ 267237 h 657"/>
                <a:gd name="T80" fmla="*/ 133627 w 658"/>
                <a:gd name="T81" fmla="*/ 269665 h 657"/>
                <a:gd name="T82" fmla="*/ 152098 w 658"/>
                <a:gd name="T83" fmla="*/ 268794 h 657"/>
                <a:gd name="T84" fmla="*/ 171181 w 658"/>
                <a:gd name="T85" fmla="*/ 265179 h 657"/>
                <a:gd name="T86" fmla="*/ 191811 w 658"/>
                <a:gd name="T87" fmla="*/ 257679 h 657"/>
                <a:gd name="T88" fmla="*/ 217556 w 658"/>
                <a:gd name="T89" fmla="*/ 242601 h 657"/>
                <a:gd name="T90" fmla="*/ 251422 w 658"/>
                <a:gd name="T91" fmla="*/ 205587 h 657"/>
                <a:gd name="T92" fmla="*/ 269618 w 658"/>
                <a:gd name="T93" fmla="*/ 128419 h 6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8" h="657">
                  <a:moveTo>
                    <a:pt x="652" y="313"/>
                  </a:moveTo>
                  <a:cubicBezTo>
                    <a:pt x="657" y="349"/>
                    <a:pt x="654" y="384"/>
                    <a:pt x="645" y="416"/>
                  </a:cubicBezTo>
                  <a:cubicBezTo>
                    <a:pt x="634" y="451"/>
                    <a:pt x="629" y="464"/>
                    <a:pt x="608" y="501"/>
                  </a:cubicBezTo>
                  <a:cubicBezTo>
                    <a:pt x="598" y="517"/>
                    <a:pt x="585" y="536"/>
                    <a:pt x="565" y="556"/>
                  </a:cubicBezTo>
                  <a:cubicBezTo>
                    <a:pt x="547" y="575"/>
                    <a:pt x="544" y="577"/>
                    <a:pt x="526" y="591"/>
                  </a:cubicBezTo>
                  <a:cubicBezTo>
                    <a:pt x="507" y="605"/>
                    <a:pt x="506" y="606"/>
                    <a:pt x="493" y="613"/>
                  </a:cubicBezTo>
                  <a:cubicBezTo>
                    <a:pt x="475" y="623"/>
                    <a:pt x="474" y="623"/>
                    <a:pt x="464" y="628"/>
                  </a:cubicBezTo>
                  <a:cubicBezTo>
                    <a:pt x="447" y="635"/>
                    <a:pt x="447" y="635"/>
                    <a:pt x="438" y="639"/>
                  </a:cubicBezTo>
                  <a:cubicBezTo>
                    <a:pt x="422" y="644"/>
                    <a:pt x="422" y="644"/>
                    <a:pt x="414" y="646"/>
                  </a:cubicBezTo>
                  <a:cubicBezTo>
                    <a:pt x="399" y="650"/>
                    <a:pt x="399" y="650"/>
                    <a:pt x="391" y="651"/>
                  </a:cubicBezTo>
                  <a:cubicBezTo>
                    <a:pt x="377" y="654"/>
                    <a:pt x="377" y="654"/>
                    <a:pt x="368" y="655"/>
                  </a:cubicBezTo>
                  <a:cubicBezTo>
                    <a:pt x="353" y="657"/>
                    <a:pt x="352" y="657"/>
                    <a:pt x="344" y="657"/>
                  </a:cubicBezTo>
                  <a:cubicBezTo>
                    <a:pt x="338" y="657"/>
                    <a:pt x="329" y="657"/>
                    <a:pt x="323" y="657"/>
                  </a:cubicBezTo>
                  <a:cubicBezTo>
                    <a:pt x="306" y="657"/>
                    <a:pt x="305" y="657"/>
                    <a:pt x="296" y="656"/>
                  </a:cubicBezTo>
                  <a:cubicBezTo>
                    <a:pt x="278" y="653"/>
                    <a:pt x="277" y="653"/>
                    <a:pt x="267" y="651"/>
                  </a:cubicBezTo>
                  <a:cubicBezTo>
                    <a:pt x="247" y="647"/>
                    <a:pt x="246" y="647"/>
                    <a:pt x="234" y="643"/>
                  </a:cubicBezTo>
                  <a:cubicBezTo>
                    <a:pt x="212" y="636"/>
                    <a:pt x="209" y="635"/>
                    <a:pt x="194" y="628"/>
                  </a:cubicBezTo>
                  <a:cubicBezTo>
                    <a:pt x="172" y="617"/>
                    <a:pt x="167" y="615"/>
                    <a:pt x="146" y="602"/>
                  </a:cubicBezTo>
                  <a:cubicBezTo>
                    <a:pt x="130" y="589"/>
                    <a:pt x="112" y="577"/>
                    <a:pt x="91" y="555"/>
                  </a:cubicBezTo>
                  <a:cubicBezTo>
                    <a:pt x="65" y="525"/>
                    <a:pt x="57" y="516"/>
                    <a:pt x="37" y="479"/>
                  </a:cubicBezTo>
                  <a:cubicBezTo>
                    <a:pt x="21" y="444"/>
                    <a:pt x="10" y="419"/>
                    <a:pt x="3" y="371"/>
                  </a:cubicBezTo>
                  <a:cubicBezTo>
                    <a:pt x="0" y="336"/>
                    <a:pt x="0" y="334"/>
                    <a:pt x="1" y="311"/>
                  </a:cubicBezTo>
                  <a:cubicBezTo>
                    <a:pt x="4" y="280"/>
                    <a:pt x="5" y="273"/>
                    <a:pt x="12" y="241"/>
                  </a:cubicBezTo>
                  <a:cubicBezTo>
                    <a:pt x="24" y="206"/>
                    <a:pt x="28" y="193"/>
                    <a:pt x="49" y="156"/>
                  </a:cubicBezTo>
                  <a:cubicBezTo>
                    <a:pt x="60" y="141"/>
                    <a:pt x="73" y="121"/>
                    <a:pt x="92" y="101"/>
                  </a:cubicBezTo>
                  <a:cubicBezTo>
                    <a:pt x="111" y="83"/>
                    <a:pt x="113" y="80"/>
                    <a:pt x="131" y="67"/>
                  </a:cubicBezTo>
                  <a:cubicBezTo>
                    <a:pt x="150" y="53"/>
                    <a:pt x="151" y="52"/>
                    <a:pt x="164" y="44"/>
                  </a:cubicBezTo>
                  <a:cubicBezTo>
                    <a:pt x="183" y="34"/>
                    <a:pt x="183" y="34"/>
                    <a:pt x="193" y="29"/>
                  </a:cubicBezTo>
                  <a:cubicBezTo>
                    <a:pt x="210" y="22"/>
                    <a:pt x="210" y="22"/>
                    <a:pt x="220" y="19"/>
                  </a:cubicBezTo>
                  <a:cubicBezTo>
                    <a:pt x="235" y="14"/>
                    <a:pt x="235" y="14"/>
                    <a:pt x="244" y="11"/>
                  </a:cubicBezTo>
                  <a:cubicBezTo>
                    <a:pt x="259" y="8"/>
                    <a:pt x="259" y="8"/>
                    <a:pt x="267" y="6"/>
                  </a:cubicBezTo>
                  <a:cubicBezTo>
                    <a:pt x="282" y="3"/>
                    <a:pt x="282" y="3"/>
                    <a:pt x="290" y="3"/>
                  </a:cubicBezTo>
                  <a:cubicBezTo>
                    <a:pt x="305" y="1"/>
                    <a:pt x="305" y="1"/>
                    <a:pt x="314" y="1"/>
                  </a:cubicBezTo>
                  <a:cubicBezTo>
                    <a:pt x="320" y="0"/>
                    <a:pt x="329" y="0"/>
                    <a:pt x="335" y="0"/>
                  </a:cubicBezTo>
                  <a:cubicBezTo>
                    <a:pt x="353" y="1"/>
                    <a:pt x="353" y="1"/>
                    <a:pt x="362" y="2"/>
                  </a:cubicBezTo>
                  <a:cubicBezTo>
                    <a:pt x="380" y="4"/>
                    <a:pt x="381" y="4"/>
                    <a:pt x="391" y="6"/>
                  </a:cubicBezTo>
                  <a:cubicBezTo>
                    <a:pt x="411" y="10"/>
                    <a:pt x="413" y="11"/>
                    <a:pt x="425" y="14"/>
                  </a:cubicBezTo>
                  <a:cubicBezTo>
                    <a:pt x="446" y="22"/>
                    <a:pt x="449" y="23"/>
                    <a:pt x="464" y="29"/>
                  </a:cubicBezTo>
                  <a:cubicBezTo>
                    <a:pt x="487" y="40"/>
                    <a:pt x="491" y="43"/>
                    <a:pt x="512" y="56"/>
                  </a:cubicBezTo>
                  <a:cubicBezTo>
                    <a:pt x="529" y="68"/>
                    <a:pt x="546" y="80"/>
                    <a:pt x="566" y="102"/>
                  </a:cubicBezTo>
                  <a:cubicBezTo>
                    <a:pt x="593" y="132"/>
                    <a:pt x="601" y="142"/>
                    <a:pt x="621" y="178"/>
                  </a:cubicBezTo>
                  <a:cubicBezTo>
                    <a:pt x="637" y="213"/>
                    <a:pt x="647" y="238"/>
                    <a:pt x="654" y="286"/>
                  </a:cubicBezTo>
                  <a:cubicBezTo>
                    <a:pt x="657" y="318"/>
                    <a:pt x="658" y="325"/>
                    <a:pt x="656" y="358"/>
                  </a:cubicBezTo>
                  <a:cubicBezTo>
                    <a:pt x="651" y="391"/>
                    <a:pt x="651" y="394"/>
                    <a:pt x="645" y="416"/>
                  </a:cubicBezTo>
                  <a:cubicBezTo>
                    <a:pt x="654" y="384"/>
                    <a:pt x="657" y="349"/>
                    <a:pt x="652" y="313"/>
                  </a:cubicBezTo>
                  <a:cubicBezTo>
                    <a:pt x="631" y="152"/>
                    <a:pt x="469" y="28"/>
                    <a:pt x="291" y="38"/>
                  </a:cubicBezTo>
                  <a:cubicBezTo>
                    <a:pt x="469" y="28"/>
                    <a:pt x="631" y="152"/>
                    <a:pt x="652" y="313"/>
                  </a:cubicBezTo>
                  <a:close/>
                  <a:moveTo>
                    <a:pt x="652" y="313"/>
                  </a:moveTo>
                  <a:cubicBezTo>
                    <a:pt x="631" y="152"/>
                    <a:pt x="469" y="28"/>
                    <a:pt x="291" y="38"/>
                  </a:cubicBezTo>
                  <a:cubicBezTo>
                    <a:pt x="469" y="28"/>
                    <a:pt x="631" y="152"/>
                    <a:pt x="652" y="313"/>
                  </a:cubicBezTo>
                  <a:cubicBezTo>
                    <a:pt x="657" y="349"/>
                    <a:pt x="654" y="384"/>
                    <a:pt x="645" y="416"/>
                  </a:cubicBezTo>
                  <a:cubicBezTo>
                    <a:pt x="653" y="384"/>
                    <a:pt x="653" y="381"/>
                    <a:pt x="656" y="358"/>
                  </a:cubicBezTo>
                  <a:cubicBezTo>
                    <a:pt x="657" y="327"/>
                    <a:pt x="658" y="319"/>
                    <a:pt x="654" y="286"/>
                  </a:cubicBezTo>
                  <a:cubicBezTo>
                    <a:pt x="648" y="247"/>
                    <a:pt x="642" y="221"/>
                    <a:pt x="621" y="178"/>
                  </a:cubicBezTo>
                  <a:cubicBezTo>
                    <a:pt x="602" y="145"/>
                    <a:pt x="595" y="134"/>
                    <a:pt x="566" y="102"/>
                  </a:cubicBezTo>
                  <a:cubicBezTo>
                    <a:pt x="552" y="88"/>
                    <a:pt x="536" y="72"/>
                    <a:pt x="512" y="56"/>
                  </a:cubicBezTo>
                  <a:cubicBezTo>
                    <a:pt x="489" y="42"/>
                    <a:pt x="486" y="40"/>
                    <a:pt x="464" y="29"/>
                  </a:cubicBezTo>
                  <a:cubicBezTo>
                    <a:pt x="442" y="20"/>
                    <a:pt x="441" y="19"/>
                    <a:pt x="425" y="14"/>
                  </a:cubicBezTo>
                  <a:cubicBezTo>
                    <a:pt x="404" y="9"/>
                    <a:pt x="404" y="9"/>
                    <a:pt x="391" y="6"/>
                  </a:cubicBezTo>
                  <a:cubicBezTo>
                    <a:pt x="373" y="3"/>
                    <a:pt x="372" y="3"/>
                    <a:pt x="362" y="2"/>
                  </a:cubicBezTo>
                  <a:cubicBezTo>
                    <a:pt x="344" y="0"/>
                    <a:pt x="344" y="0"/>
                    <a:pt x="335" y="0"/>
                  </a:cubicBezTo>
                  <a:cubicBezTo>
                    <a:pt x="329" y="0"/>
                    <a:pt x="320" y="0"/>
                    <a:pt x="314" y="1"/>
                  </a:cubicBezTo>
                  <a:cubicBezTo>
                    <a:pt x="298" y="2"/>
                    <a:pt x="298" y="2"/>
                    <a:pt x="290" y="3"/>
                  </a:cubicBezTo>
                  <a:cubicBezTo>
                    <a:pt x="275" y="5"/>
                    <a:pt x="275" y="5"/>
                    <a:pt x="267" y="6"/>
                  </a:cubicBezTo>
                  <a:cubicBezTo>
                    <a:pt x="251" y="9"/>
                    <a:pt x="251" y="9"/>
                    <a:pt x="244" y="11"/>
                  </a:cubicBezTo>
                  <a:cubicBezTo>
                    <a:pt x="228" y="16"/>
                    <a:pt x="228" y="16"/>
                    <a:pt x="220" y="19"/>
                  </a:cubicBezTo>
                  <a:cubicBezTo>
                    <a:pt x="203" y="25"/>
                    <a:pt x="202" y="25"/>
                    <a:pt x="193" y="29"/>
                  </a:cubicBezTo>
                  <a:cubicBezTo>
                    <a:pt x="176" y="38"/>
                    <a:pt x="175" y="38"/>
                    <a:pt x="164" y="44"/>
                  </a:cubicBezTo>
                  <a:cubicBezTo>
                    <a:pt x="145" y="56"/>
                    <a:pt x="143" y="57"/>
                    <a:pt x="131" y="67"/>
                  </a:cubicBezTo>
                  <a:cubicBezTo>
                    <a:pt x="112" y="82"/>
                    <a:pt x="108" y="85"/>
                    <a:pt x="92" y="101"/>
                  </a:cubicBezTo>
                  <a:cubicBezTo>
                    <a:pt x="80" y="115"/>
                    <a:pt x="64" y="132"/>
                    <a:pt x="49" y="156"/>
                  </a:cubicBezTo>
                  <a:cubicBezTo>
                    <a:pt x="30" y="190"/>
                    <a:pt x="24" y="202"/>
                    <a:pt x="12" y="241"/>
                  </a:cubicBezTo>
                  <a:cubicBezTo>
                    <a:pt x="5" y="271"/>
                    <a:pt x="4" y="278"/>
                    <a:pt x="1" y="311"/>
                  </a:cubicBezTo>
                  <a:cubicBezTo>
                    <a:pt x="1" y="345"/>
                    <a:pt x="1" y="348"/>
                    <a:pt x="3" y="371"/>
                  </a:cubicBezTo>
                  <a:cubicBezTo>
                    <a:pt x="10" y="409"/>
                    <a:pt x="15" y="435"/>
                    <a:pt x="37" y="479"/>
                  </a:cubicBezTo>
                  <a:cubicBezTo>
                    <a:pt x="56" y="512"/>
                    <a:pt x="62" y="523"/>
                    <a:pt x="91" y="555"/>
                  </a:cubicBezTo>
                  <a:cubicBezTo>
                    <a:pt x="106" y="569"/>
                    <a:pt x="122" y="585"/>
                    <a:pt x="146" y="602"/>
                  </a:cubicBezTo>
                  <a:cubicBezTo>
                    <a:pt x="169" y="616"/>
                    <a:pt x="172" y="618"/>
                    <a:pt x="194" y="628"/>
                  </a:cubicBezTo>
                  <a:cubicBezTo>
                    <a:pt x="216" y="637"/>
                    <a:pt x="218" y="638"/>
                    <a:pt x="234" y="643"/>
                  </a:cubicBezTo>
                  <a:cubicBezTo>
                    <a:pt x="254" y="649"/>
                    <a:pt x="255" y="649"/>
                    <a:pt x="267" y="651"/>
                  </a:cubicBezTo>
                  <a:cubicBezTo>
                    <a:pt x="286" y="655"/>
                    <a:pt x="286" y="655"/>
                    <a:pt x="296" y="656"/>
                  </a:cubicBezTo>
                  <a:cubicBezTo>
                    <a:pt x="314" y="657"/>
                    <a:pt x="314" y="657"/>
                    <a:pt x="323" y="657"/>
                  </a:cubicBezTo>
                  <a:cubicBezTo>
                    <a:pt x="329" y="657"/>
                    <a:pt x="338" y="657"/>
                    <a:pt x="344" y="657"/>
                  </a:cubicBezTo>
                  <a:cubicBezTo>
                    <a:pt x="360" y="656"/>
                    <a:pt x="360" y="656"/>
                    <a:pt x="368" y="655"/>
                  </a:cubicBezTo>
                  <a:cubicBezTo>
                    <a:pt x="382" y="653"/>
                    <a:pt x="382" y="653"/>
                    <a:pt x="391" y="651"/>
                  </a:cubicBezTo>
                  <a:cubicBezTo>
                    <a:pt x="406" y="648"/>
                    <a:pt x="406" y="648"/>
                    <a:pt x="414" y="646"/>
                  </a:cubicBezTo>
                  <a:cubicBezTo>
                    <a:pt x="429" y="642"/>
                    <a:pt x="430" y="642"/>
                    <a:pt x="438" y="639"/>
                  </a:cubicBezTo>
                  <a:cubicBezTo>
                    <a:pt x="454" y="633"/>
                    <a:pt x="455" y="632"/>
                    <a:pt x="464" y="628"/>
                  </a:cubicBezTo>
                  <a:cubicBezTo>
                    <a:pt x="481" y="620"/>
                    <a:pt x="482" y="619"/>
                    <a:pt x="493" y="613"/>
                  </a:cubicBezTo>
                  <a:cubicBezTo>
                    <a:pt x="512" y="602"/>
                    <a:pt x="514" y="600"/>
                    <a:pt x="526" y="591"/>
                  </a:cubicBezTo>
                  <a:cubicBezTo>
                    <a:pt x="545" y="576"/>
                    <a:pt x="549" y="573"/>
                    <a:pt x="565" y="556"/>
                  </a:cubicBezTo>
                  <a:cubicBezTo>
                    <a:pt x="578" y="543"/>
                    <a:pt x="593" y="525"/>
                    <a:pt x="608" y="501"/>
                  </a:cubicBezTo>
                  <a:cubicBezTo>
                    <a:pt x="628" y="466"/>
                    <a:pt x="633" y="455"/>
                    <a:pt x="645" y="416"/>
                  </a:cubicBezTo>
                  <a:cubicBezTo>
                    <a:pt x="654" y="384"/>
                    <a:pt x="657" y="349"/>
                    <a:pt x="652" y="313"/>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75" name="Freeform 65"/>
            <p:cNvSpPr>
              <a:spLocks noEditPoints="1"/>
            </p:cNvSpPr>
            <p:nvPr/>
          </p:nvSpPr>
          <p:spPr bwMode="auto">
            <a:xfrm>
              <a:off x="5363504" y="4085223"/>
              <a:ext cx="281634" cy="41002"/>
            </a:xfrm>
            <a:custGeom>
              <a:avLst/>
              <a:gdLst>
                <a:gd name="T0" fmla="*/ 21074 w 157"/>
                <a:gd name="T1" fmla="*/ 8682 h 23"/>
                <a:gd name="T2" fmla="*/ 21074 w 157"/>
                <a:gd name="T3" fmla="*/ 8682 h 23"/>
                <a:gd name="T4" fmla="*/ 20544 w 157"/>
                <a:gd name="T5" fmla="*/ 8682 h 23"/>
                <a:gd name="T6" fmla="*/ 0 w 157"/>
                <a:gd name="T7" fmla="*/ 7844 h 23"/>
                <a:gd name="T8" fmla="*/ 1557 w 157"/>
                <a:gd name="T9" fmla="*/ 8208 h 23"/>
                <a:gd name="T10" fmla="*/ 21074 w 157"/>
                <a:gd name="T11" fmla="*/ 8682 h 23"/>
                <a:gd name="T12" fmla="*/ 21074 w 157"/>
                <a:gd name="T13" fmla="*/ 8682 h 23"/>
                <a:gd name="T14" fmla="*/ 47358 w 157"/>
                <a:gd name="T15" fmla="*/ 5186 h 23"/>
                <a:gd name="T16" fmla="*/ 47677 w 157"/>
                <a:gd name="T17" fmla="*/ 5186 h 23"/>
                <a:gd name="T18" fmla="*/ 21454 w 157"/>
                <a:gd name="T19" fmla="*/ 8682 h 23"/>
                <a:gd name="T20" fmla="*/ 21454 w 157"/>
                <a:gd name="T21" fmla="*/ 8682 h 23"/>
                <a:gd name="T22" fmla="*/ 47358 w 157"/>
                <a:gd name="T23" fmla="*/ 5186 h 23"/>
                <a:gd name="T24" fmla="*/ 63363 w 157"/>
                <a:gd name="T25" fmla="*/ 364 h 23"/>
                <a:gd name="T26" fmla="*/ 64608 w 157"/>
                <a:gd name="T27" fmla="*/ 0 h 23"/>
                <a:gd name="T28" fmla="*/ 47677 w 157"/>
                <a:gd name="T29" fmla="*/ 4712 h 23"/>
                <a:gd name="T30" fmla="*/ 47677 w 157"/>
                <a:gd name="T31" fmla="*/ 5186 h 23"/>
                <a:gd name="T32" fmla="*/ 63363 w 157"/>
                <a:gd name="T33" fmla="*/ 36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7" h="23">
                  <a:moveTo>
                    <a:pt x="51" y="22"/>
                  </a:moveTo>
                  <a:cubicBezTo>
                    <a:pt x="51" y="22"/>
                    <a:pt x="51" y="22"/>
                    <a:pt x="51" y="22"/>
                  </a:cubicBezTo>
                  <a:cubicBezTo>
                    <a:pt x="51" y="22"/>
                    <a:pt x="51" y="22"/>
                    <a:pt x="50" y="22"/>
                  </a:cubicBezTo>
                  <a:cubicBezTo>
                    <a:pt x="32" y="23"/>
                    <a:pt x="16" y="22"/>
                    <a:pt x="0" y="20"/>
                  </a:cubicBezTo>
                  <a:cubicBezTo>
                    <a:pt x="4" y="21"/>
                    <a:pt x="4" y="21"/>
                    <a:pt x="4" y="21"/>
                  </a:cubicBezTo>
                  <a:cubicBezTo>
                    <a:pt x="18" y="22"/>
                    <a:pt x="34" y="22"/>
                    <a:pt x="51" y="22"/>
                  </a:cubicBezTo>
                  <a:cubicBezTo>
                    <a:pt x="51" y="22"/>
                    <a:pt x="51" y="22"/>
                    <a:pt x="51" y="22"/>
                  </a:cubicBezTo>
                  <a:close/>
                  <a:moveTo>
                    <a:pt x="115" y="13"/>
                  </a:moveTo>
                  <a:cubicBezTo>
                    <a:pt x="115" y="13"/>
                    <a:pt x="115" y="13"/>
                    <a:pt x="116" y="13"/>
                  </a:cubicBezTo>
                  <a:cubicBezTo>
                    <a:pt x="96" y="17"/>
                    <a:pt x="74" y="20"/>
                    <a:pt x="52" y="22"/>
                  </a:cubicBezTo>
                  <a:cubicBezTo>
                    <a:pt x="52" y="22"/>
                    <a:pt x="52" y="22"/>
                    <a:pt x="52" y="22"/>
                  </a:cubicBezTo>
                  <a:cubicBezTo>
                    <a:pt x="74" y="21"/>
                    <a:pt x="95" y="17"/>
                    <a:pt x="115" y="13"/>
                  </a:cubicBezTo>
                  <a:close/>
                  <a:moveTo>
                    <a:pt x="154" y="1"/>
                  </a:moveTo>
                  <a:cubicBezTo>
                    <a:pt x="157" y="0"/>
                    <a:pt x="157" y="0"/>
                    <a:pt x="157" y="0"/>
                  </a:cubicBezTo>
                  <a:cubicBezTo>
                    <a:pt x="145" y="5"/>
                    <a:pt x="131" y="9"/>
                    <a:pt x="116" y="12"/>
                  </a:cubicBezTo>
                  <a:cubicBezTo>
                    <a:pt x="116" y="12"/>
                    <a:pt x="116" y="13"/>
                    <a:pt x="116" y="13"/>
                  </a:cubicBezTo>
                  <a:cubicBezTo>
                    <a:pt x="129" y="9"/>
                    <a:pt x="142" y="6"/>
                    <a:pt x="154"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76" name="Freeform 66"/>
            <p:cNvSpPr>
              <a:spLocks noEditPoints="1"/>
            </p:cNvSpPr>
            <p:nvPr/>
          </p:nvSpPr>
          <p:spPr bwMode="auto">
            <a:xfrm>
              <a:off x="5085665" y="3909066"/>
              <a:ext cx="801632" cy="176158"/>
            </a:xfrm>
            <a:custGeom>
              <a:avLst/>
              <a:gdLst>
                <a:gd name="T0" fmla="*/ 9058 w 447"/>
                <a:gd name="T1" fmla="*/ 29215 h 98"/>
                <a:gd name="T2" fmla="*/ 8689 w 447"/>
                <a:gd name="T3" fmla="*/ 29215 h 98"/>
                <a:gd name="T4" fmla="*/ 0 w 447"/>
                <a:gd name="T5" fmla="*/ 23801 h 98"/>
                <a:gd name="T6" fmla="*/ 872 w 447"/>
                <a:gd name="T7" fmla="*/ 24625 h 98"/>
                <a:gd name="T8" fmla="*/ 9058 w 447"/>
                <a:gd name="T9" fmla="*/ 29215 h 98"/>
                <a:gd name="T10" fmla="*/ 38248 w 447"/>
                <a:gd name="T11" fmla="*/ 37852 h 98"/>
                <a:gd name="T12" fmla="*/ 38248 w 447"/>
                <a:gd name="T13" fmla="*/ 37852 h 98"/>
                <a:gd name="T14" fmla="*/ 8689 w 447"/>
                <a:gd name="T15" fmla="*/ 29215 h 98"/>
                <a:gd name="T16" fmla="*/ 9058 w 447"/>
                <a:gd name="T17" fmla="*/ 29585 h 98"/>
                <a:gd name="T18" fmla="*/ 38248 w 447"/>
                <a:gd name="T19" fmla="*/ 37852 h 98"/>
                <a:gd name="T20" fmla="*/ 76812 w 447"/>
                <a:gd name="T21" fmla="*/ 39921 h 98"/>
                <a:gd name="T22" fmla="*/ 76812 w 447"/>
                <a:gd name="T23" fmla="*/ 39646 h 98"/>
                <a:gd name="T24" fmla="*/ 76315 w 447"/>
                <a:gd name="T25" fmla="*/ 39646 h 98"/>
                <a:gd name="T26" fmla="*/ 38564 w 447"/>
                <a:gd name="T27" fmla="*/ 37852 h 98"/>
                <a:gd name="T28" fmla="*/ 38933 w 447"/>
                <a:gd name="T29" fmla="*/ 38384 h 98"/>
                <a:gd name="T30" fmla="*/ 76315 w 447"/>
                <a:gd name="T31" fmla="*/ 39921 h 98"/>
                <a:gd name="T32" fmla="*/ 76812 w 447"/>
                <a:gd name="T33" fmla="*/ 39921 h 98"/>
                <a:gd name="T34" fmla="*/ 117514 w 447"/>
                <a:gd name="T35" fmla="*/ 34137 h 98"/>
                <a:gd name="T36" fmla="*/ 117514 w 447"/>
                <a:gd name="T37" fmla="*/ 33834 h 98"/>
                <a:gd name="T38" fmla="*/ 77553 w 447"/>
                <a:gd name="T39" fmla="*/ 39646 h 98"/>
                <a:gd name="T40" fmla="*/ 77553 w 447"/>
                <a:gd name="T41" fmla="*/ 39921 h 98"/>
                <a:gd name="T42" fmla="*/ 117514 w 447"/>
                <a:gd name="T43" fmla="*/ 34137 h 98"/>
                <a:gd name="T44" fmla="*/ 152244 w 447"/>
                <a:gd name="T45" fmla="*/ 22026 h 98"/>
                <a:gd name="T46" fmla="*/ 152837 w 447"/>
                <a:gd name="T47" fmla="*/ 22026 h 98"/>
                <a:gd name="T48" fmla="*/ 118173 w 447"/>
                <a:gd name="T49" fmla="*/ 33834 h 98"/>
                <a:gd name="T50" fmla="*/ 117899 w 447"/>
                <a:gd name="T51" fmla="*/ 34137 h 98"/>
                <a:gd name="T52" fmla="*/ 152244 w 447"/>
                <a:gd name="T53" fmla="*/ 22026 h 98"/>
                <a:gd name="T54" fmla="*/ 177850 w 447"/>
                <a:gd name="T55" fmla="*/ 5812 h 98"/>
                <a:gd name="T56" fmla="*/ 178140 w 447"/>
                <a:gd name="T57" fmla="*/ 5443 h 98"/>
                <a:gd name="T58" fmla="*/ 153127 w 447"/>
                <a:gd name="T59" fmla="*/ 21638 h 98"/>
                <a:gd name="T60" fmla="*/ 152837 w 447"/>
                <a:gd name="T61" fmla="*/ 22026 h 98"/>
                <a:gd name="T62" fmla="*/ 177850 w 447"/>
                <a:gd name="T63" fmla="*/ 5812 h 98"/>
                <a:gd name="T64" fmla="*/ 182712 w 447"/>
                <a:gd name="T65" fmla="*/ 369 h 98"/>
                <a:gd name="T66" fmla="*/ 183581 w 447"/>
                <a:gd name="T67" fmla="*/ 0 h 98"/>
                <a:gd name="T68" fmla="*/ 178731 w 447"/>
                <a:gd name="T69" fmla="*/ 4898 h 98"/>
                <a:gd name="T70" fmla="*/ 178140 w 447"/>
                <a:gd name="T71" fmla="*/ 5812 h 98"/>
                <a:gd name="T72" fmla="*/ 182712 w 447"/>
                <a:gd name="T73" fmla="*/ 369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7" h="98">
                  <a:moveTo>
                    <a:pt x="22" y="70"/>
                  </a:moveTo>
                  <a:cubicBezTo>
                    <a:pt x="21" y="70"/>
                    <a:pt x="21" y="70"/>
                    <a:pt x="21" y="70"/>
                  </a:cubicBezTo>
                  <a:cubicBezTo>
                    <a:pt x="13" y="66"/>
                    <a:pt x="6" y="62"/>
                    <a:pt x="0" y="57"/>
                  </a:cubicBezTo>
                  <a:cubicBezTo>
                    <a:pt x="2" y="59"/>
                    <a:pt x="2" y="59"/>
                    <a:pt x="2" y="59"/>
                  </a:cubicBezTo>
                  <a:cubicBezTo>
                    <a:pt x="8" y="63"/>
                    <a:pt x="14" y="67"/>
                    <a:pt x="22" y="70"/>
                  </a:cubicBezTo>
                  <a:close/>
                  <a:moveTo>
                    <a:pt x="93" y="91"/>
                  </a:moveTo>
                  <a:cubicBezTo>
                    <a:pt x="93" y="91"/>
                    <a:pt x="93" y="91"/>
                    <a:pt x="93" y="91"/>
                  </a:cubicBezTo>
                  <a:cubicBezTo>
                    <a:pt x="65" y="86"/>
                    <a:pt x="41" y="79"/>
                    <a:pt x="21" y="70"/>
                  </a:cubicBezTo>
                  <a:cubicBezTo>
                    <a:pt x="22" y="70"/>
                    <a:pt x="22" y="70"/>
                    <a:pt x="22" y="71"/>
                  </a:cubicBezTo>
                  <a:cubicBezTo>
                    <a:pt x="42" y="80"/>
                    <a:pt x="66" y="87"/>
                    <a:pt x="93" y="91"/>
                  </a:cubicBezTo>
                  <a:close/>
                  <a:moveTo>
                    <a:pt x="187" y="96"/>
                  </a:moveTo>
                  <a:cubicBezTo>
                    <a:pt x="187" y="96"/>
                    <a:pt x="187" y="96"/>
                    <a:pt x="187" y="95"/>
                  </a:cubicBezTo>
                  <a:cubicBezTo>
                    <a:pt x="187" y="95"/>
                    <a:pt x="186" y="95"/>
                    <a:pt x="186" y="95"/>
                  </a:cubicBezTo>
                  <a:cubicBezTo>
                    <a:pt x="153" y="97"/>
                    <a:pt x="121" y="95"/>
                    <a:pt x="94" y="91"/>
                  </a:cubicBezTo>
                  <a:cubicBezTo>
                    <a:pt x="94" y="91"/>
                    <a:pt x="94" y="91"/>
                    <a:pt x="95" y="92"/>
                  </a:cubicBezTo>
                  <a:cubicBezTo>
                    <a:pt x="122" y="96"/>
                    <a:pt x="153" y="98"/>
                    <a:pt x="186" y="96"/>
                  </a:cubicBezTo>
                  <a:cubicBezTo>
                    <a:pt x="187" y="96"/>
                    <a:pt x="187" y="96"/>
                    <a:pt x="187" y="96"/>
                  </a:cubicBezTo>
                  <a:close/>
                  <a:moveTo>
                    <a:pt x="286" y="82"/>
                  </a:moveTo>
                  <a:cubicBezTo>
                    <a:pt x="286" y="82"/>
                    <a:pt x="286" y="82"/>
                    <a:pt x="286" y="81"/>
                  </a:cubicBezTo>
                  <a:cubicBezTo>
                    <a:pt x="255" y="89"/>
                    <a:pt x="222" y="94"/>
                    <a:pt x="189" y="95"/>
                  </a:cubicBezTo>
                  <a:cubicBezTo>
                    <a:pt x="189" y="95"/>
                    <a:pt x="189" y="96"/>
                    <a:pt x="189" y="96"/>
                  </a:cubicBezTo>
                  <a:cubicBezTo>
                    <a:pt x="223" y="94"/>
                    <a:pt x="255" y="89"/>
                    <a:pt x="286" y="82"/>
                  </a:cubicBezTo>
                  <a:close/>
                  <a:moveTo>
                    <a:pt x="371" y="53"/>
                  </a:moveTo>
                  <a:cubicBezTo>
                    <a:pt x="371" y="53"/>
                    <a:pt x="372" y="53"/>
                    <a:pt x="372" y="53"/>
                  </a:cubicBezTo>
                  <a:cubicBezTo>
                    <a:pt x="347" y="64"/>
                    <a:pt x="318" y="74"/>
                    <a:pt x="288" y="81"/>
                  </a:cubicBezTo>
                  <a:cubicBezTo>
                    <a:pt x="288" y="81"/>
                    <a:pt x="287" y="82"/>
                    <a:pt x="287" y="82"/>
                  </a:cubicBezTo>
                  <a:cubicBezTo>
                    <a:pt x="318" y="75"/>
                    <a:pt x="347" y="65"/>
                    <a:pt x="371" y="53"/>
                  </a:cubicBezTo>
                  <a:close/>
                  <a:moveTo>
                    <a:pt x="433" y="14"/>
                  </a:moveTo>
                  <a:cubicBezTo>
                    <a:pt x="433" y="14"/>
                    <a:pt x="434" y="13"/>
                    <a:pt x="434" y="13"/>
                  </a:cubicBezTo>
                  <a:cubicBezTo>
                    <a:pt x="418" y="27"/>
                    <a:pt x="397" y="41"/>
                    <a:pt x="373" y="52"/>
                  </a:cubicBezTo>
                  <a:cubicBezTo>
                    <a:pt x="373" y="52"/>
                    <a:pt x="372" y="53"/>
                    <a:pt x="372" y="53"/>
                  </a:cubicBezTo>
                  <a:cubicBezTo>
                    <a:pt x="397" y="42"/>
                    <a:pt x="418" y="28"/>
                    <a:pt x="433" y="14"/>
                  </a:cubicBezTo>
                  <a:close/>
                  <a:moveTo>
                    <a:pt x="445" y="1"/>
                  </a:moveTo>
                  <a:cubicBezTo>
                    <a:pt x="447" y="0"/>
                    <a:pt x="447" y="0"/>
                    <a:pt x="447" y="0"/>
                  </a:cubicBezTo>
                  <a:cubicBezTo>
                    <a:pt x="443" y="4"/>
                    <a:pt x="439" y="8"/>
                    <a:pt x="435" y="12"/>
                  </a:cubicBezTo>
                  <a:cubicBezTo>
                    <a:pt x="434" y="13"/>
                    <a:pt x="434" y="13"/>
                    <a:pt x="434" y="14"/>
                  </a:cubicBezTo>
                  <a:cubicBezTo>
                    <a:pt x="438" y="10"/>
                    <a:pt x="442" y="6"/>
                    <a:pt x="445"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77" name="Freeform 67"/>
            <p:cNvSpPr>
              <a:spLocks noEditPoints="1"/>
            </p:cNvSpPr>
            <p:nvPr/>
          </p:nvSpPr>
          <p:spPr bwMode="auto">
            <a:xfrm>
              <a:off x="4923972" y="3695702"/>
              <a:ext cx="1074916" cy="281701"/>
            </a:xfrm>
            <a:custGeom>
              <a:avLst/>
              <a:gdLst>
                <a:gd name="T0" fmla="*/ 872 w 599"/>
                <a:gd name="T1" fmla="*/ 33241 h 157"/>
                <a:gd name="T2" fmla="*/ 369 w 599"/>
                <a:gd name="T3" fmla="*/ 32556 h 157"/>
                <a:gd name="T4" fmla="*/ 0 w 599"/>
                <a:gd name="T5" fmla="*/ 32053 h 157"/>
                <a:gd name="T6" fmla="*/ 369 w 599"/>
                <a:gd name="T7" fmla="*/ 32556 h 157"/>
                <a:gd name="T8" fmla="*/ 872 w 599"/>
                <a:gd name="T9" fmla="*/ 33241 h 157"/>
                <a:gd name="T10" fmla="*/ 22363 w 599"/>
                <a:gd name="T11" fmla="*/ 50697 h 157"/>
                <a:gd name="T12" fmla="*/ 22363 w 599"/>
                <a:gd name="T13" fmla="*/ 50168 h 157"/>
                <a:gd name="T14" fmla="*/ 872 w 599"/>
                <a:gd name="T15" fmla="*/ 32924 h 157"/>
                <a:gd name="T16" fmla="*/ 872 w 599"/>
                <a:gd name="T17" fmla="*/ 33241 h 157"/>
                <a:gd name="T18" fmla="*/ 22363 w 599"/>
                <a:gd name="T19" fmla="*/ 50697 h 157"/>
                <a:gd name="T20" fmla="*/ 58983 w 599"/>
                <a:gd name="T21" fmla="*/ 61307 h 157"/>
                <a:gd name="T22" fmla="*/ 58614 w 599"/>
                <a:gd name="T23" fmla="*/ 60922 h 157"/>
                <a:gd name="T24" fmla="*/ 22673 w 599"/>
                <a:gd name="T25" fmla="*/ 50168 h 157"/>
                <a:gd name="T26" fmla="*/ 22673 w 599"/>
                <a:gd name="T27" fmla="*/ 50988 h 157"/>
                <a:gd name="T28" fmla="*/ 58983 w 599"/>
                <a:gd name="T29" fmla="*/ 61307 h 157"/>
                <a:gd name="T30" fmla="*/ 106829 w 599"/>
                <a:gd name="T31" fmla="*/ 63736 h 157"/>
                <a:gd name="T32" fmla="*/ 106829 w 599"/>
                <a:gd name="T33" fmla="*/ 63363 h 157"/>
                <a:gd name="T34" fmla="*/ 106075 w 599"/>
                <a:gd name="T35" fmla="*/ 63363 h 157"/>
                <a:gd name="T36" fmla="*/ 59368 w 599"/>
                <a:gd name="T37" fmla="*/ 60922 h 157"/>
                <a:gd name="T38" fmla="*/ 59368 w 599"/>
                <a:gd name="T39" fmla="*/ 61307 h 157"/>
                <a:gd name="T40" fmla="*/ 106460 w 599"/>
                <a:gd name="T41" fmla="*/ 63736 h 157"/>
                <a:gd name="T42" fmla="*/ 106829 w 599"/>
                <a:gd name="T43" fmla="*/ 63736 h 157"/>
                <a:gd name="T44" fmla="*/ 157230 w 599"/>
                <a:gd name="T45" fmla="*/ 56756 h 157"/>
                <a:gd name="T46" fmla="*/ 157230 w 599"/>
                <a:gd name="T47" fmla="*/ 56437 h 157"/>
                <a:gd name="T48" fmla="*/ 107332 w 599"/>
                <a:gd name="T49" fmla="*/ 63363 h 157"/>
                <a:gd name="T50" fmla="*/ 107701 w 599"/>
                <a:gd name="T51" fmla="*/ 63736 h 157"/>
                <a:gd name="T52" fmla="*/ 157230 w 599"/>
                <a:gd name="T53" fmla="*/ 56756 h 157"/>
                <a:gd name="T54" fmla="*/ 200476 w 599"/>
                <a:gd name="T55" fmla="*/ 41937 h 157"/>
                <a:gd name="T56" fmla="*/ 200476 w 599"/>
                <a:gd name="T57" fmla="*/ 41630 h 157"/>
                <a:gd name="T58" fmla="*/ 157890 w 599"/>
                <a:gd name="T59" fmla="*/ 55936 h 157"/>
                <a:gd name="T60" fmla="*/ 157890 w 599"/>
                <a:gd name="T61" fmla="*/ 56437 h 157"/>
                <a:gd name="T62" fmla="*/ 200476 w 599"/>
                <a:gd name="T63" fmla="*/ 41937 h 157"/>
                <a:gd name="T64" fmla="*/ 232245 w 599"/>
                <a:gd name="T65" fmla="*/ 22258 h 157"/>
                <a:gd name="T66" fmla="*/ 232245 w 599"/>
                <a:gd name="T67" fmla="*/ 21454 h 157"/>
                <a:gd name="T68" fmla="*/ 201389 w 599"/>
                <a:gd name="T69" fmla="*/ 41131 h 157"/>
                <a:gd name="T70" fmla="*/ 200862 w 599"/>
                <a:gd name="T71" fmla="*/ 41937 h 157"/>
                <a:gd name="T72" fmla="*/ 232245 w 599"/>
                <a:gd name="T73" fmla="*/ 22258 h 157"/>
                <a:gd name="T74" fmla="*/ 246793 w 599"/>
                <a:gd name="T75" fmla="*/ 872 h 157"/>
                <a:gd name="T76" fmla="*/ 247072 w 599"/>
                <a:gd name="T77" fmla="*/ 0 h 157"/>
                <a:gd name="T78" fmla="*/ 232621 w 599"/>
                <a:gd name="T79" fmla="*/ 21454 h 157"/>
                <a:gd name="T80" fmla="*/ 232245 w 599"/>
                <a:gd name="T81" fmla="*/ 21733 h 157"/>
                <a:gd name="T82" fmla="*/ 246793 w 599"/>
                <a:gd name="T83" fmla="*/ 872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99" h="157">
                  <a:moveTo>
                    <a:pt x="2" y="81"/>
                  </a:moveTo>
                  <a:cubicBezTo>
                    <a:pt x="2" y="80"/>
                    <a:pt x="1" y="80"/>
                    <a:pt x="1" y="79"/>
                  </a:cubicBezTo>
                  <a:cubicBezTo>
                    <a:pt x="1" y="79"/>
                    <a:pt x="1" y="78"/>
                    <a:pt x="0" y="78"/>
                  </a:cubicBezTo>
                  <a:cubicBezTo>
                    <a:pt x="1" y="79"/>
                    <a:pt x="1" y="79"/>
                    <a:pt x="1" y="79"/>
                  </a:cubicBezTo>
                  <a:cubicBezTo>
                    <a:pt x="1" y="80"/>
                    <a:pt x="2" y="80"/>
                    <a:pt x="2" y="81"/>
                  </a:cubicBezTo>
                  <a:close/>
                  <a:moveTo>
                    <a:pt x="54" y="123"/>
                  </a:moveTo>
                  <a:cubicBezTo>
                    <a:pt x="54" y="123"/>
                    <a:pt x="54" y="122"/>
                    <a:pt x="54" y="122"/>
                  </a:cubicBezTo>
                  <a:cubicBezTo>
                    <a:pt x="30" y="110"/>
                    <a:pt x="12" y="96"/>
                    <a:pt x="2" y="80"/>
                  </a:cubicBezTo>
                  <a:cubicBezTo>
                    <a:pt x="2" y="80"/>
                    <a:pt x="2" y="81"/>
                    <a:pt x="2" y="81"/>
                  </a:cubicBezTo>
                  <a:cubicBezTo>
                    <a:pt x="13" y="97"/>
                    <a:pt x="31" y="112"/>
                    <a:pt x="54" y="123"/>
                  </a:cubicBezTo>
                  <a:close/>
                  <a:moveTo>
                    <a:pt x="143" y="149"/>
                  </a:moveTo>
                  <a:cubicBezTo>
                    <a:pt x="143" y="149"/>
                    <a:pt x="142" y="148"/>
                    <a:pt x="142" y="148"/>
                  </a:cubicBezTo>
                  <a:cubicBezTo>
                    <a:pt x="108" y="143"/>
                    <a:pt x="78" y="134"/>
                    <a:pt x="55" y="122"/>
                  </a:cubicBezTo>
                  <a:cubicBezTo>
                    <a:pt x="55" y="123"/>
                    <a:pt x="55" y="123"/>
                    <a:pt x="55" y="124"/>
                  </a:cubicBezTo>
                  <a:cubicBezTo>
                    <a:pt x="79" y="135"/>
                    <a:pt x="109" y="144"/>
                    <a:pt x="143" y="149"/>
                  </a:cubicBezTo>
                  <a:close/>
                  <a:moveTo>
                    <a:pt x="259" y="155"/>
                  </a:moveTo>
                  <a:cubicBezTo>
                    <a:pt x="259" y="154"/>
                    <a:pt x="259" y="154"/>
                    <a:pt x="259" y="154"/>
                  </a:cubicBezTo>
                  <a:cubicBezTo>
                    <a:pt x="258" y="154"/>
                    <a:pt x="258" y="154"/>
                    <a:pt x="257" y="154"/>
                  </a:cubicBezTo>
                  <a:cubicBezTo>
                    <a:pt x="216" y="156"/>
                    <a:pt x="178" y="154"/>
                    <a:pt x="144" y="148"/>
                  </a:cubicBezTo>
                  <a:cubicBezTo>
                    <a:pt x="144" y="149"/>
                    <a:pt x="144" y="149"/>
                    <a:pt x="144" y="149"/>
                  </a:cubicBezTo>
                  <a:cubicBezTo>
                    <a:pt x="178" y="155"/>
                    <a:pt x="216" y="157"/>
                    <a:pt x="258" y="155"/>
                  </a:cubicBezTo>
                  <a:cubicBezTo>
                    <a:pt x="258" y="155"/>
                    <a:pt x="259" y="155"/>
                    <a:pt x="259" y="155"/>
                  </a:cubicBezTo>
                  <a:close/>
                  <a:moveTo>
                    <a:pt x="381" y="138"/>
                  </a:moveTo>
                  <a:cubicBezTo>
                    <a:pt x="381" y="137"/>
                    <a:pt x="381" y="137"/>
                    <a:pt x="381" y="137"/>
                  </a:cubicBezTo>
                  <a:cubicBezTo>
                    <a:pt x="343" y="145"/>
                    <a:pt x="302" y="151"/>
                    <a:pt x="260" y="154"/>
                  </a:cubicBezTo>
                  <a:cubicBezTo>
                    <a:pt x="261" y="154"/>
                    <a:pt x="261" y="154"/>
                    <a:pt x="261" y="155"/>
                  </a:cubicBezTo>
                  <a:cubicBezTo>
                    <a:pt x="302" y="153"/>
                    <a:pt x="343" y="147"/>
                    <a:pt x="381" y="138"/>
                  </a:cubicBezTo>
                  <a:close/>
                  <a:moveTo>
                    <a:pt x="486" y="102"/>
                  </a:moveTo>
                  <a:cubicBezTo>
                    <a:pt x="486" y="102"/>
                    <a:pt x="486" y="101"/>
                    <a:pt x="486" y="101"/>
                  </a:cubicBezTo>
                  <a:cubicBezTo>
                    <a:pt x="456" y="115"/>
                    <a:pt x="421" y="127"/>
                    <a:pt x="383" y="136"/>
                  </a:cubicBezTo>
                  <a:cubicBezTo>
                    <a:pt x="383" y="137"/>
                    <a:pt x="383" y="137"/>
                    <a:pt x="383" y="137"/>
                  </a:cubicBezTo>
                  <a:cubicBezTo>
                    <a:pt x="421" y="128"/>
                    <a:pt x="456" y="116"/>
                    <a:pt x="486" y="102"/>
                  </a:cubicBezTo>
                  <a:close/>
                  <a:moveTo>
                    <a:pt x="563" y="54"/>
                  </a:moveTo>
                  <a:cubicBezTo>
                    <a:pt x="563" y="53"/>
                    <a:pt x="563" y="53"/>
                    <a:pt x="563" y="52"/>
                  </a:cubicBezTo>
                  <a:cubicBezTo>
                    <a:pt x="544" y="70"/>
                    <a:pt x="518" y="86"/>
                    <a:pt x="488" y="100"/>
                  </a:cubicBezTo>
                  <a:cubicBezTo>
                    <a:pt x="487" y="101"/>
                    <a:pt x="487" y="101"/>
                    <a:pt x="487" y="102"/>
                  </a:cubicBezTo>
                  <a:cubicBezTo>
                    <a:pt x="518" y="88"/>
                    <a:pt x="543" y="71"/>
                    <a:pt x="563" y="54"/>
                  </a:cubicBezTo>
                  <a:close/>
                  <a:moveTo>
                    <a:pt x="598" y="2"/>
                  </a:moveTo>
                  <a:cubicBezTo>
                    <a:pt x="599" y="0"/>
                    <a:pt x="599" y="0"/>
                    <a:pt x="599" y="0"/>
                  </a:cubicBezTo>
                  <a:cubicBezTo>
                    <a:pt x="594" y="18"/>
                    <a:pt x="582" y="35"/>
                    <a:pt x="564" y="52"/>
                  </a:cubicBezTo>
                  <a:cubicBezTo>
                    <a:pt x="564" y="52"/>
                    <a:pt x="564" y="53"/>
                    <a:pt x="563" y="53"/>
                  </a:cubicBezTo>
                  <a:cubicBezTo>
                    <a:pt x="581" y="37"/>
                    <a:pt x="593" y="19"/>
                    <a:pt x="598" y="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78" name="Freeform 68"/>
            <p:cNvSpPr>
              <a:spLocks noEditPoints="1"/>
            </p:cNvSpPr>
            <p:nvPr/>
          </p:nvSpPr>
          <p:spPr bwMode="auto">
            <a:xfrm>
              <a:off x="4846542" y="3457282"/>
              <a:ext cx="1172084" cy="353075"/>
            </a:xfrm>
            <a:custGeom>
              <a:avLst/>
              <a:gdLst>
                <a:gd name="T0" fmla="*/ 268930 w 653"/>
                <a:gd name="T1" fmla="*/ 0 h 197"/>
                <a:gd name="T2" fmla="*/ 268216 w 653"/>
                <a:gd name="T3" fmla="*/ 11427 h 197"/>
                <a:gd name="T4" fmla="*/ 269455 w 653"/>
                <a:gd name="T5" fmla="*/ 869 h 197"/>
                <a:gd name="T6" fmla="*/ 4495 w 653"/>
                <a:gd name="T7" fmla="*/ 46913 h 197"/>
                <a:gd name="T8" fmla="*/ 4495 w 653"/>
                <a:gd name="T9" fmla="*/ 46528 h 197"/>
                <a:gd name="T10" fmla="*/ 0 w 653"/>
                <a:gd name="T11" fmla="*/ 35111 h 197"/>
                <a:gd name="T12" fmla="*/ 4495 w 653"/>
                <a:gd name="T13" fmla="*/ 46913 h 197"/>
                <a:gd name="T14" fmla="*/ 27629 w 653"/>
                <a:gd name="T15" fmla="*/ 65348 h 197"/>
                <a:gd name="T16" fmla="*/ 4495 w 653"/>
                <a:gd name="T17" fmla="*/ 46528 h 197"/>
                <a:gd name="T18" fmla="*/ 4495 w 653"/>
                <a:gd name="T19" fmla="*/ 47397 h 197"/>
                <a:gd name="T20" fmla="*/ 66955 w 653"/>
                <a:gd name="T21" fmla="*/ 77171 h 197"/>
                <a:gd name="T22" fmla="*/ 66569 w 653"/>
                <a:gd name="T23" fmla="*/ 76274 h 197"/>
                <a:gd name="T24" fmla="*/ 28154 w 653"/>
                <a:gd name="T25" fmla="*/ 65348 h 197"/>
                <a:gd name="T26" fmla="*/ 66955 w 653"/>
                <a:gd name="T27" fmla="*/ 77171 h 197"/>
                <a:gd name="T28" fmla="*/ 118086 w 653"/>
                <a:gd name="T29" fmla="*/ 78842 h 197"/>
                <a:gd name="T30" fmla="*/ 117427 w 653"/>
                <a:gd name="T31" fmla="*/ 78842 h 197"/>
                <a:gd name="T32" fmla="*/ 67257 w 653"/>
                <a:gd name="T33" fmla="*/ 76803 h 197"/>
                <a:gd name="T34" fmla="*/ 117807 w 653"/>
                <a:gd name="T35" fmla="*/ 79562 h 197"/>
                <a:gd name="T36" fmla="*/ 172285 w 653"/>
                <a:gd name="T37" fmla="*/ 71806 h 197"/>
                <a:gd name="T38" fmla="*/ 171966 w 653"/>
                <a:gd name="T39" fmla="*/ 71421 h 197"/>
                <a:gd name="T40" fmla="*/ 118999 w 653"/>
                <a:gd name="T41" fmla="*/ 78842 h 197"/>
                <a:gd name="T42" fmla="*/ 172285 w 653"/>
                <a:gd name="T43" fmla="*/ 71806 h 197"/>
                <a:gd name="T44" fmla="*/ 218602 w 653"/>
                <a:gd name="T45" fmla="*/ 55838 h 197"/>
                <a:gd name="T46" fmla="*/ 172630 w 653"/>
                <a:gd name="T47" fmla="*/ 71081 h 197"/>
                <a:gd name="T48" fmla="*/ 172630 w 653"/>
                <a:gd name="T49" fmla="*/ 71806 h 197"/>
                <a:gd name="T50" fmla="*/ 252528 w 653"/>
                <a:gd name="T51" fmla="*/ 35111 h 197"/>
                <a:gd name="T52" fmla="*/ 252528 w 653"/>
                <a:gd name="T53" fmla="*/ 34733 h 197"/>
                <a:gd name="T54" fmla="*/ 218971 w 653"/>
                <a:gd name="T55" fmla="*/ 55838 h 197"/>
                <a:gd name="T56" fmla="*/ 252528 w 653"/>
                <a:gd name="T57" fmla="*/ 35111 h 197"/>
                <a:gd name="T58" fmla="*/ 268216 w 653"/>
                <a:gd name="T59" fmla="*/ 11427 h 197"/>
                <a:gd name="T60" fmla="*/ 252831 w 653"/>
                <a:gd name="T61" fmla="*/ 34205 h 197"/>
                <a:gd name="T62" fmla="*/ 268216 w 653"/>
                <a:gd name="T63" fmla="*/ 12324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3" h="197">
                  <a:moveTo>
                    <a:pt x="651" y="1"/>
                  </a:moveTo>
                  <a:cubicBezTo>
                    <a:pt x="651" y="0"/>
                    <a:pt x="651" y="0"/>
                    <a:pt x="651" y="0"/>
                  </a:cubicBezTo>
                  <a:cubicBezTo>
                    <a:pt x="652" y="9"/>
                    <a:pt x="652" y="18"/>
                    <a:pt x="649" y="28"/>
                  </a:cubicBezTo>
                  <a:cubicBezTo>
                    <a:pt x="649" y="28"/>
                    <a:pt x="649" y="28"/>
                    <a:pt x="649" y="28"/>
                  </a:cubicBezTo>
                  <a:cubicBezTo>
                    <a:pt x="649" y="29"/>
                    <a:pt x="649" y="29"/>
                    <a:pt x="649" y="30"/>
                  </a:cubicBezTo>
                  <a:cubicBezTo>
                    <a:pt x="652" y="20"/>
                    <a:pt x="653" y="11"/>
                    <a:pt x="652" y="2"/>
                  </a:cubicBezTo>
                  <a:cubicBezTo>
                    <a:pt x="651" y="1"/>
                    <a:pt x="651" y="1"/>
                    <a:pt x="651" y="1"/>
                  </a:cubicBezTo>
                  <a:close/>
                  <a:moveTo>
                    <a:pt x="11" y="115"/>
                  </a:moveTo>
                  <a:cubicBezTo>
                    <a:pt x="11" y="115"/>
                    <a:pt x="11" y="115"/>
                    <a:pt x="11" y="114"/>
                  </a:cubicBezTo>
                  <a:cubicBezTo>
                    <a:pt x="11" y="114"/>
                    <a:pt x="11" y="114"/>
                    <a:pt x="11" y="114"/>
                  </a:cubicBezTo>
                  <a:cubicBezTo>
                    <a:pt x="5" y="105"/>
                    <a:pt x="2" y="95"/>
                    <a:pt x="0" y="85"/>
                  </a:cubicBezTo>
                  <a:cubicBezTo>
                    <a:pt x="0" y="86"/>
                    <a:pt x="0" y="86"/>
                    <a:pt x="0" y="86"/>
                  </a:cubicBezTo>
                  <a:cubicBezTo>
                    <a:pt x="1" y="87"/>
                    <a:pt x="1" y="87"/>
                    <a:pt x="1" y="87"/>
                  </a:cubicBezTo>
                  <a:cubicBezTo>
                    <a:pt x="2" y="97"/>
                    <a:pt x="5" y="106"/>
                    <a:pt x="11" y="115"/>
                  </a:cubicBezTo>
                  <a:close/>
                  <a:moveTo>
                    <a:pt x="67" y="161"/>
                  </a:moveTo>
                  <a:cubicBezTo>
                    <a:pt x="67" y="160"/>
                    <a:pt x="67" y="160"/>
                    <a:pt x="67" y="160"/>
                  </a:cubicBezTo>
                  <a:cubicBezTo>
                    <a:pt x="67" y="159"/>
                    <a:pt x="67" y="159"/>
                    <a:pt x="67" y="159"/>
                  </a:cubicBezTo>
                  <a:cubicBezTo>
                    <a:pt x="41" y="147"/>
                    <a:pt x="22" y="132"/>
                    <a:pt x="11" y="114"/>
                  </a:cubicBezTo>
                  <a:cubicBezTo>
                    <a:pt x="11" y="115"/>
                    <a:pt x="11" y="115"/>
                    <a:pt x="11" y="115"/>
                  </a:cubicBezTo>
                  <a:cubicBezTo>
                    <a:pt x="11" y="115"/>
                    <a:pt x="11" y="116"/>
                    <a:pt x="11" y="116"/>
                  </a:cubicBezTo>
                  <a:cubicBezTo>
                    <a:pt x="23" y="133"/>
                    <a:pt x="42" y="148"/>
                    <a:pt x="67" y="161"/>
                  </a:cubicBezTo>
                  <a:close/>
                  <a:moveTo>
                    <a:pt x="162" y="189"/>
                  </a:moveTo>
                  <a:cubicBezTo>
                    <a:pt x="162" y="188"/>
                    <a:pt x="162" y="188"/>
                    <a:pt x="162" y="188"/>
                  </a:cubicBezTo>
                  <a:cubicBezTo>
                    <a:pt x="161" y="187"/>
                    <a:pt x="161" y="187"/>
                    <a:pt x="161" y="187"/>
                  </a:cubicBezTo>
                  <a:cubicBezTo>
                    <a:pt x="125" y="181"/>
                    <a:pt x="93" y="172"/>
                    <a:pt x="68" y="160"/>
                  </a:cubicBezTo>
                  <a:cubicBezTo>
                    <a:pt x="68" y="160"/>
                    <a:pt x="68" y="160"/>
                    <a:pt x="68" y="160"/>
                  </a:cubicBezTo>
                  <a:cubicBezTo>
                    <a:pt x="68" y="160"/>
                    <a:pt x="68" y="161"/>
                    <a:pt x="68" y="161"/>
                  </a:cubicBezTo>
                  <a:cubicBezTo>
                    <a:pt x="93" y="173"/>
                    <a:pt x="125" y="183"/>
                    <a:pt x="162" y="189"/>
                  </a:cubicBezTo>
                  <a:close/>
                  <a:moveTo>
                    <a:pt x="286" y="195"/>
                  </a:moveTo>
                  <a:cubicBezTo>
                    <a:pt x="286" y="194"/>
                    <a:pt x="286" y="194"/>
                    <a:pt x="286" y="193"/>
                  </a:cubicBezTo>
                  <a:cubicBezTo>
                    <a:pt x="286" y="193"/>
                    <a:pt x="286" y="193"/>
                    <a:pt x="286" y="193"/>
                  </a:cubicBezTo>
                  <a:cubicBezTo>
                    <a:pt x="285" y="193"/>
                    <a:pt x="285" y="193"/>
                    <a:pt x="284" y="193"/>
                  </a:cubicBezTo>
                  <a:cubicBezTo>
                    <a:pt x="240" y="195"/>
                    <a:pt x="199" y="193"/>
                    <a:pt x="163" y="187"/>
                  </a:cubicBezTo>
                  <a:cubicBezTo>
                    <a:pt x="163" y="187"/>
                    <a:pt x="163" y="188"/>
                    <a:pt x="163" y="188"/>
                  </a:cubicBezTo>
                  <a:cubicBezTo>
                    <a:pt x="163" y="188"/>
                    <a:pt x="163" y="189"/>
                    <a:pt x="163" y="189"/>
                  </a:cubicBezTo>
                  <a:cubicBezTo>
                    <a:pt x="199" y="195"/>
                    <a:pt x="240" y="197"/>
                    <a:pt x="285" y="195"/>
                  </a:cubicBezTo>
                  <a:cubicBezTo>
                    <a:pt x="285" y="195"/>
                    <a:pt x="286" y="195"/>
                    <a:pt x="286" y="195"/>
                  </a:cubicBezTo>
                  <a:close/>
                  <a:moveTo>
                    <a:pt x="417" y="176"/>
                  </a:moveTo>
                  <a:cubicBezTo>
                    <a:pt x="417" y="176"/>
                    <a:pt x="417" y="176"/>
                    <a:pt x="416" y="175"/>
                  </a:cubicBezTo>
                  <a:cubicBezTo>
                    <a:pt x="416" y="175"/>
                    <a:pt x="416" y="175"/>
                    <a:pt x="416" y="175"/>
                  </a:cubicBezTo>
                  <a:cubicBezTo>
                    <a:pt x="376" y="184"/>
                    <a:pt x="332" y="191"/>
                    <a:pt x="288" y="193"/>
                  </a:cubicBezTo>
                  <a:cubicBezTo>
                    <a:pt x="288" y="193"/>
                    <a:pt x="288" y="193"/>
                    <a:pt x="288" y="193"/>
                  </a:cubicBezTo>
                  <a:cubicBezTo>
                    <a:pt x="288" y="194"/>
                    <a:pt x="288" y="194"/>
                    <a:pt x="288" y="195"/>
                  </a:cubicBezTo>
                  <a:cubicBezTo>
                    <a:pt x="332" y="192"/>
                    <a:pt x="376" y="186"/>
                    <a:pt x="417" y="176"/>
                  </a:cubicBezTo>
                  <a:close/>
                  <a:moveTo>
                    <a:pt x="529" y="138"/>
                  </a:moveTo>
                  <a:cubicBezTo>
                    <a:pt x="529" y="138"/>
                    <a:pt x="529" y="138"/>
                    <a:pt x="529" y="137"/>
                  </a:cubicBezTo>
                  <a:cubicBezTo>
                    <a:pt x="529" y="137"/>
                    <a:pt x="529" y="137"/>
                    <a:pt x="529" y="137"/>
                  </a:cubicBezTo>
                  <a:cubicBezTo>
                    <a:pt x="496" y="152"/>
                    <a:pt x="459" y="165"/>
                    <a:pt x="418" y="174"/>
                  </a:cubicBezTo>
                  <a:cubicBezTo>
                    <a:pt x="418" y="174"/>
                    <a:pt x="418" y="175"/>
                    <a:pt x="418" y="175"/>
                  </a:cubicBezTo>
                  <a:cubicBezTo>
                    <a:pt x="418" y="175"/>
                    <a:pt x="418" y="176"/>
                    <a:pt x="418" y="176"/>
                  </a:cubicBezTo>
                  <a:cubicBezTo>
                    <a:pt x="459" y="166"/>
                    <a:pt x="496" y="154"/>
                    <a:pt x="529" y="138"/>
                  </a:cubicBezTo>
                  <a:close/>
                  <a:moveTo>
                    <a:pt x="611" y="86"/>
                  </a:moveTo>
                  <a:cubicBezTo>
                    <a:pt x="611" y="86"/>
                    <a:pt x="611" y="86"/>
                    <a:pt x="611" y="85"/>
                  </a:cubicBezTo>
                  <a:cubicBezTo>
                    <a:pt x="611" y="85"/>
                    <a:pt x="611" y="85"/>
                    <a:pt x="611" y="85"/>
                  </a:cubicBezTo>
                  <a:cubicBezTo>
                    <a:pt x="590" y="104"/>
                    <a:pt x="563" y="121"/>
                    <a:pt x="530" y="136"/>
                  </a:cubicBezTo>
                  <a:cubicBezTo>
                    <a:pt x="530" y="136"/>
                    <a:pt x="530" y="137"/>
                    <a:pt x="530" y="137"/>
                  </a:cubicBezTo>
                  <a:cubicBezTo>
                    <a:pt x="530" y="137"/>
                    <a:pt x="530" y="137"/>
                    <a:pt x="530" y="138"/>
                  </a:cubicBezTo>
                  <a:cubicBezTo>
                    <a:pt x="563" y="123"/>
                    <a:pt x="590" y="105"/>
                    <a:pt x="611" y="86"/>
                  </a:cubicBezTo>
                  <a:close/>
                  <a:moveTo>
                    <a:pt x="649" y="28"/>
                  </a:moveTo>
                  <a:cubicBezTo>
                    <a:pt x="649" y="28"/>
                    <a:pt x="649" y="28"/>
                    <a:pt x="649" y="28"/>
                  </a:cubicBezTo>
                  <a:cubicBezTo>
                    <a:pt x="644" y="47"/>
                    <a:pt x="631" y="66"/>
                    <a:pt x="612" y="84"/>
                  </a:cubicBezTo>
                  <a:cubicBezTo>
                    <a:pt x="612" y="84"/>
                    <a:pt x="612" y="84"/>
                    <a:pt x="612" y="84"/>
                  </a:cubicBezTo>
                  <a:cubicBezTo>
                    <a:pt x="612" y="85"/>
                    <a:pt x="612" y="85"/>
                    <a:pt x="612" y="86"/>
                  </a:cubicBezTo>
                  <a:cubicBezTo>
                    <a:pt x="631" y="68"/>
                    <a:pt x="644" y="49"/>
                    <a:pt x="649" y="30"/>
                  </a:cubicBezTo>
                  <a:cubicBezTo>
                    <a:pt x="649" y="29"/>
                    <a:pt x="649" y="29"/>
                    <a:pt x="649" y="28"/>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79" name="Freeform 69"/>
            <p:cNvSpPr>
              <a:spLocks noEditPoints="1"/>
            </p:cNvSpPr>
            <p:nvPr/>
          </p:nvSpPr>
          <p:spPr bwMode="auto">
            <a:xfrm>
              <a:off x="4854133" y="3233288"/>
              <a:ext cx="1105281" cy="374335"/>
            </a:xfrm>
            <a:custGeom>
              <a:avLst/>
              <a:gdLst>
                <a:gd name="T0" fmla="*/ 250226 w 616"/>
                <a:gd name="T1" fmla="*/ 2047 h 209"/>
                <a:gd name="T2" fmla="*/ 249723 w 616"/>
                <a:gd name="T3" fmla="*/ 1547 h 209"/>
                <a:gd name="T4" fmla="*/ 251779 w 616"/>
                <a:gd name="T5" fmla="*/ 20687 h 209"/>
                <a:gd name="T6" fmla="*/ 251779 w 616"/>
                <a:gd name="T7" fmla="*/ 21171 h 209"/>
                <a:gd name="T8" fmla="*/ 250226 w 616"/>
                <a:gd name="T9" fmla="*/ 2047 h 209"/>
                <a:gd name="T10" fmla="*/ 249354 w 616"/>
                <a:gd name="T11" fmla="*/ 868 h 209"/>
                <a:gd name="T12" fmla="*/ 248981 w 616"/>
                <a:gd name="T13" fmla="*/ 0 h 209"/>
                <a:gd name="T14" fmla="*/ 249723 w 616"/>
                <a:gd name="T15" fmla="*/ 1236 h 209"/>
                <a:gd name="T16" fmla="*/ 249723 w 616"/>
                <a:gd name="T17" fmla="*/ 2047 h 209"/>
                <a:gd name="T18" fmla="*/ 249354 w 616"/>
                <a:gd name="T19" fmla="*/ 868 h 209"/>
                <a:gd name="T20" fmla="*/ 5403 w 616"/>
                <a:gd name="T21" fmla="*/ 53588 h 209"/>
                <a:gd name="T22" fmla="*/ 5744 w 616"/>
                <a:gd name="T23" fmla="*/ 53249 h 209"/>
                <a:gd name="T24" fmla="*/ 2430 w 616"/>
                <a:gd name="T25" fmla="*/ 32078 h 209"/>
                <a:gd name="T26" fmla="*/ 2430 w 616"/>
                <a:gd name="T27" fmla="*/ 31698 h 209"/>
                <a:gd name="T28" fmla="*/ 2430 w 616"/>
                <a:gd name="T29" fmla="*/ 32578 h 209"/>
                <a:gd name="T30" fmla="*/ 2430 w 616"/>
                <a:gd name="T31" fmla="*/ 32578 h 209"/>
                <a:gd name="T32" fmla="*/ 5403 w 616"/>
                <a:gd name="T33" fmla="*/ 53588 h 209"/>
                <a:gd name="T34" fmla="*/ 27213 w 616"/>
                <a:gd name="T35" fmla="*/ 71150 h 209"/>
                <a:gd name="T36" fmla="*/ 27213 w 616"/>
                <a:gd name="T37" fmla="*/ 70249 h 209"/>
                <a:gd name="T38" fmla="*/ 5744 w 616"/>
                <a:gd name="T39" fmla="*/ 53249 h 209"/>
                <a:gd name="T40" fmla="*/ 5744 w 616"/>
                <a:gd name="T41" fmla="*/ 54117 h 209"/>
                <a:gd name="T42" fmla="*/ 27213 w 616"/>
                <a:gd name="T43" fmla="*/ 71150 h 209"/>
                <a:gd name="T44" fmla="*/ 63835 w 616"/>
                <a:gd name="T45" fmla="*/ 81637 h 209"/>
                <a:gd name="T46" fmla="*/ 63835 w 616"/>
                <a:gd name="T47" fmla="*/ 80769 h 209"/>
                <a:gd name="T48" fmla="*/ 27532 w 616"/>
                <a:gd name="T49" fmla="*/ 70626 h 209"/>
                <a:gd name="T50" fmla="*/ 27532 w 616"/>
                <a:gd name="T51" fmla="*/ 71150 h 209"/>
                <a:gd name="T52" fmla="*/ 63835 w 616"/>
                <a:gd name="T53" fmla="*/ 81637 h 209"/>
                <a:gd name="T54" fmla="*/ 111769 w 616"/>
                <a:gd name="T55" fmla="*/ 84053 h 209"/>
                <a:gd name="T56" fmla="*/ 111769 w 616"/>
                <a:gd name="T57" fmla="*/ 83414 h 209"/>
                <a:gd name="T58" fmla="*/ 111237 w 616"/>
                <a:gd name="T59" fmla="*/ 83414 h 209"/>
                <a:gd name="T60" fmla="*/ 64322 w 616"/>
                <a:gd name="T61" fmla="*/ 81270 h 209"/>
                <a:gd name="T62" fmla="*/ 64322 w 616"/>
                <a:gd name="T63" fmla="*/ 81637 h 209"/>
                <a:gd name="T64" fmla="*/ 111237 w 616"/>
                <a:gd name="T65" fmla="*/ 84053 h 209"/>
                <a:gd name="T66" fmla="*/ 111769 w 616"/>
                <a:gd name="T67" fmla="*/ 84053 h 209"/>
                <a:gd name="T68" fmla="*/ 162368 w 616"/>
                <a:gd name="T69" fmla="*/ 77186 h 209"/>
                <a:gd name="T70" fmla="*/ 162027 w 616"/>
                <a:gd name="T71" fmla="*/ 76323 h 209"/>
                <a:gd name="T72" fmla="*/ 112523 w 616"/>
                <a:gd name="T73" fmla="*/ 83414 h 209"/>
                <a:gd name="T74" fmla="*/ 112523 w 616"/>
                <a:gd name="T75" fmla="*/ 84053 h 209"/>
                <a:gd name="T76" fmla="*/ 162368 w 616"/>
                <a:gd name="T77" fmla="*/ 77186 h 209"/>
                <a:gd name="T78" fmla="*/ 205587 w 616"/>
                <a:gd name="T79" fmla="*/ 62514 h 209"/>
                <a:gd name="T80" fmla="*/ 205246 w 616"/>
                <a:gd name="T81" fmla="*/ 61856 h 209"/>
                <a:gd name="T82" fmla="*/ 162899 w 616"/>
                <a:gd name="T83" fmla="*/ 76323 h 209"/>
                <a:gd name="T84" fmla="*/ 162899 w 616"/>
                <a:gd name="T85" fmla="*/ 76847 h 209"/>
                <a:gd name="T86" fmla="*/ 205587 w 616"/>
                <a:gd name="T87" fmla="*/ 62514 h 209"/>
                <a:gd name="T88" fmla="*/ 237337 w 616"/>
                <a:gd name="T89" fmla="*/ 42721 h 209"/>
                <a:gd name="T90" fmla="*/ 236964 w 616"/>
                <a:gd name="T91" fmla="*/ 42200 h 209"/>
                <a:gd name="T92" fmla="*/ 205587 w 616"/>
                <a:gd name="T93" fmla="*/ 61856 h 209"/>
                <a:gd name="T94" fmla="*/ 206119 w 616"/>
                <a:gd name="T95" fmla="*/ 62514 h 209"/>
                <a:gd name="T96" fmla="*/ 237337 w 616"/>
                <a:gd name="T97" fmla="*/ 42721 h 209"/>
                <a:gd name="T98" fmla="*/ 251779 w 616"/>
                <a:gd name="T99" fmla="*/ 21171 h 209"/>
                <a:gd name="T100" fmla="*/ 251779 w 616"/>
                <a:gd name="T101" fmla="*/ 20687 h 209"/>
                <a:gd name="T102" fmla="*/ 237337 w 616"/>
                <a:gd name="T103" fmla="*/ 41853 h 209"/>
                <a:gd name="T104" fmla="*/ 237337 w 616"/>
                <a:gd name="T105" fmla="*/ 42721 h 209"/>
                <a:gd name="T106" fmla="*/ 251779 w 616"/>
                <a:gd name="T107" fmla="*/ 21171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209">
                  <a:moveTo>
                    <a:pt x="607" y="5"/>
                  </a:moveTo>
                  <a:cubicBezTo>
                    <a:pt x="607" y="5"/>
                    <a:pt x="606" y="4"/>
                    <a:pt x="606" y="4"/>
                  </a:cubicBezTo>
                  <a:cubicBezTo>
                    <a:pt x="613" y="18"/>
                    <a:pt x="615" y="34"/>
                    <a:pt x="611" y="51"/>
                  </a:cubicBezTo>
                  <a:cubicBezTo>
                    <a:pt x="611" y="51"/>
                    <a:pt x="611" y="52"/>
                    <a:pt x="611" y="52"/>
                  </a:cubicBezTo>
                  <a:cubicBezTo>
                    <a:pt x="616" y="35"/>
                    <a:pt x="614" y="20"/>
                    <a:pt x="607" y="5"/>
                  </a:cubicBezTo>
                  <a:close/>
                  <a:moveTo>
                    <a:pt x="605" y="2"/>
                  </a:moveTo>
                  <a:cubicBezTo>
                    <a:pt x="604" y="0"/>
                    <a:pt x="604" y="0"/>
                    <a:pt x="604" y="0"/>
                  </a:cubicBezTo>
                  <a:cubicBezTo>
                    <a:pt x="604" y="1"/>
                    <a:pt x="605" y="2"/>
                    <a:pt x="606" y="3"/>
                  </a:cubicBezTo>
                  <a:cubicBezTo>
                    <a:pt x="606" y="4"/>
                    <a:pt x="606" y="4"/>
                    <a:pt x="606" y="5"/>
                  </a:cubicBezTo>
                  <a:cubicBezTo>
                    <a:pt x="606" y="4"/>
                    <a:pt x="605" y="3"/>
                    <a:pt x="605" y="2"/>
                  </a:cubicBezTo>
                  <a:close/>
                  <a:moveTo>
                    <a:pt x="13" y="132"/>
                  </a:moveTo>
                  <a:cubicBezTo>
                    <a:pt x="14" y="132"/>
                    <a:pt x="14" y="131"/>
                    <a:pt x="14" y="131"/>
                  </a:cubicBezTo>
                  <a:cubicBezTo>
                    <a:pt x="4" y="115"/>
                    <a:pt x="1" y="98"/>
                    <a:pt x="6" y="79"/>
                  </a:cubicBezTo>
                  <a:cubicBezTo>
                    <a:pt x="6" y="79"/>
                    <a:pt x="6" y="78"/>
                    <a:pt x="6" y="78"/>
                  </a:cubicBezTo>
                  <a:cubicBezTo>
                    <a:pt x="6" y="80"/>
                    <a:pt x="6" y="80"/>
                    <a:pt x="6" y="80"/>
                  </a:cubicBezTo>
                  <a:cubicBezTo>
                    <a:pt x="6" y="80"/>
                    <a:pt x="6" y="80"/>
                    <a:pt x="6" y="80"/>
                  </a:cubicBezTo>
                  <a:cubicBezTo>
                    <a:pt x="0" y="99"/>
                    <a:pt x="4" y="117"/>
                    <a:pt x="13" y="132"/>
                  </a:cubicBezTo>
                  <a:close/>
                  <a:moveTo>
                    <a:pt x="66" y="175"/>
                  </a:moveTo>
                  <a:cubicBezTo>
                    <a:pt x="66" y="174"/>
                    <a:pt x="66" y="174"/>
                    <a:pt x="66" y="173"/>
                  </a:cubicBezTo>
                  <a:cubicBezTo>
                    <a:pt x="42" y="162"/>
                    <a:pt x="25" y="148"/>
                    <a:pt x="14" y="131"/>
                  </a:cubicBezTo>
                  <a:cubicBezTo>
                    <a:pt x="14" y="132"/>
                    <a:pt x="14" y="133"/>
                    <a:pt x="14" y="133"/>
                  </a:cubicBezTo>
                  <a:cubicBezTo>
                    <a:pt x="24" y="149"/>
                    <a:pt x="42" y="163"/>
                    <a:pt x="66" y="175"/>
                  </a:cubicBezTo>
                  <a:close/>
                  <a:moveTo>
                    <a:pt x="155" y="201"/>
                  </a:moveTo>
                  <a:cubicBezTo>
                    <a:pt x="155" y="201"/>
                    <a:pt x="155" y="200"/>
                    <a:pt x="155" y="199"/>
                  </a:cubicBezTo>
                  <a:cubicBezTo>
                    <a:pt x="121" y="194"/>
                    <a:pt x="91" y="185"/>
                    <a:pt x="67" y="174"/>
                  </a:cubicBezTo>
                  <a:cubicBezTo>
                    <a:pt x="67" y="174"/>
                    <a:pt x="67" y="175"/>
                    <a:pt x="67" y="175"/>
                  </a:cubicBezTo>
                  <a:cubicBezTo>
                    <a:pt x="91" y="187"/>
                    <a:pt x="120" y="196"/>
                    <a:pt x="155" y="201"/>
                  </a:cubicBezTo>
                  <a:close/>
                  <a:moveTo>
                    <a:pt x="271" y="207"/>
                  </a:moveTo>
                  <a:cubicBezTo>
                    <a:pt x="271" y="206"/>
                    <a:pt x="271" y="206"/>
                    <a:pt x="271" y="205"/>
                  </a:cubicBezTo>
                  <a:cubicBezTo>
                    <a:pt x="271" y="205"/>
                    <a:pt x="270" y="205"/>
                    <a:pt x="270" y="205"/>
                  </a:cubicBezTo>
                  <a:cubicBezTo>
                    <a:pt x="228" y="207"/>
                    <a:pt x="190" y="205"/>
                    <a:pt x="156" y="200"/>
                  </a:cubicBezTo>
                  <a:cubicBezTo>
                    <a:pt x="156" y="200"/>
                    <a:pt x="156" y="201"/>
                    <a:pt x="156" y="201"/>
                  </a:cubicBezTo>
                  <a:cubicBezTo>
                    <a:pt x="190" y="207"/>
                    <a:pt x="228" y="209"/>
                    <a:pt x="270" y="207"/>
                  </a:cubicBezTo>
                  <a:cubicBezTo>
                    <a:pt x="270" y="207"/>
                    <a:pt x="271" y="207"/>
                    <a:pt x="271" y="207"/>
                  </a:cubicBezTo>
                  <a:close/>
                  <a:moveTo>
                    <a:pt x="394" y="190"/>
                  </a:moveTo>
                  <a:cubicBezTo>
                    <a:pt x="393" y="189"/>
                    <a:pt x="393" y="188"/>
                    <a:pt x="393" y="188"/>
                  </a:cubicBezTo>
                  <a:cubicBezTo>
                    <a:pt x="355" y="197"/>
                    <a:pt x="314" y="203"/>
                    <a:pt x="273" y="205"/>
                  </a:cubicBezTo>
                  <a:cubicBezTo>
                    <a:pt x="273" y="205"/>
                    <a:pt x="273" y="206"/>
                    <a:pt x="273" y="207"/>
                  </a:cubicBezTo>
                  <a:cubicBezTo>
                    <a:pt x="315" y="205"/>
                    <a:pt x="355" y="199"/>
                    <a:pt x="394" y="190"/>
                  </a:cubicBezTo>
                  <a:close/>
                  <a:moveTo>
                    <a:pt x="499" y="154"/>
                  </a:moveTo>
                  <a:cubicBezTo>
                    <a:pt x="499" y="154"/>
                    <a:pt x="498" y="153"/>
                    <a:pt x="498" y="152"/>
                  </a:cubicBezTo>
                  <a:cubicBezTo>
                    <a:pt x="468" y="167"/>
                    <a:pt x="433" y="179"/>
                    <a:pt x="395" y="188"/>
                  </a:cubicBezTo>
                  <a:cubicBezTo>
                    <a:pt x="395" y="188"/>
                    <a:pt x="395" y="189"/>
                    <a:pt x="395" y="189"/>
                  </a:cubicBezTo>
                  <a:cubicBezTo>
                    <a:pt x="433" y="180"/>
                    <a:pt x="468" y="168"/>
                    <a:pt x="499" y="154"/>
                  </a:cubicBezTo>
                  <a:close/>
                  <a:moveTo>
                    <a:pt x="576" y="105"/>
                  </a:moveTo>
                  <a:cubicBezTo>
                    <a:pt x="575" y="105"/>
                    <a:pt x="575" y="104"/>
                    <a:pt x="575" y="104"/>
                  </a:cubicBezTo>
                  <a:cubicBezTo>
                    <a:pt x="556" y="121"/>
                    <a:pt x="530" y="138"/>
                    <a:pt x="499" y="152"/>
                  </a:cubicBezTo>
                  <a:cubicBezTo>
                    <a:pt x="500" y="152"/>
                    <a:pt x="500" y="153"/>
                    <a:pt x="500" y="154"/>
                  </a:cubicBezTo>
                  <a:cubicBezTo>
                    <a:pt x="530" y="139"/>
                    <a:pt x="556" y="123"/>
                    <a:pt x="576" y="105"/>
                  </a:cubicBezTo>
                  <a:close/>
                  <a:moveTo>
                    <a:pt x="611" y="52"/>
                  </a:moveTo>
                  <a:cubicBezTo>
                    <a:pt x="611" y="52"/>
                    <a:pt x="611" y="51"/>
                    <a:pt x="611" y="51"/>
                  </a:cubicBezTo>
                  <a:cubicBezTo>
                    <a:pt x="606" y="69"/>
                    <a:pt x="594" y="87"/>
                    <a:pt x="576" y="103"/>
                  </a:cubicBezTo>
                  <a:cubicBezTo>
                    <a:pt x="576" y="104"/>
                    <a:pt x="576" y="104"/>
                    <a:pt x="576" y="105"/>
                  </a:cubicBezTo>
                  <a:cubicBezTo>
                    <a:pt x="594" y="88"/>
                    <a:pt x="607" y="70"/>
                    <a:pt x="611" y="5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0" name="Freeform 70"/>
            <p:cNvSpPr>
              <a:spLocks noEditPoints="1"/>
            </p:cNvSpPr>
            <p:nvPr/>
          </p:nvSpPr>
          <p:spPr bwMode="auto">
            <a:xfrm>
              <a:off x="4938396" y="3057130"/>
              <a:ext cx="897282" cy="346241"/>
            </a:xfrm>
            <a:custGeom>
              <a:avLst/>
              <a:gdLst>
                <a:gd name="T0" fmla="*/ 202973 w 500"/>
                <a:gd name="T1" fmla="*/ 11119 h 193"/>
                <a:gd name="T2" fmla="*/ 202661 w 500"/>
                <a:gd name="T3" fmla="*/ 11119 h 193"/>
                <a:gd name="T4" fmla="*/ 204221 w 500"/>
                <a:gd name="T5" fmla="*/ 26271 h 193"/>
                <a:gd name="T6" fmla="*/ 204722 w 500"/>
                <a:gd name="T7" fmla="*/ 26800 h 193"/>
                <a:gd name="T8" fmla="*/ 202973 w 500"/>
                <a:gd name="T9" fmla="*/ 11119 h 193"/>
                <a:gd name="T10" fmla="*/ 193066 w 500"/>
                <a:gd name="T11" fmla="*/ 369 h 193"/>
                <a:gd name="T12" fmla="*/ 192328 w 500"/>
                <a:gd name="T13" fmla="*/ 0 h 193"/>
                <a:gd name="T14" fmla="*/ 202661 w 500"/>
                <a:gd name="T15" fmla="*/ 10590 h 193"/>
                <a:gd name="T16" fmla="*/ 202973 w 500"/>
                <a:gd name="T17" fmla="*/ 11119 h 193"/>
                <a:gd name="T18" fmla="*/ 193066 w 500"/>
                <a:gd name="T19" fmla="*/ 369 h 193"/>
                <a:gd name="T20" fmla="*/ 2061 w 500"/>
                <a:gd name="T21" fmla="*/ 35336 h 193"/>
                <a:gd name="T22" fmla="*/ 2430 w 500"/>
                <a:gd name="T23" fmla="*/ 34968 h 193"/>
                <a:gd name="T24" fmla="*/ 9087 w 500"/>
                <a:gd name="T25" fmla="*/ 23490 h 193"/>
                <a:gd name="T26" fmla="*/ 8718 w 500"/>
                <a:gd name="T27" fmla="*/ 23870 h 193"/>
                <a:gd name="T28" fmla="*/ 2061 w 500"/>
                <a:gd name="T29" fmla="*/ 35336 h 193"/>
                <a:gd name="T30" fmla="*/ 4494 w 500"/>
                <a:gd name="T31" fmla="*/ 53881 h 193"/>
                <a:gd name="T32" fmla="*/ 4872 w 500"/>
                <a:gd name="T33" fmla="*/ 53099 h 193"/>
                <a:gd name="T34" fmla="*/ 2061 w 500"/>
                <a:gd name="T35" fmla="*/ 35861 h 193"/>
                <a:gd name="T36" fmla="*/ 2430 w 500"/>
                <a:gd name="T37" fmla="*/ 35336 h 193"/>
                <a:gd name="T38" fmla="*/ 2061 w 500"/>
                <a:gd name="T39" fmla="*/ 35861 h 193"/>
                <a:gd name="T40" fmla="*/ 1560 w 500"/>
                <a:gd name="T41" fmla="*/ 36152 h 193"/>
                <a:gd name="T42" fmla="*/ 4494 w 500"/>
                <a:gd name="T43" fmla="*/ 53881 h 193"/>
                <a:gd name="T44" fmla="*/ 21862 w 500"/>
                <a:gd name="T45" fmla="*/ 67809 h 193"/>
                <a:gd name="T46" fmla="*/ 22366 w 500"/>
                <a:gd name="T47" fmla="*/ 67306 h 193"/>
                <a:gd name="T48" fmla="*/ 4872 w 500"/>
                <a:gd name="T49" fmla="*/ 53378 h 193"/>
                <a:gd name="T50" fmla="*/ 4494 w 500"/>
                <a:gd name="T51" fmla="*/ 53881 h 193"/>
                <a:gd name="T52" fmla="*/ 21862 w 500"/>
                <a:gd name="T53" fmla="*/ 67809 h 193"/>
                <a:gd name="T54" fmla="*/ 51682 w 500"/>
                <a:gd name="T55" fmla="*/ 76355 h 193"/>
                <a:gd name="T56" fmla="*/ 51973 w 500"/>
                <a:gd name="T57" fmla="*/ 75970 h 193"/>
                <a:gd name="T58" fmla="*/ 22673 w 500"/>
                <a:gd name="T59" fmla="*/ 67306 h 193"/>
                <a:gd name="T60" fmla="*/ 22366 w 500"/>
                <a:gd name="T61" fmla="*/ 68187 h 193"/>
                <a:gd name="T62" fmla="*/ 51682 w 500"/>
                <a:gd name="T63" fmla="*/ 76355 h 193"/>
                <a:gd name="T64" fmla="*/ 90723 w 500"/>
                <a:gd name="T65" fmla="*/ 78505 h 193"/>
                <a:gd name="T66" fmla="*/ 90723 w 500"/>
                <a:gd name="T67" fmla="*/ 77752 h 193"/>
                <a:gd name="T68" fmla="*/ 90444 w 500"/>
                <a:gd name="T69" fmla="*/ 77752 h 193"/>
                <a:gd name="T70" fmla="*/ 52341 w 500"/>
                <a:gd name="T71" fmla="*/ 75970 h 193"/>
                <a:gd name="T72" fmla="*/ 51973 w 500"/>
                <a:gd name="T73" fmla="*/ 76880 h 193"/>
                <a:gd name="T74" fmla="*/ 90444 w 500"/>
                <a:gd name="T75" fmla="*/ 78505 h 193"/>
                <a:gd name="T76" fmla="*/ 90723 w 500"/>
                <a:gd name="T77" fmla="*/ 78505 h 193"/>
                <a:gd name="T78" fmla="*/ 131580 w 500"/>
                <a:gd name="T79" fmla="*/ 72738 h 193"/>
                <a:gd name="T80" fmla="*/ 131580 w 500"/>
                <a:gd name="T81" fmla="*/ 71857 h 193"/>
                <a:gd name="T82" fmla="*/ 91104 w 500"/>
                <a:gd name="T83" fmla="*/ 77752 h 193"/>
                <a:gd name="T84" fmla="*/ 91104 w 500"/>
                <a:gd name="T85" fmla="*/ 78505 h 193"/>
                <a:gd name="T86" fmla="*/ 131580 w 500"/>
                <a:gd name="T87" fmla="*/ 72738 h 193"/>
                <a:gd name="T88" fmla="*/ 166991 w 500"/>
                <a:gd name="T89" fmla="*/ 60898 h 193"/>
                <a:gd name="T90" fmla="*/ 166709 w 500"/>
                <a:gd name="T91" fmla="*/ 60367 h 193"/>
                <a:gd name="T92" fmla="*/ 131928 w 500"/>
                <a:gd name="T93" fmla="*/ 71857 h 193"/>
                <a:gd name="T94" fmla="*/ 131928 w 500"/>
                <a:gd name="T95" fmla="*/ 72738 h 193"/>
                <a:gd name="T96" fmla="*/ 166991 w 500"/>
                <a:gd name="T97" fmla="*/ 60898 h 193"/>
                <a:gd name="T98" fmla="*/ 192697 w 500"/>
                <a:gd name="T99" fmla="*/ 44910 h 193"/>
                <a:gd name="T100" fmla="*/ 192328 w 500"/>
                <a:gd name="T101" fmla="*/ 44029 h 193"/>
                <a:gd name="T102" fmla="*/ 166991 w 500"/>
                <a:gd name="T103" fmla="*/ 60027 h 193"/>
                <a:gd name="T104" fmla="*/ 167520 w 500"/>
                <a:gd name="T105" fmla="*/ 60898 h 193"/>
                <a:gd name="T106" fmla="*/ 192697 w 500"/>
                <a:gd name="T107" fmla="*/ 44910 h 193"/>
                <a:gd name="T108" fmla="*/ 204722 w 500"/>
                <a:gd name="T109" fmla="*/ 26800 h 193"/>
                <a:gd name="T110" fmla="*/ 204221 w 500"/>
                <a:gd name="T111" fmla="*/ 26271 h 193"/>
                <a:gd name="T112" fmla="*/ 192328 w 500"/>
                <a:gd name="T113" fmla="*/ 44029 h 193"/>
                <a:gd name="T114" fmla="*/ 193066 w 500"/>
                <a:gd name="T115" fmla="*/ 44317 h 193"/>
                <a:gd name="T116" fmla="*/ 204722 w 500"/>
                <a:gd name="T117" fmla="*/ 26800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00" h="193">
                  <a:moveTo>
                    <a:pt x="492" y="27"/>
                  </a:moveTo>
                  <a:cubicBezTo>
                    <a:pt x="492" y="27"/>
                    <a:pt x="491" y="27"/>
                    <a:pt x="491" y="27"/>
                  </a:cubicBezTo>
                  <a:cubicBezTo>
                    <a:pt x="497" y="38"/>
                    <a:pt x="499" y="51"/>
                    <a:pt x="495" y="64"/>
                  </a:cubicBezTo>
                  <a:cubicBezTo>
                    <a:pt x="495" y="65"/>
                    <a:pt x="496" y="65"/>
                    <a:pt x="496" y="65"/>
                  </a:cubicBezTo>
                  <a:cubicBezTo>
                    <a:pt x="500" y="52"/>
                    <a:pt x="498" y="39"/>
                    <a:pt x="492" y="27"/>
                  </a:cubicBezTo>
                  <a:close/>
                  <a:moveTo>
                    <a:pt x="468" y="1"/>
                  </a:moveTo>
                  <a:cubicBezTo>
                    <a:pt x="466" y="0"/>
                    <a:pt x="466" y="0"/>
                    <a:pt x="466" y="0"/>
                  </a:cubicBezTo>
                  <a:cubicBezTo>
                    <a:pt x="477" y="7"/>
                    <a:pt x="486" y="16"/>
                    <a:pt x="491" y="26"/>
                  </a:cubicBezTo>
                  <a:cubicBezTo>
                    <a:pt x="491" y="26"/>
                    <a:pt x="492" y="27"/>
                    <a:pt x="492" y="27"/>
                  </a:cubicBezTo>
                  <a:cubicBezTo>
                    <a:pt x="487" y="17"/>
                    <a:pt x="479" y="9"/>
                    <a:pt x="468" y="1"/>
                  </a:cubicBezTo>
                  <a:close/>
                  <a:moveTo>
                    <a:pt x="5" y="86"/>
                  </a:moveTo>
                  <a:cubicBezTo>
                    <a:pt x="5" y="86"/>
                    <a:pt x="6" y="85"/>
                    <a:pt x="6" y="85"/>
                  </a:cubicBezTo>
                  <a:cubicBezTo>
                    <a:pt x="9" y="75"/>
                    <a:pt x="15" y="66"/>
                    <a:pt x="22" y="57"/>
                  </a:cubicBezTo>
                  <a:cubicBezTo>
                    <a:pt x="21" y="58"/>
                    <a:pt x="21" y="58"/>
                    <a:pt x="21" y="58"/>
                  </a:cubicBezTo>
                  <a:cubicBezTo>
                    <a:pt x="13" y="67"/>
                    <a:pt x="8" y="77"/>
                    <a:pt x="5" y="86"/>
                  </a:cubicBezTo>
                  <a:close/>
                  <a:moveTo>
                    <a:pt x="11" y="131"/>
                  </a:moveTo>
                  <a:cubicBezTo>
                    <a:pt x="11" y="130"/>
                    <a:pt x="11" y="130"/>
                    <a:pt x="12" y="129"/>
                  </a:cubicBezTo>
                  <a:cubicBezTo>
                    <a:pt x="4" y="117"/>
                    <a:pt x="1" y="102"/>
                    <a:pt x="5" y="87"/>
                  </a:cubicBezTo>
                  <a:cubicBezTo>
                    <a:pt x="6" y="87"/>
                    <a:pt x="6" y="86"/>
                    <a:pt x="6" y="86"/>
                  </a:cubicBezTo>
                  <a:cubicBezTo>
                    <a:pt x="6" y="86"/>
                    <a:pt x="5" y="87"/>
                    <a:pt x="5" y="87"/>
                  </a:cubicBezTo>
                  <a:cubicBezTo>
                    <a:pt x="5" y="87"/>
                    <a:pt x="5" y="88"/>
                    <a:pt x="4" y="88"/>
                  </a:cubicBezTo>
                  <a:cubicBezTo>
                    <a:pt x="0" y="104"/>
                    <a:pt x="3" y="118"/>
                    <a:pt x="11" y="131"/>
                  </a:cubicBezTo>
                  <a:close/>
                  <a:moveTo>
                    <a:pt x="53" y="165"/>
                  </a:moveTo>
                  <a:cubicBezTo>
                    <a:pt x="53" y="165"/>
                    <a:pt x="54" y="164"/>
                    <a:pt x="54" y="164"/>
                  </a:cubicBezTo>
                  <a:cubicBezTo>
                    <a:pt x="35" y="154"/>
                    <a:pt x="20" y="143"/>
                    <a:pt x="12" y="130"/>
                  </a:cubicBezTo>
                  <a:cubicBezTo>
                    <a:pt x="12" y="130"/>
                    <a:pt x="11" y="131"/>
                    <a:pt x="11" y="131"/>
                  </a:cubicBezTo>
                  <a:cubicBezTo>
                    <a:pt x="20" y="144"/>
                    <a:pt x="34" y="156"/>
                    <a:pt x="53" y="165"/>
                  </a:cubicBezTo>
                  <a:close/>
                  <a:moveTo>
                    <a:pt x="125" y="186"/>
                  </a:moveTo>
                  <a:cubicBezTo>
                    <a:pt x="125" y="186"/>
                    <a:pt x="126" y="185"/>
                    <a:pt x="126" y="185"/>
                  </a:cubicBezTo>
                  <a:cubicBezTo>
                    <a:pt x="98" y="180"/>
                    <a:pt x="74" y="173"/>
                    <a:pt x="55" y="164"/>
                  </a:cubicBezTo>
                  <a:cubicBezTo>
                    <a:pt x="55" y="165"/>
                    <a:pt x="54" y="165"/>
                    <a:pt x="54" y="166"/>
                  </a:cubicBezTo>
                  <a:cubicBezTo>
                    <a:pt x="73" y="175"/>
                    <a:pt x="98" y="182"/>
                    <a:pt x="125" y="186"/>
                  </a:cubicBezTo>
                  <a:close/>
                  <a:moveTo>
                    <a:pt x="220" y="191"/>
                  </a:moveTo>
                  <a:cubicBezTo>
                    <a:pt x="220" y="190"/>
                    <a:pt x="220" y="190"/>
                    <a:pt x="220" y="189"/>
                  </a:cubicBezTo>
                  <a:cubicBezTo>
                    <a:pt x="220" y="189"/>
                    <a:pt x="219" y="189"/>
                    <a:pt x="219" y="189"/>
                  </a:cubicBezTo>
                  <a:cubicBezTo>
                    <a:pt x="185" y="191"/>
                    <a:pt x="154" y="189"/>
                    <a:pt x="127" y="185"/>
                  </a:cubicBezTo>
                  <a:cubicBezTo>
                    <a:pt x="127" y="186"/>
                    <a:pt x="127" y="186"/>
                    <a:pt x="126" y="187"/>
                  </a:cubicBezTo>
                  <a:cubicBezTo>
                    <a:pt x="154" y="191"/>
                    <a:pt x="185" y="193"/>
                    <a:pt x="219" y="191"/>
                  </a:cubicBezTo>
                  <a:cubicBezTo>
                    <a:pt x="219" y="191"/>
                    <a:pt x="219" y="191"/>
                    <a:pt x="220" y="191"/>
                  </a:cubicBezTo>
                  <a:close/>
                  <a:moveTo>
                    <a:pt x="319" y="177"/>
                  </a:moveTo>
                  <a:cubicBezTo>
                    <a:pt x="319" y="177"/>
                    <a:pt x="319" y="176"/>
                    <a:pt x="319" y="175"/>
                  </a:cubicBezTo>
                  <a:cubicBezTo>
                    <a:pt x="288" y="183"/>
                    <a:pt x="255" y="188"/>
                    <a:pt x="221" y="189"/>
                  </a:cubicBezTo>
                  <a:cubicBezTo>
                    <a:pt x="221" y="190"/>
                    <a:pt x="221" y="190"/>
                    <a:pt x="221" y="191"/>
                  </a:cubicBezTo>
                  <a:cubicBezTo>
                    <a:pt x="255" y="189"/>
                    <a:pt x="288" y="184"/>
                    <a:pt x="319" y="177"/>
                  </a:cubicBezTo>
                  <a:close/>
                  <a:moveTo>
                    <a:pt x="405" y="148"/>
                  </a:moveTo>
                  <a:cubicBezTo>
                    <a:pt x="404" y="148"/>
                    <a:pt x="404" y="147"/>
                    <a:pt x="404" y="147"/>
                  </a:cubicBezTo>
                  <a:cubicBezTo>
                    <a:pt x="379" y="158"/>
                    <a:pt x="351" y="168"/>
                    <a:pt x="320" y="175"/>
                  </a:cubicBezTo>
                  <a:cubicBezTo>
                    <a:pt x="320" y="176"/>
                    <a:pt x="320" y="176"/>
                    <a:pt x="320" y="177"/>
                  </a:cubicBezTo>
                  <a:cubicBezTo>
                    <a:pt x="351" y="170"/>
                    <a:pt x="380" y="160"/>
                    <a:pt x="405" y="148"/>
                  </a:cubicBezTo>
                  <a:close/>
                  <a:moveTo>
                    <a:pt x="467" y="109"/>
                  </a:moveTo>
                  <a:cubicBezTo>
                    <a:pt x="467" y="108"/>
                    <a:pt x="466" y="108"/>
                    <a:pt x="466" y="107"/>
                  </a:cubicBezTo>
                  <a:cubicBezTo>
                    <a:pt x="450" y="122"/>
                    <a:pt x="429" y="135"/>
                    <a:pt x="405" y="146"/>
                  </a:cubicBezTo>
                  <a:cubicBezTo>
                    <a:pt x="405" y="147"/>
                    <a:pt x="405" y="147"/>
                    <a:pt x="406" y="148"/>
                  </a:cubicBezTo>
                  <a:cubicBezTo>
                    <a:pt x="430" y="136"/>
                    <a:pt x="451" y="123"/>
                    <a:pt x="467" y="109"/>
                  </a:cubicBezTo>
                  <a:close/>
                  <a:moveTo>
                    <a:pt x="496" y="65"/>
                  </a:moveTo>
                  <a:cubicBezTo>
                    <a:pt x="496" y="65"/>
                    <a:pt x="495" y="65"/>
                    <a:pt x="495" y="64"/>
                  </a:cubicBezTo>
                  <a:cubicBezTo>
                    <a:pt x="491" y="79"/>
                    <a:pt x="481" y="93"/>
                    <a:pt x="466" y="107"/>
                  </a:cubicBezTo>
                  <a:cubicBezTo>
                    <a:pt x="467" y="107"/>
                    <a:pt x="467" y="108"/>
                    <a:pt x="468" y="108"/>
                  </a:cubicBezTo>
                  <a:cubicBezTo>
                    <a:pt x="482" y="95"/>
                    <a:pt x="492" y="80"/>
                    <a:pt x="496" y="6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1" name="Freeform 71"/>
            <p:cNvSpPr>
              <a:spLocks noEditPoints="1"/>
            </p:cNvSpPr>
            <p:nvPr/>
          </p:nvSpPr>
          <p:spPr bwMode="auto">
            <a:xfrm>
              <a:off x="5080351" y="2950069"/>
              <a:ext cx="583005" cy="264996"/>
            </a:xfrm>
            <a:custGeom>
              <a:avLst/>
              <a:gdLst>
                <a:gd name="T0" fmla="*/ 131311 w 325"/>
                <a:gd name="T1" fmla="*/ 16210 h 148"/>
                <a:gd name="T2" fmla="*/ 132869 w 325"/>
                <a:gd name="T3" fmla="*/ 26319 h 148"/>
                <a:gd name="T4" fmla="*/ 121361 w 325"/>
                <a:gd name="T5" fmla="*/ 7202 h 148"/>
                <a:gd name="T6" fmla="*/ 130780 w 325"/>
                <a:gd name="T7" fmla="*/ 16210 h 148"/>
                <a:gd name="T8" fmla="*/ 121361 w 325"/>
                <a:gd name="T9" fmla="*/ 7202 h 148"/>
                <a:gd name="T10" fmla="*/ 102345 w 325"/>
                <a:gd name="T11" fmla="*/ 1236 h 148"/>
                <a:gd name="T12" fmla="*/ 120992 w 325"/>
                <a:gd name="T13" fmla="*/ 6874 h 148"/>
                <a:gd name="T14" fmla="*/ 94166 w 325"/>
                <a:gd name="T15" fmla="*/ 0 h 148"/>
                <a:gd name="T16" fmla="*/ 102057 w 325"/>
                <a:gd name="T17" fmla="*/ 868 h 148"/>
                <a:gd name="T18" fmla="*/ 95416 w 325"/>
                <a:gd name="T19" fmla="*/ 0 h 148"/>
                <a:gd name="T20" fmla="*/ 27998 w 325"/>
                <a:gd name="T21" fmla="*/ 9770 h 148"/>
                <a:gd name="T22" fmla="*/ 33740 w 325"/>
                <a:gd name="T23" fmla="*/ 7735 h 148"/>
                <a:gd name="T24" fmla="*/ 27998 w 325"/>
                <a:gd name="T25" fmla="*/ 9770 h 148"/>
                <a:gd name="T26" fmla="*/ 11135 w 325"/>
                <a:gd name="T27" fmla="*/ 19968 h 148"/>
                <a:gd name="T28" fmla="*/ 27473 w 325"/>
                <a:gd name="T29" fmla="*/ 9770 h 148"/>
                <a:gd name="T30" fmla="*/ 1557 w 325"/>
                <a:gd name="T31" fmla="*/ 32007 h 148"/>
                <a:gd name="T32" fmla="*/ 10598 w 325"/>
                <a:gd name="T33" fmla="*/ 19968 h 148"/>
                <a:gd name="T34" fmla="*/ 1557 w 325"/>
                <a:gd name="T35" fmla="*/ 32007 h 148"/>
                <a:gd name="T36" fmla="*/ 3679 w 325"/>
                <a:gd name="T37" fmla="*/ 43323 h 148"/>
                <a:gd name="T38" fmla="*/ 2061 w 325"/>
                <a:gd name="T39" fmla="*/ 32007 h 148"/>
                <a:gd name="T40" fmla="*/ 1250 w 325"/>
                <a:gd name="T41" fmla="*/ 32530 h 148"/>
                <a:gd name="T42" fmla="*/ 14436 w 325"/>
                <a:gd name="T43" fmla="*/ 52777 h 148"/>
                <a:gd name="T44" fmla="*/ 3679 w 325"/>
                <a:gd name="T45" fmla="*/ 43323 h 148"/>
                <a:gd name="T46" fmla="*/ 14436 w 325"/>
                <a:gd name="T47" fmla="*/ 52777 h 148"/>
                <a:gd name="T48" fmla="*/ 33740 w 325"/>
                <a:gd name="T49" fmla="*/ 57969 h 148"/>
                <a:gd name="T50" fmla="*/ 14436 w 325"/>
                <a:gd name="T51" fmla="*/ 53161 h 148"/>
                <a:gd name="T52" fmla="*/ 58869 w 325"/>
                <a:gd name="T53" fmla="*/ 59648 h 148"/>
                <a:gd name="T54" fmla="*/ 58869 w 325"/>
                <a:gd name="T55" fmla="*/ 59127 h 148"/>
                <a:gd name="T56" fmla="*/ 34113 w 325"/>
                <a:gd name="T57" fmla="*/ 58472 h 148"/>
                <a:gd name="T58" fmla="*/ 58869 w 325"/>
                <a:gd name="T59" fmla="*/ 59648 h 148"/>
                <a:gd name="T60" fmla="*/ 85191 w 325"/>
                <a:gd name="T61" fmla="*/ 55574 h 148"/>
                <a:gd name="T62" fmla="*/ 59181 w 325"/>
                <a:gd name="T63" fmla="*/ 59648 h 148"/>
                <a:gd name="T64" fmla="*/ 108115 w 325"/>
                <a:gd name="T65" fmla="*/ 48334 h 148"/>
                <a:gd name="T66" fmla="*/ 85695 w 325"/>
                <a:gd name="T67" fmla="*/ 55189 h 148"/>
                <a:gd name="T68" fmla="*/ 108115 w 325"/>
                <a:gd name="T69" fmla="*/ 48334 h 148"/>
                <a:gd name="T70" fmla="*/ 124331 w 325"/>
                <a:gd name="T71" fmla="*/ 37635 h 148"/>
                <a:gd name="T72" fmla="*/ 108706 w 325"/>
                <a:gd name="T73" fmla="*/ 48334 h 148"/>
                <a:gd name="T74" fmla="*/ 132869 w 325"/>
                <a:gd name="T75" fmla="*/ 26319 h 148"/>
                <a:gd name="T76" fmla="*/ 124671 w 325"/>
                <a:gd name="T77" fmla="*/ 37317 h 148"/>
                <a:gd name="T78" fmla="*/ 132869 w 325"/>
                <a:gd name="T79" fmla="*/ 26319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5" h="148">
                  <a:moveTo>
                    <a:pt x="320" y="41"/>
                  </a:moveTo>
                  <a:cubicBezTo>
                    <a:pt x="320" y="41"/>
                    <a:pt x="319" y="40"/>
                    <a:pt x="319" y="40"/>
                  </a:cubicBezTo>
                  <a:cubicBezTo>
                    <a:pt x="323" y="48"/>
                    <a:pt x="324" y="56"/>
                    <a:pt x="321" y="65"/>
                  </a:cubicBezTo>
                  <a:cubicBezTo>
                    <a:pt x="322" y="65"/>
                    <a:pt x="322" y="65"/>
                    <a:pt x="323" y="65"/>
                  </a:cubicBezTo>
                  <a:cubicBezTo>
                    <a:pt x="325" y="57"/>
                    <a:pt x="324" y="48"/>
                    <a:pt x="320" y="41"/>
                  </a:cubicBezTo>
                  <a:close/>
                  <a:moveTo>
                    <a:pt x="295" y="18"/>
                  </a:moveTo>
                  <a:cubicBezTo>
                    <a:pt x="294" y="17"/>
                    <a:pt x="294" y="17"/>
                    <a:pt x="294" y="17"/>
                  </a:cubicBezTo>
                  <a:cubicBezTo>
                    <a:pt x="305" y="24"/>
                    <a:pt x="314" y="31"/>
                    <a:pt x="318" y="40"/>
                  </a:cubicBezTo>
                  <a:cubicBezTo>
                    <a:pt x="319" y="40"/>
                    <a:pt x="319" y="40"/>
                    <a:pt x="320" y="40"/>
                  </a:cubicBezTo>
                  <a:cubicBezTo>
                    <a:pt x="315" y="32"/>
                    <a:pt x="307" y="24"/>
                    <a:pt x="295" y="18"/>
                  </a:cubicBezTo>
                  <a:close/>
                  <a:moveTo>
                    <a:pt x="250" y="3"/>
                  </a:moveTo>
                  <a:cubicBezTo>
                    <a:pt x="250" y="3"/>
                    <a:pt x="249" y="3"/>
                    <a:pt x="249" y="3"/>
                  </a:cubicBezTo>
                  <a:cubicBezTo>
                    <a:pt x="266" y="6"/>
                    <a:pt x="281" y="11"/>
                    <a:pt x="293" y="17"/>
                  </a:cubicBezTo>
                  <a:cubicBezTo>
                    <a:pt x="294" y="17"/>
                    <a:pt x="294" y="17"/>
                    <a:pt x="294" y="17"/>
                  </a:cubicBezTo>
                  <a:cubicBezTo>
                    <a:pt x="283" y="11"/>
                    <a:pt x="267" y="6"/>
                    <a:pt x="250" y="3"/>
                  </a:cubicBezTo>
                  <a:close/>
                  <a:moveTo>
                    <a:pt x="229" y="0"/>
                  </a:moveTo>
                  <a:cubicBezTo>
                    <a:pt x="228" y="0"/>
                    <a:pt x="228" y="0"/>
                    <a:pt x="228" y="0"/>
                  </a:cubicBezTo>
                  <a:cubicBezTo>
                    <a:pt x="235" y="0"/>
                    <a:pt x="242" y="1"/>
                    <a:pt x="248" y="2"/>
                  </a:cubicBezTo>
                  <a:cubicBezTo>
                    <a:pt x="249" y="2"/>
                    <a:pt x="249" y="3"/>
                    <a:pt x="249" y="3"/>
                  </a:cubicBezTo>
                  <a:cubicBezTo>
                    <a:pt x="244" y="2"/>
                    <a:pt x="238" y="1"/>
                    <a:pt x="232" y="0"/>
                  </a:cubicBezTo>
                  <a:cubicBezTo>
                    <a:pt x="229" y="0"/>
                    <a:pt x="229" y="0"/>
                    <a:pt x="229" y="0"/>
                  </a:cubicBezTo>
                  <a:close/>
                  <a:moveTo>
                    <a:pt x="68" y="24"/>
                  </a:moveTo>
                  <a:cubicBezTo>
                    <a:pt x="68" y="24"/>
                    <a:pt x="68" y="24"/>
                    <a:pt x="69" y="24"/>
                  </a:cubicBezTo>
                  <a:cubicBezTo>
                    <a:pt x="73" y="22"/>
                    <a:pt x="77" y="20"/>
                    <a:pt x="82" y="19"/>
                  </a:cubicBezTo>
                  <a:cubicBezTo>
                    <a:pt x="78" y="20"/>
                    <a:pt x="78" y="20"/>
                    <a:pt x="78" y="20"/>
                  </a:cubicBezTo>
                  <a:cubicBezTo>
                    <a:pt x="75" y="21"/>
                    <a:pt x="71" y="23"/>
                    <a:pt x="68" y="24"/>
                  </a:cubicBezTo>
                  <a:close/>
                  <a:moveTo>
                    <a:pt x="26" y="49"/>
                  </a:moveTo>
                  <a:cubicBezTo>
                    <a:pt x="26" y="49"/>
                    <a:pt x="26" y="49"/>
                    <a:pt x="27" y="49"/>
                  </a:cubicBezTo>
                  <a:cubicBezTo>
                    <a:pt x="38" y="40"/>
                    <a:pt x="52" y="31"/>
                    <a:pt x="68" y="24"/>
                  </a:cubicBezTo>
                  <a:cubicBezTo>
                    <a:pt x="68" y="24"/>
                    <a:pt x="68" y="24"/>
                    <a:pt x="67" y="24"/>
                  </a:cubicBezTo>
                  <a:cubicBezTo>
                    <a:pt x="51" y="32"/>
                    <a:pt x="36" y="40"/>
                    <a:pt x="26" y="49"/>
                  </a:cubicBezTo>
                  <a:close/>
                  <a:moveTo>
                    <a:pt x="4" y="79"/>
                  </a:moveTo>
                  <a:cubicBezTo>
                    <a:pt x="4" y="79"/>
                    <a:pt x="5" y="78"/>
                    <a:pt x="5" y="78"/>
                  </a:cubicBezTo>
                  <a:cubicBezTo>
                    <a:pt x="8" y="68"/>
                    <a:pt x="16" y="58"/>
                    <a:pt x="26" y="49"/>
                  </a:cubicBezTo>
                  <a:cubicBezTo>
                    <a:pt x="26" y="49"/>
                    <a:pt x="26" y="49"/>
                    <a:pt x="25" y="50"/>
                  </a:cubicBezTo>
                  <a:cubicBezTo>
                    <a:pt x="14" y="59"/>
                    <a:pt x="7" y="69"/>
                    <a:pt x="4" y="79"/>
                  </a:cubicBezTo>
                  <a:close/>
                  <a:moveTo>
                    <a:pt x="7" y="108"/>
                  </a:moveTo>
                  <a:cubicBezTo>
                    <a:pt x="8" y="107"/>
                    <a:pt x="8" y="107"/>
                    <a:pt x="9" y="107"/>
                  </a:cubicBezTo>
                  <a:cubicBezTo>
                    <a:pt x="3" y="99"/>
                    <a:pt x="2" y="89"/>
                    <a:pt x="5" y="79"/>
                  </a:cubicBezTo>
                  <a:cubicBezTo>
                    <a:pt x="5" y="79"/>
                    <a:pt x="5" y="79"/>
                    <a:pt x="5" y="79"/>
                  </a:cubicBezTo>
                  <a:cubicBezTo>
                    <a:pt x="4" y="79"/>
                    <a:pt x="4" y="79"/>
                    <a:pt x="3" y="79"/>
                  </a:cubicBezTo>
                  <a:cubicBezTo>
                    <a:pt x="3" y="80"/>
                    <a:pt x="3" y="80"/>
                    <a:pt x="3" y="80"/>
                  </a:cubicBezTo>
                  <a:cubicBezTo>
                    <a:pt x="0" y="90"/>
                    <a:pt x="2" y="100"/>
                    <a:pt x="7" y="108"/>
                  </a:cubicBezTo>
                  <a:close/>
                  <a:moveTo>
                    <a:pt x="35" y="130"/>
                  </a:moveTo>
                  <a:cubicBezTo>
                    <a:pt x="35" y="130"/>
                    <a:pt x="36" y="129"/>
                    <a:pt x="36" y="129"/>
                  </a:cubicBezTo>
                  <a:cubicBezTo>
                    <a:pt x="24" y="123"/>
                    <a:pt x="14" y="116"/>
                    <a:pt x="9" y="107"/>
                  </a:cubicBezTo>
                  <a:cubicBezTo>
                    <a:pt x="8" y="108"/>
                    <a:pt x="8" y="108"/>
                    <a:pt x="8" y="108"/>
                  </a:cubicBezTo>
                  <a:cubicBezTo>
                    <a:pt x="13" y="117"/>
                    <a:pt x="22" y="124"/>
                    <a:pt x="35" y="130"/>
                  </a:cubicBezTo>
                  <a:close/>
                  <a:moveTo>
                    <a:pt x="82" y="144"/>
                  </a:moveTo>
                  <a:cubicBezTo>
                    <a:pt x="82" y="144"/>
                    <a:pt x="82" y="143"/>
                    <a:pt x="82" y="143"/>
                  </a:cubicBezTo>
                  <a:cubicBezTo>
                    <a:pt x="65" y="140"/>
                    <a:pt x="49" y="135"/>
                    <a:pt x="37" y="129"/>
                  </a:cubicBezTo>
                  <a:cubicBezTo>
                    <a:pt x="36" y="130"/>
                    <a:pt x="36" y="130"/>
                    <a:pt x="35" y="131"/>
                  </a:cubicBezTo>
                  <a:cubicBezTo>
                    <a:pt x="48" y="137"/>
                    <a:pt x="64" y="141"/>
                    <a:pt x="82" y="144"/>
                  </a:cubicBezTo>
                  <a:close/>
                  <a:moveTo>
                    <a:pt x="143" y="147"/>
                  </a:moveTo>
                  <a:cubicBezTo>
                    <a:pt x="143" y="147"/>
                    <a:pt x="143" y="146"/>
                    <a:pt x="143" y="146"/>
                  </a:cubicBezTo>
                  <a:cubicBezTo>
                    <a:pt x="143" y="146"/>
                    <a:pt x="143" y="146"/>
                    <a:pt x="143" y="146"/>
                  </a:cubicBezTo>
                  <a:cubicBezTo>
                    <a:pt x="121" y="147"/>
                    <a:pt x="101" y="146"/>
                    <a:pt x="83" y="143"/>
                  </a:cubicBezTo>
                  <a:cubicBezTo>
                    <a:pt x="83" y="143"/>
                    <a:pt x="83" y="144"/>
                    <a:pt x="83" y="144"/>
                  </a:cubicBezTo>
                  <a:cubicBezTo>
                    <a:pt x="100" y="147"/>
                    <a:pt x="121" y="148"/>
                    <a:pt x="143" y="147"/>
                  </a:cubicBezTo>
                  <a:cubicBezTo>
                    <a:pt x="143" y="147"/>
                    <a:pt x="143" y="147"/>
                    <a:pt x="143" y="147"/>
                  </a:cubicBezTo>
                  <a:close/>
                  <a:moveTo>
                    <a:pt x="208" y="138"/>
                  </a:moveTo>
                  <a:cubicBezTo>
                    <a:pt x="208" y="138"/>
                    <a:pt x="207" y="137"/>
                    <a:pt x="207" y="137"/>
                  </a:cubicBezTo>
                  <a:cubicBezTo>
                    <a:pt x="187" y="141"/>
                    <a:pt x="166" y="144"/>
                    <a:pt x="144" y="146"/>
                  </a:cubicBezTo>
                  <a:cubicBezTo>
                    <a:pt x="144" y="146"/>
                    <a:pt x="144" y="146"/>
                    <a:pt x="144" y="147"/>
                  </a:cubicBezTo>
                  <a:cubicBezTo>
                    <a:pt x="166" y="146"/>
                    <a:pt x="188" y="143"/>
                    <a:pt x="208" y="138"/>
                  </a:cubicBezTo>
                  <a:close/>
                  <a:moveTo>
                    <a:pt x="263" y="119"/>
                  </a:moveTo>
                  <a:cubicBezTo>
                    <a:pt x="263" y="119"/>
                    <a:pt x="263" y="118"/>
                    <a:pt x="262" y="118"/>
                  </a:cubicBezTo>
                  <a:cubicBezTo>
                    <a:pt x="246" y="125"/>
                    <a:pt x="228" y="132"/>
                    <a:pt x="208" y="136"/>
                  </a:cubicBezTo>
                  <a:cubicBezTo>
                    <a:pt x="208" y="137"/>
                    <a:pt x="208" y="137"/>
                    <a:pt x="209" y="138"/>
                  </a:cubicBezTo>
                  <a:cubicBezTo>
                    <a:pt x="229" y="133"/>
                    <a:pt x="247" y="127"/>
                    <a:pt x="263" y="119"/>
                  </a:cubicBezTo>
                  <a:close/>
                  <a:moveTo>
                    <a:pt x="304" y="94"/>
                  </a:moveTo>
                  <a:cubicBezTo>
                    <a:pt x="303" y="93"/>
                    <a:pt x="303" y="93"/>
                    <a:pt x="302" y="93"/>
                  </a:cubicBezTo>
                  <a:cubicBezTo>
                    <a:pt x="292" y="102"/>
                    <a:pt x="279" y="110"/>
                    <a:pt x="263" y="118"/>
                  </a:cubicBezTo>
                  <a:cubicBezTo>
                    <a:pt x="263" y="118"/>
                    <a:pt x="264" y="119"/>
                    <a:pt x="264" y="119"/>
                  </a:cubicBezTo>
                  <a:cubicBezTo>
                    <a:pt x="280" y="111"/>
                    <a:pt x="294" y="103"/>
                    <a:pt x="304" y="94"/>
                  </a:cubicBezTo>
                  <a:close/>
                  <a:moveTo>
                    <a:pt x="323" y="65"/>
                  </a:moveTo>
                  <a:cubicBezTo>
                    <a:pt x="322" y="65"/>
                    <a:pt x="322" y="65"/>
                    <a:pt x="321" y="65"/>
                  </a:cubicBezTo>
                  <a:cubicBezTo>
                    <a:pt x="319" y="74"/>
                    <a:pt x="312" y="84"/>
                    <a:pt x="303" y="92"/>
                  </a:cubicBezTo>
                  <a:cubicBezTo>
                    <a:pt x="303" y="93"/>
                    <a:pt x="304" y="93"/>
                    <a:pt x="304" y="93"/>
                  </a:cubicBezTo>
                  <a:cubicBezTo>
                    <a:pt x="314" y="84"/>
                    <a:pt x="320" y="75"/>
                    <a:pt x="323" y="6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2" name="Freeform 72"/>
            <p:cNvSpPr>
              <a:spLocks noEditPoints="1"/>
            </p:cNvSpPr>
            <p:nvPr/>
          </p:nvSpPr>
          <p:spPr bwMode="auto">
            <a:xfrm>
              <a:off x="5268613" y="2976644"/>
              <a:ext cx="192058" cy="88079"/>
            </a:xfrm>
            <a:custGeom>
              <a:avLst/>
              <a:gdLst>
                <a:gd name="T0" fmla="*/ 42629 w 107"/>
                <a:gd name="T1" fmla="*/ 5812 h 49"/>
                <a:gd name="T2" fmla="*/ 43821 w 107"/>
                <a:gd name="T3" fmla="*/ 9140 h 49"/>
                <a:gd name="T4" fmla="*/ 39974 w 107"/>
                <a:gd name="T5" fmla="*/ 2455 h 49"/>
                <a:gd name="T6" fmla="*/ 42629 w 107"/>
                <a:gd name="T7" fmla="*/ 5812 h 49"/>
                <a:gd name="T8" fmla="*/ 39974 w 107"/>
                <a:gd name="T9" fmla="*/ 2455 h 49"/>
                <a:gd name="T10" fmla="*/ 33540 w 107"/>
                <a:gd name="T11" fmla="*/ 874 h 49"/>
                <a:gd name="T12" fmla="*/ 39974 w 107"/>
                <a:gd name="T13" fmla="*/ 2455 h 49"/>
                <a:gd name="T14" fmla="*/ 25723 w 107"/>
                <a:gd name="T15" fmla="*/ 0 h 49"/>
                <a:gd name="T16" fmla="*/ 33540 w 107"/>
                <a:gd name="T17" fmla="*/ 874 h 49"/>
                <a:gd name="T18" fmla="*/ 25723 w 107"/>
                <a:gd name="T19" fmla="*/ 0 h 49"/>
                <a:gd name="T20" fmla="*/ 16906 w 107"/>
                <a:gd name="T21" fmla="*/ 1262 h 49"/>
                <a:gd name="T22" fmla="*/ 25723 w 107"/>
                <a:gd name="T23" fmla="*/ 0 h 49"/>
                <a:gd name="T24" fmla="*/ 24813 w 107"/>
                <a:gd name="T25" fmla="*/ 0 h 49"/>
                <a:gd name="T26" fmla="*/ 9096 w 107"/>
                <a:gd name="T27" fmla="*/ 3357 h 49"/>
                <a:gd name="T28" fmla="*/ 16906 w 107"/>
                <a:gd name="T29" fmla="*/ 1262 h 49"/>
                <a:gd name="T30" fmla="*/ 9096 w 107"/>
                <a:gd name="T31" fmla="*/ 3357 h 49"/>
                <a:gd name="T32" fmla="*/ 4216 w 107"/>
                <a:gd name="T33" fmla="*/ 6685 h 49"/>
                <a:gd name="T34" fmla="*/ 9096 w 107"/>
                <a:gd name="T35" fmla="*/ 3357 h 49"/>
                <a:gd name="T36" fmla="*/ 369 w 107"/>
                <a:gd name="T37" fmla="*/ 10935 h 49"/>
                <a:gd name="T38" fmla="*/ 4216 w 107"/>
                <a:gd name="T39" fmla="*/ 7074 h 49"/>
                <a:gd name="T40" fmla="*/ 369 w 107"/>
                <a:gd name="T41" fmla="*/ 10935 h 49"/>
                <a:gd name="T42" fmla="*/ 1561 w 107"/>
                <a:gd name="T43" fmla="*/ 14566 h 49"/>
                <a:gd name="T44" fmla="*/ 1258 w 107"/>
                <a:gd name="T45" fmla="*/ 10935 h 49"/>
                <a:gd name="T46" fmla="*/ 369 w 107"/>
                <a:gd name="T47" fmla="*/ 11304 h 49"/>
                <a:gd name="T48" fmla="*/ 4876 w 107"/>
                <a:gd name="T49" fmla="*/ 17940 h 49"/>
                <a:gd name="T50" fmla="*/ 1561 w 107"/>
                <a:gd name="T51" fmla="*/ 14566 h 49"/>
                <a:gd name="T52" fmla="*/ 4876 w 107"/>
                <a:gd name="T53" fmla="*/ 17940 h 49"/>
                <a:gd name="T54" fmla="*/ 11529 w 107"/>
                <a:gd name="T55" fmla="*/ 19183 h 49"/>
                <a:gd name="T56" fmla="*/ 4876 w 107"/>
                <a:gd name="T57" fmla="*/ 17940 h 49"/>
                <a:gd name="T58" fmla="*/ 19356 w 107"/>
                <a:gd name="T59" fmla="*/ 20075 h 49"/>
                <a:gd name="T60" fmla="*/ 19356 w 107"/>
                <a:gd name="T61" fmla="*/ 19571 h 49"/>
                <a:gd name="T62" fmla="*/ 11160 w 107"/>
                <a:gd name="T63" fmla="*/ 20075 h 49"/>
                <a:gd name="T64" fmla="*/ 19356 w 107"/>
                <a:gd name="T65" fmla="*/ 20075 h 49"/>
                <a:gd name="T66" fmla="*/ 28156 w 107"/>
                <a:gd name="T67" fmla="*/ 18813 h 49"/>
                <a:gd name="T68" fmla="*/ 19356 w 107"/>
                <a:gd name="T69" fmla="*/ 20075 h 49"/>
                <a:gd name="T70" fmla="*/ 36011 w 107"/>
                <a:gd name="T71" fmla="*/ 16214 h 49"/>
                <a:gd name="T72" fmla="*/ 28156 w 107"/>
                <a:gd name="T73" fmla="*/ 18813 h 49"/>
                <a:gd name="T74" fmla="*/ 36011 w 107"/>
                <a:gd name="T75" fmla="*/ 16214 h 49"/>
                <a:gd name="T76" fmla="*/ 40572 w 107"/>
                <a:gd name="T77" fmla="*/ 12497 h 49"/>
                <a:gd name="T78" fmla="*/ 36011 w 107"/>
                <a:gd name="T79" fmla="*/ 16214 h 49"/>
                <a:gd name="T80" fmla="*/ 43821 w 107"/>
                <a:gd name="T81" fmla="*/ 9140 h 49"/>
                <a:gd name="T82" fmla="*/ 40572 w 107"/>
                <a:gd name="T83" fmla="*/ 12497 h 49"/>
                <a:gd name="T84" fmla="*/ 43821 w 107"/>
                <a:gd name="T85" fmla="*/ 9140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7" h="49">
                  <a:moveTo>
                    <a:pt x="105" y="14"/>
                  </a:moveTo>
                  <a:cubicBezTo>
                    <a:pt x="105" y="14"/>
                    <a:pt x="104" y="14"/>
                    <a:pt x="103" y="14"/>
                  </a:cubicBezTo>
                  <a:cubicBezTo>
                    <a:pt x="105" y="16"/>
                    <a:pt x="105" y="19"/>
                    <a:pt x="104" y="22"/>
                  </a:cubicBezTo>
                  <a:cubicBezTo>
                    <a:pt x="105" y="22"/>
                    <a:pt x="105" y="22"/>
                    <a:pt x="106" y="22"/>
                  </a:cubicBezTo>
                  <a:cubicBezTo>
                    <a:pt x="107" y="19"/>
                    <a:pt x="106" y="16"/>
                    <a:pt x="105" y="14"/>
                  </a:cubicBezTo>
                  <a:close/>
                  <a:moveTo>
                    <a:pt x="97" y="6"/>
                  </a:moveTo>
                  <a:cubicBezTo>
                    <a:pt x="96" y="6"/>
                    <a:pt x="96" y="6"/>
                    <a:pt x="95" y="6"/>
                  </a:cubicBezTo>
                  <a:cubicBezTo>
                    <a:pt x="99" y="8"/>
                    <a:pt x="102" y="11"/>
                    <a:pt x="103" y="14"/>
                  </a:cubicBezTo>
                  <a:cubicBezTo>
                    <a:pt x="104" y="14"/>
                    <a:pt x="105" y="14"/>
                    <a:pt x="105" y="13"/>
                  </a:cubicBezTo>
                  <a:cubicBezTo>
                    <a:pt x="104" y="11"/>
                    <a:pt x="101" y="8"/>
                    <a:pt x="97" y="6"/>
                  </a:cubicBezTo>
                  <a:close/>
                  <a:moveTo>
                    <a:pt x="82" y="1"/>
                  </a:moveTo>
                  <a:cubicBezTo>
                    <a:pt x="82" y="1"/>
                    <a:pt x="81" y="1"/>
                    <a:pt x="81" y="2"/>
                  </a:cubicBezTo>
                  <a:cubicBezTo>
                    <a:pt x="87" y="3"/>
                    <a:pt x="91" y="4"/>
                    <a:pt x="95" y="6"/>
                  </a:cubicBezTo>
                  <a:cubicBezTo>
                    <a:pt x="96" y="6"/>
                    <a:pt x="96" y="6"/>
                    <a:pt x="97" y="6"/>
                  </a:cubicBezTo>
                  <a:cubicBezTo>
                    <a:pt x="93" y="4"/>
                    <a:pt x="88" y="2"/>
                    <a:pt x="82" y="1"/>
                  </a:cubicBezTo>
                  <a:close/>
                  <a:moveTo>
                    <a:pt x="62" y="0"/>
                  </a:moveTo>
                  <a:cubicBezTo>
                    <a:pt x="62" y="0"/>
                    <a:pt x="62" y="0"/>
                    <a:pt x="62" y="0"/>
                  </a:cubicBezTo>
                  <a:cubicBezTo>
                    <a:pt x="69" y="0"/>
                    <a:pt x="75" y="1"/>
                    <a:pt x="81" y="2"/>
                  </a:cubicBezTo>
                  <a:cubicBezTo>
                    <a:pt x="81" y="1"/>
                    <a:pt x="82" y="1"/>
                    <a:pt x="82" y="1"/>
                  </a:cubicBezTo>
                  <a:cubicBezTo>
                    <a:pt x="76" y="0"/>
                    <a:pt x="69" y="0"/>
                    <a:pt x="62" y="0"/>
                  </a:cubicBezTo>
                  <a:close/>
                  <a:moveTo>
                    <a:pt x="41" y="2"/>
                  </a:moveTo>
                  <a:cubicBezTo>
                    <a:pt x="41" y="3"/>
                    <a:pt x="41" y="3"/>
                    <a:pt x="41" y="3"/>
                  </a:cubicBezTo>
                  <a:cubicBezTo>
                    <a:pt x="47" y="2"/>
                    <a:pt x="54" y="1"/>
                    <a:pt x="60" y="0"/>
                  </a:cubicBezTo>
                  <a:cubicBezTo>
                    <a:pt x="61" y="0"/>
                    <a:pt x="61" y="0"/>
                    <a:pt x="62" y="0"/>
                  </a:cubicBezTo>
                  <a:cubicBezTo>
                    <a:pt x="62" y="0"/>
                    <a:pt x="62" y="0"/>
                    <a:pt x="62" y="0"/>
                  </a:cubicBezTo>
                  <a:cubicBezTo>
                    <a:pt x="61" y="0"/>
                    <a:pt x="61" y="0"/>
                    <a:pt x="60" y="0"/>
                  </a:cubicBezTo>
                  <a:cubicBezTo>
                    <a:pt x="54" y="0"/>
                    <a:pt x="47" y="1"/>
                    <a:pt x="41" y="2"/>
                  </a:cubicBezTo>
                  <a:close/>
                  <a:moveTo>
                    <a:pt x="22" y="8"/>
                  </a:moveTo>
                  <a:cubicBezTo>
                    <a:pt x="23" y="8"/>
                    <a:pt x="23" y="8"/>
                    <a:pt x="23" y="8"/>
                  </a:cubicBezTo>
                  <a:cubicBezTo>
                    <a:pt x="29" y="6"/>
                    <a:pt x="35" y="4"/>
                    <a:pt x="41" y="3"/>
                  </a:cubicBezTo>
                  <a:cubicBezTo>
                    <a:pt x="41" y="3"/>
                    <a:pt x="41" y="3"/>
                    <a:pt x="41" y="2"/>
                  </a:cubicBezTo>
                  <a:cubicBezTo>
                    <a:pt x="34" y="4"/>
                    <a:pt x="28" y="6"/>
                    <a:pt x="22" y="8"/>
                  </a:cubicBezTo>
                  <a:close/>
                  <a:moveTo>
                    <a:pt x="8" y="16"/>
                  </a:moveTo>
                  <a:cubicBezTo>
                    <a:pt x="9" y="16"/>
                    <a:pt x="9" y="16"/>
                    <a:pt x="10" y="16"/>
                  </a:cubicBezTo>
                  <a:cubicBezTo>
                    <a:pt x="13" y="14"/>
                    <a:pt x="18" y="11"/>
                    <a:pt x="23" y="9"/>
                  </a:cubicBezTo>
                  <a:cubicBezTo>
                    <a:pt x="23" y="8"/>
                    <a:pt x="23" y="8"/>
                    <a:pt x="22" y="8"/>
                  </a:cubicBezTo>
                  <a:cubicBezTo>
                    <a:pt x="17" y="11"/>
                    <a:pt x="12" y="13"/>
                    <a:pt x="8" y="16"/>
                  </a:cubicBezTo>
                  <a:close/>
                  <a:moveTo>
                    <a:pt x="1" y="26"/>
                  </a:moveTo>
                  <a:cubicBezTo>
                    <a:pt x="2" y="26"/>
                    <a:pt x="2" y="26"/>
                    <a:pt x="3" y="26"/>
                  </a:cubicBezTo>
                  <a:cubicBezTo>
                    <a:pt x="4" y="23"/>
                    <a:pt x="6" y="19"/>
                    <a:pt x="10" y="17"/>
                  </a:cubicBezTo>
                  <a:cubicBezTo>
                    <a:pt x="9" y="17"/>
                    <a:pt x="9" y="17"/>
                    <a:pt x="8" y="17"/>
                  </a:cubicBezTo>
                  <a:cubicBezTo>
                    <a:pt x="5" y="20"/>
                    <a:pt x="2" y="23"/>
                    <a:pt x="1" y="26"/>
                  </a:cubicBezTo>
                  <a:close/>
                  <a:moveTo>
                    <a:pt x="2" y="36"/>
                  </a:moveTo>
                  <a:cubicBezTo>
                    <a:pt x="3" y="35"/>
                    <a:pt x="4" y="35"/>
                    <a:pt x="4" y="35"/>
                  </a:cubicBezTo>
                  <a:cubicBezTo>
                    <a:pt x="3" y="32"/>
                    <a:pt x="2" y="29"/>
                    <a:pt x="3" y="26"/>
                  </a:cubicBezTo>
                  <a:cubicBezTo>
                    <a:pt x="3" y="26"/>
                    <a:pt x="3" y="26"/>
                    <a:pt x="3" y="26"/>
                  </a:cubicBezTo>
                  <a:cubicBezTo>
                    <a:pt x="2" y="26"/>
                    <a:pt x="2" y="26"/>
                    <a:pt x="1" y="26"/>
                  </a:cubicBezTo>
                  <a:cubicBezTo>
                    <a:pt x="1" y="26"/>
                    <a:pt x="1" y="26"/>
                    <a:pt x="1" y="27"/>
                  </a:cubicBezTo>
                  <a:cubicBezTo>
                    <a:pt x="0" y="30"/>
                    <a:pt x="1" y="33"/>
                    <a:pt x="2" y="36"/>
                  </a:cubicBezTo>
                  <a:close/>
                  <a:moveTo>
                    <a:pt x="12" y="43"/>
                  </a:moveTo>
                  <a:cubicBezTo>
                    <a:pt x="12" y="43"/>
                    <a:pt x="12" y="42"/>
                    <a:pt x="13" y="42"/>
                  </a:cubicBezTo>
                  <a:cubicBezTo>
                    <a:pt x="9" y="40"/>
                    <a:pt x="6" y="38"/>
                    <a:pt x="4" y="35"/>
                  </a:cubicBezTo>
                  <a:cubicBezTo>
                    <a:pt x="4" y="35"/>
                    <a:pt x="3" y="36"/>
                    <a:pt x="3" y="36"/>
                  </a:cubicBezTo>
                  <a:cubicBezTo>
                    <a:pt x="4" y="39"/>
                    <a:pt x="7" y="41"/>
                    <a:pt x="12" y="43"/>
                  </a:cubicBezTo>
                  <a:close/>
                  <a:moveTo>
                    <a:pt x="27" y="48"/>
                  </a:moveTo>
                  <a:cubicBezTo>
                    <a:pt x="27" y="47"/>
                    <a:pt x="28" y="47"/>
                    <a:pt x="28" y="46"/>
                  </a:cubicBezTo>
                  <a:cubicBezTo>
                    <a:pt x="22" y="46"/>
                    <a:pt x="17" y="44"/>
                    <a:pt x="13" y="42"/>
                  </a:cubicBezTo>
                  <a:cubicBezTo>
                    <a:pt x="13" y="42"/>
                    <a:pt x="12" y="43"/>
                    <a:pt x="12" y="43"/>
                  </a:cubicBezTo>
                  <a:cubicBezTo>
                    <a:pt x="16" y="45"/>
                    <a:pt x="21" y="47"/>
                    <a:pt x="27" y="48"/>
                  </a:cubicBezTo>
                  <a:close/>
                  <a:moveTo>
                    <a:pt x="47" y="48"/>
                  </a:moveTo>
                  <a:cubicBezTo>
                    <a:pt x="47" y="48"/>
                    <a:pt x="47" y="48"/>
                    <a:pt x="47" y="47"/>
                  </a:cubicBezTo>
                  <a:cubicBezTo>
                    <a:pt x="47" y="47"/>
                    <a:pt x="47" y="47"/>
                    <a:pt x="47" y="47"/>
                  </a:cubicBezTo>
                  <a:cubicBezTo>
                    <a:pt x="40" y="48"/>
                    <a:pt x="34" y="47"/>
                    <a:pt x="28" y="47"/>
                  </a:cubicBezTo>
                  <a:cubicBezTo>
                    <a:pt x="28" y="47"/>
                    <a:pt x="27" y="47"/>
                    <a:pt x="27" y="48"/>
                  </a:cubicBezTo>
                  <a:cubicBezTo>
                    <a:pt x="33" y="48"/>
                    <a:pt x="40" y="49"/>
                    <a:pt x="47" y="49"/>
                  </a:cubicBezTo>
                  <a:cubicBezTo>
                    <a:pt x="47" y="49"/>
                    <a:pt x="47" y="48"/>
                    <a:pt x="47" y="48"/>
                  </a:cubicBezTo>
                  <a:close/>
                  <a:moveTo>
                    <a:pt x="68" y="46"/>
                  </a:moveTo>
                  <a:cubicBezTo>
                    <a:pt x="68" y="45"/>
                    <a:pt x="68" y="45"/>
                    <a:pt x="68" y="45"/>
                  </a:cubicBezTo>
                  <a:cubicBezTo>
                    <a:pt x="61" y="46"/>
                    <a:pt x="55" y="47"/>
                    <a:pt x="48" y="47"/>
                  </a:cubicBezTo>
                  <a:cubicBezTo>
                    <a:pt x="48" y="48"/>
                    <a:pt x="47" y="48"/>
                    <a:pt x="47" y="48"/>
                  </a:cubicBezTo>
                  <a:cubicBezTo>
                    <a:pt x="55" y="48"/>
                    <a:pt x="62" y="47"/>
                    <a:pt x="68" y="46"/>
                  </a:cubicBezTo>
                  <a:close/>
                  <a:moveTo>
                    <a:pt x="87" y="39"/>
                  </a:moveTo>
                  <a:cubicBezTo>
                    <a:pt x="86" y="39"/>
                    <a:pt x="86" y="39"/>
                    <a:pt x="85" y="39"/>
                  </a:cubicBezTo>
                  <a:cubicBezTo>
                    <a:pt x="80" y="41"/>
                    <a:pt x="74" y="43"/>
                    <a:pt x="68" y="45"/>
                  </a:cubicBezTo>
                  <a:cubicBezTo>
                    <a:pt x="68" y="45"/>
                    <a:pt x="68" y="45"/>
                    <a:pt x="69" y="45"/>
                  </a:cubicBezTo>
                  <a:cubicBezTo>
                    <a:pt x="75" y="44"/>
                    <a:pt x="81" y="42"/>
                    <a:pt x="87" y="39"/>
                  </a:cubicBezTo>
                  <a:close/>
                  <a:moveTo>
                    <a:pt x="100" y="31"/>
                  </a:moveTo>
                  <a:cubicBezTo>
                    <a:pt x="99" y="31"/>
                    <a:pt x="99" y="31"/>
                    <a:pt x="98" y="30"/>
                  </a:cubicBezTo>
                  <a:cubicBezTo>
                    <a:pt x="95" y="33"/>
                    <a:pt x="91" y="36"/>
                    <a:pt x="86" y="39"/>
                  </a:cubicBezTo>
                  <a:cubicBezTo>
                    <a:pt x="86" y="39"/>
                    <a:pt x="86" y="39"/>
                    <a:pt x="87" y="39"/>
                  </a:cubicBezTo>
                  <a:cubicBezTo>
                    <a:pt x="92" y="37"/>
                    <a:pt x="96" y="34"/>
                    <a:pt x="100" y="31"/>
                  </a:cubicBezTo>
                  <a:close/>
                  <a:moveTo>
                    <a:pt x="106" y="22"/>
                  </a:moveTo>
                  <a:cubicBezTo>
                    <a:pt x="105" y="22"/>
                    <a:pt x="105" y="22"/>
                    <a:pt x="104" y="22"/>
                  </a:cubicBezTo>
                  <a:cubicBezTo>
                    <a:pt x="103" y="25"/>
                    <a:pt x="101" y="28"/>
                    <a:pt x="98" y="30"/>
                  </a:cubicBezTo>
                  <a:cubicBezTo>
                    <a:pt x="99" y="31"/>
                    <a:pt x="99" y="31"/>
                    <a:pt x="100" y="31"/>
                  </a:cubicBezTo>
                  <a:cubicBezTo>
                    <a:pt x="103" y="28"/>
                    <a:pt x="105" y="25"/>
                    <a:pt x="106" y="22"/>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3" name="Freeform 73"/>
            <p:cNvSpPr/>
            <p:nvPr/>
          </p:nvSpPr>
          <p:spPr bwMode="auto">
            <a:xfrm>
              <a:off x="5363504" y="3014609"/>
              <a:ext cx="588319" cy="953682"/>
            </a:xfrm>
            <a:custGeom>
              <a:avLst/>
              <a:gdLst>
                <a:gd name="T0" fmla="*/ 18413 w 328"/>
                <a:gd name="T1" fmla="*/ 3674 h 532"/>
                <a:gd name="T2" fmla="*/ 19299 w 328"/>
                <a:gd name="T3" fmla="*/ 4198 h 532"/>
                <a:gd name="T4" fmla="*/ 59654 w 328"/>
                <a:gd name="T5" fmla="*/ 22898 h 532"/>
                <a:gd name="T6" fmla="*/ 60032 w 328"/>
                <a:gd name="T7" fmla="*/ 23399 h 532"/>
                <a:gd name="T8" fmla="*/ 94132 w 328"/>
                <a:gd name="T9" fmla="*/ 53531 h 532"/>
                <a:gd name="T10" fmla="*/ 95004 w 328"/>
                <a:gd name="T11" fmla="*/ 54060 h 532"/>
                <a:gd name="T12" fmla="*/ 120026 w 328"/>
                <a:gd name="T13" fmla="*/ 91997 h 532"/>
                <a:gd name="T14" fmla="*/ 120026 w 328"/>
                <a:gd name="T15" fmla="*/ 92800 h 532"/>
                <a:gd name="T16" fmla="*/ 133312 w 328"/>
                <a:gd name="T17" fmla="*/ 135266 h 532"/>
                <a:gd name="T18" fmla="*/ 133312 w 328"/>
                <a:gd name="T19" fmla="*/ 135266 h 532"/>
                <a:gd name="T20" fmla="*/ 133312 w 328"/>
                <a:gd name="T21" fmla="*/ 136137 h 532"/>
                <a:gd name="T22" fmla="*/ 131254 w 328"/>
                <a:gd name="T23" fmla="*/ 176624 h 532"/>
                <a:gd name="T24" fmla="*/ 130661 w 328"/>
                <a:gd name="T25" fmla="*/ 176992 h 532"/>
                <a:gd name="T26" fmla="*/ 115175 w 328"/>
                <a:gd name="T27" fmla="*/ 208812 h 532"/>
                <a:gd name="T28" fmla="*/ 114672 w 328"/>
                <a:gd name="T29" fmla="*/ 209705 h 532"/>
                <a:gd name="T30" fmla="*/ 107375 w 328"/>
                <a:gd name="T31" fmla="*/ 217196 h 532"/>
                <a:gd name="T32" fmla="*/ 106851 w 328"/>
                <a:gd name="T33" fmla="*/ 217470 h 532"/>
                <a:gd name="T34" fmla="*/ 114287 w 328"/>
                <a:gd name="T35" fmla="*/ 209705 h 532"/>
                <a:gd name="T36" fmla="*/ 114672 w 328"/>
                <a:gd name="T37" fmla="*/ 209336 h 532"/>
                <a:gd name="T38" fmla="*/ 130661 w 328"/>
                <a:gd name="T39" fmla="*/ 177495 h 532"/>
                <a:gd name="T40" fmla="*/ 130661 w 328"/>
                <a:gd name="T41" fmla="*/ 176624 h 532"/>
                <a:gd name="T42" fmla="*/ 132783 w 328"/>
                <a:gd name="T43" fmla="*/ 136137 h 532"/>
                <a:gd name="T44" fmla="*/ 132783 w 328"/>
                <a:gd name="T45" fmla="*/ 135761 h 532"/>
                <a:gd name="T46" fmla="*/ 132783 w 328"/>
                <a:gd name="T47" fmla="*/ 135761 h 532"/>
                <a:gd name="T48" fmla="*/ 120026 w 328"/>
                <a:gd name="T49" fmla="*/ 92800 h 532"/>
                <a:gd name="T50" fmla="*/ 119752 w 328"/>
                <a:gd name="T51" fmla="*/ 92481 h 532"/>
                <a:gd name="T52" fmla="*/ 94472 w 328"/>
                <a:gd name="T53" fmla="*/ 54334 h 532"/>
                <a:gd name="T54" fmla="*/ 94132 w 328"/>
                <a:gd name="T55" fmla="*/ 53531 h 532"/>
                <a:gd name="T56" fmla="*/ 60032 w 328"/>
                <a:gd name="T57" fmla="*/ 23701 h 532"/>
                <a:gd name="T58" fmla="*/ 59122 w 328"/>
                <a:gd name="T59" fmla="*/ 23399 h 532"/>
                <a:gd name="T60" fmla="*/ 19299 w 328"/>
                <a:gd name="T61" fmla="*/ 4198 h 532"/>
                <a:gd name="T62" fmla="*/ 18413 w 328"/>
                <a:gd name="T63" fmla="*/ 3674 h 532"/>
                <a:gd name="T64" fmla="*/ 0 w 328"/>
                <a:gd name="T65" fmla="*/ 0 h 532"/>
                <a:gd name="T66" fmla="*/ 18413 w 328"/>
                <a:gd name="T67" fmla="*/ 3674 h 5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8" h="532">
                  <a:moveTo>
                    <a:pt x="45" y="9"/>
                  </a:moveTo>
                  <a:cubicBezTo>
                    <a:pt x="46" y="10"/>
                    <a:pt x="46" y="10"/>
                    <a:pt x="47" y="10"/>
                  </a:cubicBezTo>
                  <a:cubicBezTo>
                    <a:pt x="81" y="20"/>
                    <a:pt x="114" y="36"/>
                    <a:pt x="145" y="56"/>
                  </a:cubicBezTo>
                  <a:cubicBezTo>
                    <a:pt x="145" y="57"/>
                    <a:pt x="146" y="57"/>
                    <a:pt x="146" y="57"/>
                  </a:cubicBezTo>
                  <a:cubicBezTo>
                    <a:pt x="177" y="78"/>
                    <a:pt x="205" y="103"/>
                    <a:pt x="229" y="131"/>
                  </a:cubicBezTo>
                  <a:cubicBezTo>
                    <a:pt x="230" y="131"/>
                    <a:pt x="230" y="132"/>
                    <a:pt x="231" y="132"/>
                  </a:cubicBezTo>
                  <a:cubicBezTo>
                    <a:pt x="255" y="160"/>
                    <a:pt x="276" y="192"/>
                    <a:pt x="292" y="225"/>
                  </a:cubicBezTo>
                  <a:cubicBezTo>
                    <a:pt x="292" y="226"/>
                    <a:pt x="292" y="226"/>
                    <a:pt x="292" y="227"/>
                  </a:cubicBezTo>
                  <a:cubicBezTo>
                    <a:pt x="308" y="260"/>
                    <a:pt x="319" y="295"/>
                    <a:pt x="324" y="331"/>
                  </a:cubicBezTo>
                  <a:cubicBezTo>
                    <a:pt x="324" y="331"/>
                    <a:pt x="324" y="331"/>
                    <a:pt x="324" y="331"/>
                  </a:cubicBezTo>
                  <a:cubicBezTo>
                    <a:pt x="324" y="332"/>
                    <a:pt x="324" y="332"/>
                    <a:pt x="324" y="333"/>
                  </a:cubicBezTo>
                  <a:cubicBezTo>
                    <a:pt x="328" y="368"/>
                    <a:pt x="326" y="402"/>
                    <a:pt x="319" y="432"/>
                  </a:cubicBezTo>
                  <a:cubicBezTo>
                    <a:pt x="319" y="432"/>
                    <a:pt x="319" y="433"/>
                    <a:pt x="318" y="433"/>
                  </a:cubicBezTo>
                  <a:cubicBezTo>
                    <a:pt x="311" y="463"/>
                    <a:pt x="297" y="489"/>
                    <a:pt x="280" y="511"/>
                  </a:cubicBezTo>
                  <a:cubicBezTo>
                    <a:pt x="279" y="512"/>
                    <a:pt x="279" y="512"/>
                    <a:pt x="279" y="513"/>
                  </a:cubicBezTo>
                  <a:cubicBezTo>
                    <a:pt x="273" y="519"/>
                    <a:pt x="268" y="525"/>
                    <a:pt x="261" y="531"/>
                  </a:cubicBezTo>
                  <a:cubicBezTo>
                    <a:pt x="260" y="532"/>
                    <a:pt x="260" y="532"/>
                    <a:pt x="260" y="532"/>
                  </a:cubicBezTo>
                  <a:cubicBezTo>
                    <a:pt x="267" y="526"/>
                    <a:pt x="273" y="520"/>
                    <a:pt x="278" y="513"/>
                  </a:cubicBezTo>
                  <a:cubicBezTo>
                    <a:pt x="278" y="513"/>
                    <a:pt x="279" y="512"/>
                    <a:pt x="279" y="512"/>
                  </a:cubicBezTo>
                  <a:cubicBezTo>
                    <a:pt x="297" y="490"/>
                    <a:pt x="310" y="463"/>
                    <a:pt x="318" y="434"/>
                  </a:cubicBezTo>
                  <a:cubicBezTo>
                    <a:pt x="318" y="433"/>
                    <a:pt x="318" y="433"/>
                    <a:pt x="318" y="432"/>
                  </a:cubicBezTo>
                  <a:cubicBezTo>
                    <a:pt x="326" y="402"/>
                    <a:pt x="328" y="369"/>
                    <a:pt x="323" y="333"/>
                  </a:cubicBezTo>
                  <a:cubicBezTo>
                    <a:pt x="323" y="333"/>
                    <a:pt x="323" y="333"/>
                    <a:pt x="323" y="332"/>
                  </a:cubicBezTo>
                  <a:cubicBezTo>
                    <a:pt x="323" y="332"/>
                    <a:pt x="323" y="332"/>
                    <a:pt x="323" y="332"/>
                  </a:cubicBezTo>
                  <a:cubicBezTo>
                    <a:pt x="318" y="296"/>
                    <a:pt x="307" y="261"/>
                    <a:pt x="292" y="227"/>
                  </a:cubicBezTo>
                  <a:cubicBezTo>
                    <a:pt x="291" y="227"/>
                    <a:pt x="291" y="226"/>
                    <a:pt x="291" y="226"/>
                  </a:cubicBezTo>
                  <a:cubicBezTo>
                    <a:pt x="275" y="192"/>
                    <a:pt x="254" y="161"/>
                    <a:pt x="230" y="133"/>
                  </a:cubicBezTo>
                  <a:cubicBezTo>
                    <a:pt x="230" y="132"/>
                    <a:pt x="229" y="132"/>
                    <a:pt x="229" y="131"/>
                  </a:cubicBezTo>
                  <a:cubicBezTo>
                    <a:pt x="204" y="103"/>
                    <a:pt x="176" y="78"/>
                    <a:pt x="146" y="58"/>
                  </a:cubicBezTo>
                  <a:cubicBezTo>
                    <a:pt x="145" y="57"/>
                    <a:pt x="145" y="57"/>
                    <a:pt x="144" y="57"/>
                  </a:cubicBezTo>
                  <a:cubicBezTo>
                    <a:pt x="114" y="36"/>
                    <a:pt x="81" y="20"/>
                    <a:pt x="47" y="10"/>
                  </a:cubicBezTo>
                  <a:cubicBezTo>
                    <a:pt x="46" y="10"/>
                    <a:pt x="46" y="10"/>
                    <a:pt x="45" y="9"/>
                  </a:cubicBezTo>
                  <a:cubicBezTo>
                    <a:pt x="30" y="5"/>
                    <a:pt x="15" y="2"/>
                    <a:pt x="0" y="0"/>
                  </a:cubicBezTo>
                  <a:cubicBezTo>
                    <a:pt x="15" y="2"/>
                    <a:pt x="30" y="5"/>
                    <a:pt x="45" y="9"/>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4" name="Freeform 74"/>
            <p:cNvSpPr/>
            <p:nvPr/>
          </p:nvSpPr>
          <p:spPr bwMode="auto">
            <a:xfrm>
              <a:off x="5363504" y="3014609"/>
              <a:ext cx="443327" cy="1056187"/>
            </a:xfrm>
            <a:custGeom>
              <a:avLst/>
              <a:gdLst>
                <a:gd name="T0" fmla="*/ 13602 w 247"/>
                <a:gd name="T1" fmla="*/ 7496 h 589"/>
                <a:gd name="T2" fmla="*/ 13971 w 247"/>
                <a:gd name="T3" fmla="*/ 7496 h 589"/>
                <a:gd name="T4" fmla="*/ 43313 w 247"/>
                <a:gd name="T5" fmla="*/ 33653 h 589"/>
                <a:gd name="T6" fmla="*/ 43817 w 247"/>
                <a:gd name="T7" fmla="*/ 33993 h 589"/>
                <a:gd name="T8" fmla="*/ 69380 w 247"/>
                <a:gd name="T9" fmla="*/ 69559 h 589"/>
                <a:gd name="T10" fmla="*/ 69905 w 247"/>
                <a:gd name="T11" fmla="*/ 70452 h 589"/>
                <a:gd name="T12" fmla="*/ 88756 w 247"/>
                <a:gd name="T13" fmla="*/ 112260 h 589"/>
                <a:gd name="T14" fmla="*/ 89260 w 247"/>
                <a:gd name="T15" fmla="*/ 113129 h 589"/>
                <a:gd name="T16" fmla="*/ 99909 w 247"/>
                <a:gd name="T17" fmla="*/ 156989 h 589"/>
                <a:gd name="T18" fmla="*/ 99909 w 247"/>
                <a:gd name="T19" fmla="*/ 157358 h 589"/>
                <a:gd name="T20" fmla="*/ 99909 w 247"/>
                <a:gd name="T21" fmla="*/ 157703 h 589"/>
                <a:gd name="T22" fmla="*/ 100507 w 247"/>
                <a:gd name="T23" fmla="*/ 196717 h 589"/>
                <a:gd name="T24" fmla="*/ 99909 w 247"/>
                <a:gd name="T25" fmla="*/ 197470 h 589"/>
                <a:gd name="T26" fmla="*/ 89997 w 247"/>
                <a:gd name="T27" fmla="*/ 225680 h 589"/>
                <a:gd name="T28" fmla="*/ 89629 w 247"/>
                <a:gd name="T29" fmla="*/ 226261 h 589"/>
                <a:gd name="T30" fmla="*/ 72723 w 247"/>
                <a:gd name="T31" fmla="*/ 241330 h 589"/>
                <a:gd name="T32" fmla="*/ 72355 w 247"/>
                <a:gd name="T33" fmla="*/ 241330 h 589"/>
                <a:gd name="T34" fmla="*/ 89260 w 247"/>
                <a:gd name="T35" fmla="*/ 226261 h 589"/>
                <a:gd name="T36" fmla="*/ 89629 w 247"/>
                <a:gd name="T37" fmla="*/ 226261 h 589"/>
                <a:gd name="T38" fmla="*/ 99597 w 247"/>
                <a:gd name="T39" fmla="*/ 197470 h 589"/>
                <a:gd name="T40" fmla="*/ 99597 w 247"/>
                <a:gd name="T41" fmla="*/ 197085 h 589"/>
                <a:gd name="T42" fmla="*/ 99597 w 247"/>
                <a:gd name="T43" fmla="*/ 157703 h 589"/>
                <a:gd name="T44" fmla="*/ 99597 w 247"/>
                <a:gd name="T45" fmla="*/ 157358 h 589"/>
                <a:gd name="T46" fmla="*/ 99597 w 247"/>
                <a:gd name="T47" fmla="*/ 157358 h 589"/>
                <a:gd name="T48" fmla="*/ 88756 w 247"/>
                <a:gd name="T49" fmla="*/ 113129 h 589"/>
                <a:gd name="T50" fmla="*/ 88371 w 247"/>
                <a:gd name="T51" fmla="*/ 112260 h 589"/>
                <a:gd name="T52" fmla="*/ 69380 w 247"/>
                <a:gd name="T53" fmla="*/ 70452 h 589"/>
                <a:gd name="T54" fmla="*/ 69007 w 247"/>
                <a:gd name="T55" fmla="*/ 70084 h 589"/>
                <a:gd name="T56" fmla="*/ 43313 w 247"/>
                <a:gd name="T57" fmla="*/ 33993 h 589"/>
                <a:gd name="T58" fmla="*/ 42994 w 247"/>
                <a:gd name="T59" fmla="*/ 33653 h 589"/>
                <a:gd name="T60" fmla="*/ 13971 w 247"/>
                <a:gd name="T61" fmla="*/ 7496 h 589"/>
                <a:gd name="T62" fmla="*/ 13311 w 247"/>
                <a:gd name="T63" fmla="*/ 7496 h 589"/>
                <a:gd name="T64" fmla="*/ 0 w 247"/>
                <a:gd name="T65" fmla="*/ 0 h 589"/>
                <a:gd name="T66" fmla="*/ 13602 w 247"/>
                <a:gd name="T67" fmla="*/ 7496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7" h="589">
                  <a:moveTo>
                    <a:pt x="33" y="18"/>
                  </a:moveTo>
                  <a:cubicBezTo>
                    <a:pt x="33" y="18"/>
                    <a:pt x="33" y="18"/>
                    <a:pt x="34" y="18"/>
                  </a:cubicBezTo>
                  <a:cubicBezTo>
                    <a:pt x="58" y="35"/>
                    <a:pt x="82" y="56"/>
                    <a:pt x="105" y="82"/>
                  </a:cubicBezTo>
                  <a:cubicBezTo>
                    <a:pt x="105" y="82"/>
                    <a:pt x="106" y="83"/>
                    <a:pt x="106" y="83"/>
                  </a:cubicBezTo>
                  <a:cubicBezTo>
                    <a:pt x="128" y="109"/>
                    <a:pt x="149" y="138"/>
                    <a:pt x="168" y="170"/>
                  </a:cubicBezTo>
                  <a:cubicBezTo>
                    <a:pt x="168" y="171"/>
                    <a:pt x="168" y="171"/>
                    <a:pt x="169" y="172"/>
                  </a:cubicBezTo>
                  <a:cubicBezTo>
                    <a:pt x="187" y="204"/>
                    <a:pt x="203" y="238"/>
                    <a:pt x="215" y="274"/>
                  </a:cubicBezTo>
                  <a:cubicBezTo>
                    <a:pt x="216" y="274"/>
                    <a:pt x="216" y="275"/>
                    <a:pt x="216" y="276"/>
                  </a:cubicBezTo>
                  <a:cubicBezTo>
                    <a:pt x="228" y="311"/>
                    <a:pt x="237" y="347"/>
                    <a:pt x="242" y="383"/>
                  </a:cubicBezTo>
                  <a:cubicBezTo>
                    <a:pt x="242" y="383"/>
                    <a:pt x="242" y="384"/>
                    <a:pt x="242" y="384"/>
                  </a:cubicBezTo>
                  <a:cubicBezTo>
                    <a:pt x="242" y="384"/>
                    <a:pt x="242" y="384"/>
                    <a:pt x="242" y="385"/>
                  </a:cubicBezTo>
                  <a:cubicBezTo>
                    <a:pt x="247" y="421"/>
                    <a:pt x="247" y="453"/>
                    <a:pt x="243" y="480"/>
                  </a:cubicBezTo>
                  <a:cubicBezTo>
                    <a:pt x="242" y="481"/>
                    <a:pt x="242" y="481"/>
                    <a:pt x="242" y="482"/>
                  </a:cubicBezTo>
                  <a:cubicBezTo>
                    <a:pt x="238" y="509"/>
                    <a:pt x="230" y="533"/>
                    <a:pt x="218" y="551"/>
                  </a:cubicBezTo>
                  <a:cubicBezTo>
                    <a:pt x="218" y="551"/>
                    <a:pt x="217" y="552"/>
                    <a:pt x="217" y="552"/>
                  </a:cubicBezTo>
                  <a:cubicBezTo>
                    <a:pt x="206" y="569"/>
                    <a:pt x="193" y="581"/>
                    <a:pt x="176" y="589"/>
                  </a:cubicBezTo>
                  <a:cubicBezTo>
                    <a:pt x="175" y="589"/>
                    <a:pt x="175" y="589"/>
                    <a:pt x="175" y="589"/>
                  </a:cubicBezTo>
                  <a:cubicBezTo>
                    <a:pt x="192" y="582"/>
                    <a:pt x="205" y="569"/>
                    <a:pt x="216" y="552"/>
                  </a:cubicBezTo>
                  <a:cubicBezTo>
                    <a:pt x="216" y="552"/>
                    <a:pt x="217" y="552"/>
                    <a:pt x="217" y="552"/>
                  </a:cubicBezTo>
                  <a:cubicBezTo>
                    <a:pt x="228" y="533"/>
                    <a:pt x="237" y="510"/>
                    <a:pt x="241" y="482"/>
                  </a:cubicBezTo>
                  <a:cubicBezTo>
                    <a:pt x="241" y="482"/>
                    <a:pt x="241" y="481"/>
                    <a:pt x="241" y="481"/>
                  </a:cubicBezTo>
                  <a:cubicBezTo>
                    <a:pt x="245" y="453"/>
                    <a:pt x="246" y="421"/>
                    <a:pt x="241" y="385"/>
                  </a:cubicBezTo>
                  <a:cubicBezTo>
                    <a:pt x="241" y="385"/>
                    <a:pt x="241" y="385"/>
                    <a:pt x="241" y="384"/>
                  </a:cubicBezTo>
                  <a:cubicBezTo>
                    <a:pt x="241" y="384"/>
                    <a:pt x="241" y="384"/>
                    <a:pt x="241" y="384"/>
                  </a:cubicBezTo>
                  <a:cubicBezTo>
                    <a:pt x="236" y="348"/>
                    <a:pt x="227" y="312"/>
                    <a:pt x="215" y="276"/>
                  </a:cubicBezTo>
                  <a:cubicBezTo>
                    <a:pt x="215" y="276"/>
                    <a:pt x="214" y="275"/>
                    <a:pt x="214" y="274"/>
                  </a:cubicBezTo>
                  <a:cubicBezTo>
                    <a:pt x="202" y="239"/>
                    <a:pt x="186" y="204"/>
                    <a:pt x="168" y="172"/>
                  </a:cubicBezTo>
                  <a:cubicBezTo>
                    <a:pt x="167" y="172"/>
                    <a:pt x="167" y="171"/>
                    <a:pt x="167" y="171"/>
                  </a:cubicBezTo>
                  <a:cubicBezTo>
                    <a:pt x="148" y="139"/>
                    <a:pt x="128" y="109"/>
                    <a:pt x="105" y="83"/>
                  </a:cubicBezTo>
                  <a:cubicBezTo>
                    <a:pt x="105" y="83"/>
                    <a:pt x="105" y="82"/>
                    <a:pt x="104" y="82"/>
                  </a:cubicBezTo>
                  <a:cubicBezTo>
                    <a:pt x="82" y="56"/>
                    <a:pt x="58" y="35"/>
                    <a:pt x="34" y="18"/>
                  </a:cubicBezTo>
                  <a:cubicBezTo>
                    <a:pt x="33" y="18"/>
                    <a:pt x="33" y="18"/>
                    <a:pt x="32" y="18"/>
                  </a:cubicBezTo>
                  <a:cubicBezTo>
                    <a:pt x="22" y="11"/>
                    <a:pt x="11" y="5"/>
                    <a:pt x="0" y="0"/>
                  </a:cubicBezTo>
                  <a:cubicBezTo>
                    <a:pt x="11" y="5"/>
                    <a:pt x="22" y="11"/>
                    <a:pt x="33" y="18"/>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5" name="Freeform 75"/>
            <p:cNvSpPr/>
            <p:nvPr/>
          </p:nvSpPr>
          <p:spPr bwMode="auto">
            <a:xfrm>
              <a:off x="5363504" y="3014609"/>
              <a:ext cx="247474" cy="1095671"/>
            </a:xfrm>
            <a:custGeom>
              <a:avLst/>
              <a:gdLst>
                <a:gd name="T0" fmla="*/ 6104 w 138"/>
                <a:gd name="T1" fmla="*/ 9917 h 611"/>
                <a:gd name="T2" fmla="*/ 6629 w 138"/>
                <a:gd name="T3" fmla="*/ 9917 h 611"/>
                <a:gd name="T4" fmla="*/ 20526 w 138"/>
                <a:gd name="T5" fmla="*/ 40912 h 611"/>
                <a:gd name="T6" fmla="*/ 20826 w 138"/>
                <a:gd name="T7" fmla="*/ 41809 h 611"/>
                <a:gd name="T8" fmla="*/ 34065 w 138"/>
                <a:gd name="T9" fmla="*/ 81540 h 611"/>
                <a:gd name="T10" fmla="*/ 34065 w 138"/>
                <a:gd name="T11" fmla="*/ 82449 h 611"/>
                <a:gd name="T12" fmla="*/ 45531 w 138"/>
                <a:gd name="T13" fmla="*/ 127024 h 611"/>
                <a:gd name="T14" fmla="*/ 45531 w 138"/>
                <a:gd name="T15" fmla="*/ 127326 h 611"/>
                <a:gd name="T16" fmla="*/ 53351 w 138"/>
                <a:gd name="T17" fmla="*/ 172511 h 611"/>
                <a:gd name="T18" fmla="*/ 53351 w 138"/>
                <a:gd name="T19" fmla="*/ 173035 h 611"/>
                <a:gd name="T20" fmla="*/ 53351 w 138"/>
                <a:gd name="T21" fmla="*/ 173314 h 611"/>
                <a:gd name="T22" fmla="*/ 56648 w 138"/>
                <a:gd name="T23" fmla="*/ 211514 h 611"/>
                <a:gd name="T24" fmla="*/ 56648 w 138"/>
                <a:gd name="T25" fmla="*/ 211894 h 611"/>
                <a:gd name="T26" fmla="*/ 54588 w 138"/>
                <a:gd name="T27" fmla="*/ 237741 h 611"/>
                <a:gd name="T28" fmla="*/ 54220 w 138"/>
                <a:gd name="T29" fmla="*/ 238060 h 611"/>
                <a:gd name="T30" fmla="*/ 47591 w 138"/>
                <a:gd name="T31" fmla="*/ 249504 h 611"/>
                <a:gd name="T32" fmla="*/ 47591 w 138"/>
                <a:gd name="T33" fmla="*/ 250029 h 611"/>
                <a:gd name="T34" fmla="*/ 46429 w 138"/>
                <a:gd name="T35" fmla="*/ 250402 h 611"/>
                <a:gd name="T36" fmla="*/ 46429 w 138"/>
                <a:gd name="T37" fmla="*/ 250402 h 611"/>
                <a:gd name="T38" fmla="*/ 47301 w 138"/>
                <a:gd name="T39" fmla="*/ 250029 h 611"/>
                <a:gd name="T40" fmla="*/ 47591 w 138"/>
                <a:gd name="T41" fmla="*/ 250029 h 611"/>
                <a:gd name="T42" fmla="*/ 53696 w 138"/>
                <a:gd name="T43" fmla="*/ 238060 h 611"/>
                <a:gd name="T44" fmla="*/ 53696 w 138"/>
                <a:gd name="T45" fmla="*/ 237741 h 611"/>
                <a:gd name="T46" fmla="*/ 55777 w 138"/>
                <a:gd name="T47" fmla="*/ 212201 h 611"/>
                <a:gd name="T48" fmla="*/ 55777 w 138"/>
                <a:gd name="T49" fmla="*/ 211894 h 611"/>
                <a:gd name="T50" fmla="*/ 53036 w 138"/>
                <a:gd name="T51" fmla="*/ 173314 h 611"/>
                <a:gd name="T52" fmla="*/ 52441 w 138"/>
                <a:gd name="T53" fmla="*/ 173035 h 611"/>
                <a:gd name="T54" fmla="*/ 52441 w 138"/>
                <a:gd name="T55" fmla="*/ 173035 h 611"/>
                <a:gd name="T56" fmla="*/ 45153 w 138"/>
                <a:gd name="T57" fmla="*/ 127917 h 611"/>
                <a:gd name="T58" fmla="*/ 44667 w 138"/>
                <a:gd name="T59" fmla="*/ 127024 h 611"/>
                <a:gd name="T60" fmla="*/ 33696 w 138"/>
                <a:gd name="T61" fmla="*/ 82449 h 611"/>
                <a:gd name="T62" fmla="*/ 33696 w 138"/>
                <a:gd name="T63" fmla="*/ 81540 h 611"/>
                <a:gd name="T64" fmla="*/ 20526 w 138"/>
                <a:gd name="T65" fmla="*/ 41809 h 611"/>
                <a:gd name="T66" fmla="*/ 20146 w 138"/>
                <a:gd name="T67" fmla="*/ 41441 h 611"/>
                <a:gd name="T68" fmla="*/ 6104 w 138"/>
                <a:gd name="T69" fmla="*/ 10207 h 611"/>
                <a:gd name="T70" fmla="*/ 6104 w 138"/>
                <a:gd name="T71" fmla="*/ 9917 h 611"/>
                <a:gd name="T72" fmla="*/ 0 w 138"/>
                <a:gd name="T73" fmla="*/ 0 h 611"/>
                <a:gd name="T74" fmla="*/ 0 w 138"/>
                <a:gd name="T75" fmla="*/ 0 h 611"/>
                <a:gd name="T76" fmla="*/ 6104 w 138"/>
                <a:gd name="T77" fmla="*/ 9917 h 6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8" h="611">
                  <a:moveTo>
                    <a:pt x="15" y="24"/>
                  </a:moveTo>
                  <a:cubicBezTo>
                    <a:pt x="15" y="24"/>
                    <a:pt x="15" y="24"/>
                    <a:pt x="16" y="24"/>
                  </a:cubicBezTo>
                  <a:cubicBezTo>
                    <a:pt x="27" y="45"/>
                    <a:pt x="39" y="71"/>
                    <a:pt x="50" y="100"/>
                  </a:cubicBezTo>
                  <a:cubicBezTo>
                    <a:pt x="50" y="101"/>
                    <a:pt x="50" y="101"/>
                    <a:pt x="51" y="102"/>
                  </a:cubicBezTo>
                  <a:cubicBezTo>
                    <a:pt x="62" y="131"/>
                    <a:pt x="73" y="164"/>
                    <a:pt x="83" y="199"/>
                  </a:cubicBezTo>
                  <a:cubicBezTo>
                    <a:pt x="83" y="200"/>
                    <a:pt x="83" y="200"/>
                    <a:pt x="83" y="201"/>
                  </a:cubicBezTo>
                  <a:cubicBezTo>
                    <a:pt x="93" y="236"/>
                    <a:pt x="103" y="273"/>
                    <a:pt x="111" y="310"/>
                  </a:cubicBezTo>
                  <a:cubicBezTo>
                    <a:pt x="111" y="310"/>
                    <a:pt x="111" y="311"/>
                    <a:pt x="111" y="311"/>
                  </a:cubicBezTo>
                  <a:cubicBezTo>
                    <a:pt x="119" y="348"/>
                    <a:pt x="125" y="386"/>
                    <a:pt x="130" y="421"/>
                  </a:cubicBezTo>
                  <a:cubicBezTo>
                    <a:pt x="130" y="421"/>
                    <a:pt x="130" y="422"/>
                    <a:pt x="130" y="422"/>
                  </a:cubicBezTo>
                  <a:cubicBezTo>
                    <a:pt x="130" y="422"/>
                    <a:pt x="130" y="423"/>
                    <a:pt x="130" y="423"/>
                  </a:cubicBezTo>
                  <a:cubicBezTo>
                    <a:pt x="135" y="459"/>
                    <a:pt x="137" y="490"/>
                    <a:pt x="138" y="516"/>
                  </a:cubicBezTo>
                  <a:cubicBezTo>
                    <a:pt x="138" y="517"/>
                    <a:pt x="138" y="517"/>
                    <a:pt x="138" y="517"/>
                  </a:cubicBezTo>
                  <a:cubicBezTo>
                    <a:pt x="138" y="544"/>
                    <a:pt x="136" y="565"/>
                    <a:pt x="133" y="580"/>
                  </a:cubicBezTo>
                  <a:cubicBezTo>
                    <a:pt x="133" y="580"/>
                    <a:pt x="132" y="581"/>
                    <a:pt x="132" y="581"/>
                  </a:cubicBezTo>
                  <a:cubicBezTo>
                    <a:pt x="129" y="596"/>
                    <a:pt x="123" y="606"/>
                    <a:pt x="116" y="609"/>
                  </a:cubicBezTo>
                  <a:cubicBezTo>
                    <a:pt x="116" y="609"/>
                    <a:pt x="116" y="610"/>
                    <a:pt x="116" y="610"/>
                  </a:cubicBezTo>
                  <a:cubicBezTo>
                    <a:pt x="115" y="610"/>
                    <a:pt x="114" y="610"/>
                    <a:pt x="113" y="611"/>
                  </a:cubicBezTo>
                  <a:cubicBezTo>
                    <a:pt x="113" y="611"/>
                    <a:pt x="113" y="611"/>
                    <a:pt x="113" y="611"/>
                  </a:cubicBezTo>
                  <a:cubicBezTo>
                    <a:pt x="114" y="610"/>
                    <a:pt x="114" y="610"/>
                    <a:pt x="115" y="610"/>
                  </a:cubicBezTo>
                  <a:cubicBezTo>
                    <a:pt x="115" y="610"/>
                    <a:pt x="115" y="610"/>
                    <a:pt x="116" y="610"/>
                  </a:cubicBezTo>
                  <a:cubicBezTo>
                    <a:pt x="122" y="606"/>
                    <a:pt x="128" y="596"/>
                    <a:pt x="131" y="581"/>
                  </a:cubicBezTo>
                  <a:cubicBezTo>
                    <a:pt x="131" y="581"/>
                    <a:pt x="131" y="581"/>
                    <a:pt x="131" y="580"/>
                  </a:cubicBezTo>
                  <a:cubicBezTo>
                    <a:pt x="135" y="565"/>
                    <a:pt x="136" y="544"/>
                    <a:pt x="136" y="518"/>
                  </a:cubicBezTo>
                  <a:cubicBezTo>
                    <a:pt x="136" y="517"/>
                    <a:pt x="136" y="517"/>
                    <a:pt x="136" y="517"/>
                  </a:cubicBezTo>
                  <a:cubicBezTo>
                    <a:pt x="136" y="490"/>
                    <a:pt x="133" y="459"/>
                    <a:pt x="129" y="423"/>
                  </a:cubicBezTo>
                  <a:cubicBezTo>
                    <a:pt x="129" y="423"/>
                    <a:pt x="129" y="423"/>
                    <a:pt x="128" y="422"/>
                  </a:cubicBezTo>
                  <a:cubicBezTo>
                    <a:pt x="128" y="422"/>
                    <a:pt x="128" y="422"/>
                    <a:pt x="128" y="422"/>
                  </a:cubicBezTo>
                  <a:cubicBezTo>
                    <a:pt x="124" y="386"/>
                    <a:pt x="117" y="349"/>
                    <a:pt x="110" y="312"/>
                  </a:cubicBezTo>
                  <a:cubicBezTo>
                    <a:pt x="109" y="311"/>
                    <a:pt x="109" y="310"/>
                    <a:pt x="109" y="310"/>
                  </a:cubicBezTo>
                  <a:cubicBezTo>
                    <a:pt x="101" y="273"/>
                    <a:pt x="92" y="236"/>
                    <a:pt x="82" y="201"/>
                  </a:cubicBezTo>
                  <a:cubicBezTo>
                    <a:pt x="82" y="201"/>
                    <a:pt x="82" y="200"/>
                    <a:pt x="82" y="199"/>
                  </a:cubicBezTo>
                  <a:cubicBezTo>
                    <a:pt x="72" y="165"/>
                    <a:pt x="61" y="132"/>
                    <a:pt x="50" y="102"/>
                  </a:cubicBezTo>
                  <a:cubicBezTo>
                    <a:pt x="50" y="102"/>
                    <a:pt x="49" y="101"/>
                    <a:pt x="49" y="101"/>
                  </a:cubicBezTo>
                  <a:cubicBezTo>
                    <a:pt x="38" y="71"/>
                    <a:pt x="27" y="45"/>
                    <a:pt x="15" y="25"/>
                  </a:cubicBezTo>
                  <a:cubicBezTo>
                    <a:pt x="15" y="24"/>
                    <a:pt x="15" y="24"/>
                    <a:pt x="15" y="24"/>
                  </a:cubicBezTo>
                  <a:cubicBezTo>
                    <a:pt x="10" y="15"/>
                    <a:pt x="5" y="7"/>
                    <a:pt x="0" y="0"/>
                  </a:cubicBezTo>
                  <a:cubicBezTo>
                    <a:pt x="0" y="0"/>
                    <a:pt x="0" y="0"/>
                    <a:pt x="0" y="0"/>
                  </a:cubicBezTo>
                  <a:cubicBezTo>
                    <a:pt x="5" y="7"/>
                    <a:pt x="10" y="15"/>
                    <a:pt x="15" y="2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6" name="Freeform 76"/>
            <p:cNvSpPr/>
            <p:nvPr/>
          </p:nvSpPr>
          <p:spPr bwMode="auto">
            <a:xfrm>
              <a:off x="5333139" y="3014609"/>
              <a:ext cx="129051" cy="1110098"/>
            </a:xfrm>
            <a:custGeom>
              <a:avLst/>
              <a:gdLst>
                <a:gd name="T0" fmla="*/ 4845 w 72"/>
                <a:gd name="T1" fmla="*/ 10581 h 619"/>
                <a:gd name="T2" fmla="*/ 4477 w 72"/>
                <a:gd name="T3" fmla="*/ 11106 h 619"/>
                <a:gd name="T4" fmla="*/ 1237 w 72"/>
                <a:gd name="T5" fmla="*/ 45124 h 619"/>
                <a:gd name="T6" fmla="*/ 1237 w 72"/>
                <a:gd name="T7" fmla="*/ 45497 h 619"/>
                <a:gd name="T8" fmla="*/ 368 w 72"/>
                <a:gd name="T9" fmla="*/ 87314 h 619"/>
                <a:gd name="T10" fmla="*/ 368 w 72"/>
                <a:gd name="T11" fmla="*/ 88195 h 619"/>
                <a:gd name="T12" fmla="*/ 2420 w 72"/>
                <a:gd name="T13" fmla="*/ 133994 h 619"/>
                <a:gd name="T14" fmla="*/ 2420 w 72"/>
                <a:gd name="T15" fmla="*/ 134865 h 619"/>
                <a:gd name="T16" fmla="*/ 6897 w 72"/>
                <a:gd name="T17" fmla="*/ 180362 h 619"/>
                <a:gd name="T18" fmla="*/ 6897 w 72"/>
                <a:gd name="T19" fmla="*/ 180362 h 619"/>
                <a:gd name="T20" fmla="*/ 6897 w 72"/>
                <a:gd name="T21" fmla="*/ 181243 h 619"/>
                <a:gd name="T22" fmla="*/ 13151 w 72"/>
                <a:gd name="T23" fmla="*/ 218887 h 619"/>
                <a:gd name="T24" fmla="*/ 13491 w 72"/>
                <a:gd name="T25" fmla="*/ 219390 h 619"/>
                <a:gd name="T26" fmla="*/ 20754 w 72"/>
                <a:gd name="T27" fmla="*/ 243566 h 619"/>
                <a:gd name="T28" fmla="*/ 20754 w 72"/>
                <a:gd name="T29" fmla="*/ 243878 h 619"/>
                <a:gd name="T30" fmla="*/ 28248 w 72"/>
                <a:gd name="T31" fmla="*/ 253802 h 619"/>
                <a:gd name="T32" fmla="*/ 28248 w 72"/>
                <a:gd name="T33" fmla="*/ 253802 h 619"/>
                <a:gd name="T34" fmla="*/ 29429 w 72"/>
                <a:gd name="T35" fmla="*/ 253802 h 619"/>
                <a:gd name="T36" fmla="*/ 29117 w 72"/>
                <a:gd name="T37" fmla="*/ 253802 h 619"/>
                <a:gd name="T38" fmla="*/ 27880 w 72"/>
                <a:gd name="T39" fmla="*/ 253802 h 619"/>
                <a:gd name="T40" fmla="*/ 27880 w 72"/>
                <a:gd name="T41" fmla="*/ 253802 h 619"/>
                <a:gd name="T42" fmla="*/ 20114 w 72"/>
                <a:gd name="T43" fmla="*/ 243878 h 619"/>
                <a:gd name="T44" fmla="*/ 20114 w 72"/>
                <a:gd name="T45" fmla="*/ 243566 h 619"/>
                <a:gd name="T46" fmla="*/ 12623 w 72"/>
                <a:gd name="T47" fmla="*/ 219390 h 619"/>
                <a:gd name="T48" fmla="*/ 12623 w 72"/>
                <a:gd name="T49" fmla="*/ 218887 h 619"/>
                <a:gd name="T50" fmla="*/ 6094 w 72"/>
                <a:gd name="T51" fmla="*/ 181243 h 619"/>
                <a:gd name="T52" fmla="*/ 6094 w 72"/>
                <a:gd name="T53" fmla="*/ 180362 h 619"/>
                <a:gd name="T54" fmla="*/ 6094 w 72"/>
                <a:gd name="T55" fmla="*/ 180362 h 619"/>
                <a:gd name="T56" fmla="*/ 1556 w 72"/>
                <a:gd name="T57" fmla="*/ 134865 h 619"/>
                <a:gd name="T58" fmla="*/ 1556 w 72"/>
                <a:gd name="T59" fmla="*/ 133994 h 619"/>
                <a:gd name="T60" fmla="*/ 0 w 72"/>
                <a:gd name="T61" fmla="*/ 88195 h 619"/>
                <a:gd name="T62" fmla="*/ 0 w 72"/>
                <a:gd name="T63" fmla="*/ 87314 h 619"/>
                <a:gd name="T64" fmla="*/ 869 w 72"/>
                <a:gd name="T65" fmla="*/ 45497 h 619"/>
                <a:gd name="T66" fmla="*/ 869 w 72"/>
                <a:gd name="T67" fmla="*/ 45124 h 619"/>
                <a:gd name="T68" fmla="*/ 4477 w 72"/>
                <a:gd name="T69" fmla="*/ 11106 h 619"/>
                <a:gd name="T70" fmla="*/ 4477 w 72"/>
                <a:gd name="T71" fmla="*/ 10581 h 619"/>
                <a:gd name="T72" fmla="*/ 6897 w 72"/>
                <a:gd name="T73" fmla="*/ 0 h 619"/>
                <a:gd name="T74" fmla="*/ 4845 w 72"/>
                <a:gd name="T75" fmla="*/ 10581 h 6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 h="619">
                  <a:moveTo>
                    <a:pt x="12" y="26"/>
                  </a:moveTo>
                  <a:cubicBezTo>
                    <a:pt x="12" y="27"/>
                    <a:pt x="11" y="27"/>
                    <a:pt x="11" y="27"/>
                  </a:cubicBezTo>
                  <a:cubicBezTo>
                    <a:pt x="8" y="50"/>
                    <a:pt x="5" y="78"/>
                    <a:pt x="3" y="110"/>
                  </a:cubicBezTo>
                  <a:cubicBezTo>
                    <a:pt x="3" y="110"/>
                    <a:pt x="3" y="110"/>
                    <a:pt x="3" y="111"/>
                  </a:cubicBezTo>
                  <a:cubicBezTo>
                    <a:pt x="1" y="142"/>
                    <a:pt x="1" y="177"/>
                    <a:pt x="1" y="213"/>
                  </a:cubicBezTo>
                  <a:cubicBezTo>
                    <a:pt x="1" y="214"/>
                    <a:pt x="1" y="214"/>
                    <a:pt x="1" y="215"/>
                  </a:cubicBezTo>
                  <a:cubicBezTo>
                    <a:pt x="2" y="251"/>
                    <a:pt x="3" y="289"/>
                    <a:pt x="6" y="327"/>
                  </a:cubicBezTo>
                  <a:cubicBezTo>
                    <a:pt x="6" y="327"/>
                    <a:pt x="6" y="328"/>
                    <a:pt x="6" y="329"/>
                  </a:cubicBezTo>
                  <a:cubicBezTo>
                    <a:pt x="8" y="366"/>
                    <a:pt x="12" y="404"/>
                    <a:pt x="17" y="440"/>
                  </a:cubicBezTo>
                  <a:cubicBezTo>
                    <a:pt x="17" y="440"/>
                    <a:pt x="17" y="440"/>
                    <a:pt x="17" y="440"/>
                  </a:cubicBezTo>
                  <a:cubicBezTo>
                    <a:pt x="17" y="441"/>
                    <a:pt x="17" y="441"/>
                    <a:pt x="17" y="442"/>
                  </a:cubicBezTo>
                  <a:cubicBezTo>
                    <a:pt x="21" y="477"/>
                    <a:pt x="27" y="508"/>
                    <a:pt x="32" y="534"/>
                  </a:cubicBezTo>
                  <a:cubicBezTo>
                    <a:pt x="33" y="534"/>
                    <a:pt x="33" y="534"/>
                    <a:pt x="33" y="535"/>
                  </a:cubicBezTo>
                  <a:cubicBezTo>
                    <a:pt x="38" y="560"/>
                    <a:pt x="44" y="580"/>
                    <a:pt x="51" y="594"/>
                  </a:cubicBezTo>
                  <a:cubicBezTo>
                    <a:pt x="51" y="594"/>
                    <a:pt x="51" y="595"/>
                    <a:pt x="51" y="595"/>
                  </a:cubicBezTo>
                  <a:cubicBezTo>
                    <a:pt x="57" y="609"/>
                    <a:pt x="63" y="617"/>
                    <a:pt x="69" y="619"/>
                  </a:cubicBezTo>
                  <a:cubicBezTo>
                    <a:pt x="69" y="619"/>
                    <a:pt x="69" y="619"/>
                    <a:pt x="69" y="619"/>
                  </a:cubicBezTo>
                  <a:cubicBezTo>
                    <a:pt x="70" y="619"/>
                    <a:pt x="71" y="619"/>
                    <a:pt x="72" y="619"/>
                  </a:cubicBezTo>
                  <a:cubicBezTo>
                    <a:pt x="71" y="619"/>
                    <a:pt x="71" y="619"/>
                    <a:pt x="71" y="619"/>
                  </a:cubicBezTo>
                  <a:cubicBezTo>
                    <a:pt x="70" y="619"/>
                    <a:pt x="69" y="619"/>
                    <a:pt x="68" y="619"/>
                  </a:cubicBezTo>
                  <a:cubicBezTo>
                    <a:pt x="68" y="619"/>
                    <a:pt x="68" y="619"/>
                    <a:pt x="68" y="619"/>
                  </a:cubicBezTo>
                  <a:cubicBezTo>
                    <a:pt x="62" y="617"/>
                    <a:pt x="56" y="609"/>
                    <a:pt x="49" y="595"/>
                  </a:cubicBezTo>
                  <a:cubicBezTo>
                    <a:pt x="49" y="595"/>
                    <a:pt x="49" y="595"/>
                    <a:pt x="49" y="594"/>
                  </a:cubicBezTo>
                  <a:cubicBezTo>
                    <a:pt x="43" y="580"/>
                    <a:pt x="37" y="560"/>
                    <a:pt x="31" y="535"/>
                  </a:cubicBezTo>
                  <a:cubicBezTo>
                    <a:pt x="31" y="534"/>
                    <a:pt x="31" y="534"/>
                    <a:pt x="31" y="534"/>
                  </a:cubicBezTo>
                  <a:cubicBezTo>
                    <a:pt x="25" y="508"/>
                    <a:pt x="20" y="477"/>
                    <a:pt x="15" y="442"/>
                  </a:cubicBezTo>
                  <a:cubicBezTo>
                    <a:pt x="15" y="441"/>
                    <a:pt x="15" y="441"/>
                    <a:pt x="15" y="440"/>
                  </a:cubicBezTo>
                  <a:cubicBezTo>
                    <a:pt x="15" y="440"/>
                    <a:pt x="15" y="440"/>
                    <a:pt x="15" y="440"/>
                  </a:cubicBezTo>
                  <a:cubicBezTo>
                    <a:pt x="10" y="404"/>
                    <a:pt x="7" y="366"/>
                    <a:pt x="4" y="329"/>
                  </a:cubicBezTo>
                  <a:cubicBezTo>
                    <a:pt x="4" y="328"/>
                    <a:pt x="4" y="328"/>
                    <a:pt x="4" y="327"/>
                  </a:cubicBezTo>
                  <a:cubicBezTo>
                    <a:pt x="2" y="289"/>
                    <a:pt x="0" y="251"/>
                    <a:pt x="0" y="215"/>
                  </a:cubicBezTo>
                  <a:cubicBezTo>
                    <a:pt x="0" y="214"/>
                    <a:pt x="0" y="214"/>
                    <a:pt x="0" y="213"/>
                  </a:cubicBezTo>
                  <a:cubicBezTo>
                    <a:pt x="0" y="177"/>
                    <a:pt x="0" y="142"/>
                    <a:pt x="2" y="111"/>
                  </a:cubicBezTo>
                  <a:cubicBezTo>
                    <a:pt x="2" y="111"/>
                    <a:pt x="2" y="110"/>
                    <a:pt x="2" y="110"/>
                  </a:cubicBezTo>
                  <a:cubicBezTo>
                    <a:pt x="4" y="78"/>
                    <a:pt x="7" y="50"/>
                    <a:pt x="11" y="27"/>
                  </a:cubicBezTo>
                  <a:cubicBezTo>
                    <a:pt x="11" y="27"/>
                    <a:pt x="11" y="27"/>
                    <a:pt x="11" y="26"/>
                  </a:cubicBezTo>
                  <a:cubicBezTo>
                    <a:pt x="13" y="17"/>
                    <a:pt x="15" y="8"/>
                    <a:pt x="17" y="0"/>
                  </a:cubicBezTo>
                  <a:cubicBezTo>
                    <a:pt x="15" y="8"/>
                    <a:pt x="13" y="17"/>
                    <a:pt x="12" y="26"/>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7" name="Freeform 77"/>
            <p:cNvSpPr/>
            <p:nvPr/>
          </p:nvSpPr>
          <p:spPr bwMode="auto">
            <a:xfrm>
              <a:off x="5126658" y="3014609"/>
              <a:ext cx="236846" cy="1102505"/>
            </a:xfrm>
            <a:custGeom>
              <a:avLst/>
              <a:gdLst>
                <a:gd name="T0" fmla="*/ 44108 w 132"/>
                <a:gd name="T1" fmla="*/ 10568 h 615"/>
                <a:gd name="T2" fmla="*/ 43760 w 132"/>
                <a:gd name="T3" fmla="*/ 11092 h 615"/>
                <a:gd name="T4" fmla="*/ 23532 w 132"/>
                <a:gd name="T5" fmla="*/ 43813 h 615"/>
                <a:gd name="T6" fmla="*/ 23532 w 132"/>
                <a:gd name="T7" fmla="*/ 44153 h 615"/>
                <a:gd name="T8" fmla="*/ 9083 w 132"/>
                <a:gd name="T9" fmla="*/ 85385 h 615"/>
                <a:gd name="T10" fmla="*/ 8705 w 132"/>
                <a:gd name="T11" fmla="*/ 86284 h 615"/>
                <a:gd name="T12" fmla="*/ 1558 w 132"/>
                <a:gd name="T13" fmla="*/ 131617 h 615"/>
                <a:gd name="T14" fmla="*/ 1558 w 132"/>
                <a:gd name="T15" fmla="*/ 132120 h 615"/>
                <a:gd name="T16" fmla="*/ 2971 w 132"/>
                <a:gd name="T17" fmla="*/ 177550 h 615"/>
                <a:gd name="T18" fmla="*/ 2971 w 132"/>
                <a:gd name="T19" fmla="*/ 177890 h 615"/>
                <a:gd name="T20" fmla="*/ 2971 w 132"/>
                <a:gd name="T21" fmla="*/ 178197 h 615"/>
                <a:gd name="T22" fmla="*/ 12771 w 132"/>
                <a:gd name="T23" fmla="*/ 215977 h 615"/>
                <a:gd name="T24" fmla="*/ 12771 w 132"/>
                <a:gd name="T25" fmla="*/ 216346 h 615"/>
                <a:gd name="T26" fmla="*/ 29274 w 132"/>
                <a:gd name="T27" fmla="*/ 241273 h 615"/>
                <a:gd name="T28" fmla="*/ 29642 w 132"/>
                <a:gd name="T29" fmla="*/ 241641 h 615"/>
                <a:gd name="T30" fmla="*/ 48979 w 132"/>
                <a:gd name="T31" fmla="*/ 251458 h 615"/>
                <a:gd name="T32" fmla="*/ 48632 w 132"/>
                <a:gd name="T33" fmla="*/ 251458 h 615"/>
                <a:gd name="T34" fmla="*/ 28773 w 132"/>
                <a:gd name="T35" fmla="*/ 241273 h 615"/>
                <a:gd name="T36" fmla="*/ 28773 w 132"/>
                <a:gd name="T37" fmla="*/ 241273 h 615"/>
                <a:gd name="T38" fmla="*/ 12385 w 132"/>
                <a:gd name="T39" fmla="*/ 216346 h 615"/>
                <a:gd name="T40" fmla="*/ 12017 w 132"/>
                <a:gd name="T41" fmla="*/ 215977 h 615"/>
                <a:gd name="T42" fmla="*/ 2430 w 132"/>
                <a:gd name="T43" fmla="*/ 178197 h 615"/>
                <a:gd name="T44" fmla="*/ 2430 w 132"/>
                <a:gd name="T45" fmla="*/ 177890 h 615"/>
                <a:gd name="T46" fmla="*/ 2061 w 132"/>
                <a:gd name="T47" fmla="*/ 177550 h 615"/>
                <a:gd name="T48" fmla="*/ 1257 w 132"/>
                <a:gd name="T49" fmla="*/ 132120 h 615"/>
                <a:gd name="T50" fmla="*/ 1257 w 132"/>
                <a:gd name="T51" fmla="*/ 131301 h 615"/>
                <a:gd name="T52" fmla="*/ 8173 w 132"/>
                <a:gd name="T53" fmla="*/ 85909 h 615"/>
                <a:gd name="T54" fmla="*/ 8705 w 132"/>
                <a:gd name="T55" fmla="*/ 85385 h 615"/>
                <a:gd name="T56" fmla="*/ 23001 w 132"/>
                <a:gd name="T57" fmla="*/ 44153 h 615"/>
                <a:gd name="T58" fmla="*/ 23001 w 132"/>
                <a:gd name="T59" fmla="*/ 43813 h 615"/>
                <a:gd name="T60" fmla="*/ 43760 w 132"/>
                <a:gd name="T61" fmla="*/ 11092 h 615"/>
                <a:gd name="T62" fmla="*/ 44108 w 132"/>
                <a:gd name="T63" fmla="*/ 10185 h 615"/>
                <a:gd name="T64" fmla="*/ 54366 w 132"/>
                <a:gd name="T65" fmla="*/ 0 h 615"/>
                <a:gd name="T66" fmla="*/ 54366 w 132"/>
                <a:gd name="T67" fmla="*/ 0 h 615"/>
                <a:gd name="T68" fmla="*/ 44108 w 132"/>
                <a:gd name="T69" fmla="*/ 10568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615">
                  <a:moveTo>
                    <a:pt x="107" y="26"/>
                  </a:moveTo>
                  <a:cubicBezTo>
                    <a:pt x="107" y="26"/>
                    <a:pt x="106" y="26"/>
                    <a:pt x="106" y="27"/>
                  </a:cubicBezTo>
                  <a:cubicBezTo>
                    <a:pt x="88" y="49"/>
                    <a:pt x="71" y="76"/>
                    <a:pt x="57" y="107"/>
                  </a:cubicBezTo>
                  <a:cubicBezTo>
                    <a:pt x="57" y="107"/>
                    <a:pt x="57" y="108"/>
                    <a:pt x="57" y="108"/>
                  </a:cubicBezTo>
                  <a:cubicBezTo>
                    <a:pt x="42" y="139"/>
                    <a:pt x="31" y="173"/>
                    <a:pt x="22" y="209"/>
                  </a:cubicBezTo>
                  <a:cubicBezTo>
                    <a:pt x="22" y="210"/>
                    <a:pt x="22" y="210"/>
                    <a:pt x="21" y="211"/>
                  </a:cubicBezTo>
                  <a:cubicBezTo>
                    <a:pt x="13" y="247"/>
                    <a:pt x="7" y="284"/>
                    <a:pt x="4" y="322"/>
                  </a:cubicBezTo>
                  <a:cubicBezTo>
                    <a:pt x="4" y="322"/>
                    <a:pt x="4" y="323"/>
                    <a:pt x="4" y="323"/>
                  </a:cubicBezTo>
                  <a:cubicBezTo>
                    <a:pt x="2" y="361"/>
                    <a:pt x="2" y="398"/>
                    <a:pt x="7" y="434"/>
                  </a:cubicBezTo>
                  <a:cubicBezTo>
                    <a:pt x="7" y="434"/>
                    <a:pt x="7" y="435"/>
                    <a:pt x="7" y="435"/>
                  </a:cubicBezTo>
                  <a:cubicBezTo>
                    <a:pt x="7" y="435"/>
                    <a:pt x="7" y="436"/>
                    <a:pt x="7" y="436"/>
                  </a:cubicBezTo>
                  <a:cubicBezTo>
                    <a:pt x="12" y="472"/>
                    <a:pt x="20" y="503"/>
                    <a:pt x="31" y="528"/>
                  </a:cubicBezTo>
                  <a:cubicBezTo>
                    <a:pt x="31" y="529"/>
                    <a:pt x="31" y="529"/>
                    <a:pt x="31" y="529"/>
                  </a:cubicBezTo>
                  <a:cubicBezTo>
                    <a:pt x="42" y="555"/>
                    <a:pt x="55" y="575"/>
                    <a:pt x="71" y="590"/>
                  </a:cubicBezTo>
                  <a:cubicBezTo>
                    <a:pt x="71" y="590"/>
                    <a:pt x="71" y="590"/>
                    <a:pt x="72" y="591"/>
                  </a:cubicBezTo>
                  <a:cubicBezTo>
                    <a:pt x="86" y="604"/>
                    <a:pt x="102" y="613"/>
                    <a:pt x="119" y="615"/>
                  </a:cubicBezTo>
                  <a:cubicBezTo>
                    <a:pt x="118" y="615"/>
                    <a:pt x="118" y="615"/>
                    <a:pt x="118" y="615"/>
                  </a:cubicBezTo>
                  <a:cubicBezTo>
                    <a:pt x="101" y="612"/>
                    <a:pt x="85" y="604"/>
                    <a:pt x="70" y="590"/>
                  </a:cubicBezTo>
                  <a:cubicBezTo>
                    <a:pt x="70" y="590"/>
                    <a:pt x="70" y="590"/>
                    <a:pt x="70" y="590"/>
                  </a:cubicBezTo>
                  <a:cubicBezTo>
                    <a:pt x="54" y="575"/>
                    <a:pt x="41" y="555"/>
                    <a:pt x="30" y="529"/>
                  </a:cubicBezTo>
                  <a:cubicBezTo>
                    <a:pt x="30" y="529"/>
                    <a:pt x="29" y="528"/>
                    <a:pt x="29" y="528"/>
                  </a:cubicBezTo>
                  <a:cubicBezTo>
                    <a:pt x="19" y="502"/>
                    <a:pt x="10" y="471"/>
                    <a:pt x="6" y="436"/>
                  </a:cubicBezTo>
                  <a:cubicBezTo>
                    <a:pt x="6" y="435"/>
                    <a:pt x="6" y="435"/>
                    <a:pt x="6" y="435"/>
                  </a:cubicBezTo>
                  <a:cubicBezTo>
                    <a:pt x="5" y="434"/>
                    <a:pt x="5" y="434"/>
                    <a:pt x="5" y="434"/>
                  </a:cubicBezTo>
                  <a:cubicBezTo>
                    <a:pt x="1" y="398"/>
                    <a:pt x="0" y="361"/>
                    <a:pt x="3" y="323"/>
                  </a:cubicBezTo>
                  <a:cubicBezTo>
                    <a:pt x="3" y="323"/>
                    <a:pt x="3" y="322"/>
                    <a:pt x="3" y="321"/>
                  </a:cubicBezTo>
                  <a:cubicBezTo>
                    <a:pt x="5" y="284"/>
                    <a:pt x="11" y="246"/>
                    <a:pt x="20" y="210"/>
                  </a:cubicBezTo>
                  <a:cubicBezTo>
                    <a:pt x="20" y="210"/>
                    <a:pt x="21" y="209"/>
                    <a:pt x="21" y="209"/>
                  </a:cubicBezTo>
                  <a:cubicBezTo>
                    <a:pt x="30" y="173"/>
                    <a:pt x="42" y="139"/>
                    <a:pt x="56" y="108"/>
                  </a:cubicBezTo>
                  <a:cubicBezTo>
                    <a:pt x="56" y="108"/>
                    <a:pt x="56" y="107"/>
                    <a:pt x="56" y="107"/>
                  </a:cubicBezTo>
                  <a:cubicBezTo>
                    <a:pt x="71" y="76"/>
                    <a:pt x="87" y="49"/>
                    <a:pt x="106" y="27"/>
                  </a:cubicBezTo>
                  <a:cubicBezTo>
                    <a:pt x="106" y="26"/>
                    <a:pt x="107" y="26"/>
                    <a:pt x="107" y="25"/>
                  </a:cubicBezTo>
                  <a:cubicBezTo>
                    <a:pt x="115" y="16"/>
                    <a:pt x="123" y="7"/>
                    <a:pt x="132" y="0"/>
                  </a:cubicBezTo>
                  <a:cubicBezTo>
                    <a:pt x="132" y="0"/>
                    <a:pt x="132" y="0"/>
                    <a:pt x="132" y="0"/>
                  </a:cubicBezTo>
                  <a:cubicBezTo>
                    <a:pt x="123" y="7"/>
                    <a:pt x="115" y="16"/>
                    <a:pt x="107" y="26"/>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8" name="Freeform 78"/>
            <p:cNvSpPr/>
            <p:nvPr/>
          </p:nvSpPr>
          <p:spPr bwMode="auto">
            <a:xfrm>
              <a:off x="4958133" y="3014609"/>
              <a:ext cx="405371" cy="1052391"/>
            </a:xfrm>
            <a:custGeom>
              <a:avLst/>
              <a:gdLst>
                <a:gd name="T0" fmla="*/ 76364 w 226"/>
                <a:gd name="T1" fmla="*/ 8675 h 587"/>
                <a:gd name="T2" fmla="*/ 76090 w 226"/>
                <a:gd name="T3" fmla="*/ 9015 h 587"/>
                <a:gd name="T4" fmla="*/ 43178 w 226"/>
                <a:gd name="T5" fmla="*/ 38067 h 587"/>
                <a:gd name="T6" fmla="*/ 42269 w 226"/>
                <a:gd name="T7" fmla="*/ 38820 h 587"/>
                <a:gd name="T8" fmla="*/ 18111 w 226"/>
                <a:gd name="T9" fmla="*/ 76903 h 587"/>
                <a:gd name="T10" fmla="*/ 17731 w 226"/>
                <a:gd name="T11" fmla="*/ 77795 h 587"/>
                <a:gd name="T12" fmla="*/ 3679 w 226"/>
                <a:gd name="T13" fmla="*/ 121090 h 587"/>
                <a:gd name="T14" fmla="*/ 3679 w 226"/>
                <a:gd name="T15" fmla="*/ 121458 h 587"/>
                <a:gd name="T16" fmla="*/ 2429 w 226"/>
                <a:gd name="T17" fmla="*/ 166504 h 587"/>
                <a:gd name="T18" fmla="*/ 2429 w 226"/>
                <a:gd name="T19" fmla="*/ 166504 h 587"/>
                <a:gd name="T20" fmla="*/ 2429 w 226"/>
                <a:gd name="T21" fmla="*/ 166873 h 587"/>
                <a:gd name="T22" fmla="*/ 14801 w 226"/>
                <a:gd name="T23" fmla="*/ 205352 h 587"/>
                <a:gd name="T24" fmla="*/ 14801 w 226"/>
                <a:gd name="T25" fmla="*/ 206221 h 587"/>
                <a:gd name="T26" fmla="*/ 37779 w 226"/>
                <a:gd name="T27" fmla="*/ 232709 h 587"/>
                <a:gd name="T28" fmla="*/ 38311 w 226"/>
                <a:gd name="T29" fmla="*/ 233233 h 587"/>
                <a:gd name="T30" fmla="*/ 50090 w 226"/>
                <a:gd name="T31" fmla="*/ 240196 h 587"/>
                <a:gd name="T32" fmla="*/ 49404 w 226"/>
                <a:gd name="T33" fmla="*/ 239828 h 587"/>
                <a:gd name="T34" fmla="*/ 38311 w 226"/>
                <a:gd name="T35" fmla="*/ 232709 h 587"/>
                <a:gd name="T36" fmla="*/ 37779 w 226"/>
                <a:gd name="T37" fmla="*/ 232709 h 587"/>
                <a:gd name="T38" fmla="*/ 14432 w 226"/>
                <a:gd name="T39" fmla="*/ 205853 h 587"/>
                <a:gd name="T40" fmla="*/ 14432 w 226"/>
                <a:gd name="T41" fmla="*/ 205352 h 587"/>
                <a:gd name="T42" fmla="*/ 2060 w 226"/>
                <a:gd name="T43" fmla="*/ 166873 h 587"/>
                <a:gd name="T44" fmla="*/ 2060 w 226"/>
                <a:gd name="T45" fmla="*/ 166504 h 587"/>
                <a:gd name="T46" fmla="*/ 2060 w 226"/>
                <a:gd name="T47" fmla="*/ 166164 h 587"/>
                <a:gd name="T48" fmla="*/ 3299 w 226"/>
                <a:gd name="T49" fmla="*/ 121458 h 587"/>
                <a:gd name="T50" fmla="*/ 3299 w 226"/>
                <a:gd name="T51" fmla="*/ 120778 h 587"/>
                <a:gd name="T52" fmla="*/ 17239 w 226"/>
                <a:gd name="T53" fmla="*/ 77271 h 587"/>
                <a:gd name="T54" fmla="*/ 17731 w 226"/>
                <a:gd name="T55" fmla="*/ 76903 h 587"/>
                <a:gd name="T56" fmla="*/ 42269 w 226"/>
                <a:gd name="T57" fmla="*/ 38451 h 587"/>
                <a:gd name="T58" fmla="*/ 42793 w 226"/>
                <a:gd name="T59" fmla="*/ 38067 h 587"/>
                <a:gd name="T60" fmla="*/ 76090 w 226"/>
                <a:gd name="T61" fmla="*/ 9015 h 587"/>
                <a:gd name="T62" fmla="*/ 76364 w 226"/>
                <a:gd name="T63" fmla="*/ 8675 h 587"/>
                <a:gd name="T64" fmla="*/ 92951 w 226"/>
                <a:gd name="T65" fmla="*/ 0 h 587"/>
                <a:gd name="T66" fmla="*/ 76364 w 226"/>
                <a:gd name="T67" fmla="*/ 8675 h 5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587">
                  <a:moveTo>
                    <a:pt x="186" y="21"/>
                  </a:moveTo>
                  <a:cubicBezTo>
                    <a:pt x="186" y="21"/>
                    <a:pt x="185" y="22"/>
                    <a:pt x="185" y="22"/>
                  </a:cubicBezTo>
                  <a:cubicBezTo>
                    <a:pt x="155" y="41"/>
                    <a:pt x="128" y="65"/>
                    <a:pt x="105" y="93"/>
                  </a:cubicBezTo>
                  <a:cubicBezTo>
                    <a:pt x="104" y="94"/>
                    <a:pt x="104" y="94"/>
                    <a:pt x="103" y="95"/>
                  </a:cubicBezTo>
                  <a:cubicBezTo>
                    <a:pt x="80" y="123"/>
                    <a:pt x="60" y="154"/>
                    <a:pt x="44" y="188"/>
                  </a:cubicBezTo>
                  <a:cubicBezTo>
                    <a:pt x="44" y="189"/>
                    <a:pt x="43" y="189"/>
                    <a:pt x="43" y="190"/>
                  </a:cubicBezTo>
                  <a:cubicBezTo>
                    <a:pt x="27" y="223"/>
                    <a:pt x="16" y="259"/>
                    <a:pt x="9" y="296"/>
                  </a:cubicBezTo>
                  <a:cubicBezTo>
                    <a:pt x="9" y="296"/>
                    <a:pt x="9" y="297"/>
                    <a:pt x="9" y="297"/>
                  </a:cubicBezTo>
                  <a:cubicBezTo>
                    <a:pt x="2" y="334"/>
                    <a:pt x="1" y="371"/>
                    <a:pt x="6" y="407"/>
                  </a:cubicBezTo>
                  <a:cubicBezTo>
                    <a:pt x="6" y="407"/>
                    <a:pt x="6" y="407"/>
                    <a:pt x="6" y="407"/>
                  </a:cubicBezTo>
                  <a:cubicBezTo>
                    <a:pt x="6" y="407"/>
                    <a:pt x="6" y="408"/>
                    <a:pt x="6" y="408"/>
                  </a:cubicBezTo>
                  <a:cubicBezTo>
                    <a:pt x="11" y="444"/>
                    <a:pt x="21" y="476"/>
                    <a:pt x="36" y="502"/>
                  </a:cubicBezTo>
                  <a:cubicBezTo>
                    <a:pt x="36" y="503"/>
                    <a:pt x="36" y="503"/>
                    <a:pt x="36" y="504"/>
                  </a:cubicBezTo>
                  <a:cubicBezTo>
                    <a:pt x="51" y="530"/>
                    <a:pt x="70" y="552"/>
                    <a:pt x="92" y="569"/>
                  </a:cubicBezTo>
                  <a:cubicBezTo>
                    <a:pt x="93" y="569"/>
                    <a:pt x="93" y="569"/>
                    <a:pt x="93" y="570"/>
                  </a:cubicBezTo>
                  <a:cubicBezTo>
                    <a:pt x="102" y="576"/>
                    <a:pt x="112" y="582"/>
                    <a:pt x="122" y="587"/>
                  </a:cubicBezTo>
                  <a:cubicBezTo>
                    <a:pt x="120" y="586"/>
                    <a:pt x="120" y="586"/>
                    <a:pt x="120" y="586"/>
                  </a:cubicBezTo>
                  <a:cubicBezTo>
                    <a:pt x="110" y="581"/>
                    <a:pt x="101" y="576"/>
                    <a:pt x="93" y="569"/>
                  </a:cubicBezTo>
                  <a:cubicBezTo>
                    <a:pt x="92" y="569"/>
                    <a:pt x="92" y="569"/>
                    <a:pt x="92" y="569"/>
                  </a:cubicBezTo>
                  <a:cubicBezTo>
                    <a:pt x="69" y="552"/>
                    <a:pt x="50" y="530"/>
                    <a:pt x="35" y="503"/>
                  </a:cubicBezTo>
                  <a:cubicBezTo>
                    <a:pt x="35" y="503"/>
                    <a:pt x="35" y="502"/>
                    <a:pt x="35" y="502"/>
                  </a:cubicBezTo>
                  <a:cubicBezTo>
                    <a:pt x="20" y="475"/>
                    <a:pt x="10" y="443"/>
                    <a:pt x="5" y="408"/>
                  </a:cubicBezTo>
                  <a:cubicBezTo>
                    <a:pt x="5" y="407"/>
                    <a:pt x="5" y="407"/>
                    <a:pt x="5" y="407"/>
                  </a:cubicBezTo>
                  <a:cubicBezTo>
                    <a:pt x="5" y="406"/>
                    <a:pt x="5" y="406"/>
                    <a:pt x="5" y="406"/>
                  </a:cubicBezTo>
                  <a:cubicBezTo>
                    <a:pt x="0" y="370"/>
                    <a:pt x="1" y="333"/>
                    <a:pt x="8" y="297"/>
                  </a:cubicBezTo>
                  <a:cubicBezTo>
                    <a:pt x="8" y="296"/>
                    <a:pt x="8" y="296"/>
                    <a:pt x="8" y="295"/>
                  </a:cubicBezTo>
                  <a:cubicBezTo>
                    <a:pt x="15" y="259"/>
                    <a:pt x="26" y="223"/>
                    <a:pt x="42" y="189"/>
                  </a:cubicBezTo>
                  <a:cubicBezTo>
                    <a:pt x="42" y="189"/>
                    <a:pt x="43" y="188"/>
                    <a:pt x="43" y="188"/>
                  </a:cubicBezTo>
                  <a:cubicBezTo>
                    <a:pt x="59" y="154"/>
                    <a:pt x="79" y="122"/>
                    <a:pt x="103" y="94"/>
                  </a:cubicBezTo>
                  <a:cubicBezTo>
                    <a:pt x="103" y="94"/>
                    <a:pt x="104" y="93"/>
                    <a:pt x="104" y="93"/>
                  </a:cubicBezTo>
                  <a:cubicBezTo>
                    <a:pt x="128" y="65"/>
                    <a:pt x="155" y="41"/>
                    <a:pt x="185" y="22"/>
                  </a:cubicBezTo>
                  <a:cubicBezTo>
                    <a:pt x="185" y="22"/>
                    <a:pt x="185" y="21"/>
                    <a:pt x="186" y="21"/>
                  </a:cubicBezTo>
                  <a:cubicBezTo>
                    <a:pt x="199" y="13"/>
                    <a:pt x="212" y="6"/>
                    <a:pt x="226" y="0"/>
                  </a:cubicBezTo>
                  <a:cubicBezTo>
                    <a:pt x="212" y="6"/>
                    <a:pt x="199" y="13"/>
                    <a:pt x="186" y="2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89" name="Freeform 79"/>
            <p:cNvSpPr/>
            <p:nvPr/>
          </p:nvSpPr>
          <p:spPr bwMode="auto">
            <a:xfrm>
              <a:off x="4857929" y="3014609"/>
              <a:ext cx="505575" cy="837509"/>
            </a:xfrm>
            <a:custGeom>
              <a:avLst/>
              <a:gdLst>
                <a:gd name="T0" fmla="*/ 95451 w 282"/>
                <a:gd name="T1" fmla="*/ 5730 h 467"/>
                <a:gd name="T2" fmla="*/ 95066 w 282"/>
                <a:gd name="T3" fmla="*/ 6103 h 467"/>
                <a:gd name="T4" fmla="*/ 54510 w 282"/>
                <a:gd name="T5" fmla="*/ 29186 h 467"/>
                <a:gd name="T6" fmla="*/ 54163 w 282"/>
                <a:gd name="T7" fmla="*/ 29526 h 467"/>
                <a:gd name="T8" fmla="*/ 23421 w 282"/>
                <a:gd name="T9" fmla="*/ 63204 h 467"/>
                <a:gd name="T10" fmla="*/ 22934 w 282"/>
                <a:gd name="T11" fmla="*/ 63523 h 467"/>
                <a:gd name="T12" fmla="*/ 4846 w 282"/>
                <a:gd name="T13" fmla="*/ 103788 h 467"/>
                <a:gd name="T14" fmla="*/ 4846 w 282"/>
                <a:gd name="T15" fmla="*/ 104535 h 467"/>
                <a:gd name="T16" fmla="*/ 2052 w 282"/>
                <a:gd name="T17" fmla="*/ 148097 h 467"/>
                <a:gd name="T18" fmla="*/ 2052 w 282"/>
                <a:gd name="T19" fmla="*/ 148411 h 467"/>
                <a:gd name="T20" fmla="*/ 2052 w 282"/>
                <a:gd name="T21" fmla="*/ 148756 h 467"/>
                <a:gd name="T22" fmla="*/ 15925 w 282"/>
                <a:gd name="T23" fmla="*/ 188521 h 467"/>
                <a:gd name="T24" fmla="*/ 15925 w 282"/>
                <a:gd name="T25" fmla="*/ 189045 h 467"/>
                <a:gd name="T26" fmla="*/ 17703 w 282"/>
                <a:gd name="T27" fmla="*/ 191483 h 467"/>
                <a:gd name="T28" fmla="*/ 16834 w 282"/>
                <a:gd name="T29" fmla="*/ 190299 h 467"/>
                <a:gd name="T30" fmla="*/ 15925 w 282"/>
                <a:gd name="T31" fmla="*/ 189045 h 467"/>
                <a:gd name="T32" fmla="*/ 15651 w 282"/>
                <a:gd name="T33" fmla="*/ 188152 h 467"/>
                <a:gd name="T34" fmla="*/ 2052 w 282"/>
                <a:gd name="T35" fmla="*/ 148411 h 467"/>
                <a:gd name="T36" fmla="*/ 2052 w 282"/>
                <a:gd name="T37" fmla="*/ 148097 h 467"/>
                <a:gd name="T38" fmla="*/ 2052 w 282"/>
                <a:gd name="T39" fmla="*/ 148097 h 467"/>
                <a:gd name="T40" fmla="*/ 4478 w 282"/>
                <a:gd name="T41" fmla="*/ 104157 h 467"/>
                <a:gd name="T42" fmla="*/ 4846 w 282"/>
                <a:gd name="T43" fmla="*/ 103788 h 467"/>
                <a:gd name="T44" fmla="*/ 22934 w 282"/>
                <a:gd name="T45" fmla="*/ 63523 h 467"/>
                <a:gd name="T46" fmla="*/ 23421 w 282"/>
                <a:gd name="T47" fmla="*/ 62703 h 467"/>
                <a:gd name="T48" fmla="*/ 53639 w 282"/>
                <a:gd name="T49" fmla="*/ 29526 h 467"/>
                <a:gd name="T50" fmla="*/ 54510 w 282"/>
                <a:gd name="T51" fmla="*/ 29186 h 467"/>
                <a:gd name="T52" fmla="*/ 94697 w 282"/>
                <a:gd name="T53" fmla="*/ 6103 h 467"/>
                <a:gd name="T54" fmla="*/ 95451 w 282"/>
                <a:gd name="T55" fmla="*/ 5730 h 467"/>
                <a:gd name="T56" fmla="*/ 115579 w 282"/>
                <a:gd name="T57" fmla="*/ 0 h 467"/>
                <a:gd name="T58" fmla="*/ 95451 w 282"/>
                <a:gd name="T59" fmla="*/ 5730 h 4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2" h="467">
                  <a:moveTo>
                    <a:pt x="233" y="14"/>
                  </a:moveTo>
                  <a:cubicBezTo>
                    <a:pt x="233" y="14"/>
                    <a:pt x="232" y="15"/>
                    <a:pt x="232" y="15"/>
                  </a:cubicBezTo>
                  <a:cubicBezTo>
                    <a:pt x="195" y="28"/>
                    <a:pt x="162" y="48"/>
                    <a:pt x="133" y="71"/>
                  </a:cubicBezTo>
                  <a:cubicBezTo>
                    <a:pt x="132" y="72"/>
                    <a:pt x="132" y="72"/>
                    <a:pt x="132" y="72"/>
                  </a:cubicBezTo>
                  <a:cubicBezTo>
                    <a:pt x="102" y="96"/>
                    <a:pt x="77" y="123"/>
                    <a:pt x="57" y="154"/>
                  </a:cubicBezTo>
                  <a:cubicBezTo>
                    <a:pt x="57" y="154"/>
                    <a:pt x="56" y="155"/>
                    <a:pt x="56" y="155"/>
                  </a:cubicBezTo>
                  <a:cubicBezTo>
                    <a:pt x="36" y="186"/>
                    <a:pt x="21" y="219"/>
                    <a:pt x="12" y="253"/>
                  </a:cubicBezTo>
                  <a:cubicBezTo>
                    <a:pt x="12" y="254"/>
                    <a:pt x="12" y="255"/>
                    <a:pt x="12" y="255"/>
                  </a:cubicBezTo>
                  <a:cubicBezTo>
                    <a:pt x="3" y="290"/>
                    <a:pt x="1" y="326"/>
                    <a:pt x="5" y="361"/>
                  </a:cubicBezTo>
                  <a:cubicBezTo>
                    <a:pt x="5" y="362"/>
                    <a:pt x="5" y="362"/>
                    <a:pt x="5" y="362"/>
                  </a:cubicBezTo>
                  <a:cubicBezTo>
                    <a:pt x="5" y="362"/>
                    <a:pt x="5" y="363"/>
                    <a:pt x="5" y="363"/>
                  </a:cubicBezTo>
                  <a:cubicBezTo>
                    <a:pt x="10" y="399"/>
                    <a:pt x="22" y="431"/>
                    <a:pt x="39" y="460"/>
                  </a:cubicBezTo>
                  <a:cubicBezTo>
                    <a:pt x="39" y="460"/>
                    <a:pt x="39" y="461"/>
                    <a:pt x="39" y="461"/>
                  </a:cubicBezTo>
                  <a:cubicBezTo>
                    <a:pt x="41" y="463"/>
                    <a:pt x="42" y="465"/>
                    <a:pt x="43" y="467"/>
                  </a:cubicBezTo>
                  <a:cubicBezTo>
                    <a:pt x="41" y="464"/>
                    <a:pt x="41" y="464"/>
                    <a:pt x="41" y="464"/>
                  </a:cubicBezTo>
                  <a:cubicBezTo>
                    <a:pt x="41" y="463"/>
                    <a:pt x="40" y="462"/>
                    <a:pt x="39" y="461"/>
                  </a:cubicBezTo>
                  <a:cubicBezTo>
                    <a:pt x="39" y="460"/>
                    <a:pt x="38" y="460"/>
                    <a:pt x="38" y="459"/>
                  </a:cubicBezTo>
                  <a:cubicBezTo>
                    <a:pt x="21" y="431"/>
                    <a:pt x="10" y="398"/>
                    <a:pt x="5" y="362"/>
                  </a:cubicBezTo>
                  <a:cubicBezTo>
                    <a:pt x="5" y="362"/>
                    <a:pt x="5" y="362"/>
                    <a:pt x="5" y="361"/>
                  </a:cubicBezTo>
                  <a:cubicBezTo>
                    <a:pt x="5" y="361"/>
                    <a:pt x="5" y="361"/>
                    <a:pt x="5" y="361"/>
                  </a:cubicBezTo>
                  <a:cubicBezTo>
                    <a:pt x="0" y="325"/>
                    <a:pt x="3" y="289"/>
                    <a:pt x="11" y="254"/>
                  </a:cubicBezTo>
                  <a:cubicBezTo>
                    <a:pt x="12" y="254"/>
                    <a:pt x="12" y="253"/>
                    <a:pt x="12" y="253"/>
                  </a:cubicBezTo>
                  <a:cubicBezTo>
                    <a:pt x="21" y="218"/>
                    <a:pt x="36" y="185"/>
                    <a:pt x="56" y="155"/>
                  </a:cubicBezTo>
                  <a:cubicBezTo>
                    <a:pt x="56" y="154"/>
                    <a:pt x="56" y="154"/>
                    <a:pt x="57" y="153"/>
                  </a:cubicBezTo>
                  <a:cubicBezTo>
                    <a:pt x="77" y="123"/>
                    <a:pt x="102" y="95"/>
                    <a:pt x="131" y="72"/>
                  </a:cubicBezTo>
                  <a:cubicBezTo>
                    <a:pt x="132" y="71"/>
                    <a:pt x="132" y="71"/>
                    <a:pt x="133" y="71"/>
                  </a:cubicBezTo>
                  <a:cubicBezTo>
                    <a:pt x="162" y="47"/>
                    <a:pt x="195" y="28"/>
                    <a:pt x="231" y="15"/>
                  </a:cubicBezTo>
                  <a:cubicBezTo>
                    <a:pt x="232" y="14"/>
                    <a:pt x="233" y="14"/>
                    <a:pt x="233" y="14"/>
                  </a:cubicBezTo>
                  <a:cubicBezTo>
                    <a:pt x="249" y="8"/>
                    <a:pt x="265" y="3"/>
                    <a:pt x="282" y="0"/>
                  </a:cubicBezTo>
                  <a:cubicBezTo>
                    <a:pt x="265" y="3"/>
                    <a:pt x="249" y="8"/>
                    <a:pt x="233" y="1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90" name="Freeform 80"/>
            <p:cNvSpPr/>
            <p:nvPr/>
          </p:nvSpPr>
          <p:spPr bwMode="auto">
            <a:xfrm>
              <a:off x="4866279" y="3014609"/>
              <a:ext cx="497225" cy="351556"/>
            </a:xfrm>
            <a:custGeom>
              <a:avLst/>
              <a:gdLst>
                <a:gd name="T0" fmla="*/ 93885 w 277"/>
                <a:gd name="T1" fmla="*/ 2060 h 196"/>
                <a:gd name="T2" fmla="*/ 93012 w 277"/>
                <a:gd name="T3" fmla="*/ 2060 h 196"/>
                <a:gd name="T4" fmla="*/ 51246 w 277"/>
                <a:gd name="T5" fmla="*/ 17717 h 196"/>
                <a:gd name="T6" fmla="*/ 50333 w 277"/>
                <a:gd name="T7" fmla="*/ 17717 h 196"/>
                <a:gd name="T8" fmla="*/ 19066 w 277"/>
                <a:gd name="T9" fmla="*/ 45150 h 196"/>
                <a:gd name="T10" fmla="*/ 18574 w 277"/>
                <a:gd name="T11" fmla="*/ 45530 h 196"/>
                <a:gd name="T12" fmla="*/ 0 w 277"/>
                <a:gd name="T13" fmla="*/ 80460 h 196"/>
                <a:gd name="T14" fmla="*/ 369 w 277"/>
                <a:gd name="T15" fmla="*/ 79223 h 196"/>
                <a:gd name="T16" fmla="*/ 18574 w 277"/>
                <a:gd name="T17" fmla="*/ 45150 h 196"/>
                <a:gd name="T18" fmla="*/ 19066 w 277"/>
                <a:gd name="T19" fmla="*/ 44646 h 196"/>
                <a:gd name="T20" fmla="*/ 50865 w 277"/>
                <a:gd name="T21" fmla="*/ 17717 h 196"/>
                <a:gd name="T22" fmla="*/ 51246 w 277"/>
                <a:gd name="T23" fmla="*/ 17216 h 196"/>
                <a:gd name="T24" fmla="*/ 93012 w 277"/>
                <a:gd name="T25" fmla="*/ 2060 h 196"/>
                <a:gd name="T26" fmla="*/ 93885 w 277"/>
                <a:gd name="T27" fmla="*/ 2060 h 196"/>
                <a:gd name="T28" fmla="*/ 114523 w 277"/>
                <a:gd name="T29" fmla="*/ 0 h 196"/>
                <a:gd name="T30" fmla="*/ 93885 w 277"/>
                <a:gd name="T31" fmla="*/ 2060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7" h="196">
                  <a:moveTo>
                    <a:pt x="227" y="5"/>
                  </a:moveTo>
                  <a:cubicBezTo>
                    <a:pt x="226" y="5"/>
                    <a:pt x="226" y="5"/>
                    <a:pt x="225" y="5"/>
                  </a:cubicBezTo>
                  <a:cubicBezTo>
                    <a:pt x="188" y="12"/>
                    <a:pt x="154" y="25"/>
                    <a:pt x="124" y="43"/>
                  </a:cubicBezTo>
                  <a:cubicBezTo>
                    <a:pt x="123" y="43"/>
                    <a:pt x="123" y="43"/>
                    <a:pt x="122" y="43"/>
                  </a:cubicBezTo>
                  <a:cubicBezTo>
                    <a:pt x="92" y="61"/>
                    <a:pt x="67" y="84"/>
                    <a:pt x="46" y="110"/>
                  </a:cubicBezTo>
                  <a:cubicBezTo>
                    <a:pt x="46" y="110"/>
                    <a:pt x="45" y="111"/>
                    <a:pt x="45" y="111"/>
                  </a:cubicBezTo>
                  <a:cubicBezTo>
                    <a:pt x="25" y="136"/>
                    <a:pt x="10" y="165"/>
                    <a:pt x="0" y="196"/>
                  </a:cubicBezTo>
                  <a:cubicBezTo>
                    <a:pt x="1" y="193"/>
                    <a:pt x="1" y="193"/>
                    <a:pt x="1" y="193"/>
                  </a:cubicBezTo>
                  <a:cubicBezTo>
                    <a:pt x="11" y="163"/>
                    <a:pt x="26" y="135"/>
                    <a:pt x="45" y="110"/>
                  </a:cubicBezTo>
                  <a:cubicBezTo>
                    <a:pt x="45" y="110"/>
                    <a:pt x="46" y="109"/>
                    <a:pt x="46" y="109"/>
                  </a:cubicBezTo>
                  <a:cubicBezTo>
                    <a:pt x="67" y="83"/>
                    <a:pt x="93" y="61"/>
                    <a:pt x="123" y="43"/>
                  </a:cubicBezTo>
                  <a:cubicBezTo>
                    <a:pt x="123" y="43"/>
                    <a:pt x="124" y="42"/>
                    <a:pt x="124" y="42"/>
                  </a:cubicBezTo>
                  <a:cubicBezTo>
                    <a:pt x="154" y="25"/>
                    <a:pt x="188" y="12"/>
                    <a:pt x="225" y="5"/>
                  </a:cubicBezTo>
                  <a:cubicBezTo>
                    <a:pt x="226" y="5"/>
                    <a:pt x="226" y="5"/>
                    <a:pt x="227" y="5"/>
                  </a:cubicBezTo>
                  <a:cubicBezTo>
                    <a:pt x="243" y="2"/>
                    <a:pt x="260" y="0"/>
                    <a:pt x="277" y="0"/>
                  </a:cubicBezTo>
                  <a:cubicBezTo>
                    <a:pt x="260" y="0"/>
                    <a:pt x="243" y="2"/>
                    <a:pt x="227" y="5"/>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91" name="Freeform 81"/>
            <p:cNvSpPr/>
            <p:nvPr/>
          </p:nvSpPr>
          <p:spPr bwMode="auto">
            <a:xfrm>
              <a:off x="5047709" y="3005498"/>
              <a:ext cx="315795" cy="82004"/>
            </a:xfrm>
            <a:custGeom>
              <a:avLst/>
              <a:gdLst>
                <a:gd name="T0" fmla="*/ 54751 w 176"/>
                <a:gd name="T1" fmla="*/ 364 h 46"/>
                <a:gd name="T2" fmla="*/ 54085 w 176"/>
                <a:gd name="T3" fmla="*/ 364 h 46"/>
                <a:gd name="T4" fmla="*/ 18129 w 176"/>
                <a:gd name="T5" fmla="*/ 7055 h 46"/>
                <a:gd name="T6" fmla="*/ 17789 w 176"/>
                <a:gd name="T7" fmla="*/ 7569 h 46"/>
                <a:gd name="T8" fmla="*/ 0 w 176"/>
                <a:gd name="T9" fmla="*/ 18109 h 46"/>
                <a:gd name="T10" fmla="*/ 872 w 176"/>
                <a:gd name="T11" fmla="*/ 17771 h 46"/>
                <a:gd name="T12" fmla="*/ 18129 w 176"/>
                <a:gd name="T13" fmla="*/ 7055 h 46"/>
                <a:gd name="T14" fmla="*/ 18514 w 176"/>
                <a:gd name="T15" fmla="*/ 7055 h 46"/>
                <a:gd name="T16" fmla="*/ 54085 w 176"/>
                <a:gd name="T17" fmla="*/ 0 h 46"/>
                <a:gd name="T18" fmla="*/ 54751 w 176"/>
                <a:gd name="T19" fmla="*/ 0 h 46"/>
                <a:gd name="T20" fmla="*/ 72512 w 176"/>
                <a:gd name="T21" fmla="*/ 2007 h 46"/>
                <a:gd name="T22" fmla="*/ 54751 w 176"/>
                <a:gd name="T23" fmla="*/ 364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46">
                  <a:moveTo>
                    <a:pt x="133" y="1"/>
                  </a:moveTo>
                  <a:cubicBezTo>
                    <a:pt x="132" y="1"/>
                    <a:pt x="132" y="1"/>
                    <a:pt x="131" y="1"/>
                  </a:cubicBezTo>
                  <a:cubicBezTo>
                    <a:pt x="99" y="0"/>
                    <a:pt x="70" y="7"/>
                    <a:pt x="44" y="18"/>
                  </a:cubicBezTo>
                  <a:cubicBezTo>
                    <a:pt x="44" y="18"/>
                    <a:pt x="44" y="18"/>
                    <a:pt x="43" y="19"/>
                  </a:cubicBezTo>
                  <a:cubicBezTo>
                    <a:pt x="27" y="26"/>
                    <a:pt x="13" y="35"/>
                    <a:pt x="0" y="46"/>
                  </a:cubicBezTo>
                  <a:cubicBezTo>
                    <a:pt x="2" y="45"/>
                    <a:pt x="2" y="45"/>
                    <a:pt x="2" y="45"/>
                  </a:cubicBezTo>
                  <a:cubicBezTo>
                    <a:pt x="14" y="34"/>
                    <a:pt x="28" y="25"/>
                    <a:pt x="44" y="18"/>
                  </a:cubicBezTo>
                  <a:cubicBezTo>
                    <a:pt x="44" y="18"/>
                    <a:pt x="44" y="18"/>
                    <a:pt x="45" y="18"/>
                  </a:cubicBezTo>
                  <a:cubicBezTo>
                    <a:pt x="70" y="6"/>
                    <a:pt x="100" y="0"/>
                    <a:pt x="131" y="0"/>
                  </a:cubicBezTo>
                  <a:cubicBezTo>
                    <a:pt x="132" y="0"/>
                    <a:pt x="132" y="0"/>
                    <a:pt x="133" y="0"/>
                  </a:cubicBezTo>
                  <a:cubicBezTo>
                    <a:pt x="147" y="1"/>
                    <a:pt x="161" y="2"/>
                    <a:pt x="176" y="5"/>
                  </a:cubicBezTo>
                  <a:cubicBezTo>
                    <a:pt x="161" y="2"/>
                    <a:pt x="147" y="1"/>
                    <a:pt x="133" y="1"/>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92" name="Freeform 82"/>
            <p:cNvSpPr/>
            <p:nvPr/>
          </p:nvSpPr>
          <p:spPr bwMode="auto">
            <a:xfrm>
              <a:off x="5194979" y="2980441"/>
              <a:ext cx="168525" cy="34169"/>
            </a:xfrm>
            <a:custGeom>
              <a:avLst/>
              <a:gdLst>
                <a:gd name="T0" fmla="*/ 26227 w 94"/>
                <a:gd name="T1" fmla="*/ 2989 h 19"/>
                <a:gd name="T2" fmla="*/ 25858 w 94"/>
                <a:gd name="T3" fmla="*/ 2456 h 19"/>
                <a:gd name="T4" fmla="*/ 1556 w 94"/>
                <a:gd name="T5" fmla="*/ 2989 h 19"/>
                <a:gd name="T6" fmla="*/ 1238 w 94"/>
                <a:gd name="T7" fmla="*/ 2989 h 19"/>
                <a:gd name="T8" fmla="*/ 0 w 94"/>
                <a:gd name="T9" fmla="*/ 3709 h 19"/>
                <a:gd name="T10" fmla="*/ 368 w 94"/>
                <a:gd name="T11" fmla="*/ 3361 h 19"/>
                <a:gd name="T12" fmla="*/ 1556 w 94"/>
                <a:gd name="T13" fmla="*/ 2989 h 19"/>
                <a:gd name="T14" fmla="*/ 2052 w 94"/>
                <a:gd name="T15" fmla="*/ 2989 h 19"/>
                <a:gd name="T16" fmla="*/ 25858 w 94"/>
                <a:gd name="T17" fmla="*/ 2456 h 19"/>
                <a:gd name="T18" fmla="*/ 26227 w 94"/>
                <a:gd name="T19" fmla="*/ 2456 h 19"/>
                <a:gd name="T20" fmla="*/ 38519 w 94"/>
                <a:gd name="T21" fmla="*/ 7960 h 19"/>
                <a:gd name="T22" fmla="*/ 38519 w 94"/>
                <a:gd name="T23" fmla="*/ 7960 h 19"/>
                <a:gd name="T24" fmla="*/ 26227 w 94"/>
                <a:gd name="T25" fmla="*/ 298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 h="19">
                  <a:moveTo>
                    <a:pt x="64" y="7"/>
                  </a:moveTo>
                  <a:cubicBezTo>
                    <a:pt x="64" y="6"/>
                    <a:pt x="64" y="6"/>
                    <a:pt x="63" y="6"/>
                  </a:cubicBezTo>
                  <a:cubicBezTo>
                    <a:pt x="41" y="0"/>
                    <a:pt x="21" y="1"/>
                    <a:pt x="4" y="7"/>
                  </a:cubicBezTo>
                  <a:cubicBezTo>
                    <a:pt x="4" y="7"/>
                    <a:pt x="4" y="7"/>
                    <a:pt x="3" y="7"/>
                  </a:cubicBezTo>
                  <a:cubicBezTo>
                    <a:pt x="2" y="8"/>
                    <a:pt x="1" y="8"/>
                    <a:pt x="0" y="9"/>
                  </a:cubicBezTo>
                  <a:cubicBezTo>
                    <a:pt x="1" y="8"/>
                    <a:pt x="1" y="8"/>
                    <a:pt x="1" y="8"/>
                  </a:cubicBezTo>
                  <a:cubicBezTo>
                    <a:pt x="2" y="8"/>
                    <a:pt x="3" y="8"/>
                    <a:pt x="4" y="7"/>
                  </a:cubicBezTo>
                  <a:cubicBezTo>
                    <a:pt x="4" y="7"/>
                    <a:pt x="4" y="7"/>
                    <a:pt x="5" y="7"/>
                  </a:cubicBezTo>
                  <a:cubicBezTo>
                    <a:pt x="22" y="0"/>
                    <a:pt x="42" y="0"/>
                    <a:pt x="63" y="6"/>
                  </a:cubicBezTo>
                  <a:cubicBezTo>
                    <a:pt x="64" y="6"/>
                    <a:pt x="64" y="6"/>
                    <a:pt x="64" y="6"/>
                  </a:cubicBezTo>
                  <a:cubicBezTo>
                    <a:pt x="74" y="9"/>
                    <a:pt x="84" y="13"/>
                    <a:pt x="94" y="19"/>
                  </a:cubicBezTo>
                  <a:cubicBezTo>
                    <a:pt x="94" y="19"/>
                    <a:pt x="94" y="19"/>
                    <a:pt x="94" y="19"/>
                  </a:cubicBezTo>
                  <a:cubicBezTo>
                    <a:pt x="84" y="13"/>
                    <a:pt x="74" y="9"/>
                    <a:pt x="64" y="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93" name="Freeform 83"/>
            <p:cNvSpPr/>
            <p:nvPr/>
          </p:nvSpPr>
          <p:spPr bwMode="auto">
            <a:xfrm>
              <a:off x="5306570" y="2956903"/>
              <a:ext cx="56934" cy="57707"/>
            </a:xfrm>
            <a:custGeom>
              <a:avLst/>
              <a:gdLst>
                <a:gd name="T0" fmla="*/ 7788 w 32"/>
                <a:gd name="T1" fmla="*/ 5883 h 32"/>
                <a:gd name="T2" fmla="*/ 7788 w 32"/>
                <a:gd name="T3" fmla="*/ 5600 h 32"/>
                <a:gd name="T4" fmla="*/ 0 w 32"/>
                <a:gd name="T5" fmla="*/ 926 h 32"/>
                <a:gd name="T6" fmla="*/ 363 w 32"/>
                <a:gd name="T7" fmla="*/ 390 h 32"/>
                <a:gd name="T8" fmla="*/ 7788 w 32"/>
                <a:gd name="T9" fmla="*/ 5600 h 32"/>
                <a:gd name="T10" fmla="*/ 7788 w 32"/>
                <a:gd name="T11" fmla="*/ 5883 h 32"/>
                <a:gd name="T12" fmla="*/ 12464 w 32"/>
                <a:gd name="T13" fmla="*/ 13678 h 32"/>
                <a:gd name="T14" fmla="*/ 7788 w 32"/>
                <a:gd name="T15" fmla="*/ 5883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2">
                  <a:moveTo>
                    <a:pt x="20" y="14"/>
                  </a:moveTo>
                  <a:cubicBezTo>
                    <a:pt x="20" y="14"/>
                    <a:pt x="20" y="14"/>
                    <a:pt x="20" y="13"/>
                  </a:cubicBezTo>
                  <a:cubicBezTo>
                    <a:pt x="12" y="4"/>
                    <a:pt x="6" y="0"/>
                    <a:pt x="0" y="2"/>
                  </a:cubicBezTo>
                  <a:cubicBezTo>
                    <a:pt x="1" y="1"/>
                    <a:pt x="1" y="1"/>
                    <a:pt x="1" y="1"/>
                  </a:cubicBezTo>
                  <a:cubicBezTo>
                    <a:pt x="6" y="0"/>
                    <a:pt x="13" y="4"/>
                    <a:pt x="20" y="13"/>
                  </a:cubicBezTo>
                  <a:cubicBezTo>
                    <a:pt x="20" y="14"/>
                    <a:pt x="20" y="14"/>
                    <a:pt x="20" y="14"/>
                  </a:cubicBezTo>
                  <a:cubicBezTo>
                    <a:pt x="24" y="18"/>
                    <a:pt x="28" y="24"/>
                    <a:pt x="32" y="32"/>
                  </a:cubicBezTo>
                  <a:cubicBezTo>
                    <a:pt x="28" y="24"/>
                    <a:pt x="24" y="18"/>
                    <a:pt x="20" y="14"/>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94" name="Freeform 84"/>
            <p:cNvSpPr/>
            <p:nvPr/>
          </p:nvSpPr>
          <p:spPr bwMode="auto">
            <a:xfrm>
              <a:off x="5363504" y="2946272"/>
              <a:ext cx="52379" cy="68337"/>
            </a:xfrm>
            <a:custGeom>
              <a:avLst/>
              <a:gdLst>
                <a:gd name="T0" fmla="*/ 3809 w 29"/>
                <a:gd name="T1" fmla="*/ 7079 h 38"/>
                <a:gd name="T2" fmla="*/ 3809 w 29"/>
                <a:gd name="T3" fmla="*/ 7079 h 38"/>
                <a:gd name="T4" fmla="*/ 12108 w 29"/>
                <a:gd name="T5" fmla="*/ 0 h 38"/>
                <a:gd name="T6" fmla="*/ 12501 w 29"/>
                <a:gd name="T7" fmla="*/ 0 h 38"/>
                <a:gd name="T8" fmla="*/ 3809 w 29"/>
                <a:gd name="T9" fmla="*/ 7079 h 38"/>
                <a:gd name="T10" fmla="*/ 3809 w 29"/>
                <a:gd name="T11" fmla="*/ 7079 h 38"/>
                <a:gd name="T12" fmla="*/ 0 w 29"/>
                <a:gd name="T13" fmla="*/ 15864 h 38"/>
                <a:gd name="T14" fmla="*/ 3809 w 29"/>
                <a:gd name="T15" fmla="*/ 7079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8">
                  <a:moveTo>
                    <a:pt x="9" y="17"/>
                  </a:moveTo>
                  <a:cubicBezTo>
                    <a:pt x="9" y="17"/>
                    <a:pt x="9" y="17"/>
                    <a:pt x="9" y="17"/>
                  </a:cubicBezTo>
                  <a:cubicBezTo>
                    <a:pt x="15" y="6"/>
                    <a:pt x="22" y="0"/>
                    <a:pt x="28" y="0"/>
                  </a:cubicBezTo>
                  <a:cubicBezTo>
                    <a:pt x="29" y="0"/>
                    <a:pt x="29" y="0"/>
                    <a:pt x="29" y="0"/>
                  </a:cubicBezTo>
                  <a:cubicBezTo>
                    <a:pt x="22" y="0"/>
                    <a:pt x="16" y="6"/>
                    <a:pt x="9" y="17"/>
                  </a:cubicBezTo>
                  <a:cubicBezTo>
                    <a:pt x="9" y="17"/>
                    <a:pt x="9" y="17"/>
                    <a:pt x="9" y="17"/>
                  </a:cubicBezTo>
                  <a:cubicBezTo>
                    <a:pt x="6" y="23"/>
                    <a:pt x="3" y="30"/>
                    <a:pt x="0" y="38"/>
                  </a:cubicBezTo>
                  <a:cubicBezTo>
                    <a:pt x="3" y="30"/>
                    <a:pt x="6" y="23"/>
                    <a:pt x="9" y="1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95" name="Freeform 85"/>
            <p:cNvSpPr/>
            <p:nvPr/>
          </p:nvSpPr>
          <p:spPr bwMode="auto">
            <a:xfrm>
              <a:off x="5363504" y="2950069"/>
              <a:ext cx="176116" cy="64541"/>
            </a:xfrm>
            <a:custGeom>
              <a:avLst/>
              <a:gdLst>
                <a:gd name="T0" fmla="*/ 11595 w 98"/>
                <a:gd name="T1" fmla="*/ 6897 h 36"/>
                <a:gd name="T2" fmla="*/ 12128 w 98"/>
                <a:gd name="T3" fmla="*/ 6623 h 36"/>
                <a:gd name="T4" fmla="*/ 37466 w 98"/>
                <a:gd name="T5" fmla="*/ 869 h 36"/>
                <a:gd name="T6" fmla="*/ 37852 w 98"/>
                <a:gd name="T7" fmla="*/ 1237 h 36"/>
                <a:gd name="T8" fmla="*/ 40453 w 98"/>
                <a:gd name="T9" fmla="*/ 1237 h 36"/>
                <a:gd name="T10" fmla="*/ 40839 w 98"/>
                <a:gd name="T11" fmla="*/ 1556 h 36"/>
                <a:gd name="T12" fmla="*/ 38384 w 98"/>
                <a:gd name="T13" fmla="*/ 1237 h 36"/>
                <a:gd name="T14" fmla="*/ 37852 w 98"/>
                <a:gd name="T15" fmla="*/ 1237 h 36"/>
                <a:gd name="T16" fmla="*/ 12128 w 98"/>
                <a:gd name="T17" fmla="*/ 6623 h 36"/>
                <a:gd name="T18" fmla="*/ 11595 w 98"/>
                <a:gd name="T19" fmla="*/ 6897 h 36"/>
                <a:gd name="T20" fmla="*/ 0 w 98"/>
                <a:gd name="T21" fmla="*/ 14769 h 36"/>
                <a:gd name="T22" fmla="*/ 11595 w 98"/>
                <a:gd name="T23" fmla="*/ 689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 h="36">
                  <a:moveTo>
                    <a:pt x="28" y="17"/>
                  </a:moveTo>
                  <a:cubicBezTo>
                    <a:pt x="28" y="16"/>
                    <a:pt x="29" y="16"/>
                    <a:pt x="29" y="16"/>
                  </a:cubicBezTo>
                  <a:cubicBezTo>
                    <a:pt x="50" y="5"/>
                    <a:pt x="71" y="0"/>
                    <a:pt x="90" y="2"/>
                  </a:cubicBezTo>
                  <a:cubicBezTo>
                    <a:pt x="91" y="2"/>
                    <a:pt x="91" y="3"/>
                    <a:pt x="91" y="3"/>
                  </a:cubicBezTo>
                  <a:cubicBezTo>
                    <a:pt x="93" y="3"/>
                    <a:pt x="95" y="3"/>
                    <a:pt x="97" y="3"/>
                  </a:cubicBezTo>
                  <a:cubicBezTo>
                    <a:pt x="98" y="4"/>
                    <a:pt x="98" y="4"/>
                    <a:pt x="98" y="4"/>
                  </a:cubicBezTo>
                  <a:cubicBezTo>
                    <a:pt x="96" y="3"/>
                    <a:pt x="94" y="3"/>
                    <a:pt x="92" y="3"/>
                  </a:cubicBezTo>
                  <a:cubicBezTo>
                    <a:pt x="92" y="3"/>
                    <a:pt x="91" y="3"/>
                    <a:pt x="91" y="3"/>
                  </a:cubicBezTo>
                  <a:cubicBezTo>
                    <a:pt x="71" y="0"/>
                    <a:pt x="50" y="5"/>
                    <a:pt x="29" y="16"/>
                  </a:cubicBezTo>
                  <a:cubicBezTo>
                    <a:pt x="29" y="16"/>
                    <a:pt x="28" y="16"/>
                    <a:pt x="28" y="17"/>
                  </a:cubicBezTo>
                  <a:cubicBezTo>
                    <a:pt x="19" y="22"/>
                    <a:pt x="10" y="28"/>
                    <a:pt x="0" y="36"/>
                  </a:cubicBezTo>
                  <a:cubicBezTo>
                    <a:pt x="9" y="28"/>
                    <a:pt x="19" y="22"/>
                    <a:pt x="28" y="17"/>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96" name="Freeform 86"/>
            <p:cNvSpPr/>
            <p:nvPr/>
          </p:nvSpPr>
          <p:spPr bwMode="auto">
            <a:xfrm>
              <a:off x="5363504" y="2971329"/>
              <a:ext cx="349955" cy="46317"/>
            </a:xfrm>
            <a:custGeom>
              <a:avLst/>
              <a:gdLst>
                <a:gd name="T0" fmla="*/ 17270 w 195"/>
                <a:gd name="T1" fmla="*/ 3484 h 26"/>
                <a:gd name="T2" fmla="*/ 18180 w 195"/>
                <a:gd name="T3" fmla="*/ 3484 h 26"/>
                <a:gd name="T4" fmla="*/ 55694 w 195"/>
                <a:gd name="T5" fmla="*/ 2004 h 26"/>
                <a:gd name="T6" fmla="*/ 56197 w 195"/>
                <a:gd name="T7" fmla="*/ 2004 h 26"/>
                <a:gd name="T8" fmla="*/ 79621 w 195"/>
                <a:gd name="T9" fmla="*/ 9814 h 26"/>
                <a:gd name="T10" fmla="*/ 80493 w 195"/>
                <a:gd name="T11" fmla="*/ 10178 h 26"/>
                <a:gd name="T12" fmla="*/ 56566 w 195"/>
                <a:gd name="T13" fmla="*/ 2339 h 26"/>
                <a:gd name="T14" fmla="*/ 56197 w 195"/>
                <a:gd name="T15" fmla="*/ 2004 h 26"/>
                <a:gd name="T16" fmla="*/ 18180 w 195"/>
                <a:gd name="T17" fmla="*/ 3484 h 26"/>
                <a:gd name="T18" fmla="*/ 17270 w 195"/>
                <a:gd name="T19" fmla="*/ 3484 h 26"/>
                <a:gd name="T20" fmla="*/ 0 w 195"/>
                <a:gd name="T21" fmla="*/ 9298 h 26"/>
                <a:gd name="T22" fmla="*/ 17270 w 195"/>
                <a:gd name="T23" fmla="*/ 348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5" h="26">
                  <a:moveTo>
                    <a:pt x="42" y="9"/>
                  </a:moveTo>
                  <a:cubicBezTo>
                    <a:pt x="43" y="9"/>
                    <a:pt x="43" y="9"/>
                    <a:pt x="44" y="9"/>
                  </a:cubicBezTo>
                  <a:cubicBezTo>
                    <a:pt x="76" y="1"/>
                    <a:pt x="106" y="0"/>
                    <a:pt x="135" y="5"/>
                  </a:cubicBezTo>
                  <a:cubicBezTo>
                    <a:pt x="136" y="5"/>
                    <a:pt x="136" y="5"/>
                    <a:pt x="136" y="5"/>
                  </a:cubicBezTo>
                  <a:cubicBezTo>
                    <a:pt x="157" y="9"/>
                    <a:pt x="176" y="16"/>
                    <a:pt x="193" y="25"/>
                  </a:cubicBezTo>
                  <a:cubicBezTo>
                    <a:pt x="195" y="26"/>
                    <a:pt x="195" y="26"/>
                    <a:pt x="195" y="26"/>
                  </a:cubicBezTo>
                  <a:cubicBezTo>
                    <a:pt x="177" y="16"/>
                    <a:pt x="158" y="9"/>
                    <a:pt x="137" y="6"/>
                  </a:cubicBezTo>
                  <a:cubicBezTo>
                    <a:pt x="136" y="5"/>
                    <a:pt x="136" y="5"/>
                    <a:pt x="136" y="5"/>
                  </a:cubicBezTo>
                  <a:cubicBezTo>
                    <a:pt x="107" y="0"/>
                    <a:pt x="76" y="1"/>
                    <a:pt x="44" y="9"/>
                  </a:cubicBezTo>
                  <a:cubicBezTo>
                    <a:pt x="43" y="9"/>
                    <a:pt x="43" y="9"/>
                    <a:pt x="42" y="9"/>
                  </a:cubicBezTo>
                  <a:cubicBezTo>
                    <a:pt x="29" y="13"/>
                    <a:pt x="14" y="18"/>
                    <a:pt x="0" y="24"/>
                  </a:cubicBezTo>
                  <a:cubicBezTo>
                    <a:pt x="14" y="18"/>
                    <a:pt x="28" y="13"/>
                    <a:pt x="42" y="9"/>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97" name="Freeform 87"/>
            <p:cNvSpPr/>
            <p:nvPr/>
          </p:nvSpPr>
          <p:spPr bwMode="auto">
            <a:xfrm>
              <a:off x="5363504" y="2996386"/>
              <a:ext cx="590597" cy="267274"/>
            </a:xfrm>
            <a:custGeom>
              <a:avLst/>
              <a:gdLst>
                <a:gd name="T0" fmla="*/ 20639 w 329"/>
                <a:gd name="T1" fmla="*/ 1238 h 149"/>
                <a:gd name="T2" fmla="*/ 21512 w 329"/>
                <a:gd name="T3" fmla="*/ 872 h 149"/>
                <a:gd name="T4" fmla="*/ 66104 w 329"/>
                <a:gd name="T5" fmla="*/ 5738 h 149"/>
                <a:gd name="T6" fmla="*/ 66977 w 329"/>
                <a:gd name="T7" fmla="*/ 5738 h 149"/>
                <a:gd name="T8" fmla="*/ 105073 w 329"/>
                <a:gd name="T9" fmla="*/ 24640 h 149"/>
                <a:gd name="T10" fmla="*/ 105444 w 329"/>
                <a:gd name="T11" fmla="*/ 25013 h 149"/>
                <a:gd name="T12" fmla="*/ 133123 w 329"/>
                <a:gd name="T13" fmla="*/ 55470 h 149"/>
                <a:gd name="T14" fmla="*/ 133123 w 329"/>
                <a:gd name="T15" fmla="*/ 56285 h 149"/>
                <a:gd name="T16" fmla="*/ 135689 w 329"/>
                <a:gd name="T17" fmla="*/ 59963 h 149"/>
                <a:gd name="T18" fmla="*/ 136060 w 329"/>
                <a:gd name="T19" fmla="*/ 61241 h 149"/>
                <a:gd name="T20" fmla="*/ 133627 w 329"/>
                <a:gd name="T21" fmla="*/ 56285 h 149"/>
                <a:gd name="T22" fmla="*/ 133123 w 329"/>
                <a:gd name="T23" fmla="*/ 55781 h 149"/>
                <a:gd name="T24" fmla="*/ 105444 w 329"/>
                <a:gd name="T25" fmla="*/ 25013 h 149"/>
                <a:gd name="T26" fmla="*/ 105073 w 329"/>
                <a:gd name="T27" fmla="*/ 25013 h 149"/>
                <a:gd name="T28" fmla="*/ 66977 w 329"/>
                <a:gd name="T29" fmla="*/ 6104 h 149"/>
                <a:gd name="T30" fmla="*/ 66634 w 329"/>
                <a:gd name="T31" fmla="*/ 5738 h 149"/>
                <a:gd name="T32" fmla="*/ 21512 w 329"/>
                <a:gd name="T33" fmla="*/ 1238 h 149"/>
                <a:gd name="T34" fmla="*/ 20639 w 329"/>
                <a:gd name="T35" fmla="*/ 1238 h 149"/>
                <a:gd name="T36" fmla="*/ 0 w 329"/>
                <a:gd name="T37" fmla="*/ 4207 h 149"/>
                <a:gd name="T38" fmla="*/ 0 w 329"/>
                <a:gd name="T39" fmla="*/ 4207 h 149"/>
                <a:gd name="T40" fmla="*/ 20639 w 329"/>
                <a:gd name="T41" fmla="*/ 1238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 h="149">
                  <a:moveTo>
                    <a:pt x="50" y="3"/>
                  </a:moveTo>
                  <a:cubicBezTo>
                    <a:pt x="51" y="3"/>
                    <a:pt x="52" y="3"/>
                    <a:pt x="52" y="2"/>
                  </a:cubicBezTo>
                  <a:cubicBezTo>
                    <a:pt x="90" y="0"/>
                    <a:pt x="127" y="4"/>
                    <a:pt x="160" y="14"/>
                  </a:cubicBezTo>
                  <a:cubicBezTo>
                    <a:pt x="161" y="14"/>
                    <a:pt x="161" y="14"/>
                    <a:pt x="162" y="14"/>
                  </a:cubicBezTo>
                  <a:cubicBezTo>
                    <a:pt x="196" y="24"/>
                    <a:pt x="227" y="40"/>
                    <a:pt x="254" y="60"/>
                  </a:cubicBezTo>
                  <a:cubicBezTo>
                    <a:pt x="254" y="60"/>
                    <a:pt x="255" y="61"/>
                    <a:pt x="255" y="61"/>
                  </a:cubicBezTo>
                  <a:cubicBezTo>
                    <a:pt x="282" y="81"/>
                    <a:pt x="304" y="106"/>
                    <a:pt x="322" y="135"/>
                  </a:cubicBezTo>
                  <a:cubicBezTo>
                    <a:pt x="322" y="136"/>
                    <a:pt x="322" y="136"/>
                    <a:pt x="322" y="137"/>
                  </a:cubicBezTo>
                  <a:cubicBezTo>
                    <a:pt x="324" y="140"/>
                    <a:pt x="326" y="143"/>
                    <a:pt x="328" y="146"/>
                  </a:cubicBezTo>
                  <a:cubicBezTo>
                    <a:pt x="329" y="149"/>
                    <a:pt x="329" y="149"/>
                    <a:pt x="329" y="149"/>
                  </a:cubicBezTo>
                  <a:cubicBezTo>
                    <a:pt x="327" y="145"/>
                    <a:pt x="325" y="141"/>
                    <a:pt x="323" y="137"/>
                  </a:cubicBezTo>
                  <a:cubicBezTo>
                    <a:pt x="323" y="137"/>
                    <a:pt x="322" y="136"/>
                    <a:pt x="322" y="136"/>
                  </a:cubicBezTo>
                  <a:cubicBezTo>
                    <a:pt x="305" y="107"/>
                    <a:pt x="282" y="82"/>
                    <a:pt x="255" y="61"/>
                  </a:cubicBezTo>
                  <a:cubicBezTo>
                    <a:pt x="255" y="61"/>
                    <a:pt x="254" y="61"/>
                    <a:pt x="254" y="61"/>
                  </a:cubicBezTo>
                  <a:cubicBezTo>
                    <a:pt x="227" y="40"/>
                    <a:pt x="196" y="25"/>
                    <a:pt x="162" y="15"/>
                  </a:cubicBezTo>
                  <a:cubicBezTo>
                    <a:pt x="162" y="15"/>
                    <a:pt x="161" y="14"/>
                    <a:pt x="161" y="14"/>
                  </a:cubicBezTo>
                  <a:cubicBezTo>
                    <a:pt x="127" y="5"/>
                    <a:pt x="90" y="0"/>
                    <a:pt x="52" y="3"/>
                  </a:cubicBezTo>
                  <a:cubicBezTo>
                    <a:pt x="52" y="3"/>
                    <a:pt x="51" y="3"/>
                    <a:pt x="50" y="3"/>
                  </a:cubicBezTo>
                  <a:cubicBezTo>
                    <a:pt x="34" y="4"/>
                    <a:pt x="17" y="6"/>
                    <a:pt x="0" y="10"/>
                  </a:cubicBezTo>
                  <a:cubicBezTo>
                    <a:pt x="0" y="10"/>
                    <a:pt x="0" y="10"/>
                    <a:pt x="0" y="10"/>
                  </a:cubicBezTo>
                  <a:cubicBezTo>
                    <a:pt x="17" y="6"/>
                    <a:pt x="34" y="4"/>
                    <a:pt x="50" y="3"/>
                  </a:cubicBezTo>
                  <a:close/>
                </a:path>
              </a:pathLst>
            </a:custGeom>
            <a:solidFill>
              <a:srgbClr val="F5EE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2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500"/>
                                        <p:tgtEl>
                                          <p:spTgt spid="6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left)">
                                      <p:cBhvr>
                                        <p:cTn id="31" dur="500"/>
                                        <p:tgtEl>
                                          <p:spTgt spid="6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61" grpId="0" bldLvl="0" animBg="1"/>
      <p:bldP spid="62" grpId="0" bldLvl="0" animBg="1"/>
      <p:bldP spid="68" grpId="0" bldLvl="0" animBg="1"/>
      <p:bldP spid="6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99"/>
          <p:cNvPicPr>
            <a:picLocks noChangeAspect="1"/>
          </p:cNvPicPr>
          <p:nvPr/>
        </p:nvPicPr>
        <p:blipFill>
          <a:blip r:embed="rId3" cstate="email"/>
          <a:stretch>
            <a:fillRect/>
          </a:stretch>
        </p:blipFill>
        <p:spPr>
          <a:xfrm rot="16200000">
            <a:off x="2645410" y="-2672715"/>
            <a:ext cx="6901180" cy="12202795"/>
          </a:xfrm>
          <a:prstGeom prst="rect">
            <a:avLst/>
          </a:prstGeom>
        </p:spPr>
      </p:pic>
      <p:grpSp>
        <p:nvGrpSpPr>
          <p:cNvPr id="2" name="组合 1"/>
          <p:cNvGrpSpPr/>
          <p:nvPr/>
        </p:nvGrpSpPr>
        <p:grpSpPr>
          <a:xfrm>
            <a:off x="1543685" y="2294890"/>
            <a:ext cx="5125085" cy="1994535"/>
            <a:chOff x="5610" y="3019"/>
            <a:chExt cx="8071" cy="3141"/>
          </a:xfrm>
        </p:grpSpPr>
        <p:sp>
          <p:nvSpPr>
            <p:cNvPr id="9" name="TextBox 8"/>
            <p:cNvSpPr txBox="1"/>
            <p:nvPr/>
          </p:nvSpPr>
          <p:spPr>
            <a:xfrm>
              <a:off x="8372" y="3019"/>
              <a:ext cx="2549" cy="919"/>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dirty="0">
                  <a:solidFill>
                    <a:srgbClr val="234D39"/>
                  </a:solidFill>
                  <a:effectLst>
                    <a:outerShdw blurRad="38100" dist="25400" dir="5400000" algn="ctr" rotWithShape="0">
                      <a:srgbClr val="6E747A">
                        <a:alpha val="43000"/>
                      </a:srgbClr>
                    </a:outerShdw>
                  </a:effectLst>
                </a:rPr>
                <a:t>PART 04</a:t>
              </a:r>
            </a:p>
          </p:txBody>
        </p:sp>
        <p:sp>
          <p:nvSpPr>
            <p:cNvPr id="10"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234D39"/>
                  </a:solidFill>
                  <a:effectLst>
                    <a:outerShdw blurRad="38100" dist="25400" dir="5400000" algn="ctr" rotWithShape="0">
                      <a:srgbClr val="6E747A">
                        <a:alpha val="43000"/>
                      </a:srgbClr>
                    </a:outerShdw>
                  </a:effectLst>
                </a:rPr>
                <a:t>添加文字内容</a:t>
              </a:r>
            </a:p>
          </p:txBody>
        </p:sp>
        <p:sp>
          <p:nvSpPr>
            <p:cNvPr id="11"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234D39"/>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3" name="图片 2" descr="d8005dd910f37eb36f038174c0ef508d"/>
          <p:cNvPicPr>
            <a:picLocks noChangeAspect="1"/>
          </p:cNvPicPr>
          <p:nvPr/>
        </p:nvPicPr>
        <p:blipFill>
          <a:blip r:embed="rId4" cstate="email"/>
          <a:stretch>
            <a:fillRect/>
          </a:stretch>
        </p:blipFill>
        <p:spPr>
          <a:xfrm>
            <a:off x="7050405" y="2571750"/>
            <a:ext cx="3994150" cy="36652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99"/>
          <p:cNvPicPr>
            <a:picLocks noChangeAspect="1"/>
          </p:cNvPicPr>
          <p:nvPr/>
        </p:nvPicPr>
        <p:blipFill>
          <a:blip r:embed="rId3" cstate="email"/>
          <a:stretch>
            <a:fillRect/>
          </a:stretch>
        </p:blipFill>
        <p:spPr>
          <a:xfrm rot="16200000">
            <a:off x="2645410" y="-2672715"/>
            <a:ext cx="6901180" cy="12202795"/>
          </a:xfrm>
          <a:prstGeom prst="rect">
            <a:avLst/>
          </a:prstGeom>
        </p:spPr>
      </p:pic>
      <p:grpSp>
        <p:nvGrpSpPr>
          <p:cNvPr id="18" name="组合 17"/>
          <p:cNvGrpSpPr/>
          <p:nvPr/>
        </p:nvGrpSpPr>
        <p:grpSpPr>
          <a:xfrm>
            <a:off x="1513205" y="1515110"/>
            <a:ext cx="9164955" cy="3827145"/>
            <a:chOff x="823" y="1204"/>
            <a:chExt cx="14433" cy="6027"/>
          </a:xfrm>
        </p:grpSpPr>
        <p:grpSp>
          <p:nvGrpSpPr>
            <p:cNvPr id="2" name="组合 1"/>
            <p:cNvGrpSpPr/>
            <p:nvPr/>
          </p:nvGrpSpPr>
          <p:grpSpPr>
            <a:xfrm>
              <a:off x="6083" y="1204"/>
              <a:ext cx="9173" cy="1082"/>
              <a:chOff x="3282169" y="1966137"/>
              <a:chExt cx="5825167" cy="687233"/>
            </a:xfrm>
          </p:grpSpPr>
          <p:sp>
            <p:nvSpPr>
              <p:cNvPr id="3" name="圆角矩形 2"/>
              <p:cNvSpPr/>
              <p:nvPr/>
            </p:nvSpPr>
            <p:spPr>
              <a:xfrm>
                <a:off x="3282169" y="1966137"/>
                <a:ext cx="5825167" cy="687233"/>
              </a:xfrm>
              <a:prstGeom prst="roundRect">
                <a:avLst>
                  <a:gd name="adj" fmla="val 50000"/>
                </a:avLst>
              </a:prstGeom>
              <a:solidFill>
                <a:srgbClr val="ADCD48"/>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charset="-122"/>
                  <a:ea typeface="微软雅黑" panose="020B0503020204020204" charset="-122"/>
                </a:endParaRPr>
              </a:p>
            </p:txBody>
          </p:sp>
          <p:sp>
            <p:nvSpPr>
              <p:cNvPr id="5" name="TextBox 3"/>
              <p:cNvSpPr txBox="1"/>
              <p:nvPr/>
            </p:nvSpPr>
            <p:spPr>
              <a:xfrm>
                <a:off x="5504041" y="2125088"/>
                <a:ext cx="2031325" cy="369332"/>
              </a:xfrm>
              <a:prstGeom prst="rect">
                <a:avLst/>
              </a:prstGeom>
              <a:noFill/>
            </p:spPr>
            <p:txBody>
              <a:bodyPr wrap="none" rtlCol="0">
                <a:spAutoFit/>
              </a:bodyPr>
              <a:lstStyle/>
              <a:p>
                <a:r>
                  <a:rPr lang="zh-CN" altLang="en-US" dirty="0">
                    <a:solidFill>
                      <a:schemeClr val="bg1"/>
                    </a:solidFill>
                  </a:rPr>
                  <a:t>单击此处添加目录</a:t>
                </a:r>
                <a:endParaRPr lang="zh-CN" altLang="en-US" dirty="0">
                  <a:solidFill>
                    <a:schemeClr val="bg1"/>
                  </a:solidFill>
                  <a:latin typeface="微软雅黑" panose="020B0503020204020204" charset="-122"/>
                  <a:ea typeface="微软雅黑" panose="020B0503020204020204" charset="-122"/>
                </a:endParaRPr>
              </a:p>
            </p:txBody>
          </p:sp>
          <p:sp>
            <p:nvSpPr>
              <p:cNvPr id="6" name="TextBox 4"/>
              <p:cNvSpPr txBox="1"/>
              <p:nvPr/>
            </p:nvSpPr>
            <p:spPr>
              <a:xfrm>
                <a:off x="4750603" y="2025060"/>
                <a:ext cx="582211" cy="569387"/>
              </a:xfrm>
              <a:prstGeom prst="rect">
                <a:avLst/>
              </a:prstGeom>
              <a:noFill/>
              <a:ln>
                <a:noFill/>
              </a:ln>
            </p:spPr>
            <p:txBody>
              <a:bodyPr wrap="none" rtlCol="0">
                <a:spAutoFit/>
              </a:bodyPr>
              <a:lstStyle/>
              <a:p>
                <a:r>
                  <a:rPr lang="en-US" altLang="zh-CN" sz="3100" b="1" dirty="0">
                    <a:solidFill>
                      <a:schemeClr val="bg1"/>
                    </a:solidFill>
                    <a:latin typeface="DFGothic-EB" pitchFamily="1" charset="-128"/>
                    <a:ea typeface="DFGothic-EB" pitchFamily="1" charset="-128"/>
                  </a:rPr>
                  <a:t>01</a:t>
                </a:r>
              </a:p>
            </p:txBody>
          </p:sp>
        </p:grpSp>
        <p:grpSp>
          <p:nvGrpSpPr>
            <p:cNvPr id="7" name="组合 6"/>
            <p:cNvGrpSpPr/>
            <p:nvPr/>
          </p:nvGrpSpPr>
          <p:grpSpPr>
            <a:xfrm>
              <a:off x="6083" y="2853"/>
              <a:ext cx="9173" cy="1082"/>
              <a:chOff x="3282169" y="3012850"/>
              <a:chExt cx="5825167" cy="687233"/>
            </a:xfrm>
          </p:grpSpPr>
          <p:sp>
            <p:nvSpPr>
              <p:cNvPr id="8" name="圆角矩形 7"/>
              <p:cNvSpPr/>
              <p:nvPr/>
            </p:nvSpPr>
            <p:spPr>
              <a:xfrm>
                <a:off x="3282169" y="3012850"/>
                <a:ext cx="5825167" cy="687233"/>
              </a:xfrm>
              <a:prstGeom prst="roundRect">
                <a:avLst>
                  <a:gd name="adj" fmla="val 50000"/>
                </a:avLst>
              </a:prstGeom>
              <a:solidFill>
                <a:srgbClr val="ADCD48"/>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charset="-122"/>
                  <a:ea typeface="微软雅黑" panose="020B0503020204020204" charset="-122"/>
                </a:endParaRPr>
              </a:p>
            </p:txBody>
          </p:sp>
          <p:sp>
            <p:nvSpPr>
              <p:cNvPr id="9" name="TextBox 7"/>
              <p:cNvSpPr txBox="1"/>
              <p:nvPr/>
            </p:nvSpPr>
            <p:spPr>
              <a:xfrm>
                <a:off x="5504041" y="3171801"/>
                <a:ext cx="2031325" cy="369332"/>
              </a:xfrm>
              <a:prstGeom prst="rect">
                <a:avLst/>
              </a:prstGeom>
              <a:noFill/>
            </p:spPr>
            <p:txBody>
              <a:bodyPr wrap="none" rtlCol="0">
                <a:spAutoFit/>
              </a:bodyPr>
              <a:lstStyle/>
              <a:p>
                <a:r>
                  <a:rPr lang="zh-CN" altLang="en-US" dirty="0">
                    <a:solidFill>
                      <a:schemeClr val="bg1"/>
                    </a:solidFill>
                  </a:rPr>
                  <a:t>单击此处添加目录</a:t>
                </a:r>
                <a:endParaRPr lang="zh-CN" altLang="en-US" dirty="0">
                  <a:solidFill>
                    <a:schemeClr val="bg1"/>
                  </a:solidFill>
                  <a:latin typeface="微软雅黑" panose="020B0503020204020204" charset="-122"/>
                  <a:ea typeface="微软雅黑" panose="020B0503020204020204" charset="-122"/>
                </a:endParaRPr>
              </a:p>
            </p:txBody>
          </p:sp>
          <p:sp>
            <p:nvSpPr>
              <p:cNvPr id="10" name="TextBox 8"/>
              <p:cNvSpPr txBox="1"/>
              <p:nvPr/>
            </p:nvSpPr>
            <p:spPr>
              <a:xfrm>
                <a:off x="4750603" y="3071773"/>
                <a:ext cx="582211" cy="569387"/>
              </a:xfrm>
              <a:prstGeom prst="rect">
                <a:avLst/>
              </a:prstGeom>
              <a:noFill/>
              <a:ln>
                <a:noFill/>
              </a:ln>
            </p:spPr>
            <p:txBody>
              <a:bodyPr wrap="none" rtlCol="0">
                <a:spAutoFit/>
              </a:bodyPr>
              <a:lstStyle/>
              <a:p>
                <a:r>
                  <a:rPr lang="en-US" altLang="zh-CN" sz="3100" b="1" dirty="0">
                    <a:solidFill>
                      <a:schemeClr val="bg1"/>
                    </a:solidFill>
                    <a:latin typeface="DFGothic-EB" pitchFamily="1" charset="-128"/>
                    <a:ea typeface="DFGothic-EB" pitchFamily="1" charset="-128"/>
                  </a:rPr>
                  <a:t>02</a:t>
                </a:r>
              </a:p>
            </p:txBody>
          </p:sp>
        </p:grpSp>
        <p:grpSp>
          <p:nvGrpSpPr>
            <p:cNvPr id="11" name="组合 10"/>
            <p:cNvGrpSpPr/>
            <p:nvPr/>
          </p:nvGrpSpPr>
          <p:grpSpPr>
            <a:xfrm>
              <a:off x="6083" y="4409"/>
              <a:ext cx="9173" cy="1082"/>
              <a:chOff x="3282169" y="4001128"/>
              <a:chExt cx="5825167" cy="687233"/>
            </a:xfrm>
          </p:grpSpPr>
          <p:sp>
            <p:nvSpPr>
              <p:cNvPr id="12" name="圆角矩形 11"/>
              <p:cNvSpPr/>
              <p:nvPr/>
            </p:nvSpPr>
            <p:spPr>
              <a:xfrm>
                <a:off x="3282169" y="4001128"/>
                <a:ext cx="5825167" cy="687233"/>
              </a:xfrm>
              <a:prstGeom prst="roundRect">
                <a:avLst>
                  <a:gd name="adj" fmla="val 50000"/>
                </a:avLst>
              </a:prstGeom>
              <a:solidFill>
                <a:srgbClr val="ADCD48"/>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charset="-122"/>
                  <a:ea typeface="微软雅黑" panose="020B0503020204020204" charset="-122"/>
                </a:endParaRPr>
              </a:p>
            </p:txBody>
          </p:sp>
          <p:sp>
            <p:nvSpPr>
              <p:cNvPr id="13" name="TextBox 11"/>
              <p:cNvSpPr txBox="1"/>
              <p:nvPr/>
            </p:nvSpPr>
            <p:spPr>
              <a:xfrm>
                <a:off x="5504041" y="4218513"/>
                <a:ext cx="2031325" cy="369332"/>
              </a:xfrm>
              <a:prstGeom prst="rect">
                <a:avLst/>
              </a:prstGeom>
              <a:noFill/>
            </p:spPr>
            <p:txBody>
              <a:bodyPr wrap="none" rtlCol="0">
                <a:spAutoFit/>
              </a:bodyPr>
              <a:lstStyle/>
              <a:p>
                <a:r>
                  <a:rPr lang="zh-CN" altLang="en-US" dirty="0">
                    <a:solidFill>
                      <a:schemeClr val="bg1"/>
                    </a:solidFill>
                  </a:rPr>
                  <a:t>单击此处添加目录</a:t>
                </a:r>
                <a:endParaRPr lang="zh-CN" altLang="en-US" dirty="0">
                  <a:solidFill>
                    <a:schemeClr val="bg1"/>
                  </a:solidFill>
                  <a:latin typeface="微软雅黑" panose="020B0503020204020204" charset="-122"/>
                  <a:ea typeface="微软雅黑" panose="020B0503020204020204" charset="-122"/>
                </a:endParaRPr>
              </a:p>
            </p:txBody>
          </p:sp>
          <p:sp>
            <p:nvSpPr>
              <p:cNvPr id="14" name="TextBox 12"/>
              <p:cNvSpPr txBox="1"/>
              <p:nvPr/>
            </p:nvSpPr>
            <p:spPr>
              <a:xfrm>
                <a:off x="4750603" y="4118485"/>
                <a:ext cx="582211" cy="569387"/>
              </a:xfrm>
              <a:prstGeom prst="rect">
                <a:avLst/>
              </a:prstGeom>
              <a:noFill/>
              <a:ln>
                <a:noFill/>
              </a:ln>
            </p:spPr>
            <p:txBody>
              <a:bodyPr wrap="none" rtlCol="0">
                <a:spAutoFit/>
              </a:bodyPr>
              <a:lstStyle/>
              <a:p>
                <a:r>
                  <a:rPr lang="en-US" altLang="zh-CN" sz="3100" b="1" dirty="0">
                    <a:solidFill>
                      <a:schemeClr val="bg1"/>
                    </a:solidFill>
                    <a:latin typeface="DFGothic-EB" pitchFamily="1" charset="-128"/>
                    <a:ea typeface="DFGothic-EB" pitchFamily="1" charset="-128"/>
                  </a:rPr>
                  <a:t>03</a:t>
                </a:r>
              </a:p>
            </p:txBody>
          </p:sp>
        </p:grpSp>
        <p:grpSp>
          <p:nvGrpSpPr>
            <p:cNvPr id="15" name="组合 14"/>
            <p:cNvGrpSpPr/>
            <p:nvPr/>
          </p:nvGrpSpPr>
          <p:grpSpPr>
            <a:xfrm>
              <a:off x="6083" y="6149"/>
              <a:ext cx="9173" cy="1082"/>
              <a:chOff x="3282169" y="5106274"/>
              <a:chExt cx="5825167" cy="687233"/>
            </a:xfrm>
          </p:grpSpPr>
          <p:sp>
            <p:nvSpPr>
              <p:cNvPr id="16" name="圆角矩形 15"/>
              <p:cNvSpPr/>
              <p:nvPr/>
            </p:nvSpPr>
            <p:spPr>
              <a:xfrm>
                <a:off x="3282169" y="5106274"/>
                <a:ext cx="5825167" cy="687233"/>
              </a:xfrm>
              <a:prstGeom prst="roundRect">
                <a:avLst>
                  <a:gd name="adj" fmla="val 50000"/>
                </a:avLst>
              </a:prstGeom>
              <a:solidFill>
                <a:srgbClr val="ADCD48"/>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lumMod val="95000"/>
                      <a:lumOff val="5000"/>
                    </a:schemeClr>
                  </a:solidFill>
                  <a:latin typeface="微软雅黑" panose="020B0503020204020204" charset="-122"/>
                  <a:ea typeface="微软雅黑" panose="020B0503020204020204" charset="-122"/>
                </a:endParaRPr>
              </a:p>
            </p:txBody>
          </p:sp>
          <p:sp>
            <p:nvSpPr>
              <p:cNvPr id="17" name="TextBox 15"/>
              <p:cNvSpPr txBox="1"/>
              <p:nvPr/>
            </p:nvSpPr>
            <p:spPr>
              <a:xfrm>
                <a:off x="5504041" y="5265224"/>
                <a:ext cx="2031325" cy="369332"/>
              </a:xfrm>
              <a:prstGeom prst="rect">
                <a:avLst/>
              </a:prstGeom>
              <a:noFill/>
            </p:spPr>
            <p:txBody>
              <a:bodyPr wrap="none" rtlCol="0">
                <a:spAutoFit/>
              </a:bodyPr>
              <a:lstStyle/>
              <a:p>
                <a:r>
                  <a:rPr lang="zh-CN" altLang="en-US" dirty="0">
                    <a:solidFill>
                      <a:schemeClr val="bg1"/>
                    </a:solidFill>
                  </a:rPr>
                  <a:t>单击此处添加目录</a:t>
                </a:r>
                <a:endParaRPr lang="zh-CN" altLang="en-US" dirty="0">
                  <a:solidFill>
                    <a:schemeClr val="bg1"/>
                  </a:solidFill>
                  <a:latin typeface="微软雅黑" panose="020B0503020204020204" charset="-122"/>
                  <a:ea typeface="微软雅黑" panose="020B0503020204020204" charset="-122"/>
                </a:endParaRPr>
              </a:p>
            </p:txBody>
          </p:sp>
          <p:sp>
            <p:nvSpPr>
              <p:cNvPr id="19" name="TextBox 16"/>
              <p:cNvSpPr txBox="1"/>
              <p:nvPr/>
            </p:nvSpPr>
            <p:spPr>
              <a:xfrm>
                <a:off x="4704115" y="5165197"/>
                <a:ext cx="675186" cy="569387"/>
              </a:xfrm>
              <a:prstGeom prst="rect">
                <a:avLst/>
              </a:prstGeom>
              <a:noFill/>
              <a:ln>
                <a:noFill/>
              </a:ln>
            </p:spPr>
            <p:txBody>
              <a:bodyPr wrap="none" rtlCol="0">
                <a:spAutoFit/>
              </a:bodyPr>
              <a:lstStyle/>
              <a:p>
                <a:r>
                  <a:rPr lang="en-US" altLang="zh-CN" sz="3100" b="1" dirty="0">
                    <a:solidFill>
                      <a:schemeClr val="bg1"/>
                    </a:solidFill>
                    <a:latin typeface="微软雅黑" panose="020B0503020204020204" charset="-122"/>
                    <a:ea typeface="微软雅黑" panose="020B0503020204020204" charset="-122"/>
                  </a:rPr>
                  <a:t>04</a:t>
                </a:r>
              </a:p>
            </p:txBody>
          </p:sp>
        </p:grpSp>
        <p:sp>
          <p:nvSpPr>
            <p:cNvPr id="27" name="TextBox 26"/>
            <p:cNvSpPr txBox="1"/>
            <p:nvPr/>
          </p:nvSpPr>
          <p:spPr>
            <a:xfrm>
              <a:off x="823" y="4489"/>
              <a:ext cx="3907" cy="921"/>
            </a:xfrm>
            <a:prstGeom prst="rect">
              <a:avLst/>
            </a:prstGeom>
            <a:noFill/>
            <a:ln>
              <a:noFill/>
            </a:ln>
          </p:spPr>
          <p:txBody>
            <a:bodyPr wrap="none" rtlCol="0">
              <a:spAutoFit/>
            </a:bodyPr>
            <a:lstStyle>
              <a:defPPr>
                <a:defRPr lang="zh-CN"/>
              </a:defPPr>
              <a:lvl1pPr>
                <a:defRPr sz="4800" b="1">
                  <a:ln w="18415" cmpd="sng">
                    <a:noFill/>
                    <a:prstDash val="solid"/>
                  </a:ln>
                  <a:solidFill>
                    <a:schemeClr val="tx2"/>
                  </a:solidFill>
                  <a:effectLst>
                    <a:glow rad="101600">
                      <a:schemeClr val="bg1"/>
                    </a:glow>
                  </a:effectLst>
                  <a:latin typeface="+mj-ea"/>
                  <a:ea typeface="+mj-ea"/>
                </a:defRPr>
              </a:lvl1pPr>
            </a:lstStyle>
            <a:p>
              <a:pPr algn="ctr"/>
              <a:r>
                <a:rPr lang="en-US" altLang="zh-CN" sz="3200" dirty="0">
                  <a:solidFill>
                    <a:srgbClr val="234D39"/>
                  </a:solidFill>
                  <a:effectLst>
                    <a:outerShdw blurRad="38100" dist="25400" dir="5400000" algn="ctr" rotWithShape="0">
                      <a:srgbClr val="6E747A">
                        <a:alpha val="43000"/>
                      </a:srgbClr>
                    </a:outerShdw>
                  </a:effectLst>
                </a:rPr>
                <a:t>CONTENTS</a:t>
              </a:r>
            </a:p>
          </p:txBody>
        </p:sp>
        <p:sp>
          <p:nvSpPr>
            <p:cNvPr id="28" name="TextBox 27"/>
            <p:cNvSpPr txBox="1"/>
            <p:nvPr/>
          </p:nvSpPr>
          <p:spPr>
            <a:xfrm>
              <a:off x="1239" y="3017"/>
              <a:ext cx="3075" cy="1599"/>
            </a:xfrm>
            <a:prstGeom prst="rect">
              <a:avLst/>
            </a:prstGeom>
            <a:noFill/>
            <a:ln>
              <a:noFill/>
            </a:ln>
          </p:spPr>
          <p:txBody>
            <a:bodyPr wrap="none" rtlCol="0">
              <a:spAutoFit/>
            </a:bodyPr>
            <a:lstStyle>
              <a:defPPr>
                <a:defRPr lang="zh-CN"/>
              </a:defPPr>
              <a:lvl1pPr>
                <a:defRPr sz="4800" b="1">
                  <a:ln w="18415" cmpd="sng">
                    <a:noFill/>
                    <a:prstDash val="solid"/>
                  </a:ln>
                  <a:solidFill>
                    <a:schemeClr val="tx2"/>
                  </a:solidFill>
                  <a:effectLst>
                    <a:glow rad="101600">
                      <a:schemeClr val="bg1"/>
                    </a:glow>
                  </a:effectLst>
                  <a:latin typeface="+mj-ea"/>
                  <a:ea typeface="+mj-ea"/>
                </a:defRPr>
              </a:lvl1pPr>
            </a:lstStyle>
            <a:p>
              <a:pPr algn="ctr"/>
              <a:r>
                <a:rPr lang="zh-CN" altLang="en-US" sz="6000" dirty="0">
                  <a:solidFill>
                    <a:srgbClr val="234D39"/>
                  </a:solidFill>
                  <a:effectLst>
                    <a:outerShdw blurRad="38100" dist="25400" dir="5400000" algn="ctr" rotWithShape="0">
                      <a:srgbClr val="6E747A">
                        <a:alpha val="43000"/>
                      </a:srgbClr>
                    </a:outerShdw>
                  </a:effectLst>
                </a:rPr>
                <a:t>目 录</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PPT彼岸天：ID 8661124库_Rectangle: Rounded Corners 1"/>
          <p:cNvSpPr/>
          <p:nvPr>
            <p:custDataLst>
              <p:tags r:id="rId1"/>
            </p:custDataLst>
          </p:nvPr>
        </p:nvSpPr>
        <p:spPr>
          <a:xfrm>
            <a:off x="3352800" y="1520788"/>
            <a:ext cx="5486400" cy="3326219"/>
          </a:xfrm>
          <a:prstGeom prst="roundRect">
            <a:avLst>
              <a:gd name="adj" fmla="val 1940"/>
            </a:avLst>
          </a:prstGeom>
          <a:solidFill>
            <a:srgbClr val="2E60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千图PPT彼岸天：ID 8661124库_组合 1"/>
          <p:cNvGrpSpPr/>
          <p:nvPr>
            <p:custDataLst>
              <p:tags r:id="rId2"/>
            </p:custDataLst>
          </p:nvPr>
        </p:nvGrpSpPr>
        <p:grpSpPr>
          <a:xfrm>
            <a:off x="3888192" y="1913307"/>
            <a:ext cx="4415617" cy="2541181"/>
            <a:chOff x="3888192" y="1913307"/>
            <a:chExt cx="4415617" cy="2541181"/>
          </a:xfrm>
        </p:grpSpPr>
        <p:sp>
          <p:nvSpPr>
            <p:cNvPr id="5" name="Freeform: Shape 3"/>
            <p:cNvSpPr/>
            <p:nvPr/>
          </p:nvSpPr>
          <p:spPr bwMode="auto">
            <a:xfrm>
              <a:off x="3888192" y="4356362"/>
              <a:ext cx="2224162" cy="98126"/>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Freeform: Shape 4"/>
            <p:cNvSpPr/>
            <p:nvPr/>
          </p:nvSpPr>
          <p:spPr bwMode="auto">
            <a:xfrm>
              <a:off x="6079645" y="4356362"/>
              <a:ext cx="2224162" cy="98126"/>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Freeform: Shape 5"/>
            <p:cNvSpPr/>
            <p:nvPr/>
          </p:nvSpPr>
          <p:spPr bwMode="auto">
            <a:xfrm>
              <a:off x="4323463" y="1913307"/>
              <a:ext cx="3577781" cy="2450604"/>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Freeform: Shape 6"/>
            <p:cNvSpPr/>
            <p:nvPr/>
          </p:nvSpPr>
          <p:spPr bwMode="auto">
            <a:xfrm>
              <a:off x="4336044" y="1925886"/>
              <a:ext cx="3555138" cy="2425444"/>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7"/>
            <p:cNvSpPr/>
            <p:nvPr/>
          </p:nvSpPr>
          <p:spPr bwMode="auto">
            <a:xfrm>
              <a:off x="4336044" y="4248174"/>
              <a:ext cx="3555138" cy="10315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Rectangle 8"/>
            <p:cNvSpPr/>
            <p:nvPr/>
          </p:nvSpPr>
          <p:spPr bwMode="auto">
            <a:xfrm>
              <a:off x="3888192" y="4316106"/>
              <a:ext cx="4415617" cy="80513"/>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 name="Freeform: Shape 9"/>
            <p:cNvSpPr/>
            <p:nvPr/>
          </p:nvSpPr>
          <p:spPr bwMode="auto">
            <a:xfrm>
              <a:off x="5777723" y="4316106"/>
              <a:ext cx="634037" cy="4528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Rectangle 10"/>
            <p:cNvSpPr/>
            <p:nvPr/>
          </p:nvSpPr>
          <p:spPr bwMode="auto">
            <a:xfrm>
              <a:off x="4454296" y="2079364"/>
              <a:ext cx="3318632" cy="2095846"/>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 name="Rectangle 11"/>
            <p:cNvSpPr/>
            <p:nvPr/>
          </p:nvSpPr>
          <p:spPr bwMode="auto">
            <a:xfrm>
              <a:off x="4464360" y="2091944"/>
              <a:ext cx="3295987" cy="20732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Oval 12"/>
            <p:cNvSpPr/>
            <p:nvPr/>
          </p:nvSpPr>
          <p:spPr bwMode="auto">
            <a:xfrm>
              <a:off x="6092226" y="1991303"/>
              <a:ext cx="37741" cy="37741"/>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5" name="Oval 13"/>
            <p:cNvSpPr/>
            <p:nvPr/>
          </p:nvSpPr>
          <p:spPr bwMode="auto">
            <a:xfrm>
              <a:off x="6092226" y="1988788"/>
              <a:ext cx="37741" cy="35224"/>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6" name="Oval 14"/>
            <p:cNvSpPr/>
            <p:nvPr/>
          </p:nvSpPr>
          <p:spPr bwMode="auto">
            <a:xfrm>
              <a:off x="6099773" y="1993820"/>
              <a:ext cx="22645" cy="2516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Oval 15"/>
            <p:cNvSpPr/>
            <p:nvPr/>
          </p:nvSpPr>
          <p:spPr bwMode="auto">
            <a:xfrm>
              <a:off x="6104805" y="2001367"/>
              <a:ext cx="12581" cy="12581"/>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16"/>
            <p:cNvSpPr/>
            <p:nvPr/>
          </p:nvSpPr>
          <p:spPr bwMode="auto">
            <a:xfrm>
              <a:off x="6109837" y="2003884"/>
              <a:ext cx="2517" cy="5032"/>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9" name="千图PPT彼岸天：ID 8661124库_矩形 17"/>
          <p:cNvSpPr/>
          <p:nvPr>
            <p:custDataLst>
              <p:tags r:id="rId3"/>
            </p:custDataLst>
          </p:nvPr>
        </p:nvSpPr>
        <p:spPr>
          <a:xfrm>
            <a:off x="4464359" y="2069301"/>
            <a:ext cx="3295987" cy="2095844"/>
          </a:xfrm>
          <a:prstGeom prst="rect">
            <a:avLst/>
          </a:prstGeom>
          <a:blipFill dpi="0" rotWithShape="1">
            <a:blip r:embed="rId6"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TextBox 23"/>
          <p:cNvSpPr txBox="1"/>
          <p:nvPr/>
        </p:nvSpPr>
        <p:spPr>
          <a:xfrm>
            <a:off x="719667" y="4998778"/>
            <a:ext cx="10752666" cy="369332"/>
          </a:xfrm>
          <a:prstGeom prst="rect">
            <a:avLst/>
          </a:prstGeom>
          <a:noFill/>
        </p:spPr>
        <p:txBody>
          <a:bodyPr wrap="none">
            <a:normAutofit/>
          </a:bodyPr>
          <a:lstStyle/>
          <a:p>
            <a:pPr algn="ctr"/>
            <a:r>
              <a:rPr lang="zh-CN" altLang="en-US" b="1" dirty="0">
                <a:solidFill>
                  <a:srgbClr val="2E603A"/>
                </a:solidFill>
              </a:rPr>
              <a:t>输入标题文本</a:t>
            </a:r>
          </a:p>
        </p:txBody>
      </p:sp>
      <p:sp>
        <p:nvSpPr>
          <p:cNvPr id="22" name="TextBox 28"/>
          <p:cNvSpPr txBox="1"/>
          <p:nvPr/>
        </p:nvSpPr>
        <p:spPr>
          <a:xfrm>
            <a:off x="8967515" y="1785566"/>
            <a:ext cx="2575668" cy="338554"/>
          </a:xfrm>
          <a:prstGeom prst="rect">
            <a:avLst/>
          </a:prstGeom>
        </p:spPr>
        <p:txBody>
          <a:bodyPr vert="horz" wrap="none" lIns="144000" rIns="144000">
            <a:normAutofit/>
          </a:bodyPr>
          <a:lstStyle/>
          <a:p>
            <a:r>
              <a:rPr lang="zh-CN" altLang="en-US" sz="1600" b="1" kern="900" dirty="0">
                <a:solidFill>
                  <a:srgbClr val="2E603A"/>
                </a:solidFill>
              </a:rPr>
              <a:t>输入标题文本</a:t>
            </a:r>
          </a:p>
        </p:txBody>
      </p:sp>
      <p:sp>
        <p:nvSpPr>
          <p:cNvPr id="24" name="TextBox 31"/>
          <p:cNvSpPr txBox="1"/>
          <p:nvPr/>
        </p:nvSpPr>
        <p:spPr>
          <a:xfrm>
            <a:off x="8967515" y="3695786"/>
            <a:ext cx="2575668" cy="338554"/>
          </a:xfrm>
          <a:prstGeom prst="rect">
            <a:avLst/>
          </a:prstGeom>
        </p:spPr>
        <p:txBody>
          <a:bodyPr vert="horz" wrap="none" lIns="144000" rIns="144000">
            <a:normAutofit/>
          </a:bodyPr>
          <a:lstStyle/>
          <a:p>
            <a:r>
              <a:rPr lang="zh-CN" altLang="en-US" sz="1600" b="1" kern="900" dirty="0">
                <a:solidFill>
                  <a:srgbClr val="234D39"/>
                </a:solidFill>
              </a:rPr>
              <a:t>输入标题文本</a:t>
            </a:r>
          </a:p>
        </p:txBody>
      </p:sp>
      <p:sp>
        <p:nvSpPr>
          <p:cNvPr id="26" name="TextBox 34"/>
          <p:cNvSpPr txBox="1"/>
          <p:nvPr/>
        </p:nvSpPr>
        <p:spPr>
          <a:xfrm>
            <a:off x="719667" y="1785566"/>
            <a:ext cx="2575668" cy="338554"/>
          </a:xfrm>
          <a:prstGeom prst="rect">
            <a:avLst/>
          </a:prstGeom>
        </p:spPr>
        <p:txBody>
          <a:bodyPr vert="horz" wrap="none" lIns="144000" rIns="144000">
            <a:normAutofit/>
          </a:bodyPr>
          <a:lstStyle/>
          <a:p>
            <a:pPr algn="r"/>
            <a:r>
              <a:rPr lang="zh-CN" altLang="en-US" sz="1600" b="1" kern="900" dirty="0">
                <a:solidFill>
                  <a:srgbClr val="2E603A"/>
                </a:solidFill>
              </a:rPr>
              <a:t>输入标题文本</a:t>
            </a:r>
          </a:p>
        </p:txBody>
      </p:sp>
      <p:sp>
        <p:nvSpPr>
          <p:cNvPr id="28" name="TextBox 37"/>
          <p:cNvSpPr txBox="1"/>
          <p:nvPr/>
        </p:nvSpPr>
        <p:spPr>
          <a:xfrm>
            <a:off x="719667" y="3695786"/>
            <a:ext cx="2575668" cy="338554"/>
          </a:xfrm>
          <a:prstGeom prst="rect">
            <a:avLst/>
          </a:prstGeom>
        </p:spPr>
        <p:txBody>
          <a:bodyPr vert="horz" wrap="none" lIns="144000" rIns="144000">
            <a:normAutofit/>
          </a:bodyPr>
          <a:lstStyle/>
          <a:p>
            <a:pPr algn="r"/>
            <a:r>
              <a:rPr lang="zh-CN" altLang="en-US" sz="1600" b="1" kern="900" dirty="0">
                <a:solidFill>
                  <a:srgbClr val="234D39"/>
                </a:solidFill>
              </a:rPr>
              <a:t>输入标题文本</a:t>
            </a:r>
          </a:p>
        </p:txBody>
      </p:sp>
      <p:sp>
        <p:nvSpPr>
          <p:cNvPr id="3"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fltVal val="0.5"/>
                                          </p:val>
                                        </p:tav>
                                        <p:tav tm="100000">
                                          <p:val>
                                            <p:strVal val="#ppt_x"/>
                                          </p:val>
                                        </p:tav>
                                      </p:tavLst>
                                    </p:anim>
                                    <p:anim calcmode="lin" valueType="num">
                                      <p:cBhvr>
                                        <p:cTn id="26"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p:cNvSpPr/>
          <p:nvPr/>
        </p:nvSpPr>
        <p:spPr bwMode="auto">
          <a:xfrm>
            <a:off x="6166961" y="5462468"/>
            <a:ext cx="487993" cy="344979"/>
          </a:xfrm>
          <a:custGeom>
            <a:avLst/>
            <a:gdLst>
              <a:gd name="T0" fmla="*/ 94 w 298"/>
              <a:gd name="T1" fmla="*/ 211 h 211"/>
              <a:gd name="T2" fmla="*/ 128 w 298"/>
              <a:gd name="T3" fmla="*/ 211 h 211"/>
              <a:gd name="T4" fmla="*/ 204 w 298"/>
              <a:gd name="T5" fmla="*/ 211 h 211"/>
              <a:gd name="T6" fmla="*/ 298 w 298"/>
              <a:gd name="T7" fmla="*/ 124 h 211"/>
              <a:gd name="T8" fmla="*/ 298 w 298"/>
              <a:gd name="T9" fmla="*/ 117 h 211"/>
              <a:gd name="T10" fmla="*/ 298 w 298"/>
              <a:gd name="T11" fmla="*/ 86 h 211"/>
              <a:gd name="T12" fmla="*/ 298 w 298"/>
              <a:gd name="T13" fmla="*/ 0 h 211"/>
              <a:gd name="T14" fmla="*/ 204 w 298"/>
              <a:gd name="T15" fmla="*/ 0 h 211"/>
              <a:gd name="T16" fmla="*/ 170 w 298"/>
              <a:gd name="T17" fmla="*/ 0 h 211"/>
              <a:gd name="T18" fmla="*/ 94 w 298"/>
              <a:gd name="T19" fmla="*/ 0 h 211"/>
              <a:gd name="T20" fmla="*/ 0 w 298"/>
              <a:gd name="T21" fmla="*/ 86 h 211"/>
              <a:gd name="T22" fmla="*/ 0 w 298"/>
              <a:gd name="T23" fmla="*/ 93 h 211"/>
              <a:gd name="T24" fmla="*/ 0 w 298"/>
              <a:gd name="T25" fmla="*/ 124 h 211"/>
              <a:gd name="T26" fmla="*/ 0 w 298"/>
              <a:gd name="T27" fmla="*/ 211 h 211"/>
              <a:gd name="T28" fmla="*/ 94 w 298"/>
              <a:gd name="T2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8" h="211">
                <a:moveTo>
                  <a:pt x="94" y="211"/>
                </a:moveTo>
                <a:cubicBezTo>
                  <a:pt x="128" y="211"/>
                  <a:pt x="128" y="211"/>
                  <a:pt x="128" y="211"/>
                </a:cubicBezTo>
                <a:cubicBezTo>
                  <a:pt x="204" y="211"/>
                  <a:pt x="204" y="211"/>
                  <a:pt x="204" y="211"/>
                </a:cubicBezTo>
                <a:cubicBezTo>
                  <a:pt x="256" y="211"/>
                  <a:pt x="298" y="172"/>
                  <a:pt x="298" y="124"/>
                </a:cubicBezTo>
                <a:cubicBezTo>
                  <a:pt x="298" y="117"/>
                  <a:pt x="298" y="117"/>
                  <a:pt x="298" y="117"/>
                </a:cubicBezTo>
                <a:cubicBezTo>
                  <a:pt x="298" y="86"/>
                  <a:pt x="298" y="86"/>
                  <a:pt x="298" y="86"/>
                </a:cubicBezTo>
                <a:cubicBezTo>
                  <a:pt x="298" y="0"/>
                  <a:pt x="298" y="0"/>
                  <a:pt x="298" y="0"/>
                </a:cubicBezTo>
                <a:cubicBezTo>
                  <a:pt x="204" y="0"/>
                  <a:pt x="204" y="0"/>
                  <a:pt x="204" y="0"/>
                </a:cubicBezTo>
                <a:cubicBezTo>
                  <a:pt x="170" y="0"/>
                  <a:pt x="170" y="0"/>
                  <a:pt x="170" y="0"/>
                </a:cubicBezTo>
                <a:cubicBezTo>
                  <a:pt x="94" y="0"/>
                  <a:pt x="94" y="0"/>
                  <a:pt x="94" y="0"/>
                </a:cubicBezTo>
                <a:cubicBezTo>
                  <a:pt x="42" y="0"/>
                  <a:pt x="0" y="39"/>
                  <a:pt x="0" y="86"/>
                </a:cubicBezTo>
                <a:cubicBezTo>
                  <a:pt x="0" y="93"/>
                  <a:pt x="0" y="93"/>
                  <a:pt x="0" y="93"/>
                </a:cubicBezTo>
                <a:cubicBezTo>
                  <a:pt x="0" y="124"/>
                  <a:pt x="0" y="124"/>
                  <a:pt x="0" y="124"/>
                </a:cubicBezTo>
                <a:cubicBezTo>
                  <a:pt x="0" y="211"/>
                  <a:pt x="0" y="211"/>
                  <a:pt x="0" y="211"/>
                </a:cubicBezTo>
                <a:lnTo>
                  <a:pt x="94" y="211"/>
                </a:lnTo>
                <a:close/>
              </a:path>
            </a:pathLst>
          </a:custGeom>
          <a:solidFill>
            <a:srgbClr val="2E603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11" name="Freeform 7"/>
          <p:cNvSpPr/>
          <p:nvPr/>
        </p:nvSpPr>
        <p:spPr bwMode="auto">
          <a:xfrm>
            <a:off x="5479187" y="5777971"/>
            <a:ext cx="555678" cy="406114"/>
          </a:xfrm>
          <a:custGeom>
            <a:avLst/>
            <a:gdLst>
              <a:gd name="T0" fmla="*/ 108 w 339"/>
              <a:gd name="T1" fmla="*/ 0 h 248"/>
              <a:gd name="T2" fmla="*/ 146 w 339"/>
              <a:gd name="T3" fmla="*/ 0 h 248"/>
              <a:gd name="T4" fmla="*/ 232 w 339"/>
              <a:gd name="T5" fmla="*/ 0 h 248"/>
              <a:gd name="T6" fmla="*/ 339 w 339"/>
              <a:gd name="T7" fmla="*/ 101 h 248"/>
              <a:gd name="T8" fmla="*/ 339 w 339"/>
              <a:gd name="T9" fmla="*/ 110 h 248"/>
              <a:gd name="T10" fmla="*/ 339 w 339"/>
              <a:gd name="T11" fmla="*/ 146 h 248"/>
              <a:gd name="T12" fmla="*/ 339 w 339"/>
              <a:gd name="T13" fmla="*/ 248 h 248"/>
              <a:gd name="T14" fmla="*/ 232 w 339"/>
              <a:gd name="T15" fmla="*/ 248 h 248"/>
              <a:gd name="T16" fmla="*/ 193 w 339"/>
              <a:gd name="T17" fmla="*/ 248 h 248"/>
              <a:gd name="T18" fmla="*/ 108 w 339"/>
              <a:gd name="T19" fmla="*/ 248 h 248"/>
              <a:gd name="T20" fmla="*/ 0 w 339"/>
              <a:gd name="T21" fmla="*/ 146 h 248"/>
              <a:gd name="T22" fmla="*/ 0 w 339"/>
              <a:gd name="T23" fmla="*/ 138 h 248"/>
              <a:gd name="T24" fmla="*/ 0 w 339"/>
              <a:gd name="T25" fmla="*/ 101 h 248"/>
              <a:gd name="T26" fmla="*/ 0 w 339"/>
              <a:gd name="T27" fmla="*/ 0 h 248"/>
              <a:gd name="T28" fmla="*/ 108 w 339"/>
              <a:gd name="T29"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9" h="248">
                <a:moveTo>
                  <a:pt x="108" y="0"/>
                </a:moveTo>
                <a:cubicBezTo>
                  <a:pt x="146" y="0"/>
                  <a:pt x="146" y="0"/>
                  <a:pt x="146" y="0"/>
                </a:cubicBezTo>
                <a:cubicBezTo>
                  <a:pt x="232" y="0"/>
                  <a:pt x="232" y="0"/>
                  <a:pt x="232" y="0"/>
                </a:cubicBezTo>
                <a:cubicBezTo>
                  <a:pt x="291" y="0"/>
                  <a:pt x="339" y="45"/>
                  <a:pt x="339" y="101"/>
                </a:cubicBezTo>
                <a:cubicBezTo>
                  <a:pt x="339" y="110"/>
                  <a:pt x="339" y="110"/>
                  <a:pt x="339" y="110"/>
                </a:cubicBezTo>
                <a:cubicBezTo>
                  <a:pt x="339" y="146"/>
                  <a:pt x="339" y="146"/>
                  <a:pt x="339" y="146"/>
                </a:cubicBezTo>
                <a:cubicBezTo>
                  <a:pt x="339" y="248"/>
                  <a:pt x="339" y="248"/>
                  <a:pt x="339" y="248"/>
                </a:cubicBezTo>
                <a:cubicBezTo>
                  <a:pt x="232" y="248"/>
                  <a:pt x="232" y="248"/>
                  <a:pt x="232" y="248"/>
                </a:cubicBezTo>
                <a:cubicBezTo>
                  <a:pt x="193" y="248"/>
                  <a:pt x="193" y="248"/>
                  <a:pt x="193" y="248"/>
                </a:cubicBezTo>
                <a:cubicBezTo>
                  <a:pt x="108" y="248"/>
                  <a:pt x="108" y="248"/>
                  <a:pt x="108" y="248"/>
                </a:cubicBezTo>
                <a:cubicBezTo>
                  <a:pt x="49" y="248"/>
                  <a:pt x="0" y="202"/>
                  <a:pt x="0" y="146"/>
                </a:cubicBezTo>
                <a:cubicBezTo>
                  <a:pt x="0" y="138"/>
                  <a:pt x="0" y="138"/>
                  <a:pt x="0" y="138"/>
                </a:cubicBezTo>
                <a:cubicBezTo>
                  <a:pt x="0" y="101"/>
                  <a:pt x="0" y="101"/>
                  <a:pt x="0" y="101"/>
                </a:cubicBezTo>
                <a:cubicBezTo>
                  <a:pt x="0" y="0"/>
                  <a:pt x="0" y="0"/>
                  <a:pt x="0" y="0"/>
                </a:cubicBezTo>
                <a:lnTo>
                  <a:pt x="108" y="0"/>
                </a:lnTo>
                <a:close/>
              </a:path>
            </a:pathLst>
          </a:custGeom>
          <a:solidFill>
            <a:srgbClr val="2E603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sp>
        <p:nvSpPr>
          <p:cNvPr id="30" name="Freeform 26"/>
          <p:cNvSpPr/>
          <p:nvPr/>
        </p:nvSpPr>
        <p:spPr bwMode="auto">
          <a:xfrm>
            <a:off x="5374383" y="4080369"/>
            <a:ext cx="1447601" cy="2801316"/>
          </a:xfrm>
          <a:custGeom>
            <a:avLst/>
            <a:gdLst>
              <a:gd name="T0" fmla="*/ 846 w 884"/>
              <a:gd name="T1" fmla="*/ 289 h 1711"/>
              <a:gd name="T2" fmla="*/ 846 w 884"/>
              <a:gd name="T3" fmla="*/ 289 h 1711"/>
              <a:gd name="T4" fmla="*/ 651 w 884"/>
              <a:gd name="T5" fmla="*/ 208 h 1711"/>
              <a:gd name="T6" fmla="*/ 442 w 884"/>
              <a:gd name="T7" fmla="*/ 0 h 1711"/>
              <a:gd name="T8" fmla="*/ 233 w 884"/>
              <a:gd name="T9" fmla="*/ 208 h 1711"/>
              <a:gd name="T10" fmla="*/ 38 w 884"/>
              <a:gd name="T11" fmla="*/ 289 h 1711"/>
              <a:gd name="T12" fmla="*/ 0 w 884"/>
              <a:gd name="T13" fmla="*/ 286 h 1711"/>
              <a:gd name="T14" fmla="*/ 162 w 884"/>
              <a:gd name="T15" fmla="*/ 392 h 1711"/>
              <a:gd name="T16" fmla="*/ 362 w 884"/>
              <a:gd name="T17" fmla="*/ 663 h 1711"/>
              <a:gd name="T18" fmla="*/ 421 w 884"/>
              <a:gd name="T19" fmla="*/ 953 h 1711"/>
              <a:gd name="T20" fmla="*/ 421 w 884"/>
              <a:gd name="T21" fmla="*/ 953 h 1711"/>
              <a:gd name="T22" fmla="*/ 421 w 884"/>
              <a:gd name="T23" fmla="*/ 987 h 1711"/>
              <a:gd name="T24" fmla="*/ 421 w 884"/>
              <a:gd name="T25" fmla="*/ 987 h 1711"/>
              <a:gd name="T26" fmla="*/ 421 w 884"/>
              <a:gd name="T27" fmla="*/ 1491 h 1711"/>
              <a:gd name="T28" fmla="*/ 271 w 884"/>
              <a:gd name="T29" fmla="*/ 1681 h 1711"/>
              <a:gd name="T30" fmla="*/ 269 w 884"/>
              <a:gd name="T31" fmla="*/ 1681 h 1711"/>
              <a:gd name="T32" fmla="*/ 269 w 884"/>
              <a:gd name="T33" fmla="*/ 1711 h 1711"/>
              <a:gd name="T34" fmla="*/ 611 w 884"/>
              <a:gd name="T35" fmla="*/ 1711 h 1711"/>
              <a:gd name="T36" fmla="*/ 611 w 884"/>
              <a:gd name="T37" fmla="*/ 1681 h 1711"/>
              <a:gd name="T38" fmla="*/ 610 w 884"/>
              <a:gd name="T39" fmla="*/ 1681 h 1711"/>
              <a:gd name="T40" fmla="*/ 463 w 884"/>
              <a:gd name="T41" fmla="*/ 1508 h 1711"/>
              <a:gd name="T42" fmla="*/ 463 w 884"/>
              <a:gd name="T43" fmla="*/ 976 h 1711"/>
              <a:gd name="T44" fmla="*/ 463 w 884"/>
              <a:gd name="T45" fmla="*/ 976 h 1711"/>
              <a:gd name="T46" fmla="*/ 463 w 884"/>
              <a:gd name="T47" fmla="*/ 953 h 1711"/>
              <a:gd name="T48" fmla="*/ 463 w 884"/>
              <a:gd name="T49" fmla="*/ 953 h 1711"/>
              <a:gd name="T50" fmla="*/ 522 w 884"/>
              <a:gd name="T51" fmla="*/ 663 h 1711"/>
              <a:gd name="T52" fmla="*/ 722 w 884"/>
              <a:gd name="T53" fmla="*/ 392 h 1711"/>
              <a:gd name="T54" fmla="*/ 884 w 884"/>
              <a:gd name="T55" fmla="*/ 286 h 1711"/>
              <a:gd name="T56" fmla="*/ 846 w 884"/>
              <a:gd name="T57" fmla="*/ 289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4" h="1711">
                <a:moveTo>
                  <a:pt x="846" y="289"/>
                </a:moveTo>
                <a:cubicBezTo>
                  <a:pt x="846" y="289"/>
                  <a:pt x="846" y="289"/>
                  <a:pt x="846" y="289"/>
                </a:cubicBezTo>
                <a:cubicBezTo>
                  <a:pt x="772" y="289"/>
                  <a:pt x="703" y="260"/>
                  <a:pt x="651" y="208"/>
                </a:cubicBezTo>
                <a:cubicBezTo>
                  <a:pt x="442" y="0"/>
                  <a:pt x="442" y="0"/>
                  <a:pt x="442" y="0"/>
                </a:cubicBezTo>
                <a:cubicBezTo>
                  <a:pt x="233" y="208"/>
                  <a:pt x="233" y="208"/>
                  <a:pt x="233" y="208"/>
                </a:cubicBezTo>
                <a:cubicBezTo>
                  <a:pt x="181" y="260"/>
                  <a:pt x="112" y="289"/>
                  <a:pt x="38" y="289"/>
                </a:cubicBezTo>
                <a:cubicBezTo>
                  <a:pt x="25" y="289"/>
                  <a:pt x="12" y="288"/>
                  <a:pt x="0" y="286"/>
                </a:cubicBezTo>
                <a:cubicBezTo>
                  <a:pt x="59" y="314"/>
                  <a:pt x="113" y="350"/>
                  <a:pt x="162" y="392"/>
                </a:cubicBezTo>
                <a:cubicBezTo>
                  <a:pt x="248" y="465"/>
                  <a:pt x="317" y="558"/>
                  <a:pt x="362" y="663"/>
                </a:cubicBezTo>
                <a:cubicBezTo>
                  <a:pt x="400" y="752"/>
                  <a:pt x="421" y="850"/>
                  <a:pt x="421" y="953"/>
                </a:cubicBezTo>
                <a:cubicBezTo>
                  <a:pt x="421" y="953"/>
                  <a:pt x="421" y="953"/>
                  <a:pt x="421" y="953"/>
                </a:cubicBezTo>
                <a:cubicBezTo>
                  <a:pt x="421" y="987"/>
                  <a:pt x="421" y="987"/>
                  <a:pt x="421" y="987"/>
                </a:cubicBezTo>
                <a:cubicBezTo>
                  <a:pt x="421" y="987"/>
                  <a:pt x="421" y="987"/>
                  <a:pt x="421" y="987"/>
                </a:cubicBezTo>
                <a:cubicBezTo>
                  <a:pt x="421" y="1491"/>
                  <a:pt x="421" y="1491"/>
                  <a:pt x="421" y="1491"/>
                </a:cubicBezTo>
                <a:cubicBezTo>
                  <a:pt x="402" y="1601"/>
                  <a:pt x="342" y="1681"/>
                  <a:pt x="271" y="1681"/>
                </a:cubicBezTo>
                <a:cubicBezTo>
                  <a:pt x="270" y="1681"/>
                  <a:pt x="270" y="1681"/>
                  <a:pt x="269" y="1681"/>
                </a:cubicBezTo>
                <a:cubicBezTo>
                  <a:pt x="269" y="1711"/>
                  <a:pt x="269" y="1711"/>
                  <a:pt x="269" y="1711"/>
                </a:cubicBezTo>
                <a:cubicBezTo>
                  <a:pt x="611" y="1711"/>
                  <a:pt x="611" y="1711"/>
                  <a:pt x="611" y="1711"/>
                </a:cubicBezTo>
                <a:cubicBezTo>
                  <a:pt x="611" y="1681"/>
                  <a:pt x="611" y="1681"/>
                  <a:pt x="611" y="1681"/>
                </a:cubicBezTo>
                <a:cubicBezTo>
                  <a:pt x="611" y="1681"/>
                  <a:pt x="610" y="1681"/>
                  <a:pt x="610" y="1681"/>
                </a:cubicBezTo>
                <a:cubicBezTo>
                  <a:pt x="543" y="1681"/>
                  <a:pt x="485" y="1609"/>
                  <a:pt x="463" y="1508"/>
                </a:cubicBezTo>
                <a:cubicBezTo>
                  <a:pt x="463" y="976"/>
                  <a:pt x="463" y="976"/>
                  <a:pt x="463" y="976"/>
                </a:cubicBezTo>
                <a:cubicBezTo>
                  <a:pt x="463" y="976"/>
                  <a:pt x="463" y="976"/>
                  <a:pt x="463" y="976"/>
                </a:cubicBezTo>
                <a:cubicBezTo>
                  <a:pt x="463" y="953"/>
                  <a:pt x="463" y="953"/>
                  <a:pt x="463" y="953"/>
                </a:cubicBezTo>
                <a:cubicBezTo>
                  <a:pt x="463" y="953"/>
                  <a:pt x="463" y="953"/>
                  <a:pt x="463" y="953"/>
                </a:cubicBezTo>
                <a:cubicBezTo>
                  <a:pt x="463" y="850"/>
                  <a:pt x="484" y="752"/>
                  <a:pt x="522" y="663"/>
                </a:cubicBezTo>
                <a:cubicBezTo>
                  <a:pt x="567" y="558"/>
                  <a:pt x="636" y="465"/>
                  <a:pt x="722" y="392"/>
                </a:cubicBezTo>
                <a:cubicBezTo>
                  <a:pt x="771" y="350"/>
                  <a:pt x="825" y="314"/>
                  <a:pt x="884" y="286"/>
                </a:cubicBezTo>
                <a:cubicBezTo>
                  <a:pt x="872" y="288"/>
                  <a:pt x="859" y="289"/>
                  <a:pt x="846" y="289"/>
                </a:cubicBezTo>
                <a:close/>
              </a:path>
            </a:pathLst>
          </a:custGeom>
          <a:solidFill>
            <a:srgbClr val="2E603A"/>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a:sym typeface="Agency FB" panose="020B0503020202020204" pitchFamily="34" charset="0"/>
            </a:endParaRPr>
          </a:p>
        </p:txBody>
      </p:sp>
      <p:grpSp>
        <p:nvGrpSpPr>
          <p:cNvPr id="33" name="组合 32"/>
          <p:cNvGrpSpPr/>
          <p:nvPr/>
        </p:nvGrpSpPr>
        <p:grpSpPr>
          <a:xfrm>
            <a:off x="5576348" y="2276872"/>
            <a:ext cx="1039303" cy="1751095"/>
            <a:chOff x="5576348" y="2276872"/>
            <a:chExt cx="1039303" cy="1751095"/>
          </a:xfrm>
          <a:solidFill>
            <a:srgbClr val="2E603A"/>
          </a:solidFill>
        </p:grpSpPr>
        <p:sp>
          <p:nvSpPr>
            <p:cNvPr id="18" name="Freeform 14"/>
            <p:cNvSpPr>
              <a:spLocks noEditPoints="1"/>
            </p:cNvSpPr>
            <p:nvPr/>
          </p:nvSpPr>
          <p:spPr bwMode="auto">
            <a:xfrm>
              <a:off x="5628750" y="2276872"/>
              <a:ext cx="931225" cy="1729261"/>
            </a:xfrm>
            <a:custGeom>
              <a:avLst/>
              <a:gdLst>
                <a:gd name="T0" fmla="*/ 569 w 569"/>
                <a:gd name="T1" fmla="*/ 528 h 1056"/>
                <a:gd name="T2" fmla="*/ 569 w 569"/>
                <a:gd name="T3" fmla="*/ 528 h 1056"/>
                <a:gd name="T4" fmla="*/ 499 w 569"/>
                <a:gd name="T5" fmla="*/ 763 h 1056"/>
                <a:gd name="T6" fmla="*/ 286 w 569"/>
                <a:gd name="T7" fmla="*/ 1056 h 1056"/>
                <a:gd name="T8" fmla="*/ 72 w 569"/>
                <a:gd name="T9" fmla="*/ 764 h 1056"/>
                <a:gd name="T10" fmla="*/ 0 w 569"/>
                <a:gd name="T11" fmla="*/ 528 h 1056"/>
                <a:gd name="T12" fmla="*/ 71 w 569"/>
                <a:gd name="T13" fmla="*/ 293 h 1056"/>
                <a:gd name="T14" fmla="*/ 284 w 569"/>
                <a:gd name="T15" fmla="*/ 0 h 1056"/>
                <a:gd name="T16" fmla="*/ 498 w 569"/>
                <a:gd name="T17" fmla="*/ 291 h 1056"/>
                <a:gd name="T18" fmla="*/ 569 w 569"/>
                <a:gd name="T19" fmla="*/ 528 h 1056"/>
                <a:gd name="T20" fmla="*/ 286 w 569"/>
                <a:gd name="T21" fmla="*/ 1050 h 1056"/>
                <a:gd name="T22" fmla="*/ 497 w 569"/>
                <a:gd name="T23" fmla="*/ 760 h 1056"/>
                <a:gd name="T24" fmla="*/ 566 w 569"/>
                <a:gd name="T25" fmla="*/ 528 h 1056"/>
                <a:gd name="T26" fmla="*/ 566 w 569"/>
                <a:gd name="T27" fmla="*/ 528 h 1056"/>
                <a:gd name="T28" fmla="*/ 496 w 569"/>
                <a:gd name="T29" fmla="*/ 294 h 1056"/>
                <a:gd name="T30" fmla="*/ 284 w 569"/>
                <a:gd name="T31" fmla="*/ 6 h 1056"/>
                <a:gd name="T32" fmla="*/ 73 w 569"/>
                <a:gd name="T33" fmla="*/ 296 h 1056"/>
                <a:gd name="T34" fmla="*/ 3 w 569"/>
                <a:gd name="T35" fmla="*/ 528 h 1056"/>
                <a:gd name="T36" fmla="*/ 74 w 569"/>
                <a:gd name="T37" fmla="*/ 761 h 1056"/>
                <a:gd name="T38" fmla="*/ 286 w 569"/>
                <a:gd name="T39" fmla="*/ 105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 h="1056">
                  <a:moveTo>
                    <a:pt x="569" y="528"/>
                  </a:moveTo>
                  <a:cubicBezTo>
                    <a:pt x="569" y="528"/>
                    <a:pt x="569" y="528"/>
                    <a:pt x="569" y="528"/>
                  </a:cubicBezTo>
                  <a:cubicBezTo>
                    <a:pt x="569" y="617"/>
                    <a:pt x="544" y="700"/>
                    <a:pt x="499" y="763"/>
                  </a:cubicBezTo>
                  <a:cubicBezTo>
                    <a:pt x="286" y="1056"/>
                    <a:pt x="286" y="1056"/>
                    <a:pt x="286" y="1056"/>
                  </a:cubicBezTo>
                  <a:cubicBezTo>
                    <a:pt x="72" y="764"/>
                    <a:pt x="72" y="764"/>
                    <a:pt x="72" y="764"/>
                  </a:cubicBezTo>
                  <a:cubicBezTo>
                    <a:pt x="26" y="702"/>
                    <a:pt x="0" y="618"/>
                    <a:pt x="0" y="528"/>
                  </a:cubicBezTo>
                  <a:cubicBezTo>
                    <a:pt x="0" y="439"/>
                    <a:pt x="25" y="355"/>
                    <a:pt x="71" y="293"/>
                  </a:cubicBezTo>
                  <a:cubicBezTo>
                    <a:pt x="284" y="0"/>
                    <a:pt x="284" y="0"/>
                    <a:pt x="284" y="0"/>
                  </a:cubicBezTo>
                  <a:cubicBezTo>
                    <a:pt x="498" y="291"/>
                    <a:pt x="498" y="291"/>
                    <a:pt x="498" y="291"/>
                  </a:cubicBezTo>
                  <a:cubicBezTo>
                    <a:pt x="544" y="354"/>
                    <a:pt x="569" y="438"/>
                    <a:pt x="569" y="528"/>
                  </a:cubicBezTo>
                  <a:close/>
                  <a:moveTo>
                    <a:pt x="286" y="1050"/>
                  </a:moveTo>
                  <a:cubicBezTo>
                    <a:pt x="497" y="760"/>
                    <a:pt x="497" y="760"/>
                    <a:pt x="497" y="760"/>
                  </a:cubicBezTo>
                  <a:cubicBezTo>
                    <a:pt x="541" y="698"/>
                    <a:pt x="566" y="615"/>
                    <a:pt x="566" y="528"/>
                  </a:cubicBezTo>
                  <a:cubicBezTo>
                    <a:pt x="566" y="528"/>
                    <a:pt x="566" y="528"/>
                    <a:pt x="566" y="528"/>
                  </a:cubicBezTo>
                  <a:cubicBezTo>
                    <a:pt x="566" y="439"/>
                    <a:pt x="541" y="356"/>
                    <a:pt x="496" y="294"/>
                  </a:cubicBezTo>
                  <a:cubicBezTo>
                    <a:pt x="284" y="6"/>
                    <a:pt x="284" y="6"/>
                    <a:pt x="284" y="6"/>
                  </a:cubicBezTo>
                  <a:cubicBezTo>
                    <a:pt x="73" y="296"/>
                    <a:pt x="73" y="296"/>
                    <a:pt x="73" y="296"/>
                  </a:cubicBezTo>
                  <a:cubicBezTo>
                    <a:pt x="28" y="358"/>
                    <a:pt x="3" y="440"/>
                    <a:pt x="3" y="528"/>
                  </a:cubicBezTo>
                  <a:cubicBezTo>
                    <a:pt x="3" y="616"/>
                    <a:pt x="28" y="699"/>
                    <a:pt x="74" y="761"/>
                  </a:cubicBezTo>
                  <a:lnTo>
                    <a:pt x="286" y="1050"/>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19" name="Freeform 15"/>
            <p:cNvSpPr>
              <a:spLocks noEditPoints="1"/>
            </p:cNvSpPr>
            <p:nvPr/>
          </p:nvSpPr>
          <p:spPr bwMode="auto">
            <a:xfrm>
              <a:off x="5625475" y="2401326"/>
              <a:ext cx="943233" cy="1604807"/>
            </a:xfrm>
            <a:custGeom>
              <a:avLst/>
              <a:gdLst>
                <a:gd name="T0" fmla="*/ 575 w 576"/>
                <a:gd name="T1" fmla="*/ 490 h 980"/>
                <a:gd name="T2" fmla="*/ 575 w 576"/>
                <a:gd name="T3" fmla="*/ 490 h 980"/>
                <a:gd name="T4" fmla="*/ 504 w 576"/>
                <a:gd name="T5" fmla="*/ 708 h 980"/>
                <a:gd name="T6" fmla="*/ 288 w 576"/>
                <a:gd name="T7" fmla="*/ 980 h 980"/>
                <a:gd name="T8" fmla="*/ 72 w 576"/>
                <a:gd name="T9" fmla="*/ 710 h 980"/>
                <a:gd name="T10" fmla="*/ 0 w 576"/>
                <a:gd name="T11" fmla="*/ 490 h 980"/>
                <a:gd name="T12" fmla="*/ 72 w 576"/>
                <a:gd name="T13" fmla="*/ 272 h 980"/>
                <a:gd name="T14" fmla="*/ 287 w 576"/>
                <a:gd name="T15" fmla="*/ 0 h 980"/>
                <a:gd name="T16" fmla="*/ 503 w 576"/>
                <a:gd name="T17" fmla="*/ 270 h 980"/>
                <a:gd name="T18" fmla="*/ 575 w 576"/>
                <a:gd name="T19" fmla="*/ 490 h 980"/>
                <a:gd name="T20" fmla="*/ 288 w 576"/>
                <a:gd name="T21" fmla="*/ 963 h 980"/>
                <a:gd name="T22" fmla="*/ 497 w 576"/>
                <a:gd name="T23" fmla="*/ 700 h 980"/>
                <a:gd name="T24" fmla="*/ 566 w 576"/>
                <a:gd name="T25" fmla="*/ 490 h 980"/>
                <a:gd name="T26" fmla="*/ 566 w 576"/>
                <a:gd name="T27" fmla="*/ 490 h 980"/>
                <a:gd name="T28" fmla="*/ 497 w 576"/>
                <a:gd name="T29" fmla="*/ 279 h 980"/>
                <a:gd name="T30" fmla="*/ 287 w 576"/>
                <a:gd name="T31" fmla="*/ 17 h 980"/>
                <a:gd name="T32" fmla="*/ 78 w 576"/>
                <a:gd name="T33" fmla="*/ 280 h 980"/>
                <a:gd name="T34" fmla="*/ 9 w 576"/>
                <a:gd name="T35" fmla="*/ 490 h 980"/>
                <a:gd name="T36" fmla="*/ 79 w 576"/>
                <a:gd name="T37" fmla="*/ 701 h 980"/>
                <a:gd name="T38" fmla="*/ 288 w 576"/>
                <a:gd name="T39" fmla="*/ 963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6" h="980">
                  <a:moveTo>
                    <a:pt x="575" y="490"/>
                  </a:moveTo>
                  <a:cubicBezTo>
                    <a:pt x="575" y="490"/>
                    <a:pt x="575" y="490"/>
                    <a:pt x="575" y="490"/>
                  </a:cubicBezTo>
                  <a:cubicBezTo>
                    <a:pt x="575" y="573"/>
                    <a:pt x="550" y="650"/>
                    <a:pt x="504" y="708"/>
                  </a:cubicBezTo>
                  <a:cubicBezTo>
                    <a:pt x="288" y="980"/>
                    <a:pt x="288" y="980"/>
                    <a:pt x="288" y="980"/>
                  </a:cubicBezTo>
                  <a:cubicBezTo>
                    <a:pt x="72" y="710"/>
                    <a:pt x="72" y="710"/>
                    <a:pt x="72" y="710"/>
                  </a:cubicBezTo>
                  <a:cubicBezTo>
                    <a:pt x="25" y="652"/>
                    <a:pt x="0" y="574"/>
                    <a:pt x="0" y="490"/>
                  </a:cubicBezTo>
                  <a:cubicBezTo>
                    <a:pt x="0" y="408"/>
                    <a:pt x="25" y="330"/>
                    <a:pt x="72" y="272"/>
                  </a:cubicBezTo>
                  <a:cubicBezTo>
                    <a:pt x="287" y="0"/>
                    <a:pt x="287" y="0"/>
                    <a:pt x="287" y="0"/>
                  </a:cubicBezTo>
                  <a:cubicBezTo>
                    <a:pt x="503" y="270"/>
                    <a:pt x="503" y="270"/>
                    <a:pt x="503" y="270"/>
                  </a:cubicBezTo>
                  <a:cubicBezTo>
                    <a:pt x="550" y="329"/>
                    <a:pt x="576" y="407"/>
                    <a:pt x="575" y="490"/>
                  </a:cubicBezTo>
                  <a:close/>
                  <a:moveTo>
                    <a:pt x="288" y="963"/>
                  </a:moveTo>
                  <a:cubicBezTo>
                    <a:pt x="497" y="700"/>
                    <a:pt x="497" y="700"/>
                    <a:pt x="497" y="700"/>
                  </a:cubicBezTo>
                  <a:cubicBezTo>
                    <a:pt x="541" y="644"/>
                    <a:pt x="566" y="569"/>
                    <a:pt x="566" y="490"/>
                  </a:cubicBezTo>
                  <a:cubicBezTo>
                    <a:pt x="566" y="490"/>
                    <a:pt x="566" y="490"/>
                    <a:pt x="566" y="490"/>
                  </a:cubicBezTo>
                  <a:cubicBezTo>
                    <a:pt x="566" y="410"/>
                    <a:pt x="541" y="335"/>
                    <a:pt x="497" y="279"/>
                  </a:cubicBezTo>
                  <a:cubicBezTo>
                    <a:pt x="287" y="17"/>
                    <a:pt x="287" y="17"/>
                    <a:pt x="287" y="17"/>
                  </a:cubicBezTo>
                  <a:cubicBezTo>
                    <a:pt x="78" y="280"/>
                    <a:pt x="78" y="280"/>
                    <a:pt x="78" y="280"/>
                  </a:cubicBezTo>
                  <a:cubicBezTo>
                    <a:pt x="34" y="336"/>
                    <a:pt x="10" y="411"/>
                    <a:pt x="9" y="490"/>
                  </a:cubicBezTo>
                  <a:cubicBezTo>
                    <a:pt x="9" y="570"/>
                    <a:pt x="34" y="645"/>
                    <a:pt x="79" y="701"/>
                  </a:cubicBezTo>
                  <a:lnTo>
                    <a:pt x="288" y="963"/>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20" name="Freeform 16"/>
            <p:cNvSpPr>
              <a:spLocks noEditPoints="1"/>
            </p:cNvSpPr>
            <p:nvPr/>
          </p:nvSpPr>
          <p:spPr bwMode="auto">
            <a:xfrm>
              <a:off x="5618925" y="2514864"/>
              <a:ext cx="954150" cy="1491269"/>
            </a:xfrm>
            <a:custGeom>
              <a:avLst/>
              <a:gdLst>
                <a:gd name="T0" fmla="*/ 582 w 583"/>
                <a:gd name="T1" fmla="*/ 455 h 911"/>
                <a:gd name="T2" fmla="*/ 582 w 583"/>
                <a:gd name="T3" fmla="*/ 455 h 911"/>
                <a:gd name="T4" fmla="*/ 510 w 583"/>
                <a:gd name="T5" fmla="*/ 659 h 911"/>
                <a:gd name="T6" fmla="*/ 292 w 583"/>
                <a:gd name="T7" fmla="*/ 911 h 911"/>
                <a:gd name="T8" fmla="*/ 73 w 583"/>
                <a:gd name="T9" fmla="*/ 660 h 911"/>
                <a:gd name="T10" fmla="*/ 0 w 583"/>
                <a:gd name="T11" fmla="*/ 455 h 911"/>
                <a:gd name="T12" fmla="*/ 73 w 583"/>
                <a:gd name="T13" fmla="*/ 252 h 911"/>
                <a:gd name="T14" fmla="*/ 291 w 583"/>
                <a:gd name="T15" fmla="*/ 0 h 911"/>
                <a:gd name="T16" fmla="*/ 509 w 583"/>
                <a:gd name="T17" fmla="*/ 251 h 911"/>
                <a:gd name="T18" fmla="*/ 582 w 583"/>
                <a:gd name="T19" fmla="*/ 455 h 911"/>
                <a:gd name="T20" fmla="*/ 292 w 583"/>
                <a:gd name="T21" fmla="*/ 885 h 911"/>
                <a:gd name="T22" fmla="*/ 498 w 583"/>
                <a:gd name="T23" fmla="*/ 645 h 911"/>
                <a:gd name="T24" fmla="*/ 566 w 583"/>
                <a:gd name="T25" fmla="*/ 455 h 911"/>
                <a:gd name="T26" fmla="*/ 566 w 583"/>
                <a:gd name="T27" fmla="*/ 455 h 911"/>
                <a:gd name="T28" fmla="*/ 498 w 583"/>
                <a:gd name="T29" fmla="*/ 264 h 911"/>
                <a:gd name="T30" fmla="*/ 291 w 583"/>
                <a:gd name="T31" fmla="*/ 26 h 911"/>
                <a:gd name="T32" fmla="*/ 84 w 583"/>
                <a:gd name="T33" fmla="*/ 265 h 911"/>
                <a:gd name="T34" fmla="*/ 16 w 583"/>
                <a:gd name="T35" fmla="*/ 455 h 911"/>
                <a:gd name="T36" fmla="*/ 85 w 583"/>
                <a:gd name="T37" fmla="*/ 647 h 911"/>
                <a:gd name="T38" fmla="*/ 292 w 583"/>
                <a:gd name="T39" fmla="*/ 885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3" h="911">
                  <a:moveTo>
                    <a:pt x="582" y="455"/>
                  </a:moveTo>
                  <a:cubicBezTo>
                    <a:pt x="582" y="455"/>
                    <a:pt x="582" y="455"/>
                    <a:pt x="582" y="455"/>
                  </a:cubicBezTo>
                  <a:cubicBezTo>
                    <a:pt x="582" y="532"/>
                    <a:pt x="557" y="604"/>
                    <a:pt x="510" y="659"/>
                  </a:cubicBezTo>
                  <a:cubicBezTo>
                    <a:pt x="292" y="911"/>
                    <a:pt x="292" y="911"/>
                    <a:pt x="292" y="911"/>
                  </a:cubicBezTo>
                  <a:cubicBezTo>
                    <a:pt x="73" y="660"/>
                    <a:pt x="73" y="660"/>
                    <a:pt x="73" y="660"/>
                  </a:cubicBezTo>
                  <a:cubicBezTo>
                    <a:pt x="26" y="606"/>
                    <a:pt x="0" y="533"/>
                    <a:pt x="0" y="455"/>
                  </a:cubicBezTo>
                  <a:cubicBezTo>
                    <a:pt x="0" y="379"/>
                    <a:pt x="26" y="306"/>
                    <a:pt x="73" y="252"/>
                  </a:cubicBezTo>
                  <a:cubicBezTo>
                    <a:pt x="291" y="0"/>
                    <a:pt x="291" y="0"/>
                    <a:pt x="291" y="0"/>
                  </a:cubicBezTo>
                  <a:cubicBezTo>
                    <a:pt x="509" y="251"/>
                    <a:pt x="509" y="251"/>
                    <a:pt x="509" y="251"/>
                  </a:cubicBezTo>
                  <a:cubicBezTo>
                    <a:pt x="557" y="305"/>
                    <a:pt x="583" y="378"/>
                    <a:pt x="582" y="455"/>
                  </a:cubicBezTo>
                  <a:close/>
                  <a:moveTo>
                    <a:pt x="292" y="885"/>
                  </a:moveTo>
                  <a:cubicBezTo>
                    <a:pt x="498" y="645"/>
                    <a:pt x="498" y="645"/>
                    <a:pt x="498" y="645"/>
                  </a:cubicBezTo>
                  <a:cubicBezTo>
                    <a:pt x="542" y="595"/>
                    <a:pt x="566" y="527"/>
                    <a:pt x="566" y="455"/>
                  </a:cubicBezTo>
                  <a:cubicBezTo>
                    <a:pt x="566" y="455"/>
                    <a:pt x="566" y="455"/>
                    <a:pt x="566" y="455"/>
                  </a:cubicBezTo>
                  <a:cubicBezTo>
                    <a:pt x="566" y="383"/>
                    <a:pt x="542" y="315"/>
                    <a:pt x="498" y="264"/>
                  </a:cubicBezTo>
                  <a:cubicBezTo>
                    <a:pt x="291" y="26"/>
                    <a:pt x="291" y="26"/>
                    <a:pt x="291" y="26"/>
                  </a:cubicBezTo>
                  <a:cubicBezTo>
                    <a:pt x="84" y="265"/>
                    <a:pt x="84" y="265"/>
                    <a:pt x="84" y="265"/>
                  </a:cubicBezTo>
                  <a:cubicBezTo>
                    <a:pt x="41" y="316"/>
                    <a:pt x="16" y="383"/>
                    <a:pt x="16" y="455"/>
                  </a:cubicBezTo>
                  <a:cubicBezTo>
                    <a:pt x="16" y="528"/>
                    <a:pt x="41" y="596"/>
                    <a:pt x="85" y="647"/>
                  </a:cubicBezTo>
                  <a:lnTo>
                    <a:pt x="292" y="88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21" name="Freeform 17"/>
            <p:cNvSpPr>
              <a:spLocks noEditPoints="1"/>
            </p:cNvSpPr>
            <p:nvPr/>
          </p:nvSpPr>
          <p:spPr bwMode="auto">
            <a:xfrm>
              <a:off x="5613466" y="2620760"/>
              <a:ext cx="965067" cy="1385374"/>
            </a:xfrm>
            <a:custGeom>
              <a:avLst/>
              <a:gdLst>
                <a:gd name="T0" fmla="*/ 589 w 589"/>
                <a:gd name="T1" fmla="*/ 423 h 846"/>
                <a:gd name="T2" fmla="*/ 589 w 589"/>
                <a:gd name="T3" fmla="*/ 423 h 846"/>
                <a:gd name="T4" fmla="*/ 515 w 589"/>
                <a:gd name="T5" fmla="*/ 612 h 846"/>
                <a:gd name="T6" fmla="*/ 295 w 589"/>
                <a:gd name="T7" fmla="*/ 846 h 846"/>
                <a:gd name="T8" fmla="*/ 74 w 589"/>
                <a:gd name="T9" fmla="*/ 613 h 846"/>
                <a:gd name="T10" fmla="*/ 0 w 589"/>
                <a:gd name="T11" fmla="*/ 423 h 846"/>
                <a:gd name="T12" fmla="*/ 74 w 589"/>
                <a:gd name="T13" fmla="*/ 234 h 846"/>
                <a:gd name="T14" fmla="*/ 294 w 589"/>
                <a:gd name="T15" fmla="*/ 0 h 846"/>
                <a:gd name="T16" fmla="*/ 515 w 589"/>
                <a:gd name="T17" fmla="*/ 233 h 846"/>
                <a:gd name="T18" fmla="*/ 589 w 589"/>
                <a:gd name="T19" fmla="*/ 423 h 846"/>
                <a:gd name="T20" fmla="*/ 295 w 589"/>
                <a:gd name="T21" fmla="*/ 812 h 846"/>
                <a:gd name="T22" fmla="*/ 499 w 589"/>
                <a:gd name="T23" fmla="*/ 595 h 846"/>
                <a:gd name="T24" fmla="*/ 566 w 589"/>
                <a:gd name="T25" fmla="*/ 423 h 846"/>
                <a:gd name="T26" fmla="*/ 566 w 589"/>
                <a:gd name="T27" fmla="*/ 423 h 846"/>
                <a:gd name="T28" fmla="*/ 499 w 589"/>
                <a:gd name="T29" fmla="*/ 250 h 846"/>
                <a:gd name="T30" fmla="*/ 294 w 589"/>
                <a:gd name="T31" fmla="*/ 34 h 846"/>
                <a:gd name="T32" fmla="*/ 90 w 589"/>
                <a:gd name="T33" fmla="*/ 251 h 846"/>
                <a:gd name="T34" fmla="*/ 23 w 589"/>
                <a:gd name="T35" fmla="*/ 423 h 846"/>
                <a:gd name="T36" fmla="*/ 90 w 589"/>
                <a:gd name="T37" fmla="*/ 596 h 846"/>
                <a:gd name="T38" fmla="*/ 295 w 589"/>
                <a:gd name="T39" fmla="*/ 81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9" h="846">
                  <a:moveTo>
                    <a:pt x="589" y="423"/>
                  </a:moveTo>
                  <a:cubicBezTo>
                    <a:pt x="589" y="423"/>
                    <a:pt x="589" y="423"/>
                    <a:pt x="589" y="423"/>
                  </a:cubicBezTo>
                  <a:cubicBezTo>
                    <a:pt x="589" y="494"/>
                    <a:pt x="562" y="562"/>
                    <a:pt x="515" y="612"/>
                  </a:cubicBezTo>
                  <a:cubicBezTo>
                    <a:pt x="295" y="846"/>
                    <a:pt x="295" y="846"/>
                    <a:pt x="295" y="846"/>
                  </a:cubicBezTo>
                  <a:cubicBezTo>
                    <a:pt x="74" y="613"/>
                    <a:pt x="74" y="613"/>
                    <a:pt x="74" y="613"/>
                  </a:cubicBezTo>
                  <a:cubicBezTo>
                    <a:pt x="26" y="563"/>
                    <a:pt x="0" y="495"/>
                    <a:pt x="0" y="423"/>
                  </a:cubicBezTo>
                  <a:cubicBezTo>
                    <a:pt x="0" y="352"/>
                    <a:pt x="26" y="284"/>
                    <a:pt x="74" y="234"/>
                  </a:cubicBezTo>
                  <a:cubicBezTo>
                    <a:pt x="294" y="0"/>
                    <a:pt x="294" y="0"/>
                    <a:pt x="294" y="0"/>
                  </a:cubicBezTo>
                  <a:cubicBezTo>
                    <a:pt x="515" y="233"/>
                    <a:pt x="515" y="233"/>
                    <a:pt x="515" y="233"/>
                  </a:cubicBezTo>
                  <a:cubicBezTo>
                    <a:pt x="562" y="283"/>
                    <a:pt x="589" y="351"/>
                    <a:pt x="589" y="423"/>
                  </a:cubicBezTo>
                  <a:close/>
                  <a:moveTo>
                    <a:pt x="295" y="812"/>
                  </a:moveTo>
                  <a:cubicBezTo>
                    <a:pt x="499" y="595"/>
                    <a:pt x="499" y="595"/>
                    <a:pt x="499" y="595"/>
                  </a:cubicBezTo>
                  <a:cubicBezTo>
                    <a:pt x="542" y="549"/>
                    <a:pt x="566" y="488"/>
                    <a:pt x="566" y="423"/>
                  </a:cubicBezTo>
                  <a:cubicBezTo>
                    <a:pt x="566" y="423"/>
                    <a:pt x="566" y="423"/>
                    <a:pt x="566" y="423"/>
                  </a:cubicBezTo>
                  <a:cubicBezTo>
                    <a:pt x="566" y="357"/>
                    <a:pt x="542" y="296"/>
                    <a:pt x="499" y="250"/>
                  </a:cubicBezTo>
                  <a:cubicBezTo>
                    <a:pt x="294" y="34"/>
                    <a:pt x="294" y="34"/>
                    <a:pt x="294" y="34"/>
                  </a:cubicBezTo>
                  <a:cubicBezTo>
                    <a:pt x="90" y="251"/>
                    <a:pt x="90" y="251"/>
                    <a:pt x="90" y="251"/>
                  </a:cubicBezTo>
                  <a:cubicBezTo>
                    <a:pt x="46" y="297"/>
                    <a:pt x="23" y="358"/>
                    <a:pt x="23" y="423"/>
                  </a:cubicBezTo>
                  <a:cubicBezTo>
                    <a:pt x="22" y="489"/>
                    <a:pt x="46" y="550"/>
                    <a:pt x="90" y="596"/>
                  </a:cubicBezTo>
                  <a:lnTo>
                    <a:pt x="295" y="812"/>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22" name="Freeform 18"/>
            <p:cNvSpPr/>
            <p:nvPr/>
          </p:nvSpPr>
          <p:spPr bwMode="auto">
            <a:xfrm>
              <a:off x="5576348" y="2728838"/>
              <a:ext cx="1039303" cy="1299129"/>
            </a:xfrm>
            <a:custGeom>
              <a:avLst/>
              <a:gdLst>
                <a:gd name="T0" fmla="*/ 98 w 635"/>
                <a:gd name="T1" fmla="*/ 574 h 793"/>
                <a:gd name="T2" fmla="*/ 98 w 635"/>
                <a:gd name="T3" fmla="*/ 219 h 793"/>
                <a:gd name="T4" fmla="*/ 317 w 635"/>
                <a:gd name="T5" fmla="*/ 0 h 793"/>
                <a:gd name="T6" fmla="*/ 537 w 635"/>
                <a:gd name="T7" fmla="*/ 219 h 793"/>
                <a:gd name="T8" fmla="*/ 537 w 635"/>
                <a:gd name="T9" fmla="*/ 574 h 793"/>
                <a:gd name="T10" fmla="*/ 317 w 635"/>
                <a:gd name="T11" fmla="*/ 793 h 793"/>
                <a:gd name="T12" fmla="*/ 98 w 635"/>
                <a:gd name="T13" fmla="*/ 574 h 793"/>
              </a:gdLst>
              <a:ahLst/>
              <a:cxnLst>
                <a:cxn ang="0">
                  <a:pos x="T0" y="T1"/>
                </a:cxn>
                <a:cxn ang="0">
                  <a:pos x="T2" y="T3"/>
                </a:cxn>
                <a:cxn ang="0">
                  <a:pos x="T4" y="T5"/>
                </a:cxn>
                <a:cxn ang="0">
                  <a:pos x="T6" y="T7"/>
                </a:cxn>
                <a:cxn ang="0">
                  <a:pos x="T8" y="T9"/>
                </a:cxn>
                <a:cxn ang="0">
                  <a:pos x="T10" y="T11"/>
                </a:cxn>
                <a:cxn ang="0">
                  <a:pos x="T12" y="T13"/>
                </a:cxn>
              </a:cxnLst>
              <a:rect l="0" t="0" r="r" b="b"/>
              <a:pathLst>
                <a:path w="635" h="793">
                  <a:moveTo>
                    <a:pt x="98" y="574"/>
                  </a:moveTo>
                  <a:cubicBezTo>
                    <a:pt x="0" y="476"/>
                    <a:pt x="0" y="317"/>
                    <a:pt x="98" y="219"/>
                  </a:cubicBezTo>
                  <a:cubicBezTo>
                    <a:pt x="317" y="0"/>
                    <a:pt x="317" y="0"/>
                    <a:pt x="317" y="0"/>
                  </a:cubicBezTo>
                  <a:cubicBezTo>
                    <a:pt x="537" y="219"/>
                    <a:pt x="537" y="219"/>
                    <a:pt x="537" y="219"/>
                  </a:cubicBezTo>
                  <a:cubicBezTo>
                    <a:pt x="635" y="317"/>
                    <a:pt x="635" y="476"/>
                    <a:pt x="537" y="574"/>
                  </a:cubicBezTo>
                  <a:cubicBezTo>
                    <a:pt x="317" y="793"/>
                    <a:pt x="317" y="793"/>
                    <a:pt x="317" y="793"/>
                  </a:cubicBezTo>
                  <a:lnTo>
                    <a:pt x="98" y="5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23" name="Freeform 19"/>
            <p:cNvSpPr/>
            <p:nvPr/>
          </p:nvSpPr>
          <p:spPr bwMode="auto">
            <a:xfrm>
              <a:off x="5593815" y="2750672"/>
              <a:ext cx="1004369" cy="1255461"/>
            </a:xfrm>
            <a:custGeom>
              <a:avLst/>
              <a:gdLst>
                <a:gd name="T0" fmla="*/ 477 w 613"/>
                <a:gd name="T1" fmla="*/ 171 h 767"/>
                <a:gd name="T2" fmla="*/ 519 w 613"/>
                <a:gd name="T3" fmla="*/ 212 h 767"/>
                <a:gd name="T4" fmla="*/ 519 w 613"/>
                <a:gd name="T5" fmla="*/ 555 h 767"/>
                <a:gd name="T6" fmla="*/ 477 w 613"/>
                <a:gd name="T7" fmla="*/ 596 h 767"/>
                <a:gd name="T8" fmla="*/ 306 w 613"/>
                <a:gd name="T9" fmla="*/ 767 h 767"/>
                <a:gd name="T10" fmla="*/ 135 w 613"/>
                <a:gd name="T11" fmla="*/ 596 h 767"/>
                <a:gd name="T12" fmla="*/ 94 w 613"/>
                <a:gd name="T13" fmla="*/ 555 h 767"/>
                <a:gd name="T14" fmla="*/ 94 w 613"/>
                <a:gd name="T15" fmla="*/ 212 h 767"/>
                <a:gd name="T16" fmla="*/ 135 w 613"/>
                <a:gd name="T17" fmla="*/ 171 h 767"/>
                <a:gd name="T18" fmla="*/ 306 w 613"/>
                <a:gd name="T19" fmla="*/ 0 h 767"/>
                <a:gd name="T20" fmla="*/ 477 w 613"/>
                <a:gd name="T21" fmla="*/ 17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767">
                  <a:moveTo>
                    <a:pt x="477" y="171"/>
                  </a:moveTo>
                  <a:cubicBezTo>
                    <a:pt x="519" y="212"/>
                    <a:pt x="519" y="212"/>
                    <a:pt x="519" y="212"/>
                  </a:cubicBezTo>
                  <a:cubicBezTo>
                    <a:pt x="613" y="307"/>
                    <a:pt x="613" y="461"/>
                    <a:pt x="519" y="555"/>
                  </a:cubicBezTo>
                  <a:cubicBezTo>
                    <a:pt x="477" y="596"/>
                    <a:pt x="477" y="596"/>
                    <a:pt x="477" y="596"/>
                  </a:cubicBezTo>
                  <a:cubicBezTo>
                    <a:pt x="306" y="767"/>
                    <a:pt x="306" y="767"/>
                    <a:pt x="306" y="767"/>
                  </a:cubicBezTo>
                  <a:cubicBezTo>
                    <a:pt x="135" y="596"/>
                    <a:pt x="135" y="596"/>
                    <a:pt x="135" y="596"/>
                  </a:cubicBezTo>
                  <a:cubicBezTo>
                    <a:pt x="94" y="555"/>
                    <a:pt x="94" y="555"/>
                    <a:pt x="94" y="555"/>
                  </a:cubicBezTo>
                  <a:cubicBezTo>
                    <a:pt x="0" y="461"/>
                    <a:pt x="0" y="307"/>
                    <a:pt x="94" y="212"/>
                  </a:cubicBezTo>
                  <a:cubicBezTo>
                    <a:pt x="135" y="171"/>
                    <a:pt x="135" y="171"/>
                    <a:pt x="135" y="171"/>
                  </a:cubicBezTo>
                  <a:cubicBezTo>
                    <a:pt x="306" y="0"/>
                    <a:pt x="306" y="0"/>
                    <a:pt x="306" y="0"/>
                  </a:cubicBezTo>
                  <a:lnTo>
                    <a:pt x="477" y="171"/>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54" name="Freeform 910"/>
            <p:cNvSpPr/>
            <p:nvPr/>
          </p:nvSpPr>
          <p:spPr bwMode="auto">
            <a:xfrm>
              <a:off x="5843519" y="3092119"/>
              <a:ext cx="567438" cy="572566"/>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31" name="组合 30"/>
          <p:cNvGrpSpPr/>
          <p:nvPr/>
        </p:nvGrpSpPr>
        <p:grpSpPr>
          <a:xfrm>
            <a:off x="4331804" y="3537792"/>
            <a:ext cx="1752187" cy="1005461"/>
            <a:chOff x="4331804" y="3537792"/>
            <a:chExt cx="1752187" cy="1005461"/>
          </a:xfrm>
          <a:solidFill>
            <a:srgbClr val="ADCD48"/>
          </a:solidFill>
        </p:grpSpPr>
        <p:sp>
          <p:nvSpPr>
            <p:cNvPr id="12" name="Freeform 8"/>
            <p:cNvSpPr>
              <a:spLocks noEditPoints="1"/>
            </p:cNvSpPr>
            <p:nvPr/>
          </p:nvSpPr>
          <p:spPr bwMode="auto">
            <a:xfrm>
              <a:off x="4331804" y="3573818"/>
              <a:ext cx="1730353" cy="932316"/>
            </a:xfrm>
            <a:custGeom>
              <a:avLst/>
              <a:gdLst>
                <a:gd name="T0" fmla="*/ 292 w 1057"/>
                <a:gd name="T1" fmla="*/ 498 h 569"/>
                <a:gd name="T2" fmla="*/ 0 w 1057"/>
                <a:gd name="T3" fmla="*/ 283 h 569"/>
                <a:gd name="T4" fmla="*/ 293 w 1057"/>
                <a:gd name="T5" fmla="*/ 70 h 569"/>
                <a:gd name="T6" fmla="*/ 528 w 1057"/>
                <a:gd name="T7" fmla="*/ 0 h 569"/>
                <a:gd name="T8" fmla="*/ 765 w 1057"/>
                <a:gd name="T9" fmla="*/ 71 h 569"/>
                <a:gd name="T10" fmla="*/ 1057 w 1057"/>
                <a:gd name="T11" fmla="*/ 286 h 569"/>
                <a:gd name="T12" fmla="*/ 763 w 1057"/>
                <a:gd name="T13" fmla="*/ 499 h 569"/>
                <a:gd name="T14" fmla="*/ 528 w 1057"/>
                <a:gd name="T15" fmla="*/ 569 h 569"/>
                <a:gd name="T16" fmla="*/ 528 w 1057"/>
                <a:gd name="T17" fmla="*/ 569 h 569"/>
                <a:gd name="T18" fmla="*/ 292 w 1057"/>
                <a:gd name="T19" fmla="*/ 498 h 569"/>
                <a:gd name="T20" fmla="*/ 762 w 1057"/>
                <a:gd name="T21" fmla="*/ 74 h 569"/>
                <a:gd name="T22" fmla="*/ 528 w 1057"/>
                <a:gd name="T23" fmla="*/ 3 h 569"/>
                <a:gd name="T24" fmla="*/ 296 w 1057"/>
                <a:gd name="T25" fmla="*/ 73 h 569"/>
                <a:gd name="T26" fmla="*/ 6 w 1057"/>
                <a:gd name="T27" fmla="*/ 283 h 569"/>
                <a:gd name="T28" fmla="*/ 295 w 1057"/>
                <a:gd name="T29" fmla="*/ 495 h 569"/>
                <a:gd name="T30" fmla="*/ 528 w 1057"/>
                <a:gd name="T31" fmla="*/ 566 h 569"/>
                <a:gd name="T32" fmla="*/ 528 w 1057"/>
                <a:gd name="T33" fmla="*/ 566 h 569"/>
                <a:gd name="T34" fmla="*/ 760 w 1057"/>
                <a:gd name="T35" fmla="*/ 496 h 569"/>
                <a:gd name="T36" fmla="*/ 1050 w 1057"/>
                <a:gd name="T37" fmla="*/ 286 h 569"/>
                <a:gd name="T38" fmla="*/ 762 w 1057"/>
                <a:gd name="T39" fmla="*/ 7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7" h="569">
                  <a:moveTo>
                    <a:pt x="292" y="498"/>
                  </a:moveTo>
                  <a:cubicBezTo>
                    <a:pt x="0" y="283"/>
                    <a:pt x="0" y="283"/>
                    <a:pt x="0" y="283"/>
                  </a:cubicBezTo>
                  <a:cubicBezTo>
                    <a:pt x="293" y="70"/>
                    <a:pt x="293" y="70"/>
                    <a:pt x="293" y="70"/>
                  </a:cubicBezTo>
                  <a:cubicBezTo>
                    <a:pt x="356" y="25"/>
                    <a:pt x="439" y="0"/>
                    <a:pt x="528" y="0"/>
                  </a:cubicBezTo>
                  <a:cubicBezTo>
                    <a:pt x="618" y="0"/>
                    <a:pt x="702" y="25"/>
                    <a:pt x="765" y="71"/>
                  </a:cubicBezTo>
                  <a:cubicBezTo>
                    <a:pt x="1057" y="286"/>
                    <a:pt x="1057" y="286"/>
                    <a:pt x="1057" y="286"/>
                  </a:cubicBezTo>
                  <a:cubicBezTo>
                    <a:pt x="763" y="499"/>
                    <a:pt x="763" y="499"/>
                    <a:pt x="763" y="499"/>
                  </a:cubicBezTo>
                  <a:cubicBezTo>
                    <a:pt x="701" y="544"/>
                    <a:pt x="617" y="569"/>
                    <a:pt x="528" y="569"/>
                  </a:cubicBezTo>
                  <a:cubicBezTo>
                    <a:pt x="528" y="569"/>
                    <a:pt x="528" y="569"/>
                    <a:pt x="528" y="569"/>
                  </a:cubicBezTo>
                  <a:cubicBezTo>
                    <a:pt x="438" y="569"/>
                    <a:pt x="355" y="544"/>
                    <a:pt x="292" y="498"/>
                  </a:cubicBezTo>
                  <a:close/>
                  <a:moveTo>
                    <a:pt x="762" y="74"/>
                  </a:moveTo>
                  <a:cubicBezTo>
                    <a:pt x="700" y="28"/>
                    <a:pt x="617" y="3"/>
                    <a:pt x="528" y="3"/>
                  </a:cubicBezTo>
                  <a:cubicBezTo>
                    <a:pt x="441" y="3"/>
                    <a:pt x="358" y="28"/>
                    <a:pt x="296" y="73"/>
                  </a:cubicBezTo>
                  <a:cubicBezTo>
                    <a:pt x="6" y="283"/>
                    <a:pt x="6" y="283"/>
                    <a:pt x="6" y="283"/>
                  </a:cubicBezTo>
                  <a:cubicBezTo>
                    <a:pt x="295" y="495"/>
                    <a:pt x="295" y="495"/>
                    <a:pt x="295" y="495"/>
                  </a:cubicBezTo>
                  <a:cubicBezTo>
                    <a:pt x="357" y="541"/>
                    <a:pt x="440" y="566"/>
                    <a:pt x="528" y="566"/>
                  </a:cubicBezTo>
                  <a:cubicBezTo>
                    <a:pt x="528" y="566"/>
                    <a:pt x="528" y="566"/>
                    <a:pt x="528" y="566"/>
                  </a:cubicBezTo>
                  <a:cubicBezTo>
                    <a:pt x="616" y="566"/>
                    <a:pt x="698" y="541"/>
                    <a:pt x="760" y="496"/>
                  </a:cubicBezTo>
                  <a:cubicBezTo>
                    <a:pt x="1050" y="286"/>
                    <a:pt x="1050" y="286"/>
                    <a:pt x="1050" y="286"/>
                  </a:cubicBezTo>
                  <a:lnTo>
                    <a:pt x="762" y="74"/>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13" name="Freeform 9"/>
            <p:cNvSpPr>
              <a:spLocks noEditPoints="1"/>
            </p:cNvSpPr>
            <p:nvPr/>
          </p:nvSpPr>
          <p:spPr bwMode="auto">
            <a:xfrm>
              <a:off x="4457350" y="3569451"/>
              <a:ext cx="1604807" cy="943233"/>
            </a:xfrm>
            <a:custGeom>
              <a:avLst/>
              <a:gdLst>
                <a:gd name="T0" fmla="*/ 270 w 980"/>
                <a:gd name="T1" fmla="*/ 504 h 576"/>
                <a:gd name="T2" fmla="*/ 0 w 980"/>
                <a:gd name="T3" fmla="*/ 288 h 576"/>
                <a:gd name="T4" fmla="*/ 271 w 980"/>
                <a:gd name="T5" fmla="*/ 72 h 576"/>
                <a:gd name="T6" fmla="*/ 490 w 980"/>
                <a:gd name="T7" fmla="*/ 0 h 576"/>
                <a:gd name="T8" fmla="*/ 709 w 980"/>
                <a:gd name="T9" fmla="*/ 73 h 576"/>
                <a:gd name="T10" fmla="*/ 980 w 980"/>
                <a:gd name="T11" fmla="*/ 289 h 576"/>
                <a:gd name="T12" fmla="*/ 708 w 980"/>
                <a:gd name="T13" fmla="*/ 504 h 576"/>
                <a:gd name="T14" fmla="*/ 490 w 980"/>
                <a:gd name="T15" fmla="*/ 576 h 576"/>
                <a:gd name="T16" fmla="*/ 490 w 980"/>
                <a:gd name="T17" fmla="*/ 576 h 576"/>
                <a:gd name="T18" fmla="*/ 270 w 980"/>
                <a:gd name="T19" fmla="*/ 504 h 576"/>
                <a:gd name="T20" fmla="*/ 701 w 980"/>
                <a:gd name="T21" fmla="*/ 79 h 576"/>
                <a:gd name="T22" fmla="*/ 490 w 980"/>
                <a:gd name="T23" fmla="*/ 10 h 576"/>
                <a:gd name="T24" fmla="*/ 280 w 980"/>
                <a:gd name="T25" fmla="*/ 79 h 576"/>
                <a:gd name="T26" fmla="*/ 17 w 980"/>
                <a:gd name="T27" fmla="*/ 288 h 576"/>
                <a:gd name="T28" fmla="*/ 279 w 980"/>
                <a:gd name="T29" fmla="*/ 497 h 576"/>
                <a:gd name="T30" fmla="*/ 490 w 980"/>
                <a:gd name="T31" fmla="*/ 567 h 576"/>
                <a:gd name="T32" fmla="*/ 490 w 980"/>
                <a:gd name="T33" fmla="*/ 567 h 576"/>
                <a:gd name="T34" fmla="*/ 699 w 980"/>
                <a:gd name="T35" fmla="*/ 497 h 576"/>
                <a:gd name="T36" fmla="*/ 962 w 980"/>
                <a:gd name="T37" fmla="*/ 289 h 576"/>
                <a:gd name="T38" fmla="*/ 701 w 980"/>
                <a:gd name="T39" fmla="*/ 7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0" h="576">
                  <a:moveTo>
                    <a:pt x="270" y="504"/>
                  </a:moveTo>
                  <a:cubicBezTo>
                    <a:pt x="0" y="288"/>
                    <a:pt x="0" y="288"/>
                    <a:pt x="0" y="288"/>
                  </a:cubicBezTo>
                  <a:cubicBezTo>
                    <a:pt x="271" y="72"/>
                    <a:pt x="271" y="72"/>
                    <a:pt x="271" y="72"/>
                  </a:cubicBezTo>
                  <a:cubicBezTo>
                    <a:pt x="330" y="26"/>
                    <a:pt x="407" y="1"/>
                    <a:pt x="490" y="0"/>
                  </a:cubicBezTo>
                  <a:cubicBezTo>
                    <a:pt x="573" y="0"/>
                    <a:pt x="651" y="26"/>
                    <a:pt x="709" y="73"/>
                  </a:cubicBezTo>
                  <a:cubicBezTo>
                    <a:pt x="980" y="289"/>
                    <a:pt x="980" y="289"/>
                    <a:pt x="980" y="289"/>
                  </a:cubicBezTo>
                  <a:cubicBezTo>
                    <a:pt x="708" y="504"/>
                    <a:pt x="708" y="504"/>
                    <a:pt x="708" y="504"/>
                  </a:cubicBezTo>
                  <a:cubicBezTo>
                    <a:pt x="650" y="551"/>
                    <a:pt x="572" y="576"/>
                    <a:pt x="490" y="576"/>
                  </a:cubicBezTo>
                  <a:cubicBezTo>
                    <a:pt x="490" y="576"/>
                    <a:pt x="490" y="576"/>
                    <a:pt x="490" y="576"/>
                  </a:cubicBezTo>
                  <a:cubicBezTo>
                    <a:pt x="406" y="576"/>
                    <a:pt x="328" y="551"/>
                    <a:pt x="270" y="504"/>
                  </a:cubicBezTo>
                  <a:close/>
                  <a:moveTo>
                    <a:pt x="701" y="79"/>
                  </a:moveTo>
                  <a:cubicBezTo>
                    <a:pt x="645" y="35"/>
                    <a:pt x="570" y="10"/>
                    <a:pt x="490" y="10"/>
                  </a:cubicBezTo>
                  <a:cubicBezTo>
                    <a:pt x="410" y="10"/>
                    <a:pt x="336" y="35"/>
                    <a:pt x="280" y="79"/>
                  </a:cubicBezTo>
                  <a:cubicBezTo>
                    <a:pt x="17" y="288"/>
                    <a:pt x="17" y="288"/>
                    <a:pt x="17" y="288"/>
                  </a:cubicBezTo>
                  <a:cubicBezTo>
                    <a:pt x="279" y="497"/>
                    <a:pt x="279" y="497"/>
                    <a:pt x="279" y="497"/>
                  </a:cubicBezTo>
                  <a:cubicBezTo>
                    <a:pt x="335" y="542"/>
                    <a:pt x="409" y="567"/>
                    <a:pt x="490" y="567"/>
                  </a:cubicBezTo>
                  <a:cubicBezTo>
                    <a:pt x="490" y="567"/>
                    <a:pt x="490" y="567"/>
                    <a:pt x="490" y="567"/>
                  </a:cubicBezTo>
                  <a:cubicBezTo>
                    <a:pt x="569" y="566"/>
                    <a:pt x="643" y="542"/>
                    <a:pt x="699" y="497"/>
                  </a:cubicBezTo>
                  <a:cubicBezTo>
                    <a:pt x="962" y="289"/>
                    <a:pt x="962" y="289"/>
                    <a:pt x="962" y="289"/>
                  </a:cubicBezTo>
                  <a:lnTo>
                    <a:pt x="701" y="79"/>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14" name="Freeform 10"/>
            <p:cNvSpPr>
              <a:spLocks noEditPoints="1"/>
            </p:cNvSpPr>
            <p:nvPr/>
          </p:nvSpPr>
          <p:spPr bwMode="auto">
            <a:xfrm>
              <a:off x="4568704" y="3563993"/>
              <a:ext cx="1493453" cy="953059"/>
            </a:xfrm>
            <a:custGeom>
              <a:avLst/>
              <a:gdLst>
                <a:gd name="T0" fmla="*/ 251 w 912"/>
                <a:gd name="T1" fmla="*/ 509 h 582"/>
                <a:gd name="T2" fmla="*/ 0 w 912"/>
                <a:gd name="T3" fmla="*/ 290 h 582"/>
                <a:gd name="T4" fmla="*/ 253 w 912"/>
                <a:gd name="T5" fmla="*/ 73 h 582"/>
                <a:gd name="T6" fmla="*/ 456 w 912"/>
                <a:gd name="T7" fmla="*/ 0 h 582"/>
                <a:gd name="T8" fmla="*/ 661 w 912"/>
                <a:gd name="T9" fmla="*/ 73 h 582"/>
                <a:gd name="T10" fmla="*/ 912 w 912"/>
                <a:gd name="T11" fmla="*/ 292 h 582"/>
                <a:gd name="T12" fmla="*/ 659 w 912"/>
                <a:gd name="T13" fmla="*/ 509 h 582"/>
                <a:gd name="T14" fmla="*/ 456 w 912"/>
                <a:gd name="T15" fmla="*/ 582 h 582"/>
                <a:gd name="T16" fmla="*/ 456 w 912"/>
                <a:gd name="T17" fmla="*/ 582 h 582"/>
                <a:gd name="T18" fmla="*/ 251 w 912"/>
                <a:gd name="T19" fmla="*/ 509 h 582"/>
                <a:gd name="T20" fmla="*/ 647 w 912"/>
                <a:gd name="T21" fmla="*/ 84 h 582"/>
                <a:gd name="T22" fmla="*/ 456 w 912"/>
                <a:gd name="T23" fmla="*/ 16 h 582"/>
                <a:gd name="T24" fmla="*/ 266 w 912"/>
                <a:gd name="T25" fmla="*/ 84 h 582"/>
                <a:gd name="T26" fmla="*/ 26 w 912"/>
                <a:gd name="T27" fmla="*/ 291 h 582"/>
                <a:gd name="T28" fmla="*/ 264 w 912"/>
                <a:gd name="T29" fmla="*/ 498 h 582"/>
                <a:gd name="T30" fmla="*/ 456 w 912"/>
                <a:gd name="T31" fmla="*/ 566 h 582"/>
                <a:gd name="T32" fmla="*/ 456 w 912"/>
                <a:gd name="T33" fmla="*/ 566 h 582"/>
                <a:gd name="T34" fmla="*/ 646 w 912"/>
                <a:gd name="T35" fmla="*/ 498 h 582"/>
                <a:gd name="T36" fmla="*/ 885 w 912"/>
                <a:gd name="T37" fmla="*/ 292 h 582"/>
                <a:gd name="T38" fmla="*/ 647 w 912"/>
                <a:gd name="T39" fmla="*/ 84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582">
                  <a:moveTo>
                    <a:pt x="251" y="509"/>
                  </a:moveTo>
                  <a:cubicBezTo>
                    <a:pt x="0" y="290"/>
                    <a:pt x="0" y="290"/>
                    <a:pt x="0" y="290"/>
                  </a:cubicBezTo>
                  <a:cubicBezTo>
                    <a:pt x="253" y="73"/>
                    <a:pt x="253" y="73"/>
                    <a:pt x="253" y="73"/>
                  </a:cubicBezTo>
                  <a:cubicBezTo>
                    <a:pt x="307" y="26"/>
                    <a:pt x="379" y="0"/>
                    <a:pt x="456" y="0"/>
                  </a:cubicBezTo>
                  <a:cubicBezTo>
                    <a:pt x="534" y="0"/>
                    <a:pt x="606" y="26"/>
                    <a:pt x="661" y="73"/>
                  </a:cubicBezTo>
                  <a:cubicBezTo>
                    <a:pt x="912" y="292"/>
                    <a:pt x="912" y="292"/>
                    <a:pt x="912" y="292"/>
                  </a:cubicBezTo>
                  <a:cubicBezTo>
                    <a:pt x="659" y="509"/>
                    <a:pt x="659" y="509"/>
                    <a:pt x="659" y="509"/>
                  </a:cubicBezTo>
                  <a:cubicBezTo>
                    <a:pt x="605" y="556"/>
                    <a:pt x="533" y="582"/>
                    <a:pt x="456" y="582"/>
                  </a:cubicBezTo>
                  <a:cubicBezTo>
                    <a:pt x="456" y="582"/>
                    <a:pt x="456" y="582"/>
                    <a:pt x="456" y="582"/>
                  </a:cubicBezTo>
                  <a:cubicBezTo>
                    <a:pt x="378" y="582"/>
                    <a:pt x="306" y="556"/>
                    <a:pt x="251" y="509"/>
                  </a:cubicBezTo>
                  <a:close/>
                  <a:moveTo>
                    <a:pt x="647" y="84"/>
                  </a:moveTo>
                  <a:cubicBezTo>
                    <a:pt x="597" y="40"/>
                    <a:pt x="529" y="16"/>
                    <a:pt x="456" y="16"/>
                  </a:cubicBezTo>
                  <a:cubicBezTo>
                    <a:pt x="384" y="16"/>
                    <a:pt x="316" y="40"/>
                    <a:pt x="266" y="84"/>
                  </a:cubicBezTo>
                  <a:cubicBezTo>
                    <a:pt x="26" y="291"/>
                    <a:pt x="26" y="291"/>
                    <a:pt x="26" y="291"/>
                  </a:cubicBezTo>
                  <a:cubicBezTo>
                    <a:pt x="264" y="498"/>
                    <a:pt x="264" y="498"/>
                    <a:pt x="264" y="498"/>
                  </a:cubicBezTo>
                  <a:cubicBezTo>
                    <a:pt x="315" y="542"/>
                    <a:pt x="383" y="566"/>
                    <a:pt x="456" y="566"/>
                  </a:cubicBezTo>
                  <a:cubicBezTo>
                    <a:pt x="456" y="566"/>
                    <a:pt x="456" y="566"/>
                    <a:pt x="456" y="566"/>
                  </a:cubicBezTo>
                  <a:cubicBezTo>
                    <a:pt x="528" y="566"/>
                    <a:pt x="595" y="542"/>
                    <a:pt x="646" y="498"/>
                  </a:cubicBezTo>
                  <a:cubicBezTo>
                    <a:pt x="885" y="292"/>
                    <a:pt x="885" y="292"/>
                    <a:pt x="885" y="292"/>
                  </a:cubicBezTo>
                  <a:lnTo>
                    <a:pt x="647" y="84"/>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15" name="Freeform 11"/>
            <p:cNvSpPr>
              <a:spLocks noEditPoints="1"/>
            </p:cNvSpPr>
            <p:nvPr/>
          </p:nvSpPr>
          <p:spPr bwMode="auto">
            <a:xfrm>
              <a:off x="4675691" y="3559626"/>
              <a:ext cx="1386466" cy="962884"/>
            </a:xfrm>
            <a:custGeom>
              <a:avLst/>
              <a:gdLst>
                <a:gd name="T0" fmla="*/ 233 w 847"/>
                <a:gd name="T1" fmla="*/ 514 h 588"/>
                <a:gd name="T2" fmla="*/ 0 w 847"/>
                <a:gd name="T3" fmla="*/ 293 h 588"/>
                <a:gd name="T4" fmla="*/ 235 w 847"/>
                <a:gd name="T5" fmla="*/ 73 h 588"/>
                <a:gd name="T6" fmla="*/ 424 w 847"/>
                <a:gd name="T7" fmla="*/ 0 h 588"/>
                <a:gd name="T8" fmla="*/ 614 w 847"/>
                <a:gd name="T9" fmla="*/ 74 h 588"/>
                <a:gd name="T10" fmla="*/ 847 w 847"/>
                <a:gd name="T11" fmla="*/ 295 h 588"/>
                <a:gd name="T12" fmla="*/ 612 w 847"/>
                <a:gd name="T13" fmla="*/ 515 h 588"/>
                <a:gd name="T14" fmla="*/ 423 w 847"/>
                <a:gd name="T15" fmla="*/ 588 h 588"/>
                <a:gd name="T16" fmla="*/ 423 w 847"/>
                <a:gd name="T17" fmla="*/ 588 h 588"/>
                <a:gd name="T18" fmla="*/ 233 w 847"/>
                <a:gd name="T19" fmla="*/ 514 h 588"/>
                <a:gd name="T20" fmla="*/ 597 w 847"/>
                <a:gd name="T21" fmla="*/ 90 h 588"/>
                <a:gd name="T22" fmla="*/ 424 w 847"/>
                <a:gd name="T23" fmla="*/ 22 h 588"/>
                <a:gd name="T24" fmla="*/ 251 w 847"/>
                <a:gd name="T25" fmla="*/ 89 h 588"/>
                <a:gd name="T26" fmla="*/ 34 w 847"/>
                <a:gd name="T27" fmla="*/ 294 h 588"/>
                <a:gd name="T28" fmla="*/ 250 w 847"/>
                <a:gd name="T29" fmla="*/ 498 h 588"/>
                <a:gd name="T30" fmla="*/ 423 w 847"/>
                <a:gd name="T31" fmla="*/ 566 h 588"/>
                <a:gd name="T32" fmla="*/ 423 w 847"/>
                <a:gd name="T33" fmla="*/ 566 h 588"/>
                <a:gd name="T34" fmla="*/ 596 w 847"/>
                <a:gd name="T35" fmla="*/ 499 h 588"/>
                <a:gd name="T36" fmla="*/ 813 w 847"/>
                <a:gd name="T37" fmla="*/ 295 h 588"/>
                <a:gd name="T38" fmla="*/ 597 w 847"/>
                <a:gd name="T39" fmla="*/ 9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7" h="588">
                  <a:moveTo>
                    <a:pt x="233" y="514"/>
                  </a:moveTo>
                  <a:cubicBezTo>
                    <a:pt x="0" y="293"/>
                    <a:pt x="0" y="293"/>
                    <a:pt x="0" y="293"/>
                  </a:cubicBezTo>
                  <a:cubicBezTo>
                    <a:pt x="235" y="73"/>
                    <a:pt x="235" y="73"/>
                    <a:pt x="235" y="73"/>
                  </a:cubicBezTo>
                  <a:cubicBezTo>
                    <a:pt x="285" y="26"/>
                    <a:pt x="352" y="0"/>
                    <a:pt x="424" y="0"/>
                  </a:cubicBezTo>
                  <a:cubicBezTo>
                    <a:pt x="496" y="0"/>
                    <a:pt x="563" y="26"/>
                    <a:pt x="614" y="74"/>
                  </a:cubicBezTo>
                  <a:cubicBezTo>
                    <a:pt x="847" y="295"/>
                    <a:pt x="847" y="295"/>
                    <a:pt x="847" y="295"/>
                  </a:cubicBezTo>
                  <a:cubicBezTo>
                    <a:pt x="612" y="515"/>
                    <a:pt x="612" y="515"/>
                    <a:pt x="612" y="515"/>
                  </a:cubicBezTo>
                  <a:cubicBezTo>
                    <a:pt x="562" y="562"/>
                    <a:pt x="495" y="588"/>
                    <a:pt x="423" y="588"/>
                  </a:cubicBezTo>
                  <a:cubicBezTo>
                    <a:pt x="423" y="588"/>
                    <a:pt x="423" y="588"/>
                    <a:pt x="423" y="588"/>
                  </a:cubicBezTo>
                  <a:cubicBezTo>
                    <a:pt x="351" y="588"/>
                    <a:pt x="284" y="562"/>
                    <a:pt x="233" y="514"/>
                  </a:cubicBezTo>
                  <a:close/>
                  <a:moveTo>
                    <a:pt x="597" y="90"/>
                  </a:moveTo>
                  <a:cubicBezTo>
                    <a:pt x="551" y="46"/>
                    <a:pt x="489" y="22"/>
                    <a:pt x="424" y="22"/>
                  </a:cubicBezTo>
                  <a:cubicBezTo>
                    <a:pt x="358" y="22"/>
                    <a:pt x="297" y="46"/>
                    <a:pt x="251" y="89"/>
                  </a:cubicBezTo>
                  <a:cubicBezTo>
                    <a:pt x="34" y="294"/>
                    <a:pt x="34" y="294"/>
                    <a:pt x="34" y="294"/>
                  </a:cubicBezTo>
                  <a:cubicBezTo>
                    <a:pt x="250" y="498"/>
                    <a:pt x="250" y="498"/>
                    <a:pt x="250" y="498"/>
                  </a:cubicBezTo>
                  <a:cubicBezTo>
                    <a:pt x="296" y="542"/>
                    <a:pt x="358" y="566"/>
                    <a:pt x="423" y="566"/>
                  </a:cubicBezTo>
                  <a:cubicBezTo>
                    <a:pt x="423" y="566"/>
                    <a:pt x="423" y="566"/>
                    <a:pt x="423" y="566"/>
                  </a:cubicBezTo>
                  <a:cubicBezTo>
                    <a:pt x="489" y="566"/>
                    <a:pt x="550" y="542"/>
                    <a:pt x="596" y="499"/>
                  </a:cubicBezTo>
                  <a:cubicBezTo>
                    <a:pt x="813" y="295"/>
                    <a:pt x="813" y="295"/>
                    <a:pt x="813" y="295"/>
                  </a:cubicBezTo>
                  <a:lnTo>
                    <a:pt x="597" y="90"/>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16" name="Freeform 12"/>
            <p:cNvSpPr/>
            <p:nvPr/>
          </p:nvSpPr>
          <p:spPr bwMode="auto">
            <a:xfrm>
              <a:off x="4783770" y="3562901"/>
              <a:ext cx="1300221" cy="957426"/>
            </a:xfrm>
            <a:custGeom>
              <a:avLst/>
              <a:gdLst>
                <a:gd name="T0" fmla="*/ 397 w 794"/>
                <a:gd name="T1" fmla="*/ 585 h 585"/>
                <a:gd name="T2" fmla="*/ 219 w 794"/>
                <a:gd name="T3" fmla="*/ 511 h 585"/>
                <a:gd name="T4" fmla="*/ 0 w 794"/>
                <a:gd name="T5" fmla="*/ 291 h 585"/>
                <a:gd name="T6" fmla="*/ 220 w 794"/>
                <a:gd name="T7" fmla="*/ 72 h 585"/>
                <a:gd name="T8" fmla="*/ 397 w 794"/>
                <a:gd name="T9" fmla="*/ 0 h 585"/>
                <a:gd name="T10" fmla="*/ 575 w 794"/>
                <a:gd name="T11" fmla="*/ 73 h 585"/>
                <a:gd name="T12" fmla="*/ 794 w 794"/>
                <a:gd name="T13" fmla="*/ 293 h 585"/>
                <a:gd name="T14" fmla="*/ 574 w 794"/>
                <a:gd name="T15" fmla="*/ 512 h 585"/>
                <a:gd name="T16" fmla="*/ 397 w 794"/>
                <a:gd name="T17"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4" h="585">
                  <a:moveTo>
                    <a:pt x="397" y="585"/>
                  </a:moveTo>
                  <a:cubicBezTo>
                    <a:pt x="329" y="585"/>
                    <a:pt x="266" y="558"/>
                    <a:pt x="219" y="511"/>
                  </a:cubicBezTo>
                  <a:cubicBezTo>
                    <a:pt x="0" y="291"/>
                    <a:pt x="0" y="291"/>
                    <a:pt x="0" y="291"/>
                  </a:cubicBezTo>
                  <a:cubicBezTo>
                    <a:pt x="220" y="72"/>
                    <a:pt x="220" y="72"/>
                    <a:pt x="220" y="72"/>
                  </a:cubicBezTo>
                  <a:cubicBezTo>
                    <a:pt x="267" y="25"/>
                    <a:pt x="330" y="0"/>
                    <a:pt x="397" y="0"/>
                  </a:cubicBezTo>
                  <a:cubicBezTo>
                    <a:pt x="465" y="0"/>
                    <a:pt x="528" y="26"/>
                    <a:pt x="575" y="73"/>
                  </a:cubicBezTo>
                  <a:cubicBezTo>
                    <a:pt x="794" y="293"/>
                    <a:pt x="794" y="293"/>
                    <a:pt x="794" y="293"/>
                  </a:cubicBezTo>
                  <a:cubicBezTo>
                    <a:pt x="574" y="512"/>
                    <a:pt x="574" y="512"/>
                    <a:pt x="574" y="512"/>
                  </a:cubicBezTo>
                  <a:cubicBezTo>
                    <a:pt x="527" y="559"/>
                    <a:pt x="464" y="585"/>
                    <a:pt x="397" y="585"/>
                  </a:cubicBez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17" name="Freeform 13"/>
            <p:cNvSpPr/>
            <p:nvPr/>
          </p:nvSpPr>
          <p:spPr bwMode="auto">
            <a:xfrm>
              <a:off x="4806696" y="3537792"/>
              <a:ext cx="1255461" cy="1005461"/>
            </a:xfrm>
            <a:custGeom>
              <a:avLst/>
              <a:gdLst>
                <a:gd name="T0" fmla="*/ 171 w 767"/>
                <a:gd name="T1" fmla="*/ 135 h 614"/>
                <a:gd name="T2" fmla="*/ 213 w 767"/>
                <a:gd name="T3" fmla="*/ 94 h 614"/>
                <a:gd name="T4" fmla="*/ 555 w 767"/>
                <a:gd name="T5" fmla="*/ 95 h 614"/>
                <a:gd name="T6" fmla="*/ 596 w 767"/>
                <a:gd name="T7" fmla="*/ 137 h 614"/>
                <a:gd name="T8" fmla="*/ 767 w 767"/>
                <a:gd name="T9" fmla="*/ 308 h 614"/>
                <a:gd name="T10" fmla="*/ 595 w 767"/>
                <a:gd name="T11" fmla="*/ 479 h 614"/>
                <a:gd name="T12" fmla="*/ 554 w 767"/>
                <a:gd name="T13" fmla="*/ 520 h 614"/>
                <a:gd name="T14" fmla="*/ 211 w 767"/>
                <a:gd name="T15" fmla="*/ 519 h 614"/>
                <a:gd name="T16" fmla="*/ 170 w 767"/>
                <a:gd name="T17" fmla="*/ 478 h 614"/>
                <a:gd name="T18" fmla="*/ 0 w 767"/>
                <a:gd name="T19" fmla="*/ 306 h 614"/>
                <a:gd name="T20" fmla="*/ 171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171" y="135"/>
                  </a:moveTo>
                  <a:cubicBezTo>
                    <a:pt x="213" y="94"/>
                    <a:pt x="213" y="94"/>
                    <a:pt x="213" y="94"/>
                  </a:cubicBezTo>
                  <a:cubicBezTo>
                    <a:pt x="307" y="0"/>
                    <a:pt x="461" y="1"/>
                    <a:pt x="555" y="95"/>
                  </a:cubicBezTo>
                  <a:cubicBezTo>
                    <a:pt x="596" y="137"/>
                    <a:pt x="596" y="137"/>
                    <a:pt x="596" y="137"/>
                  </a:cubicBezTo>
                  <a:cubicBezTo>
                    <a:pt x="767" y="308"/>
                    <a:pt x="767" y="308"/>
                    <a:pt x="767" y="308"/>
                  </a:cubicBezTo>
                  <a:cubicBezTo>
                    <a:pt x="595" y="479"/>
                    <a:pt x="595" y="479"/>
                    <a:pt x="595" y="479"/>
                  </a:cubicBezTo>
                  <a:cubicBezTo>
                    <a:pt x="554" y="520"/>
                    <a:pt x="554" y="520"/>
                    <a:pt x="554" y="520"/>
                  </a:cubicBezTo>
                  <a:cubicBezTo>
                    <a:pt x="459" y="614"/>
                    <a:pt x="305" y="613"/>
                    <a:pt x="211" y="519"/>
                  </a:cubicBezTo>
                  <a:cubicBezTo>
                    <a:pt x="170" y="478"/>
                    <a:pt x="170" y="478"/>
                    <a:pt x="170" y="478"/>
                  </a:cubicBezTo>
                  <a:cubicBezTo>
                    <a:pt x="0" y="306"/>
                    <a:pt x="0" y="306"/>
                    <a:pt x="0" y="306"/>
                  </a:cubicBezTo>
                  <a:lnTo>
                    <a:pt x="171" y="13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55" name="Freeform 266"/>
            <p:cNvSpPr>
              <a:spLocks noChangeAspect="1" noEditPoints="1"/>
            </p:cNvSpPr>
            <p:nvPr/>
          </p:nvSpPr>
          <p:spPr bwMode="auto">
            <a:xfrm>
              <a:off x="5196980" y="3819844"/>
              <a:ext cx="475572" cy="52104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bg1"/>
            </a:solid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32" name="组合 31"/>
          <p:cNvGrpSpPr/>
          <p:nvPr/>
        </p:nvGrpSpPr>
        <p:grpSpPr>
          <a:xfrm>
            <a:off x="6108009" y="3537792"/>
            <a:ext cx="1752187" cy="1005461"/>
            <a:chOff x="6108009" y="3537792"/>
            <a:chExt cx="1752187" cy="1005461"/>
          </a:xfrm>
          <a:solidFill>
            <a:srgbClr val="ADCD48"/>
          </a:solidFill>
        </p:grpSpPr>
        <p:sp>
          <p:nvSpPr>
            <p:cNvPr id="24" name="Freeform 20"/>
            <p:cNvSpPr>
              <a:spLocks noEditPoints="1"/>
            </p:cNvSpPr>
            <p:nvPr/>
          </p:nvSpPr>
          <p:spPr bwMode="auto">
            <a:xfrm>
              <a:off x="6129843" y="3573818"/>
              <a:ext cx="1730353" cy="933408"/>
            </a:xfrm>
            <a:custGeom>
              <a:avLst/>
              <a:gdLst>
                <a:gd name="T0" fmla="*/ 529 w 1057"/>
                <a:gd name="T1" fmla="*/ 570 h 570"/>
                <a:gd name="T2" fmla="*/ 529 w 1057"/>
                <a:gd name="T3" fmla="*/ 570 h 570"/>
                <a:gd name="T4" fmla="*/ 293 w 1057"/>
                <a:gd name="T5" fmla="*/ 499 h 570"/>
                <a:gd name="T6" fmla="*/ 0 w 1057"/>
                <a:gd name="T7" fmla="*/ 286 h 570"/>
                <a:gd name="T8" fmla="*/ 292 w 1057"/>
                <a:gd name="T9" fmla="*/ 72 h 570"/>
                <a:gd name="T10" fmla="*/ 528 w 1057"/>
                <a:gd name="T11" fmla="*/ 0 h 570"/>
                <a:gd name="T12" fmla="*/ 763 w 1057"/>
                <a:gd name="T13" fmla="*/ 71 h 570"/>
                <a:gd name="T14" fmla="*/ 1057 w 1057"/>
                <a:gd name="T15" fmla="*/ 284 h 570"/>
                <a:gd name="T16" fmla="*/ 765 w 1057"/>
                <a:gd name="T17" fmla="*/ 498 h 570"/>
                <a:gd name="T18" fmla="*/ 529 w 1057"/>
                <a:gd name="T19" fmla="*/ 570 h 570"/>
                <a:gd name="T20" fmla="*/ 6 w 1057"/>
                <a:gd name="T21" fmla="*/ 286 h 570"/>
                <a:gd name="T22" fmla="*/ 296 w 1057"/>
                <a:gd name="T23" fmla="*/ 497 h 570"/>
                <a:gd name="T24" fmla="*/ 529 w 1057"/>
                <a:gd name="T25" fmla="*/ 566 h 570"/>
                <a:gd name="T26" fmla="*/ 529 w 1057"/>
                <a:gd name="T27" fmla="*/ 566 h 570"/>
                <a:gd name="T28" fmla="*/ 762 w 1057"/>
                <a:gd name="T29" fmla="*/ 496 h 570"/>
                <a:gd name="T30" fmla="*/ 1050 w 1057"/>
                <a:gd name="T31" fmla="*/ 284 h 570"/>
                <a:gd name="T32" fmla="*/ 760 w 1057"/>
                <a:gd name="T33" fmla="*/ 73 h 570"/>
                <a:gd name="T34" fmla="*/ 528 w 1057"/>
                <a:gd name="T35" fmla="*/ 4 h 570"/>
                <a:gd name="T36" fmla="*/ 295 w 1057"/>
                <a:gd name="T37" fmla="*/ 74 h 570"/>
                <a:gd name="T38" fmla="*/ 6 w 1057"/>
                <a:gd name="T39" fmla="*/ 28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7" h="570">
                  <a:moveTo>
                    <a:pt x="529" y="570"/>
                  </a:moveTo>
                  <a:cubicBezTo>
                    <a:pt x="529" y="570"/>
                    <a:pt x="529" y="570"/>
                    <a:pt x="529" y="570"/>
                  </a:cubicBezTo>
                  <a:cubicBezTo>
                    <a:pt x="440" y="570"/>
                    <a:pt x="356" y="545"/>
                    <a:pt x="293" y="499"/>
                  </a:cubicBezTo>
                  <a:cubicBezTo>
                    <a:pt x="0" y="286"/>
                    <a:pt x="0" y="286"/>
                    <a:pt x="0" y="286"/>
                  </a:cubicBezTo>
                  <a:cubicBezTo>
                    <a:pt x="292" y="72"/>
                    <a:pt x="292" y="72"/>
                    <a:pt x="292" y="72"/>
                  </a:cubicBezTo>
                  <a:cubicBezTo>
                    <a:pt x="355" y="26"/>
                    <a:pt x="439" y="0"/>
                    <a:pt x="528" y="0"/>
                  </a:cubicBezTo>
                  <a:cubicBezTo>
                    <a:pt x="617" y="0"/>
                    <a:pt x="701" y="25"/>
                    <a:pt x="763" y="71"/>
                  </a:cubicBezTo>
                  <a:cubicBezTo>
                    <a:pt x="1057" y="284"/>
                    <a:pt x="1057" y="284"/>
                    <a:pt x="1057" y="284"/>
                  </a:cubicBezTo>
                  <a:cubicBezTo>
                    <a:pt x="765" y="498"/>
                    <a:pt x="765" y="498"/>
                    <a:pt x="765" y="498"/>
                  </a:cubicBezTo>
                  <a:cubicBezTo>
                    <a:pt x="702" y="544"/>
                    <a:pt x="618" y="570"/>
                    <a:pt x="529" y="570"/>
                  </a:cubicBezTo>
                  <a:close/>
                  <a:moveTo>
                    <a:pt x="6" y="286"/>
                  </a:moveTo>
                  <a:cubicBezTo>
                    <a:pt x="296" y="497"/>
                    <a:pt x="296" y="497"/>
                    <a:pt x="296" y="497"/>
                  </a:cubicBezTo>
                  <a:cubicBezTo>
                    <a:pt x="358" y="542"/>
                    <a:pt x="441" y="566"/>
                    <a:pt x="529" y="566"/>
                  </a:cubicBezTo>
                  <a:cubicBezTo>
                    <a:pt x="529" y="566"/>
                    <a:pt x="529" y="566"/>
                    <a:pt x="529" y="566"/>
                  </a:cubicBezTo>
                  <a:cubicBezTo>
                    <a:pt x="617" y="566"/>
                    <a:pt x="700" y="541"/>
                    <a:pt x="762" y="496"/>
                  </a:cubicBezTo>
                  <a:cubicBezTo>
                    <a:pt x="1050" y="284"/>
                    <a:pt x="1050" y="284"/>
                    <a:pt x="1050" y="284"/>
                  </a:cubicBezTo>
                  <a:cubicBezTo>
                    <a:pt x="760" y="73"/>
                    <a:pt x="760" y="73"/>
                    <a:pt x="760" y="73"/>
                  </a:cubicBezTo>
                  <a:cubicBezTo>
                    <a:pt x="698" y="28"/>
                    <a:pt x="616" y="4"/>
                    <a:pt x="528" y="4"/>
                  </a:cubicBezTo>
                  <a:cubicBezTo>
                    <a:pt x="440" y="4"/>
                    <a:pt x="357" y="29"/>
                    <a:pt x="295" y="74"/>
                  </a:cubicBezTo>
                  <a:lnTo>
                    <a:pt x="6" y="286"/>
                  </a:lnTo>
                  <a:close/>
                </a:path>
              </a:pathLst>
            </a:cu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a:endParaRPr lang="zh-CN" altLang="en-US" b="1">
                <a:solidFill>
                  <a:schemeClr val="lt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25" name="Freeform 21"/>
            <p:cNvSpPr>
              <a:spLocks noEditPoints="1"/>
            </p:cNvSpPr>
            <p:nvPr/>
          </p:nvSpPr>
          <p:spPr bwMode="auto">
            <a:xfrm>
              <a:off x="6129843" y="3570543"/>
              <a:ext cx="1604807" cy="943233"/>
            </a:xfrm>
            <a:custGeom>
              <a:avLst/>
              <a:gdLst>
                <a:gd name="T0" fmla="*/ 490 w 980"/>
                <a:gd name="T1" fmla="*/ 576 h 576"/>
                <a:gd name="T2" fmla="*/ 490 w 980"/>
                <a:gd name="T3" fmla="*/ 576 h 576"/>
                <a:gd name="T4" fmla="*/ 272 w 980"/>
                <a:gd name="T5" fmla="*/ 504 h 576"/>
                <a:gd name="T6" fmla="*/ 0 w 980"/>
                <a:gd name="T7" fmla="*/ 288 h 576"/>
                <a:gd name="T8" fmla="*/ 270 w 980"/>
                <a:gd name="T9" fmla="*/ 72 h 576"/>
                <a:gd name="T10" fmla="*/ 490 w 980"/>
                <a:gd name="T11" fmla="*/ 0 h 576"/>
                <a:gd name="T12" fmla="*/ 708 w 980"/>
                <a:gd name="T13" fmla="*/ 72 h 576"/>
                <a:gd name="T14" fmla="*/ 980 w 980"/>
                <a:gd name="T15" fmla="*/ 288 h 576"/>
                <a:gd name="T16" fmla="*/ 710 w 980"/>
                <a:gd name="T17" fmla="*/ 504 h 576"/>
                <a:gd name="T18" fmla="*/ 490 w 980"/>
                <a:gd name="T19" fmla="*/ 576 h 576"/>
                <a:gd name="T20" fmla="*/ 17 w 980"/>
                <a:gd name="T21" fmla="*/ 288 h 576"/>
                <a:gd name="T22" fmla="*/ 280 w 980"/>
                <a:gd name="T23" fmla="*/ 497 h 576"/>
                <a:gd name="T24" fmla="*/ 490 w 980"/>
                <a:gd name="T25" fmla="*/ 566 h 576"/>
                <a:gd name="T26" fmla="*/ 490 w 980"/>
                <a:gd name="T27" fmla="*/ 566 h 576"/>
                <a:gd name="T28" fmla="*/ 701 w 980"/>
                <a:gd name="T29" fmla="*/ 497 h 576"/>
                <a:gd name="T30" fmla="*/ 963 w 980"/>
                <a:gd name="T31" fmla="*/ 288 h 576"/>
                <a:gd name="T32" fmla="*/ 700 w 980"/>
                <a:gd name="T33" fmla="*/ 79 h 576"/>
                <a:gd name="T34" fmla="*/ 490 w 980"/>
                <a:gd name="T35" fmla="*/ 10 h 576"/>
                <a:gd name="T36" fmla="*/ 279 w 980"/>
                <a:gd name="T37" fmla="*/ 79 h 576"/>
                <a:gd name="T38" fmla="*/ 17 w 980"/>
                <a:gd name="T3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0" h="576">
                  <a:moveTo>
                    <a:pt x="490" y="576"/>
                  </a:moveTo>
                  <a:cubicBezTo>
                    <a:pt x="490" y="576"/>
                    <a:pt x="490" y="576"/>
                    <a:pt x="490" y="576"/>
                  </a:cubicBezTo>
                  <a:cubicBezTo>
                    <a:pt x="408" y="576"/>
                    <a:pt x="330" y="550"/>
                    <a:pt x="272" y="504"/>
                  </a:cubicBezTo>
                  <a:cubicBezTo>
                    <a:pt x="0" y="288"/>
                    <a:pt x="0" y="288"/>
                    <a:pt x="0" y="288"/>
                  </a:cubicBezTo>
                  <a:cubicBezTo>
                    <a:pt x="270" y="72"/>
                    <a:pt x="270" y="72"/>
                    <a:pt x="270" y="72"/>
                  </a:cubicBezTo>
                  <a:cubicBezTo>
                    <a:pt x="329" y="25"/>
                    <a:pt x="407" y="0"/>
                    <a:pt x="490" y="0"/>
                  </a:cubicBezTo>
                  <a:cubicBezTo>
                    <a:pt x="573" y="0"/>
                    <a:pt x="650" y="26"/>
                    <a:pt x="708" y="72"/>
                  </a:cubicBezTo>
                  <a:cubicBezTo>
                    <a:pt x="980" y="288"/>
                    <a:pt x="980" y="288"/>
                    <a:pt x="980" y="288"/>
                  </a:cubicBezTo>
                  <a:cubicBezTo>
                    <a:pt x="710" y="504"/>
                    <a:pt x="710" y="504"/>
                    <a:pt x="710" y="504"/>
                  </a:cubicBezTo>
                  <a:cubicBezTo>
                    <a:pt x="651" y="550"/>
                    <a:pt x="573" y="576"/>
                    <a:pt x="490" y="576"/>
                  </a:cubicBezTo>
                  <a:close/>
                  <a:moveTo>
                    <a:pt x="17" y="288"/>
                  </a:moveTo>
                  <a:cubicBezTo>
                    <a:pt x="280" y="497"/>
                    <a:pt x="280" y="497"/>
                    <a:pt x="280" y="497"/>
                  </a:cubicBezTo>
                  <a:cubicBezTo>
                    <a:pt x="336" y="541"/>
                    <a:pt x="411" y="566"/>
                    <a:pt x="490" y="566"/>
                  </a:cubicBezTo>
                  <a:cubicBezTo>
                    <a:pt x="490" y="566"/>
                    <a:pt x="490" y="566"/>
                    <a:pt x="490" y="566"/>
                  </a:cubicBezTo>
                  <a:cubicBezTo>
                    <a:pt x="570" y="566"/>
                    <a:pt x="645" y="542"/>
                    <a:pt x="701" y="497"/>
                  </a:cubicBezTo>
                  <a:cubicBezTo>
                    <a:pt x="963" y="288"/>
                    <a:pt x="963" y="288"/>
                    <a:pt x="963" y="288"/>
                  </a:cubicBezTo>
                  <a:cubicBezTo>
                    <a:pt x="700" y="79"/>
                    <a:pt x="700" y="79"/>
                    <a:pt x="700" y="79"/>
                  </a:cubicBezTo>
                  <a:cubicBezTo>
                    <a:pt x="644" y="34"/>
                    <a:pt x="569" y="10"/>
                    <a:pt x="490" y="10"/>
                  </a:cubicBezTo>
                  <a:cubicBezTo>
                    <a:pt x="410" y="10"/>
                    <a:pt x="335" y="34"/>
                    <a:pt x="279" y="79"/>
                  </a:cubicBezTo>
                  <a:lnTo>
                    <a:pt x="17" y="288"/>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26" name="Freeform 22"/>
            <p:cNvSpPr>
              <a:spLocks noEditPoints="1"/>
            </p:cNvSpPr>
            <p:nvPr/>
          </p:nvSpPr>
          <p:spPr bwMode="auto">
            <a:xfrm>
              <a:off x="6129843" y="3563993"/>
              <a:ext cx="1493453" cy="955242"/>
            </a:xfrm>
            <a:custGeom>
              <a:avLst/>
              <a:gdLst>
                <a:gd name="T0" fmla="*/ 456 w 912"/>
                <a:gd name="T1" fmla="*/ 583 h 583"/>
                <a:gd name="T2" fmla="*/ 456 w 912"/>
                <a:gd name="T3" fmla="*/ 583 h 583"/>
                <a:gd name="T4" fmla="*/ 253 w 912"/>
                <a:gd name="T5" fmla="*/ 510 h 583"/>
                <a:gd name="T6" fmla="*/ 0 w 912"/>
                <a:gd name="T7" fmla="*/ 292 h 583"/>
                <a:gd name="T8" fmla="*/ 251 w 912"/>
                <a:gd name="T9" fmla="*/ 74 h 583"/>
                <a:gd name="T10" fmla="*/ 456 w 912"/>
                <a:gd name="T11" fmla="*/ 0 h 583"/>
                <a:gd name="T12" fmla="*/ 659 w 912"/>
                <a:gd name="T13" fmla="*/ 73 h 583"/>
                <a:gd name="T14" fmla="*/ 912 w 912"/>
                <a:gd name="T15" fmla="*/ 291 h 583"/>
                <a:gd name="T16" fmla="*/ 660 w 912"/>
                <a:gd name="T17" fmla="*/ 510 h 583"/>
                <a:gd name="T18" fmla="*/ 456 w 912"/>
                <a:gd name="T19" fmla="*/ 583 h 583"/>
                <a:gd name="T20" fmla="*/ 26 w 912"/>
                <a:gd name="T21" fmla="*/ 292 h 583"/>
                <a:gd name="T22" fmla="*/ 266 w 912"/>
                <a:gd name="T23" fmla="*/ 499 h 583"/>
                <a:gd name="T24" fmla="*/ 456 w 912"/>
                <a:gd name="T25" fmla="*/ 567 h 583"/>
                <a:gd name="T26" fmla="*/ 456 w 912"/>
                <a:gd name="T27" fmla="*/ 567 h 583"/>
                <a:gd name="T28" fmla="*/ 647 w 912"/>
                <a:gd name="T29" fmla="*/ 498 h 583"/>
                <a:gd name="T30" fmla="*/ 885 w 912"/>
                <a:gd name="T31" fmla="*/ 291 h 583"/>
                <a:gd name="T32" fmla="*/ 646 w 912"/>
                <a:gd name="T33" fmla="*/ 85 h 583"/>
                <a:gd name="T34" fmla="*/ 456 w 912"/>
                <a:gd name="T35" fmla="*/ 17 h 583"/>
                <a:gd name="T36" fmla="*/ 264 w 912"/>
                <a:gd name="T37" fmla="*/ 85 h 583"/>
                <a:gd name="T38" fmla="*/ 26 w 912"/>
                <a:gd name="T39" fmla="*/ 292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583">
                  <a:moveTo>
                    <a:pt x="456" y="583"/>
                  </a:moveTo>
                  <a:cubicBezTo>
                    <a:pt x="456" y="583"/>
                    <a:pt x="456" y="583"/>
                    <a:pt x="456" y="583"/>
                  </a:cubicBezTo>
                  <a:cubicBezTo>
                    <a:pt x="379" y="583"/>
                    <a:pt x="307" y="557"/>
                    <a:pt x="253" y="510"/>
                  </a:cubicBezTo>
                  <a:cubicBezTo>
                    <a:pt x="0" y="292"/>
                    <a:pt x="0" y="292"/>
                    <a:pt x="0" y="292"/>
                  </a:cubicBezTo>
                  <a:cubicBezTo>
                    <a:pt x="251" y="74"/>
                    <a:pt x="251" y="74"/>
                    <a:pt x="251" y="74"/>
                  </a:cubicBezTo>
                  <a:cubicBezTo>
                    <a:pt x="305" y="26"/>
                    <a:pt x="378" y="0"/>
                    <a:pt x="456" y="0"/>
                  </a:cubicBezTo>
                  <a:cubicBezTo>
                    <a:pt x="533" y="1"/>
                    <a:pt x="605" y="26"/>
                    <a:pt x="659" y="73"/>
                  </a:cubicBezTo>
                  <a:cubicBezTo>
                    <a:pt x="912" y="291"/>
                    <a:pt x="912" y="291"/>
                    <a:pt x="912" y="291"/>
                  </a:cubicBezTo>
                  <a:cubicBezTo>
                    <a:pt x="660" y="510"/>
                    <a:pt x="660" y="510"/>
                    <a:pt x="660" y="510"/>
                  </a:cubicBezTo>
                  <a:cubicBezTo>
                    <a:pt x="606" y="557"/>
                    <a:pt x="534" y="583"/>
                    <a:pt x="456" y="583"/>
                  </a:cubicBezTo>
                  <a:close/>
                  <a:moveTo>
                    <a:pt x="26" y="292"/>
                  </a:moveTo>
                  <a:cubicBezTo>
                    <a:pt x="266" y="499"/>
                    <a:pt x="266" y="499"/>
                    <a:pt x="266" y="499"/>
                  </a:cubicBezTo>
                  <a:cubicBezTo>
                    <a:pt x="316" y="542"/>
                    <a:pt x="384" y="566"/>
                    <a:pt x="456" y="567"/>
                  </a:cubicBezTo>
                  <a:cubicBezTo>
                    <a:pt x="456" y="567"/>
                    <a:pt x="456" y="567"/>
                    <a:pt x="456" y="567"/>
                  </a:cubicBezTo>
                  <a:cubicBezTo>
                    <a:pt x="529" y="567"/>
                    <a:pt x="596" y="542"/>
                    <a:pt x="647" y="498"/>
                  </a:cubicBezTo>
                  <a:cubicBezTo>
                    <a:pt x="885" y="291"/>
                    <a:pt x="885" y="291"/>
                    <a:pt x="885" y="291"/>
                  </a:cubicBezTo>
                  <a:cubicBezTo>
                    <a:pt x="646" y="85"/>
                    <a:pt x="646" y="85"/>
                    <a:pt x="646" y="85"/>
                  </a:cubicBezTo>
                  <a:cubicBezTo>
                    <a:pt x="595" y="41"/>
                    <a:pt x="528" y="17"/>
                    <a:pt x="456" y="17"/>
                  </a:cubicBezTo>
                  <a:cubicBezTo>
                    <a:pt x="383" y="17"/>
                    <a:pt x="315" y="41"/>
                    <a:pt x="264" y="85"/>
                  </a:cubicBezTo>
                  <a:lnTo>
                    <a:pt x="26" y="292"/>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27" name="Freeform 23"/>
            <p:cNvSpPr>
              <a:spLocks noEditPoints="1"/>
            </p:cNvSpPr>
            <p:nvPr/>
          </p:nvSpPr>
          <p:spPr bwMode="auto">
            <a:xfrm>
              <a:off x="6129843" y="3559626"/>
              <a:ext cx="1385374" cy="963976"/>
            </a:xfrm>
            <a:custGeom>
              <a:avLst/>
              <a:gdLst>
                <a:gd name="T0" fmla="*/ 423 w 846"/>
                <a:gd name="T1" fmla="*/ 589 h 589"/>
                <a:gd name="T2" fmla="*/ 423 w 846"/>
                <a:gd name="T3" fmla="*/ 589 h 589"/>
                <a:gd name="T4" fmla="*/ 234 w 846"/>
                <a:gd name="T5" fmla="*/ 515 h 589"/>
                <a:gd name="T6" fmla="*/ 0 w 846"/>
                <a:gd name="T7" fmla="*/ 295 h 589"/>
                <a:gd name="T8" fmla="*/ 233 w 846"/>
                <a:gd name="T9" fmla="*/ 74 h 589"/>
                <a:gd name="T10" fmla="*/ 423 w 846"/>
                <a:gd name="T11" fmla="*/ 0 h 589"/>
                <a:gd name="T12" fmla="*/ 612 w 846"/>
                <a:gd name="T13" fmla="*/ 74 h 589"/>
                <a:gd name="T14" fmla="*/ 846 w 846"/>
                <a:gd name="T15" fmla="*/ 294 h 589"/>
                <a:gd name="T16" fmla="*/ 613 w 846"/>
                <a:gd name="T17" fmla="*/ 515 h 589"/>
                <a:gd name="T18" fmla="*/ 423 w 846"/>
                <a:gd name="T19" fmla="*/ 589 h 589"/>
                <a:gd name="T20" fmla="*/ 34 w 846"/>
                <a:gd name="T21" fmla="*/ 295 h 589"/>
                <a:gd name="T22" fmla="*/ 251 w 846"/>
                <a:gd name="T23" fmla="*/ 499 h 589"/>
                <a:gd name="T24" fmla="*/ 423 w 846"/>
                <a:gd name="T25" fmla="*/ 566 h 589"/>
                <a:gd name="T26" fmla="*/ 423 w 846"/>
                <a:gd name="T27" fmla="*/ 566 h 589"/>
                <a:gd name="T28" fmla="*/ 597 w 846"/>
                <a:gd name="T29" fmla="*/ 499 h 589"/>
                <a:gd name="T30" fmla="*/ 812 w 846"/>
                <a:gd name="T31" fmla="*/ 294 h 589"/>
                <a:gd name="T32" fmla="*/ 595 w 846"/>
                <a:gd name="T33" fmla="*/ 90 h 589"/>
                <a:gd name="T34" fmla="*/ 423 w 846"/>
                <a:gd name="T35" fmla="*/ 23 h 589"/>
                <a:gd name="T36" fmla="*/ 250 w 846"/>
                <a:gd name="T37" fmla="*/ 90 h 589"/>
                <a:gd name="T38" fmla="*/ 34 w 846"/>
                <a:gd name="T39" fmla="*/ 29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6" h="589">
                  <a:moveTo>
                    <a:pt x="423" y="589"/>
                  </a:moveTo>
                  <a:cubicBezTo>
                    <a:pt x="423" y="589"/>
                    <a:pt x="423" y="589"/>
                    <a:pt x="423" y="589"/>
                  </a:cubicBezTo>
                  <a:cubicBezTo>
                    <a:pt x="352" y="589"/>
                    <a:pt x="285" y="563"/>
                    <a:pt x="234" y="515"/>
                  </a:cubicBezTo>
                  <a:cubicBezTo>
                    <a:pt x="0" y="295"/>
                    <a:pt x="0" y="295"/>
                    <a:pt x="0" y="295"/>
                  </a:cubicBezTo>
                  <a:cubicBezTo>
                    <a:pt x="233" y="74"/>
                    <a:pt x="233" y="74"/>
                    <a:pt x="233" y="74"/>
                  </a:cubicBezTo>
                  <a:cubicBezTo>
                    <a:pt x="283" y="26"/>
                    <a:pt x="351" y="0"/>
                    <a:pt x="423" y="0"/>
                  </a:cubicBezTo>
                  <a:cubicBezTo>
                    <a:pt x="495" y="0"/>
                    <a:pt x="562" y="27"/>
                    <a:pt x="612" y="74"/>
                  </a:cubicBezTo>
                  <a:cubicBezTo>
                    <a:pt x="846" y="294"/>
                    <a:pt x="846" y="294"/>
                    <a:pt x="846" y="294"/>
                  </a:cubicBezTo>
                  <a:cubicBezTo>
                    <a:pt x="613" y="515"/>
                    <a:pt x="613" y="515"/>
                    <a:pt x="613" y="515"/>
                  </a:cubicBezTo>
                  <a:cubicBezTo>
                    <a:pt x="563" y="563"/>
                    <a:pt x="495" y="589"/>
                    <a:pt x="423" y="589"/>
                  </a:cubicBezTo>
                  <a:close/>
                  <a:moveTo>
                    <a:pt x="34" y="295"/>
                  </a:moveTo>
                  <a:cubicBezTo>
                    <a:pt x="251" y="499"/>
                    <a:pt x="251" y="499"/>
                    <a:pt x="251" y="499"/>
                  </a:cubicBezTo>
                  <a:cubicBezTo>
                    <a:pt x="297" y="542"/>
                    <a:pt x="358" y="566"/>
                    <a:pt x="423" y="566"/>
                  </a:cubicBezTo>
                  <a:cubicBezTo>
                    <a:pt x="423" y="566"/>
                    <a:pt x="423" y="566"/>
                    <a:pt x="423" y="566"/>
                  </a:cubicBezTo>
                  <a:cubicBezTo>
                    <a:pt x="489" y="566"/>
                    <a:pt x="551" y="542"/>
                    <a:pt x="597" y="499"/>
                  </a:cubicBezTo>
                  <a:cubicBezTo>
                    <a:pt x="812" y="294"/>
                    <a:pt x="812" y="294"/>
                    <a:pt x="812" y="294"/>
                  </a:cubicBezTo>
                  <a:cubicBezTo>
                    <a:pt x="595" y="90"/>
                    <a:pt x="595" y="90"/>
                    <a:pt x="595" y="90"/>
                  </a:cubicBezTo>
                  <a:cubicBezTo>
                    <a:pt x="549" y="47"/>
                    <a:pt x="488" y="23"/>
                    <a:pt x="423" y="23"/>
                  </a:cubicBezTo>
                  <a:cubicBezTo>
                    <a:pt x="357" y="23"/>
                    <a:pt x="296" y="47"/>
                    <a:pt x="250" y="90"/>
                  </a:cubicBezTo>
                  <a:lnTo>
                    <a:pt x="34" y="295"/>
                  </a:ln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28" name="Freeform 24"/>
            <p:cNvSpPr/>
            <p:nvPr/>
          </p:nvSpPr>
          <p:spPr bwMode="auto">
            <a:xfrm>
              <a:off x="6108009" y="3562901"/>
              <a:ext cx="1300221" cy="957426"/>
            </a:xfrm>
            <a:custGeom>
              <a:avLst/>
              <a:gdLst>
                <a:gd name="T0" fmla="*/ 397 w 794"/>
                <a:gd name="T1" fmla="*/ 585 h 585"/>
                <a:gd name="T2" fmla="*/ 219 w 794"/>
                <a:gd name="T3" fmla="*/ 512 h 585"/>
                <a:gd name="T4" fmla="*/ 0 w 794"/>
                <a:gd name="T5" fmla="*/ 293 h 585"/>
                <a:gd name="T6" fmla="*/ 218 w 794"/>
                <a:gd name="T7" fmla="*/ 73 h 585"/>
                <a:gd name="T8" fmla="*/ 397 w 794"/>
                <a:gd name="T9" fmla="*/ 0 h 585"/>
                <a:gd name="T10" fmla="*/ 574 w 794"/>
                <a:gd name="T11" fmla="*/ 72 h 585"/>
                <a:gd name="T12" fmla="*/ 794 w 794"/>
                <a:gd name="T13" fmla="*/ 291 h 585"/>
                <a:gd name="T14" fmla="*/ 575 w 794"/>
                <a:gd name="T15" fmla="*/ 511 h 585"/>
                <a:gd name="T16" fmla="*/ 397 w 794"/>
                <a:gd name="T17" fmla="*/ 585 h 585"/>
                <a:gd name="T18" fmla="*/ 397 w 794"/>
                <a:gd name="T19" fmla="*/ 5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4" h="585">
                  <a:moveTo>
                    <a:pt x="397" y="585"/>
                  </a:moveTo>
                  <a:cubicBezTo>
                    <a:pt x="330" y="585"/>
                    <a:pt x="267" y="559"/>
                    <a:pt x="219" y="512"/>
                  </a:cubicBezTo>
                  <a:cubicBezTo>
                    <a:pt x="0" y="293"/>
                    <a:pt x="0" y="293"/>
                    <a:pt x="0" y="293"/>
                  </a:cubicBezTo>
                  <a:cubicBezTo>
                    <a:pt x="218" y="73"/>
                    <a:pt x="218" y="73"/>
                    <a:pt x="218" y="73"/>
                  </a:cubicBezTo>
                  <a:cubicBezTo>
                    <a:pt x="266" y="26"/>
                    <a:pt x="329" y="0"/>
                    <a:pt x="397" y="0"/>
                  </a:cubicBezTo>
                  <a:cubicBezTo>
                    <a:pt x="464" y="0"/>
                    <a:pt x="527" y="25"/>
                    <a:pt x="574" y="72"/>
                  </a:cubicBezTo>
                  <a:cubicBezTo>
                    <a:pt x="794" y="291"/>
                    <a:pt x="794" y="291"/>
                    <a:pt x="794" y="291"/>
                  </a:cubicBezTo>
                  <a:cubicBezTo>
                    <a:pt x="575" y="511"/>
                    <a:pt x="575" y="511"/>
                    <a:pt x="575" y="511"/>
                  </a:cubicBezTo>
                  <a:cubicBezTo>
                    <a:pt x="528" y="558"/>
                    <a:pt x="464" y="585"/>
                    <a:pt x="397" y="585"/>
                  </a:cubicBezTo>
                  <a:cubicBezTo>
                    <a:pt x="397" y="585"/>
                    <a:pt x="397" y="585"/>
                    <a:pt x="397" y="585"/>
                  </a:cubicBezTo>
                  <a:close/>
                </a:path>
              </a:pathLst>
            </a:custGeom>
            <a:grpFill/>
            <a:ln>
              <a:noFill/>
            </a:ln>
          </p:spPr>
          <p:txBody>
            <a:bodyPr vert="horz" wrap="square" lIns="91440" tIns="45720" rIns="91440" bIns="45720" numCol="1" anchor="t" anchorCtr="0" compatLnSpc="1"/>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29" name="Freeform 25"/>
            <p:cNvSpPr/>
            <p:nvPr/>
          </p:nvSpPr>
          <p:spPr bwMode="auto">
            <a:xfrm>
              <a:off x="6129843" y="3537792"/>
              <a:ext cx="1255461" cy="1005461"/>
            </a:xfrm>
            <a:custGeom>
              <a:avLst/>
              <a:gdLst>
                <a:gd name="T0" fmla="*/ 596 w 767"/>
                <a:gd name="T1" fmla="*/ 135 h 614"/>
                <a:gd name="T2" fmla="*/ 554 w 767"/>
                <a:gd name="T3" fmla="*/ 94 h 614"/>
                <a:gd name="T4" fmla="*/ 212 w 767"/>
                <a:gd name="T5" fmla="*/ 95 h 614"/>
                <a:gd name="T6" fmla="*/ 171 w 767"/>
                <a:gd name="T7" fmla="*/ 137 h 614"/>
                <a:gd name="T8" fmla="*/ 0 w 767"/>
                <a:gd name="T9" fmla="*/ 308 h 614"/>
                <a:gd name="T10" fmla="*/ 172 w 767"/>
                <a:gd name="T11" fmla="*/ 479 h 614"/>
                <a:gd name="T12" fmla="*/ 213 w 767"/>
                <a:gd name="T13" fmla="*/ 520 h 614"/>
                <a:gd name="T14" fmla="*/ 555 w 767"/>
                <a:gd name="T15" fmla="*/ 519 h 614"/>
                <a:gd name="T16" fmla="*/ 597 w 767"/>
                <a:gd name="T17" fmla="*/ 478 h 614"/>
                <a:gd name="T18" fmla="*/ 767 w 767"/>
                <a:gd name="T19" fmla="*/ 306 h 614"/>
                <a:gd name="T20" fmla="*/ 596 w 767"/>
                <a:gd name="T21" fmla="*/ 13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7" h="614">
                  <a:moveTo>
                    <a:pt x="596" y="135"/>
                  </a:moveTo>
                  <a:cubicBezTo>
                    <a:pt x="554" y="94"/>
                    <a:pt x="554" y="94"/>
                    <a:pt x="554" y="94"/>
                  </a:cubicBezTo>
                  <a:cubicBezTo>
                    <a:pt x="460" y="0"/>
                    <a:pt x="306" y="1"/>
                    <a:pt x="212" y="95"/>
                  </a:cubicBezTo>
                  <a:cubicBezTo>
                    <a:pt x="171" y="137"/>
                    <a:pt x="171" y="137"/>
                    <a:pt x="171" y="137"/>
                  </a:cubicBezTo>
                  <a:cubicBezTo>
                    <a:pt x="0" y="308"/>
                    <a:pt x="0" y="308"/>
                    <a:pt x="0" y="308"/>
                  </a:cubicBezTo>
                  <a:cubicBezTo>
                    <a:pt x="172" y="479"/>
                    <a:pt x="172" y="479"/>
                    <a:pt x="172" y="479"/>
                  </a:cubicBezTo>
                  <a:cubicBezTo>
                    <a:pt x="213" y="520"/>
                    <a:pt x="213" y="520"/>
                    <a:pt x="213" y="520"/>
                  </a:cubicBezTo>
                  <a:cubicBezTo>
                    <a:pt x="307" y="614"/>
                    <a:pt x="461" y="613"/>
                    <a:pt x="555" y="519"/>
                  </a:cubicBezTo>
                  <a:cubicBezTo>
                    <a:pt x="597" y="478"/>
                    <a:pt x="597" y="478"/>
                    <a:pt x="597" y="478"/>
                  </a:cubicBezTo>
                  <a:cubicBezTo>
                    <a:pt x="767" y="306"/>
                    <a:pt x="767" y="306"/>
                    <a:pt x="767" y="306"/>
                  </a:cubicBezTo>
                  <a:lnTo>
                    <a:pt x="596" y="135"/>
                  </a:lnTo>
                  <a:close/>
                </a:path>
              </a:pathLst>
            </a:custGeom>
            <a:grpFill/>
            <a:ln>
              <a:noFill/>
            </a:ln>
          </p:spPr>
          <p:txBody>
            <a:bodyPr vert="horz" wrap="square" lIns="91440" tIns="45720" rIns="91440" bIns="45720" numCol="1" anchor="t" anchorCtr="0" compatLnSpc="1"/>
            <a:lstStyle/>
            <a:p>
              <a:endParaRPr lang="zh-CN" altLang="en-US" dirty="0">
                <a:latin typeface="Agency FB" panose="020B0503020202020204" pitchFamily="34" charset="0"/>
                <a:ea typeface="微软雅黑" panose="020B0503020204020204" charset="-122"/>
                <a:cs typeface="+mn-ea"/>
                <a:sym typeface="Agency FB" panose="020B0503020202020204" pitchFamily="34" charset="0"/>
              </a:endParaRPr>
            </a:p>
          </p:txBody>
        </p:sp>
        <p:grpSp>
          <p:nvGrpSpPr>
            <p:cNvPr id="56" name="组合 55"/>
            <p:cNvGrpSpPr>
              <a:grpSpLocks noChangeAspect="1"/>
            </p:cNvGrpSpPr>
            <p:nvPr/>
          </p:nvGrpSpPr>
          <p:grpSpPr>
            <a:xfrm>
              <a:off x="6558614" y="3825083"/>
              <a:ext cx="531153" cy="454764"/>
              <a:chOff x="2162176" y="-104775"/>
              <a:chExt cx="1655763" cy="1417638"/>
            </a:xfrm>
            <a:grpFill/>
          </p:grpSpPr>
          <p:sp>
            <p:nvSpPr>
              <p:cNvPr id="57"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58"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sp>
        <p:nvSpPr>
          <p:cNvPr id="62" name="TextBox 61"/>
          <p:cNvSpPr txBox="1"/>
          <p:nvPr/>
        </p:nvSpPr>
        <p:spPr>
          <a:xfrm>
            <a:off x="5804366" y="4355127"/>
            <a:ext cx="606591" cy="583565"/>
          </a:xfrm>
          <a:prstGeom prst="rect">
            <a:avLst/>
          </a:prstGeom>
          <a:noFill/>
        </p:spPr>
        <p:txBody>
          <a:bodyPr wrap="square" rtlCol="0">
            <a:spAutoFit/>
          </a:bodyPr>
          <a:lstStyle/>
          <a:p>
            <a:pPr algn="dist"/>
            <a:r>
              <a:rPr lang="zh-CN" altLang="en-US" sz="1600" b="1" dirty="0">
                <a:solidFill>
                  <a:schemeClr val="bg1"/>
                </a:solidFill>
                <a:effectLst>
                  <a:outerShdw blurRad="38100" dist="38100" dir="2700000" algn="tl">
                    <a:srgbClr val="000000">
                      <a:alpha val="43137"/>
                    </a:srgbClr>
                  </a:outerShdw>
                </a:effectLst>
                <a:latin typeface="Agency FB" panose="020B0503020202020204" pitchFamily="34" charset="0"/>
                <a:ea typeface="微软雅黑" panose="020B0503020204020204" charset="-122"/>
                <a:cs typeface="+mn-ea"/>
                <a:sym typeface="Agency FB" panose="020B0503020202020204" pitchFamily="34" charset="0"/>
              </a:rPr>
              <a:t>添加标题</a:t>
            </a:r>
          </a:p>
        </p:txBody>
      </p:sp>
      <p:sp>
        <p:nvSpPr>
          <p:cNvPr id="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400"/>
                                        <p:tgtEl>
                                          <p:spTgt spid="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randombar(horizontal)">
                                      <p:cBhvr>
                                        <p:cTn id="11" dur="250"/>
                                        <p:tgtEl>
                                          <p:spTgt spid="6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25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250"/>
                                        <p:tgtEl>
                                          <p:spTgt spid="11"/>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250"/>
                                        <p:tgtEl>
                                          <p:spTgt spid="31"/>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250"/>
                                        <p:tgtEl>
                                          <p:spTgt spid="33"/>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30" grpId="0" bldLvl="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60376" y="2122952"/>
            <a:ext cx="2531760" cy="824401"/>
            <a:chOff x="1324027" y="1558644"/>
            <a:chExt cx="1899067" cy="618301"/>
          </a:xfrm>
        </p:grpSpPr>
        <p:sp>
          <p:nvSpPr>
            <p:cNvPr id="9" name="Freeform 9"/>
            <p:cNvSpPr/>
            <p:nvPr/>
          </p:nvSpPr>
          <p:spPr bwMode="auto">
            <a:xfrm rot="5400000">
              <a:off x="1964410" y="918261"/>
              <a:ext cx="618301" cy="1899067"/>
            </a:xfrm>
            <a:custGeom>
              <a:avLst/>
              <a:gdLst>
                <a:gd name="T0" fmla="*/ 278 w 278"/>
                <a:gd name="T1" fmla="*/ 853 h 853"/>
                <a:gd name="T2" fmla="*/ 0 w 278"/>
                <a:gd name="T3" fmla="*/ 129 h 853"/>
                <a:gd name="T4" fmla="*/ 217 w 278"/>
                <a:gd name="T5" fmla="*/ 167 h 853"/>
                <a:gd name="T6" fmla="*/ 278 w 278"/>
                <a:gd name="T7" fmla="*/ 369 h 853"/>
                <a:gd name="T8" fmla="*/ 278 w 278"/>
                <a:gd name="T9" fmla="*/ 853 h 853"/>
              </a:gdLst>
              <a:ahLst/>
              <a:cxnLst>
                <a:cxn ang="0">
                  <a:pos x="T0" y="T1"/>
                </a:cxn>
                <a:cxn ang="0">
                  <a:pos x="T2" y="T3"/>
                </a:cxn>
                <a:cxn ang="0">
                  <a:pos x="T4" y="T5"/>
                </a:cxn>
                <a:cxn ang="0">
                  <a:pos x="T6" y="T7"/>
                </a:cxn>
                <a:cxn ang="0">
                  <a:pos x="T8" y="T9"/>
                </a:cxn>
              </a:cxnLst>
              <a:rect l="0" t="0" r="r" b="b"/>
              <a:pathLst>
                <a:path w="278" h="853">
                  <a:moveTo>
                    <a:pt x="278" y="853"/>
                  </a:moveTo>
                  <a:cubicBezTo>
                    <a:pt x="93" y="672"/>
                    <a:pt x="0" y="376"/>
                    <a:pt x="0" y="129"/>
                  </a:cubicBezTo>
                  <a:cubicBezTo>
                    <a:pt x="0" y="0"/>
                    <a:pt x="177" y="17"/>
                    <a:pt x="217" y="167"/>
                  </a:cubicBezTo>
                  <a:cubicBezTo>
                    <a:pt x="232" y="240"/>
                    <a:pt x="251" y="307"/>
                    <a:pt x="278" y="369"/>
                  </a:cubicBezTo>
                  <a:cubicBezTo>
                    <a:pt x="278" y="531"/>
                    <a:pt x="278" y="692"/>
                    <a:pt x="278" y="853"/>
                  </a:cubicBezTo>
                  <a:close/>
                </a:path>
              </a:pathLst>
            </a:custGeom>
            <a:solidFill>
              <a:srgbClr val="2E603A"/>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10" name="标题层"/>
            <p:cNvSpPr txBox="1"/>
            <p:nvPr/>
          </p:nvSpPr>
          <p:spPr bwMode="auto">
            <a:xfrm>
              <a:off x="2267177" y="1667739"/>
              <a:ext cx="617718" cy="380048"/>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01</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1" name="组合 10"/>
          <p:cNvGrpSpPr/>
          <p:nvPr/>
        </p:nvGrpSpPr>
        <p:grpSpPr>
          <a:xfrm>
            <a:off x="4110082" y="2994347"/>
            <a:ext cx="2467404" cy="727171"/>
            <a:chOff x="3153253" y="2245760"/>
            <a:chExt cx="1850794" cy="545378"/>
          </a:xfrm>
        </p:grpSpPr>
        <p:sp>
          <p:nvSpPr>
            <p:cNvPr id="12" name="Freeform 11"/>
            <p:cNvSpPr/>
            <p:nvPr/>
          </p:nvSpPr>
          <p:spPr bwMode="auto">
            <a:xfrm rot="5400000">
              <a:off x="3805961" y="1593052"/>
              <a:ext cx="545378" cy="1850794"/>
            </a:xfrm>
            <a:custGeom>
              <a:avLst/>
              <a:gdLst>
                <a:gd name="T0" fmla="*/ 0 w 245"/>
                <a:gd name="T1" fmla="*/ 178 h 831"/>
                <a:gd name="T2" fmla="*/ 243 w 245"/>
                <a:gd name="T3" fmla="*/ 176 h 831"/>
                <a:gd name="T4" fmla="*/ 245 w 245"/>
                <a:gd name="T5" fmla="*/ 831 h 831"/>
                <a:gd name="T6" fmla="*/ 1 w 245"/>
                <a:gd name="T7" fmla="*/ 831 h 831"/>
                <a:gd name="T8" fmla="*/ 0 w 245"/>
                <a:gd name="T9" fmla="*/ 178 h 831"/>
              </a:gdLst>
              <a:ahLst/>
              <a:cxnLst>
                <a:cxn ang="0">
                  <a:pos x="T0" y="T1"/>
                </a:cxn>
                <a:cxn ang="0">
                  <a:pos x="T2" y="T3"/>
                </a:cxn>
                <a:cxn ang="0">
                  <a:pos x="T4" y="T5"/>
                </a:cxn>
                <a:cxn ang="0">
                  <a:pos x="T6" y="T7"/>
                </a:cxn>
                <a:cxn ang="0">
                  <a:pos x="T8" y="T9"/>
                </a:cxn>
              </a:cxnLst>
              <a:rect l="0" t="0" r="r" b="b"/>
              <a:pathLst>
                <a:path w="245" h="831">
                  <a:moveTo>
                    <a:pt x="0" y="178"/>
                  </a:moveTo>
                  <a:cubicBezTo>
                    <a:pt x="0" y="0"/>
                    <a:pt x="243" y="9"/>
                    <a:pt x="243" y="176"/>
                  </a:cubicBezTo>
                  <a:cubicBezTo>
                    <a:pt x="245" y="831"/>
                    <a:pt x="245" y="831"/>
                    <a:pt x="245" y="831"/>
                  </a:cubicBezTo>
                  <a:cubicBezTo>
                    <a:pt x="1" y="831"/>
                    <a:pt x="1" y="831"/>
                    <a:pt x="1" y="831"/>
                  </a:cubicBezTo>
                  <a:cubicBezTo>
                    <a:pt x="1" y="613"/>
                    <a:pt x="0" y="396"/>
                    <a:pt x="0" y="178"/>
                  </a:cubicBezTo>
                  <a:close/>
                </a:path>
              </a:pathLst>
            </a:custGeom>
            <a:solidFill>
              <a:srgbClr val="2E603A"/>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13" name="标题层"/>
            <p:cNvSpPr txBox="1"/>
            <p:nvPr/>
          </p:nvSpPr>
          <p:spPr bwMode="auto">
            <a:xfrm>
              <a:off x="3273199" y="2318394"/>
              <a:ext cx="617718" cy="380047"/>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02</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4" name="组合 13"/>
          <p:cNvGrpSpPr/>
          <p:nvPr/>
        </p:nvGrpSpPr>
        <p:grpSpPr>
          <a:xfrm>
            <a:off x="4110082" y="3846137"/>
            <a:ext cx="2175753" cy="655960"/>
            <a:chOff x="3153253" y="2884603"/>
            <a:chExt cx="1632027" cy="491970"/>
          </a:xfrm>
        </p:grpSpPr>
        <p:sp>
          <p:nvSpPr>
            <p:cNvPr id="15" name="Freeform 7"/>
            <p:cNvSpPr/>
            <p:nvPr/>
          </p:nvSpPr>
          <p:spPr bwMode="auto">
            <a:xfrm rot="5400000">
              <a:off x="3723281" y="2314574"/>
              <a:ext cx="491970" cy="1632027"/>
            </a:xfrm>
            <a:custGeom>
              <a:avLst/>
              <a:gdLst>
                <a:gd name="T0" fmla="*/ 1 w 221"/>
                <a:gd name="T1" fmla="*/ 733 h 733"/>
                <a:gd name="T2" fmla="*/ 0 w 221"/>
                <a:gd name="T3" fmla="*/ 182 h 733"/>
                <a:gd name="T4" fmla="*/ 220 w 221"/>
                <a:gd name="T5" fmla="*/ 203 h 733"/>
                <a:gd name="T6" fmla="*/ 221 w 221"/>
                <a:gd name="T7" fmla="*/ 733 h 733"/>
                <a:gd name="T8" fmla="*/ 1 w 221"/>
                <a:gd name="T9" fmla="*/ 733 h 733"/>
              </a:gdLst>
              <a:ahLst/>
              <a:cxnLst>
                <a:cxn ang="0">
                  <a:pos x="T0" y="T1"/>
                </a:cxn>
                <a:cxn ang="0">
                  <a:pos x="T2" y="T3"/>
                </a:cxn>
                <a:cxn ang="0">
                  <a:pos x="T4" y="T5"/>
                </a:cxn>
                <a:cxn ang="0">
                  <a:pos x="T6" y="T7"/>
                </a:cxn>
                <a:cxn ang="0">
                  <a:pos x="T8" y="T9"/>
                </a:cxn>
              </a:cxnLst>
              <a:rect l="0" t="0" r="r" b="b"/>
              <a:pathLst>
                <a:path w="221" h="733">
                  <a:moveTo>
                    <a:pt x="1" y="733"/>
                  </a:moveTo>
                  <a:cubicBezTo>
                    <a:pt x="0" y="182"/>
                    <a:pt x="0" y="182"/>
                    <a:pt x="0" y="182"/>
                  </a:cubicBezTo>
                  <a:cubicBezTo>
                    <a:pt x="0" y="19"/>
                    <a:pt x="219" y="0"/>
                    <a:pt x="220" y="203"/>
                  </a:cubicBezTo>
                  <a:cubicBezTo>
                    <a:pt x="221" y="733"/>
                    <a:pt x="221" y="733"/>
                    <a:pt x="221" y="733"/>
                  </a:cubicBezTo>
                  <a:lnTo>
                    <a:pt x="1" y="733"/>
                  </a:lnTo>
                  <a:close/>
                </a:path>
              </a:pathLst>
            </a:custGeom>
            <a:solidFill>
              <a:srgbClr val="ADCD48"/>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16" name="标题层"/>
            <p:cNvSpPr txBox="1"/>
            <p:nvPr/>
          </p:nvSpPr>
          <p:spPr bwMode="auto">
            <a:xfrm>
              <a:off x="3273199" y="2930532"/>
              <a:ext cx="617718" cy="380048"/>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03</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17" name="组合 16"/>
          <p:cNvGrpSpPr/>
          <p:nvPr/>
        </p:nvGrpSpPr>
        <p:grpSpPr>
          <a:xfrm>
            <a:off x="4110084" y="4647036"/>
            <a:ext cx="1718420" cy="617616"/>
            <a:chOff x="3153254" y="3470037"/>
            <a:chExt cx="1288983" cy="463212"/>
          </a:xfrm>
        </p:grpSpPr>
        <p:sp>
          <p:nvSpPr>
            <p:cNvPr id="18" name="Freeform 6"/>
            <p:cNvSpPr/>
            <p:nvPr/>
          </p:nvSpPr>
          <p:spPr bwMode="auto">
            <a:xfrm rot="5400000">
              <a:off x="3566139" y="3057151"/>
              <a:ext cx="463212" cy="1288983"/>
            </a:xfrm>
            <a:custGeom>
              <a:avLst/>
              <a:gdLst>
                <a:gd name="T0" fmla="*/ 1 w 208"/>
                <a:gd name="T1" fmla="*/ 579 h 579"/>
                <a:gd name="T2" fmla="*/ 0 w 208"/>
                <a:gd name="T3" fmla="*/ 176 h 579"/>
                <a:gd name="T4" fmla="*/ 207 w 208"/>
                <a:gd name="T5" fmla="*/ 226 h 579"/>
                <a:gd name="T6" fmla="*/ 208 w 208"/>
                <a:gd name="T7" fmla="*/ 579 h 579"/>
                <a:gd name="T8" fmla="*/ 1 w 208"/>
                <a:gd name="T9" fmla="*/ 579 h 579"/>
              </a:gdLst>
              <a:ahLst/>
              <a:cxnLst>
                <a:cxn ang="0">
                  <a:pos x="T0" y="T1"/>
                </a:cxn>
                <a:cxn ang="0">
                  <a:pos x="T2" y="T3"/>
                </a:cxn>
                <a:cxn ang="0">
                  <a:pos x="T4" y="T5"/>
                </a:cxn>
                <a:cxn ang="0">
                  <a:pos x="T6" y="T7"/>
                </a:cxn>
                <a:cxn ang="0">
                  <a:pos x="T8" y="T9"/>
                </a:cxn>
              </a:cxnLst>
              <a:rect l="0" t="0" r="r" b="b"/>
              <a:pathLst>
                <a:path w="208" h="579">
                  <a:moveTo>
                    <a:pt x="1" y="579"/>
                  </a:moveTo>
                  <a:cubicBezTo>
                    <a:pt x="0" y="176"/>
                    <a:pt x="0" y="176"/>
                    <a:pt x="0" y="176"/>
                  </a:cubicBezTo>
                  <a:cubicBezTo>
                    <a:pt x="0" y="16"/>
                    <a:pt x="206" y="0"/>
                    <a:pt x="207" y="226"/>
                  </a:cubicBezTo>
                  <a:cubicBezTo>
                    <a:pt x="208" y="579"/>
                    <a:pt x="208" y="579"/>
                    <a:pt x="208" y="579"/>
                  </a:cubicBezTo>
                  <a:lnTo>
                    <a:pt x="1" y="579"/>
                  </a:lnTo>
                  <a:close/>
                </a:path>
              </a:pathLst>
            </a:custGeom>
            <a:solidFill>
              <a:srgbClr val="2E603A"/>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19" name="标题层"/>
            <p:cNvSpPr txBox="1"/>
            <p:nvPr/>
          </p:nvSpPr>
          <p:spPr bwMode="auto">
            <a:xfrm>
              <a:off x="3273199" y="3501587"/>
              <a:ext cx="617718" cy="380048"/>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04</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20" name="组合 19"/>
          <p:cNvGrpSpPr/>
          <p:nvPr/>
        </p:nvGrpSpPr>
        <p:grpSpPr>
          <a:xfrm>
            <a:off x="4110083" y="5344690"/>
            <a:ext cx="1143331" cy="558342"/>
            <a:chOff x="3153254" y="4008517"/>
            <a:chExt cx="857610" cy="418757"/>
          </a:xfrm>
        </p:grpSpPr>
        <p:sp>
          <p:nvSpPr>
            <p:cNvPr id="21" name="Freeform 5"/>
            <p:cNvSpPr/>
            <p:nvPr/>
          </p:nvSpPr>
          <p:spPr bwMode="auto">
            <a:xfrm rot="5400000">
              <a:off x="3379724" y="3796134"/>
              <a:ext cx="404669" cy="857610"/>
            </a:xfrm>
            <a:custGeom>
              <a:avLst/>
              <a:gdLst>
                <a:gd name="T0" fmla="*/ 1 w 182"/>
                <a:gd name="T1" fmla="*/ 385 h 385"/>
                <a:gd name="T2" fmla="*/ 1 w 182"/>
                <a:gd name="T3" fmla="*/ 98 h 385"/>
                <a:gd name="T4" fmla="*/ 149 w 182"/>
                <a:gd name="T5" fmla="*/ 136 h 385"/>
                <a:gd name="T6" fmla="*/ 182 w 182"/>
                <a:gd name="T7" fmla="*/ 385 h 385"/>
                <a:gd name="T8" fmla="*/ 1 w 182"/>
                <a:gd name="T9" fmla="*/ 385 h 385"/>
              </a:gdLst>
              <a:ahLst/>
              <a:cxnLst>
                <a:cxn ang="0">
                  <a:pos x="T0" y="T1"/>
                </a:cxn>
                <a:cxn ang="0">
                  <a:pos x="T2" y="T3"/>
                </a:cxn>
                <a:cxn ang="0">
                  <a:pos x="T4" y="T5"/>
                </a:cxn>
                <a:cxn ang="0">
                  <a:pos x="T6" y="T7"/>
                </a:cxn>
                <a:cxn ang="0">
                  <a:pos x="T8" y="T9"/>
                </a:cxn>
              </a:cxnLst>
              <a:rect l="0" t="0" r="r" b="b"/>
              <a:pathLst>
                <a:path w="182" h="385">
                  <a:moveTo>
                    <a:pt x="1" y="385"/>
                  </a:moveTo>
                  <a:cubicBezTo>
                    <a:pt x="1" y="98"/>
                    <a:pt x="1" y="98"/>
                    <a:pt x="1" y="98"/>
                  </a:cubicBezTo>
                  <a:cubicBezTo>
                    <a:pt x="0" y="8"/>
                    <a:pt x="130" y="0"/>
                    <a:pt x="149" y="136"/>
                  </a:cubicBezTo>
                  <a:cubicBezTo>
                    <a:pt x="165" y="206"/>
                    <a:pt x="177" y="292"/>
                    <a:pt x="182" y="385"/>
                  </a:cubicBezTo>
                  <a:lnTo>
                    <a:pt x="1" y="385"/>
                  </a:lnTo>
                  <a:close/>
                </a:path>
              </a:pathLst>
            </a:custGeom>
            <a:solidFill>
              <a:srgbClr val="ADCD48"/>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22" name="标题层"/>
            <p:cNvSpPr txBox="1"/>
            <p:nvPr/>
          </p:nvSpPr>
          <p:spPr bwMode="auto">
            <a:xfrm>
              <a:off x="3273199" y="4008517"/>
              <a:ext cx="617718" cy="380048"/>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8565">
                <a:defRPr/>
              </a:pPr>
              <a:r>
                <a:rPr lang="en-US" altLang="zh-CN" sz="2700" kern="0" dirty="0">
                  <a:solidFill>
                    <a:sysClr val="window" lastClr="FFFFFF"/>
                  </a:solidFill>
                  <a:latin typeface="Impact" panose="020B0806030902050204" pitchFamily="34" charset="0"/>
                  <a:ea typeface="微软雅黑" panose="020B0503020204020204" charset="-122"/>
                  <a:cs typeface="Arial" panose="020B0604020202020204" pitchFamily="34" charset="0"/>
                </a:rPr>
                <a:t>05</a:t>
              </a:r>
              <a:endParaRPr lang="zh-CN" altLang="en-US" sz="2700" kern="0" dirty="0">
                <a:solidFill>
                  <a:sysClr val="window" lastClr="FFFFFF"/>
                </a:solidFill>
                <a:latin typeface="Impact" panose="020B0806030902050204" pitchFamily="34" charset="0"/>
                <a:ea typeface="微软雅黑" panose="020B0503020204020204" charset="-122"/>
                <a:cs typeface="Arial" panose="020B0604020202020204" pitchFamily="34" charset="0"/>
              </a:endParaRPr>
            </a:p>
          </p:txBody>
        </p:sp>
      </p:grpSp>
      <p:grpSp>
        <p:nvGrpSpPr>
          <p:cNvPr id="23" name="组合 22"/>
          <p:cNvGrpSpPr/>
          <p:nvPr/>
        </p:nvGrpSpPr>
        <p:grpSpPr>
          <a:xfrm>
            <a:off x="1296253" y="2994348"/>
            <a:ext cx="2750542" cy="2895779"/>
            <a:chOff x="971601" y="2245761"/>
            <a:chExt cx="2063175" cy="2171834"/>
          </a:xfrm>
        </p:grpSpPr>
        <p:sp>
          <p:nvSpPr>
            <p:cNvPr id="24" name="Freeform 10"/>
            <p:cNvSpPr/>
            <p:nvPr/>
          </p:nvSpPr>
          <p:spPr bwMode="auto">
            <a:xfrm rot="5400000">
              <a:off x="917271" y="2300090"/>
              <a:ext cx="2171834" cy="2063175"/>
            </a:xfrm>
            <a:custGeom>
              <a:avLst/>
              <a:gdLst/>
              <a:ahLst/>
              <a:cxnLst/>
              <a:rect l="l" t="t" r="r" b="b"/>
              <a:pathLst>
                <a:path w="2171834" h="2063175">
                  <a:moveTo>
                    <a:pt x="0" y="1753735"/>
                  </a:moveTo>
                  <a:lnTo>
                    <a:pt x="0" y="1012699"/>
                  </a:lnTo>
                  <a:lnTo>
                    <a:pt x="0" y="1012698"/>
                  </a:lnTo>
                  <a:lnTo>
                    <a:pt x="0" y="1012698"/>
                  </a:lnTo>
                  <a:cubicBezTo>
                    <a:pt x="0" y="683293"/>
                    <a:pt x="4416" y="347211"/>
                    <a:pt x="2208" y="0"/>
                  </a:cubicBezTo>
                  <a:lnTo>
                    <a:pt x="2168267" y="0"/>
                  </a:lnTo>
                  <a:cubicBezTo>
                    <a:pt x="2181515" y="331631"/>
                    <a:pt x="2159435" y="696648"/>
                    <a:pt x="2075531" y="1012699"/>
                  </a:cubicBezTo>
                  <a:lnTo>
                    <a:pt x="2072643" y="1012699"/>
                  </a:lnTo>
                  <a:cubicBezTo>
                    <a:pt x="1907900" y="1557905"/>
                    <a:pt x="1435934" y="2056380"/>
                    <a:pt x="837072" y="2063056"/>
                  </a:cubicBezTo>
                  <a:cubicBezTo>
                    <a:pt x="503134" y="2067507"/>
                    <a:pt x="224852" y="1947339"/>
                    <a:pt x="0" y="1753735"/>
                  </a:cubicBezTo>
                  <a:close/>
                </a:path>
              </a:pathLst>
            </a:custGeom>
            <a:solidFill>
              <a:srgbClr val="2E603A"/>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25" name="Freeform 44"/>
            <p:cNvSpPr>
              <a:spLocks noEditPoints="1"/>
            </p:cNvSpPr>
            <p:nvPr/>
          </p:nvSpPr>
          <p:spPr bwMode="auto">
            <a:xfrm>
              <a:off x="1831365" y="2607027"/>
              <a:ext cx="541351" cy="468779"/>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charset="-122"/>
              </a:endParaRPr>
            </a:p>
          </p:txBody>
        </p:sp>
        <p:sp>
          <p:nvSpPr>
            <p:cNvPr id="26" name="矩形 25"/>
            <p:cNvSpPr/>
            <p:nvPr/>
          </p:nvSpPr>
          <p:spPr>
            <a:xfrm>
              <a:off x="1318054" y="3168485"/>
              <a:ext cx="1521423" cy="714851"/>
            </a:xfrm>
            <a:prstGeom prst="rect">
              <a:avLst/>
            </a:prstGeom>
            <a:effectLst/>
          </p:spPr>
          <p:txBody>
            <a:bodyPr wrap="square">
              <a:spAutoFit/>
            </a:bodyPr>
            <a:lstStyle/>
            <a:p>
              <a:pPr algn="just">
                <a:defRPr/>
              </a:pPr>
              <a:r>
                <a:rPr lang="zh-CN" altLang="en-US" sz="1400" dirty="0">
                  <a:solidFill>
                    <a:schemeClr val="bg1"/>
                  </a:solidFill>
                  <a:latin typeface="微软雅黑" panose="020B0503020204020204" charset="-122"/>
                  <a:ea typeface="微软雅黑" panose="020B0503020204020204" charset="-122"/>
                </a:rPr>
                <a:t>请在此处输入您的文本，或者复制您的文本粘贴到此处请在此处请在此处输入您的文本</a:t>
              </a:r>
              <a:endParaRPr lang="zh-CN" altLang="en-US" sz="1400" kern="0" dirty="0">
                <a:solidFill>
                  <a:schemeClr val="bg1"/>
                </a:solidFill>
                <a:latin typeface="微软雅黑" panose="020B0503020204020204" charset="-122"/>
                <a:ea typeface="微软雅黑" panose="020B0503020204020204" charset="-122"/>
              </a:endParaRPr>
            </a:p>
          </p:txBody>
        </p:sp>
      </p:grpSp>
      <p:sp>
        <p:nvSpPr>
          <p:cNvPr id="27" name="Freeform 42"/>
          <p:cNvSpPr>
            <a:spLocks noEditPoints="1"/>
          </p:cNvSpPr>
          <p:nvPr/>
        </p:nvSpPr>
        <p:spPr bwMode="auto">
          <a:xfrm>
            <a:off x="6769482" y="2261467"/>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2E603A"/>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charset="-122"/>
            </a:endParaRPr>
          </a:p>
        </p:txBody>
      </p:sp>
      <p:sp>
        <p:nvSpPr>
          <p:cNvPr id="29" name="Freeform 42"/>
          <p:cNvSpPr>
            <a:spLocks noEditPoints="1"/>
          </p:cNvSpPr>
          <p:nvPr/>
        </p:nvSpPr>
        <p:spPr bwMode="auto">
          <a:xfrm>
            <a:off x="6769481" y="3091024"/>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ADCD48"/>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charset="-122"/>
            </a:endParaRPr>
          </a:p>
        </p:txBody>
      </p:sp>
      <p:sp>
        <p:nvSpPr>
          <p:cNvPr id="31" name="Freeform 42"/>
          <p:cNvSpPr>
            <a:spLocks noEditPoints="1"/>
          </p:cNvSpPr>
          <p:nvPr/>
        </p:nvSpPr>
        <p:spPr bwMode="auto">
          <a:xfrm>
            <a:off x="6769482" y="3855811"/>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2E603A"/>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charset="-122"/>
            </a:endParaRPr>
          </a:p>
        </p:txBody>
      </p:sp>
      <p:sp>
        <p:nvSpPr>
          <p:cNvPr id="33" name="Freeform 42"/>
          <p:cNvSpPr>
            <a:spLocks noEditPoints="1"/>
          </p:cNvSpPr>
          <p:nvPr/>
        </p:nvSpPr>
        <p:spPr bwMode="auto">
          <a:xfrm>
            <a:off x="6769482" y="4652983"/>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ADCD48"/>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charset="-122"/>
            </a:endParaRPr>
          </a:p>
        </p:txBody>
      </p:sp>
      <p:sp>
        <p:nvSpPr>
          <p:cNvPr id="35" name="Freeform 42"/>
          <p:cNvSpPr>
            <a:spLocks noEditPoints="1"/>
          </p:cNvSpPr>
          <p:nvPr/>
        </p:nvSpPr>
        <p:spPr bwMode="auto">
          <a:xfrm>
            <a:off x="6769482" y="5450158"/>
            <a:ext cx="370720" cy="372269"/>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rgbClr val="2E603A"/>
          </a:solidFill>
          <a:ln>
            <a:noFill/>
          </a:ln>
        </p:spPr>
        <p:txBody>
          <a:bodyPr vert="horz" wrap="square" lIns="121908" tIns="60954" rIns="121908" bIns="60954" numCol="1" anchor="t" anchorCtr="0" compatLnSpc="1"/>
          <a:lstStyle/>
          <a:p>
            <a:pPr defTabSz="1218565">
              <a:defRPr/>
            </a:pPr>
            <a:endParaRPr lang="zh-CN" altLang="en-US" sz="2400" kern="0">
              <a:solidFill>
                <a:prstClr val="black"/>
              </a:solidFill>
              <a:ea typeface="微软雅黑" panose="020B0503020204020204" charset="-122"/>
            </a:endParaRPr>
          </a:p>
        </p:txBody>
      </p:sp>
      <p:sp>
        <p:nvSpPr>
          <p:cNvPr id="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400"/>
                                        <p:tgtEl>
                                          <p:spTgt spid="8"/>
                                        </p:tgtEl>
                                        <p:attrNameLst>
                                          <p:attrName>ppt_y</p:attrName>
                                        </p:attrNameLst>
                                      </p:cBhvr>
                                      <p:tavLst>
                                        <p:tav tm="0">
                                          <p:val>
                                            <p:strVal val="#ppt_y+#ppt_h*1.125000"/>
                                          </p:val>
                                        </p:tav>
                                        <p:tav tm="100000">
                                          <p:val>
                                            <p:strVal val="#ppt_y"/>
                                          </p:val>
                                        </p:tav>
                                      </p:tavLst>
                                    </p:anim>
                                    <p:animEffect transition="in" filter="wipe(up)">
                                      <p:cBhvr>
                                        <p:cTn id="12" dur="400"/>
                                        <p:tgtEl>
                                          <p:spTgt spid="8"/>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400"/>
                                        <p:tgtEl>
                                          <p:spTgt spid="11"/>
                                        </p:tgtEl>
                                        <p:attrNameLst>
                                          <p:attrName>ppt_x</p:attrName>
                                        </p:attrNameLst>
                                      </p:cBhvr>
                                      <p:tavLst>
                                        <p:tav tm="0">
                                          <p:val>
                                            <p:strVal val="#ppt_x-#ppt_w*1.125000"/>
                                          </p:val>
                                        </p:tav>
                                        <p:tav tm="100000">
                                          <p:val>
                                            <p:strVal val="#ppt_x"/>
                                          </p:val>
                                        </p:tav>
                                      </p:tavLst>
                                    </p:anim>
                                    <p:animEffect transition="in" filter="wipe(right)">
                                      <p:cBhvr>
                                        <p:cTn id="17" dur="400"/>
                                        <p:tgtEl>
                                          <p:spTgt spid="11"/>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400"/>
                                        <p:tgtEl>
                                          <p:spTgt spid="14"/>
                                        </p:tgtEl>
                                        <p:attrNameLst>
                                          <p:attrName>ppt_x</p:attrName>
                                        </p:attrNameLst>
                                      </p:cBhvr>
                                      <p:tavLst>
                                        <p:tav tm="0">
                                          <p:val>
                                            <p:strVal val="#ppt_x-#ppt_w*1.125000"/>
                                          </p:val>
                                        </p:tav>
                                        <p:tav tm="100000">
                                          <p:val>
                                            <p:strVal val="#ppt_x"/>
                                          </p:val>
                                        </p:tav>
                                      </p:tavLst>
                                    </p:anim>
                                    <p:animEffect transition="in" filter="wipe(right)">
                                      <p:cBhvr>
                                        <p:cTn id="22" dur="400"/>
                                        <p:tgtEl>
                                          <p:spTgt spid="14"/>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400"/>
                                        <p:tgtEl>
                                          <p:spTgt spid="17"/>
                                        </p:tgtEl>
                                        <p:attrNameLst>
                                          <p:attrName>ppt_x</p:attrName>
                                        </p:attrNameLst>
                                      </p:cBhvr>
                                      <p:tavLst>
                                        <p:tav tm="0">
                                          <p:val>
                                            <p:strVal val="#ppt_x-#ppt_w*1.125000"/>
                                          </p:val>
                                        </p:tav>
                                        <p:tav tm="100000">
                                          <p:val>
                                            <p:strVal val="#ppt_x"/>
                                          </p:val>
                                        </p:tav>
                                      </p:tavLst>
                                    </p:anim>
                                    <p:animEffect transition="in" filter="wipe(right)">
                                      <p:cBhvr>
                                        <p:cTn id="27" dur="400"/>
                                        <p:tgtEl>
                                          <p:spTgt spid="17"/>
                                        </p:tgtEl>
                                      </p:cBhvr>
                                    </p:animEffect>
                                  </p:childTnLst>
                                </p:cTn>
                              </p:par>
                            </p:childTnLst>
                          </p:cTn>
                        </p:par>
                        <p:par>
                          <p:cTn id="28" fill="hold">
                            <p:stCondLst>
                              <p:cond delay="2500"/>
                            </p:stCondLst>
                            <p:childTnLst>
                              <p:par>
                                <p:cTn id="29" presetID="1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400"/>
                                        <p:tgtEl>
                                          <p:spTgt spid="20"/>
                                        </p:tgtEl>
                                        <p:attrNameLst>
                                          <p:attrName>ppt_x</p:attrName>
                                        </p:attrNameLst>
                                      </p:cBhvr>
                                      <p:tavLst>
                                        <p:tav tm="0">
                                          <p:val>
                                            <p:strVal val="#ppt_x-#ppt_w*1.125000"/>
                                          </p:val>
                                        </p:tav>
                                        <p:tav tm="100000">
                                          <p:val>
                                            <p:strVal val="#ppt_x"/>
                                          </p:val>
                                        </p:tav>
                                      </p:tavLst>
                                    </p:anim>
                                    <p:animEffect transition="in" filter="wipe(right)">
                                      <p:cBhvr>
                                        <p:cTn id="32" dur="400"/>
                                        <p:tgtEl>
                                          <p:spTgt spid="20"/>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200" fill="hold"/>
                                        <p:tgtEl>
                                          <p:spTgt spid="27"/>
                                        </p:tgtEl>
                                        <p:attrNameLst>
                                          <p:attrName>ppt_w</p:attrName>
                                        </p:attrNameLst>
                                      </p:cBhvr>
                                      <p:tavLst>
                                        <p:tav tm="0">
                                          <p:val>
                                            <p:fltVal val="0"/>
                                          </p:val>
                                        </p:tav>
                                        <p:tav tm="100000">
                                          <p:val>
                                            <p:strVal val="#ppt_w"/>
                                          </p:val>
                                        </p:tav>
                                      </p:tavLst>
                                    </p:anim>
                                    <p:anim calcmode="lin" valueType="num">
                                      <p:cBhvr>
                                        <p:cTn id="37" dur="200" fill="hold"/>
                                        <p:tgtEl>
                                          <p:spTgt spid="27"/>
                                        </p:tgtEl>
                                        <p:attrNameLst>
                                          <p:attrName>ppt_h</p:attrName>
                                        </p:attrNameLst>
                                      </p:cBhvr>
                                      <p:tavLst>
                                        <p:tav tm="0">
                                          <p:val>
                                            <p:fltVal val="0"/>
                                          </p:val>
                                        </p:tav>
                                        <p:tav tm="100000">
                                          <p:val>
                                            <p:strVal val="#ppt_h"/>
                                          </p:val>
                                        </p:tav>
                                      </p:tavLst>
                                    </p:anim>
                                    <p:animEffect transition="in" filter="fade">
                                      <p:cBhvr>
                                        <p:cTn id="38" dur="200"/>
                                        <p:tgtEl>
                                          <p:spTgt spid="27"/>
                                        </p:tgtEl>
                                      </p:cBhvr>
                                    </p:animEffect>
                                  </p:childTnLst>
                                </p:cTn>
                              </p:par>
                              <p:par>
                                <p:cTn id="39" presetID="6" presetClass="emph" presetSubtype="0" autoRev="1" fill="hold" grpId="1" nodeType="withEffect">
                                  <p:stCondLst>
                                    <p:cond delay="150"/>
                                  </p:stCondLst>
                                  <p:childTnLst>
                                    <p:animScale>
                                      <p:cBhvr>
                                        <p:cTn id="40" dur="100" fill="hold"/>
                                        <p:tgtEl>
                                          <p:spTgt spid="27"/>
                                        </p:tgtEl>
                                      </p:cBhvr>
                                      <p:by x="130000" y="130000"/>
                                    </p:animScale>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200" fill="hold"/>
                                        <p:tgtEl>
                                          <p:spTgt spid="29"/>
                                        </p:tgtEl>
                                        <p:attrNameLst>
                                          <p:attrName>ppt_w</p:attrName>
                                        </p:attrNameLst>
                                      </p:cBhvr>
                                      <p:tavLst>
                                        <p:tav tm="0">
                                          <p:val>
                                            <p:fltVal val="0"/>
                                          </p:val>
                                        </p:tav>
                                        <p:tav tm="100000">
                                          <p:val>
                                            <p:strVal val="#ppt_w"/>
                                          </p:val>
                                        </p:tav>
                                      </p:tavLst>
                                    </p:anim>
                                    <p:anim calcmode="lin" valueType="num">
                                      <p:cBhvr>
                                        <p:cTn id="45" dur="200" fill="hold"/>
                                        <p:tgtEl>
                                          <p:spTgt spid="29"/>
                                        </p:tgtEl>
                                        <p:attrNameLst>
                                          <p:attrName>ppt_h</p:attrName>
                                        </p:attrNameLst>
                                      </p:cBhvr>
                                      <p:tavLst>
                                        <p:tav tm="0">
                                          <p:val>
                                            <p:fltVal val="0"/>
                                          </p:val>
                                        </p:tav>
                                        <p:tav tm="100000">
                                          <p:val>
                                            <p:strVal val="#ppt_h"/>
                                          </p:val>
                                        </p:tav>
                                      </p:tavLst>
                                    </p:anim>
                                    <p:animEffect transition="in" filter="fade">
                                      <p:cBhvr>
                                        <p:cTn id="46" dur="200"/>
                                        <p:tgtEl>
                                          <p:spTgt spid="29"/>
                                        </p:tgtEl>
                                      </p:cBhvr>
                                    </p:animEffect>
                                  </p:childTnLst>
                                </p:cTn>
                              </p:par>
                              <p:par>
                                <p:cTn id="47" presetID="6" presetClass="emph" presetSubtype="0" autoRev="1" fill="hold" grpId="1" nodeType="withEffect">
                                  <p:stCondLst>
                                    <p:cond delay="150"/>
                                  </p:stCondLst>
                                  <p:childTnLst>
                                    <p:animScale>
                                      <p:cBhvr>
                                        <p:cTn id="48" dur="100" fill="hold"/>
                                        <p:tgtEl>
                                          <p:spTgt spid="29"/>
                                        </p:tgtEl>
                                      </p:cBhvr>
                                      <p:by x="130000" y="130000"/>
                                    </p:animScale>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200" fill="hold"/>
                                        <p:tgtEl>
                                          <p:spTgt spid="31"/>
                                        </p:tgtEl>
                                        <p:attrNameLst>
                                          <p:attrName>ppt_w</p:attrName>
                                        </p:attrNameLst>
                                      </p:cBhvr>
                                      <p:tavLst>
                                        <p:tav tm="0">
                                          <p:val>
                                            <p:fltVal val="0"/>
                                          </p:val>
                                        </p:tav>
                                        <p:tav tm="100000">
                                          <p:val>
                                            <p:strVal val="#ppt_w"/>
                                          </p:val>
                                        </p:tav>
                                      </p:tavLst>
                                    </p:anim>
                                    <p:anim calcmode="lin" valueType="num">
                                      <p:cBhvr>
                                        <p:cTn id="53" dur="200" fill="hold"/>
                                        <p:tgtEl>
                                          <p:spTgt spid="31"/>
                                        </p:tgtEl>
                                        <p:attrNameLst>
                                          <p:attrName>ppt_h</p:attrName>
                                        </p:attrNameLst>
                                      </p:cBhvr>
                                      <p:tavLst>
                                        <p:tav tm="0">
                                          <p:val>
                                            <p:fltVal val="0"/>
                                          </p:val>
                                        </p:tav>
                                        <p:tav tm="100000">
                                          <p:val>
                                            <p:strVal val="#ppt_h"/>
                                          </p:val>
                                        </p:tav>
                                      </p:tavLst>
                                    </p:anim>
                                    <p:animEffect transition="in" filter="fade">
                                      <p:cBhvr>
                                        <p:cTn id="54" dur="200"/>
                                        <p:tgtEl>
                                          <p:spTgt spid="31"/>
                                        </p:tgtEl>
                                      </p:cBhvr>
                                    </p:animEffect>
                                  </p:childTnLst>
                                </p:cTn>
                              </p:par>
                              <p:par>
                                <p:cTn id="55" presetID="6" presetClass="emph" presetSubtype="0" autoRev="1" fill="hold" grpId="1" nodeType="withEffect">
                                  <p:stCondLst>
                                    <p:cond delay="150"/>
                                  </p:stCondLst>
                                  <p:childTnLst>
                                    <p:animScale>
                                      <p:cBhvr>
                                        <p:cTn id="56" dur="100" fill="hold"/>
                                        <p:tgtEl>
                                          <p:spTgt spid="31"/>
                                        </p:tgtEl>
                                      </p:cBhvr>
                                      <p:by x="130000" y="130000"/>
                                    </p:animScale>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200" fill="hold"/>
                                        <p:tgtEl>
                                          <p:spTgt spid="33"/>
                                        </p:tgtEl>
                                        <p:attrNameLst>
                                          <p:attrName>ppt_w</p:attrName>
                                        </p:attrNameLst>
                                      </p:cBhvr>
                                      <p:tavLst>
                                        <p:tav tm="0">
                                          <p:val>
                                            <p:fltVal val="0"/>
                                          </p:val>
                                        </p:tav>
                                        <p:tav tm="100000">
                                          <p:val>
                                            <p:strVal val="#ppt_w"/>
                                          </p:val>
                                        </p:tav>
                                      </p:tavLst>
                                    </p:anim>
                                    <p:anim calcmode="lin" valueType="num">
                                      <p:cBhvr>
                                        <p:cTn id="61" dur="200" fill="hold"/>
                                        <p:tgtEl>
                                          <p:spTgt spid="33"/>
                                        </p:tgtEl>
                                        <p:attrNameLst>
                                          <p:attrName>ppt_h</p:attrName>
                                        </p:attrNameLst>
                                      </p:cBhvr>
                                      <p:tavLst>
                                        <p:tav tm="0">
                                          <p:val>
                                            <p:fltVal val="0"/>
                                          </p:val>
                                        </p:tav>
                                        <p:tav tm="100000">
                                          <p:val>
                                            <p:strVal val="#ppt_h"/>
                                          </p:val>
                                        </p:tav>
                                      </p:tavLst>
                                    </p:anim>
                                    <p:animEffect transition="in" filter="fade">
                                      <p:cBhvr>
                                        <p:cTn id="62" dur="200"/>
                                        <p:tgtEl>
                                          <p:spTgt spid="33"/>
                                        </p:tgtEl>
                                      </p:cBhvr>
                                    </p:animEffect>
                                  </p:childTnLst>
                                </p:cTn>
                              </p:par>
                              <p:par>
                                <p:cTn id="63" presetID="6" presetClass="emph" presetSubtype="0" autoRev="1" fill="hold" grpId="1" nodeType="withEffect">
                                  <p:stCondLst>
                                    <p:cond delay="150"/>
                                  </p:stCondLst>
                                  <p:childTnLst>
                                    <p:animScale>
                                      <p:cBhvr>
                                        <p:cTn id="64" dur="100" fill="hold"/>
                                        <p:tgtEl>
                                          <p:spTgt spid="33"/>
                                        </p:tgtEl>
                                      </p:cBhvr>
                                      <p:by x="130000" y="130000"/>
                                    </p:animScale>
                                  </p:childTnLst>
                                </p:cTn>
                              </p:par>
                            </p:childTnLst>
                          </p:cTn>
                        </p:par>
                        <p:par>
                          <p:cTn id="65" fill="hold">
                            <p:stCondLst>
                              <p:cond delay="5000"/>
                            </p:stCondLst>
                            <p:childTnLst>
                              <p:par>
                                <p:cTn id="66" presetID="53" presetClass="entr" presetSubtype="16"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200" fill="hold"/>
                                        <p:tgtEl>
                                          <p:spTgt spid="35"/>
                                        </p:tgtEl>
                                        <p:attrNameLst>
                                          <p:attrName>ppt_w</p:attrName>
                                        </p:attrNameLst>
                                      </p:cBhvr>
                                      <p:tavLst>
                                        <p:tav tm="0">
                                          <p:val>
                                            <p:fltVal val="0"/>
                                          </p:val>
                                        </p:tav>
                                        <p:tav tm="100000">
                                          <p:val>
                                            <p:strVal val="#ppt_w"/>
                                          </p:val>
                                        </p:tav>
                                      </p:tavLst>
                                    </p:anim>
                                    <p:anim calcmode="lin" valueType="num">
                                      <p:cBhvr>
                                        <p:cTn id="69" dur="200" fill="hold"/>
                                        <p:tgtEl>
                                          <p:spTgt spid="35"/>
                                        </p:tgtEl>
                                        <p:attrNameLst>
                                          <p:attrName>ppt_h</p:attrName>
                                        </p:attrNameLst>
                                      </p:cBhvr>
                                      <p:tavLst>
                                        <p:tav tm="0">
                                          <p:val>
                                            <p:fltVal val="0"/>
                                          </p:val>
                                        </p:tav>
                                        <p:tav tm="100000">
                                          <p:val>
                                            <p:strVal val="#ppt_h"/>
                                          </p:val>
                                        </p:tav>
                                      </p:tavLst>
                                    </p:anim>
                                    <p:animEffect transition="in" filter="fade">
                                      <p:cBhvr>
                                        <p:cTn id="70" dur="200"/>
                                        <p:tgtEl>
                                          <p:spTgt spid="35"/>
                                        </p:tgtEl>
                                      </p:cBhvr>
                                    </p:animEffect>
                                  </p:childTnLst>
                                </p:cTn>
                              </p:par>
                              <p:par>
                                <p:cTn id="71" presetID="6" presetClass="emph" presetSubtype="0" autoRev="1" fill="hold" grpId="1" nodeType="withEffect">
                                  <p:stCondLst>
                                    <p:cond delay="150"/>
                                  </p:stCondLst>
                                  <p:childTnLst>
                                    <p:animScale>
                                      <p:cBhvr>
                                        <p:cTn id="72" dur="100" fill="hold"/>
                                        <p:tgtEl>
                                          <p:spTgt spid="3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7" grpId="1" bldLvl="0" animBg="1"/>
      <p:bldP spid="29" grpId="0" bldLvl="0" animBg="1"/>
      <p:bldP spid="29" grpId="1" bldLvl="0" animBg="1"/>
      <p:bldP spid="31" grpId="0" bldLvl="0" animBg="1"/>
      <p:bldP spid="31" grpId="1" bldLvl="0" animBg="1"/>
      <p:bldP spid="33" grpId="0" bldLvl="0" animBg="1"/>
      <p:bldP spid="33" grpId="1" bldLvl="0" animBg="1"/>
      <p:bldP spid="35" grpId="0" bldLvl="0" animBg="1"/>
      <p:bldP spid="35"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22938" y="5086055"/>
            <a:ext cx="6980220" cy="1079249"/>
            <a:chOff x="3585720" y="5137719"/>
            <a:chExt cx="6985673" cy="1079499"/>
          </a:xfrm>
          <a:solidFill>
            <a:schemeClr val="bg1"/>
          </a:solidFill>
        </p:grpSpPr>
        <p:grpSp>
          <p:nvGrpSpPr>
            <p:cNvPr id="3" name="Group 8"/>
            <p:cNvGrpSpPr/>
            <p:nvPr/>
          </p:nvGrpSpPr>
          <p:grpSpPr bwMode="auto">
            <a:xfrm>
              <a:off x="3585720" y="5525746"/>
              <a:ext cx="532885" cy="139071"/>
              <a:chOff x="0" y="0"/>
              <a:chExt cx="438150" cy="114300"/>
            </a:xfrm>
            <a:grpFill/>
          </p:grpSpPr>
          <p:sp>
            <p:nvSpPr>
              <p:cNvPr id="30"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ln>
            </p:spPr>
            <p:txBody>
              <a:bodyPr anchor="ctr"/>
              <a:lstStyle/>
              <a:p>
                <a:pPr algn="ctr"/>
                <a:endParaRPr lang="zh-CN" altLang="zh-CN">
                  <a:latin typeface="Agency FB" panose="020B0503020202020204" pitchFamily="34" charset="0"/>
                  <a:ea typeface="微软雅黑" panose="020B0503020204020204" charset="-122"/>
                  <a:cs typeface="+mn-ea"/>
                  <a:sym typeface="Agency FB" panose="020B0503020202020204" pitchFamily="34" charset="0"/>
                </a:endParaRPr>
              </a:p>
            </p:txBody>
          </p:sp>
          <p:sp>
            <p:nvSpPr>
              <p:cNvPr id="31" name="椭圆 5"/>
              <p:cNvSpPr>
                <a:spLocks noChangeArrowheads="1"/>
              </p:cNvSpPr>
              <p:nvPr/>
            </p:nvSpPr>
            <p:spPr bwMode="auto">
              <a:xfrm>
                <a:off x="129075" y="39150"/>
                <a:ext cx="180000" cy="36000"/>
              </a:xfrm>
              <a:prstGeom prst="ellipse">
                <a:avLst/>
              </a:prstGeom>
              <a:grpFill/>
              <a:ln w="12700" cap="flat" cmpd="sng">
                <a:solidFill>
                  <a:srgbClr val="42719B"/>
                </a:solidFill>
                <a:bevel/>
              </a:ln>
            </p:spPr>
            <p:txBody>
              <a:bodyPr anchor="ctr"/>
              <a:lstStyle/>
              <a:p>
                <a:pPr algn="ctr"/>
                <a:endParaRPr lang="zh-CN" altLang="zh-CN">
                  <a:solidFill>
                    <a:srgbClr val="FFFFFF"/>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4" name="Group 11"/>
            <p:cNvGrpSpPr/>
            <p:nvPr/>
          </p:nvGrpSpPr>
          <p:grpSpPr bwMode="auto">
            <a:xfrm>
              <a:off x="5010608" y="5478111"/>
              <a:ext cx="532885" cy="139071"/>
              <a:chOff x="0" y="0"/>
              <a:chExt cx="438150" cy="114300"/>
            </a:xfrm>
            <a:grpFill/>
          </p:grpSpPr>
          <p:sp>
            <p:nvSpPr>
              <p:cNvPr id="28"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ln>
            </p:spPr>
            <p:txBody>
              <a:bodyPr anchor="ctr"/>
              <a:lstStyle/>
              <a:p>
                <a:pPr algn="ctr"/>
                <a:endParaRPr lang="zh-CN" altLang="zh-CN">
                  <a:latin typeface="Agency FB" panose="020B0503020202020204" pitchFamily="34" charset="0"/>
                  <a:ea typeface="微软雅黑" panose="020B0503020204020204" charset="-122"/>
                  <a:cs typeface="+mn-ea"/>
                  <a:sym typeface="Agency FB" panose="020B0503020202020204" pitchFamily="34" charset="0"/>
                </a:endParaRPr>
              </a:p>
            </p:txBody>
          </p:sp>
          <p:sp>
            <p:nvSpPr>
              <p:cNvPr id="29" name="椭圆 61"/>
              <p:cNvSpPr>
                <a:spLocks noChangeArrowheads="1"/>
              </p:cNvSpPr>
              <p:nvPr/>
            </p:nvSpPr>
            <p:spPr bwMode="auto">
              <a:xfrm>
                <a:off x="129075" y="39150"/>
                <a:ext cx="180000" cy="36000"/>
              </a:xfrm>
              <a:prstGeom prst="ellipse">
                <a:avLst/>
              </a:prstGeom>
              <a:grpFill/>
              <a:ln w="12700" cap="flat" cmpd="sng">
                <a:solidFill>
                  <a:srgbClr val="42719B"/>
                </a:solidFill>
                <a:bevel/>
              </a:ln>
            </p:spPr>
            <p:txBody>
              <a:bodyPr anchor="ctr"/>
              <a:lstStyle/>
              <a:p>
                <a:pPr algn="ctr"/>
                <a:endParaRPr lang="zh-CN" altLang="zh-CN">
                  <a:solidFill>
                    <a:srgbClr val="FFFFFF"/>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5" name="Group 14"/>
            <p:cNvGrpSpPr/>
            <p:nvPr/>
          </p:nvGrpSpPr>
          <p:grpSpPr bwMode="auto">
            <a:xfrm>
              <a:off x="5867856" y="5792301"/>
              <a:ext cx="621704" cy="162251"/>
              <a:chOff x="0" y="0"/>
              <a:chExt cx="438150" cy="114300"/>
            </a:xfrm>
            <a:grpFill/>
          </p:grpSpPr>
          <p:sp>
            <p:nvSpPr>
              <p:cNvPr id="26"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ln>
            </p:spPr>
            <p:txBody>
              <a:bodyPr anchor="ctr"/>
              <a:lstStyle/>
              <a:p>
                <a:pPr algn="ctr"/>
                <a:endParaRPr lang="zh-CN" altLang="zh-CN">
                  <a:latin typeface="Agency FB" panose="020B0503020202020204" pitchFamily="34" charset="0"/>
                  <a:ea typeface="微软雅黑" panose="020B0503020204020204" charset="-122"/>
                  <a:cs typeface="+mn-ea"/>
                  <a:sym typeface="Agency FB" panose="020B0503020202020204" pitchFamily="34" charset="0"/>
                </a:endParaRPr>
              </a:p>
            </p:txBody>
          </p:sp>
          <p:sp>
            <p:nvSpPr>
              <p:cNvPr id="27" name="椭圆 66"/>
              <p:cNvSpPr>
                <a:spLocks noChangeArrowheads="1"/>
              </p:cNvSpPr>
              <p:nvPr/>
            </p:nvSpPr>
            <p:spPr bwMode="auto">
              <a:xfrm>
                <a:off x="129075" y="39150"/>
                <a:ext cx="180000" cy="36000"/>
              </a:xfrm>
              <a:prstGeom prst="ellipse">
                <a:avLst/>
              </a:prstGeom>
              <a:grpFill/>
              <a:ln w="12700" cap="flat" cmpd="sng">
                <a:solidFill>
                  <a:srgbClr val="42719B"/>
                </a:solidFill>
                <a:bevel/>
              </a:ln>
            </p:spPr>
            <p:txBody>
              <a:bodyPr anchor="ctr"/>
              <a:lstStyle/>
              <a:p>
                <a:pPr algn="ctr"/>
                <a:endParaRPr lang="zh-CN" altLang="zh-CN">
                  <a:solidFill>
                    <a:srgbClr val="FFFFFF"/>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6" name="Group 17"/>
            <p:cNvGrpSpPr/>
            <p:nvPr/>
          </p:nvGrpSpPr>
          <p:grpSpPr bwMode="auto">
            <a:xfrm>
              <a:off x="6993624" y="5565671"/>
              <a:ext cx="532885" cy="139071"/>
              <a:chOff x="0" y="0"/>
              <a:chExt cx="438150" cy="114300"/>
            </a:xfrm>
            <a:grpFill/>
          </p:grpSpPr>
          <p:sp>
            <p:nvSpPr>
              <p:cNvPr id="24"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ln>
            </p:spPr>
            <p:txBody>
              <a:bodyPr anchor="ctr"/>
              <a:lstStyle/>
              <a:p>
                <a:pPr algn="ctr"/>
                <a:endParaRPr lang="zh-CN" altLang="zh-CN">
                  <a:latin typeface="Agency FB" panose="020B0503020202020204" pitchFamily="34" charset="0"/>
                  <a:ea typeface="微软雅黑" panose="020B0503020204020204" charset="-122"/>
                  <a:cs typeface="+mn-ea"/>
                  <a:sym typeface="Agency FB" panose="020B0503020202020204" pitchFamily="34" charset="0"/>
                </a:endParaRPr>
              </a:p>
            </p:txBody>
          </p:sp>
          <p:sp>
            <p:nvSpPr>
              <p:cNvPr id="25" name="椭圆 73"/>
              <p:cNvSpPr>
                <a:spLocks noChangeArrowheads="1"/>
              </p:cNvSpPr>
              <p:nvPr/>
            </p:nvSpPr>
            <p:spPr bwMode="auto">
              <a:xfrm>
                <a:off x="129075" y="39150"/>
                <a:ext cx="180000" cy="36000"/>
              </a:xfrm>
              <a:prstGeom prst="ellipse">
                <a:avLst/>
              </a:prstGeom>
              <a:grpFill/>
              <a:ln w="12700" cap="flat" cmpd="sng">
                <a:solidFill>
                  <a:srgbClr val="42719B"/>
                </a:solidFill>
                <a:bevel/>
              </a:ln>
            </p:spPr>
            <p:txBody>
              <a:bodyPr anchor="ctr"/>
              <a:lstStyle/>
              <a:p>
                <a:pPr algn="ctr"/>
                <a:endParaRPr lang="zh-CN" altLang="zh-CN">
                  <a:solidFill>
                    <a:srgbClr val="FFFFFF"/>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7" name="Group 20"/>
            <p:cNvGrpSpPr/>
            <p:nvPr/>
          </p:nvGrpSpPr>
          <p:grpSpPr bwMode="auto">
            <a:xfrm>
              <a:off x="7972156" y="6007329"/>
              <a:ext cx="804241" cy="209889"/>
              <a:chOff x="0" y="0"/>
              <a:chExt cx="438150" cy="114300"/>
            </a:xfrm>
            <a:grpFill/>
          </p:grpSpPr>
          <p:sp>
            <p:nvSpPr>
              <p:cNvPr id="22"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ln>
            </p:spPr>
            <p:txBody>
              <a:bodyPr anchor="ctr"/>
              <a:lstStyle/>
              <a:p>
                <a:pPr algn="ctr"/>
                <a:endParaRPr lang="zh-CN" altLang="zh-CN">
                  <a:latin typeface="Agency FB" panose="020B0503020202020204" pitchFamily="34" charset="0"/>
                  <a:ea typeface="微软雅黑" panose="020B0503020204020204" charset="-122"/>
                  <a:cs typeface="+mn-ea"/>
                  <a:sym typeface="Agency FB" panose="020B0503020202020204" pitchFamily="34" charset="0"/>
                </a:endParaRPr>
              </a:p>
            </p:txBody>
          </p:sp>
          <p:sp>
            <p:nvSpPr>
              <p:cNvPr id="23" name="椭圆 77"/>
              <p:cNvSpPr>
                <a:spLocks noChangeArrowheads="1"/>
              </p:cNvSpPr>
              <p:nvPr/>
            </p:nvSpPr>
            <p:spPr bwMode="auto">
              <a:xfrm>
                <a:off x="129075" y="39150"/>
                <a:ext cx="180000" cy="36000"/>
              </a:xfrm>
              <a:prstGeom prst="ellipse">
                <a:avLst/>
              </a:prstGeom>
              <a:grpFill/>
              <a:ln w="12700" cap="flat" cmpd="sng">
                <a:solidFill>
                  <a:srgbClr val="42719B"/>
                </a:solidFill>
                <a:bevel/>
              </a:ln>
            </p:spPr>
            <p:txBody>
              <a:bodyPr anchor="ctr"/>
              <a:lstStyle/>
              <a:p>
                <a:pPr algn="ctr"/>
                <a:endParaRPr lang="zh-CN" altLang="zh-CN">
                  <a:solidFill>
                    <a:srgbClr val="FFFFFF"/>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8" name="Group 23"/>
            <p:cNvGrpSpPr/>
            <p:nvPr/>
          </p:nvGrpSpPr>
          <p:grpSpPr bwMode="auto">
            <a:xfrm>
              <a:off x="9024869" y="5137719"/>
              <a:ext cx="532885" cy="139071"/>
              <a:chOff x="0" y="0"/>
              <a:chExt cx="438150" cy="114300"/>
            </a:xfrm>
            <a:grpFill/>
          </p:grpSpPr>
          <p:sp>
            <p:nvSpPr>
              <p:cNvPr id="20"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ln>
            </p:spPr>
            <p:txBody>
              <a:bodyPr anchor="ctr"/>
              <a:lstStyle/>
              <a:p>
                <a:pPr algn="ctr"/>
                <a:endParaRPr lang="zh-CN" altLang="zh-CN">
                  <a:latin typeface="Agency FB" panose="020B0503020202020204" pitchFamily="34" charset="0"/>
                  <a:ea typeface="微软雅黑" panose="020B0503020204020204" charset="-122"/>
                  <a:cs typeface="+mn-ea"/>
                  <a:sym typeface="Agency FB" panose="020B0503020202020204" pitchFamily="34" charset="0"/>
                </a:endParaRPr>
              </a:p>
            </p:txBody>
          </p:sp>
          <p:sp>
            <p:nvSpPr>
              <p:cNvPr id="21" name="椭圆 80"/>
              <p:cNvSpPr>
                <a:spLocks noChangeArrowheads="1"/>
              </p:cNvSpPr>
              <p:nvPr/>
            </p:nvSpPr>
            <p:spPr bwMode="auto">
              <a:xfrm>
                <a:off x="129075" y="39150"/>
                <a:ext cx="180000" cy="36000"/>
              </a:xfrm>
              <a:prstGeom prst="ellipse">
                <a:avLst/>
              </a:prstGeom>
              <a:grpFill/>
              <a:ln w="12700" cap="flat" cmpd="sng">
                <a:solidFill>
                  <a:srgbClr val="42719B"/>
                </a:solidFill>
                <a:bevel/>
              </a:ln>
            </p:spPr>
            <p:txBody>
              <a:bodyPr anchor="ctr"/>
              <a:lstStyle/>
              <a:p>
                <a:pPr algn="ctr"/>
                <a:endParaRPr lang="zh-CN" altLang="zh-CN">
                  <a:solidFill>
                    <a:srgbClr val="FFFFFF"/>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9" name="Group 26"/>
            <p:cNvGrpSpPr/>
            <p:nvPr/>
          </p:nvGrpSpPr>
          <p:grpSpPr bwMode="auto">
            <a:xfrm>
              <a:off x="10038508" y="5402990"/>
              <a:ext cx="532885" cy="139071"/>
              <a:chOff x="0" y="0"/>
              <a:chExt cx="438150" cy="114300"/>
            </a:xfrm>
            <a:grpFill/>
          </p:grpSpPr>
          <p:sp>
            <p:nvSpPr>
              <p:cNvPr id="18"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ln>
            </p:spPr>
            <p:txBody>
              <a:bodyPr anchor="ctr"/>
              <a:lstStyle/>
              <a:p>
                <a:pPr algn="ctr"/>
                <a:endParaRPr lang="zh-CN" altLang="zh-CN">
                  <a:latin typeface="Agency FB" panose="020B0503020202020204" pitchFamily="34" charset="0"/>
                  <a:ea typeface="微软雅黑" panose="020B0503020204020204" charset="-122"/>
                  <a:cs typeface="+mn-ea"/>
                  <a:sym typeface="Agency FB" panose="020B0503020202020204" pitchFamily="34" charset="0"/>
                </a:endParaRPr>
              </a:p>
            </p:txBody>
          </p:sp>
          <p:sp>
            <p:nvSpPr>
              <p:cNvPr id="19" name="椭圆 83"/>
              <p:cNvSpPr>
                <a:spLocks noChangeArrowheads="1"/>
              </p:cNvSpPr>
              <p:nvPr/>
            </p:nvSpPr>
            <p:spPr bwMode="auto">
              <a:xfrm>
                <a:off x="129075" y="39150"/>
                <a:ext cx="180000" cy="36000"/>
              </a:xfrm>
              <a:prstGeom prst="ellipse">
                <a:avLst/>
              </a:prstGeom>
              <a:grpFill/>
              <a:ln w="12700" cap="flat" cmpd="sng">
                <a:solidFill>
                  <a:srgbClr val="42719B"/>
                </a:solidFill>
                <a:bevel/>
              </a:ln>
            </p:spPr>
            <p:txBody>
              <a:bodyPr anchor="ctr"/>
              <a:lstStyle/>
              <a:p>
                <a:pPr algn="ctr"/>
                <a:endParaRPr lang="zh-CN" altLang="zh-CN">
                  <a:solidFill>
                    <a:srgbClr val="FFFFFF"/>
                  </a:solidFill>
                  <a:latin typeface="Agency FB" panose="020B0503020202020204" pitchFamily="34" charset="0"/>
                  <a:ea typeface="微软雅黑" panose="020B0503020204020204" charset="-122"/>
                  <a:cs typeface="+mn-ea"/>
                  <a:sym typeface="Agency FB" panose="020B0503020202020204" pitchFamily="34" charset="0"/>
                </a:endParaRPr>
              </a:p>
            </p:txBody>
          </p:sp>
        </p:grpSp>
        <p:cxnSp>
          <p:nvCxnSpPr>
            <p:cNvPr id="10" name="直接连接符 15"/>
            <p:cNvCxnSpPr>
              <a:cxnSpLocks noChangeShapeType="1"/>
              <a:stCxn id="30" idx="6"/>
              <a:endCxn id="28" idx="2"/>
            </p:cNvCxnSpPr>
            <p:nvPr/>
          </p:nvCxnSpPr>
          <p:spPr bwMode="auto">
            <a:xfrm flipV="1">
              <a:off x="4118605" y="5547647"/>
              <a:ext cx="892003" cy="47635"/>
            </a:xfrm>
            <a:prstGeom prst="line">
              <a:avLst/>
            </a:prstGeom>
            <a:grpFill/>
            <a:ln w="12700" cap="flat" cmpd="sng">
              <a:solidFill>
                <a:schemeClr val="bg1"/>
              </a:solidFill>
              <a:bevel/>
            </a:ln>
          </p:spPr>
        </p:cxnSp>
        <p:cxnSp>
          <p:nvCxnSpPr>
            <p:cNvPr id="11" name="直接连接符 19"/>
            <p:cNvCxnSpPr>
              <a:cxnSpLocks noChangeShapeType="1"/>
              <a:stCxn id="28" idx="5"/>
              <a:endCxn id="26" idx="1"/>
            </p:cNvCxnSpPr>
            <p:nvPr/>
          </p:nvCxnSpPr>
          <p:spPr bwMode="auto">
            <a:xfrm>
              <a:off x="5465453" y="5596816"/>
              <a:ext cx="493449" cy="219247"/>
            </a:xfrm>
            <a:prstGeom prst="line">
              <a:avLst/>
            </a:prstGeom>
            <a:grpFill/>
            <a:ln w="12700" cap="flat" cmpd="sng">
              <a:solidFill>
                <a:schemeClr val="bg1"/>
              </a:solidFill>
              <a:bevel/>
            </a:ln>
          </p:spPr>
        </p:cxnSp>
        <p:sp>
          <p:nvSpPr>
            <p:cNvPr id="12" name="直接连接符 24"/>
            <p:cNvSpPr>
              <a:spLocks noChangeShapeType="1"/>
            </p:cNvSpPr>
            <p:nvPr/>
          </p:nvSpPr>
          <p:spPr bwMode="auto">
            <a:xfrm flipV="1">
              <a:off x="6394951" y="5684376"/>
              <a:ext cx="676713" cy="131687"/>
            </a:xfrm>
            <a:prstGeom prst="line">
              <a:avLst/>
            </a:prstGeom>
            <a:grpFill/>
            <a:ln w="12700" cap="flat" cmpd="sng">
              <a:solidFill>
                <a:schemeClr val="bg1"/>
              </a:solidFill>
              <a:bevel/>
            </a:ln>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sp>
          <p:nvSpPr>
            <p:cNvPr id="13" name="直接连接符 26"/>
            <p:cNvSpPr>
              <a:spLocks noChangeShapeType="1"/>
            </p:cNvSpPr>
            <p:nvPr/>
          </p:nvSpPr>
          <p:spPr bwMode="auto">
            <a:xfrm>
              <a:off x="7448469" y="5684376"/>
              <a:ext cx="776661" cy="373629"/>
            </a:xfrm>
            <a:prstGeom prst="line">
              <a:avLst/>
            </a:prstGeom>
            <a:grpFill/>
            <a:ln w="12700" cap="flat" cmpd="sng">
              <a:solidFill>
                <a:schemeClr val="bg1"/>
              </a:solidFill>
              <a:bevel/>
            </a:ln>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cxnSp>
          <p:nvCxnSpPr>
            <p:cNvPr id="14" name="直接连接符 29"/>
            <p:cNvCxnSpPr>
              <a:cxnSpLocks noChangeShapeType="1"/>
              <a:stCxn id="22" idx="7"/>
              <a:endCxn id="18" idx="3"/>
            </p:cNvCxnSpPr>
            <p:nvPr/>
          </p:nvCxnSpPr>
          <p:spPr bwMode="auto">
            <a:xfrm flipV="1">
              <a:off x="8658618" y="5521694"/>
              <a:ext cx="1457930" cy="516372"/>
            </a:xfrm>
            <a:prstGeom prst="line">
              <a:avLst/>
            </a:prstGeom>
            <a:grpFill/>
            <a:ln w="12700" cap="flat" cmpd="sng">
              <a:solidFill>
                <a:schemeClr val="bg1"/>
              </a:solidFill>
              <a:bevel/>
            </a:ln>
          </p:spPr>
        </p:cxnSp>
        <p:cxnSp>
          <p:nvCxnSpPr>
            <p:cNvPr id="15" name="直接连接符 32"/>
            <p:cNvCxnSpPr>
              <a:cxnSpLocks noChangeShapeType="1"/>
              <a:stCxn id="18" idx="1"/>
              <a:endCxn id="20" idx="5"/>
            </p:cNvCxnSpPr>
            <p:nvPr/>
          </p:nvCxnSpPr>
          <p:spPr bwMode="auto">
            <a:xfrm flipH="1" flipV="1">
              <a:off x="9479715" y="5256424"/>
              <a:ext cx="636834" cy="166933"/>
            </a:xfrm>
            <a:prstGeom prst="line">
              <a:avLst/>
            </a:prstGeom>
            <a:grpFill/>
            <a:ln w="12700" cap="flat" cmpd="sng">
              <a:solidFill>
                <a:schemeClr val="bg1"/>
              </a:solidFill>
              <a:bevel/>
            </a:ln>
          </p:spPr>
        </p:cxnSp>
        <p:cxnSp>
          <p:nvCxnSpPr>
            <p:cNvPr id="16" name="直接连接符 34"/>
            <p:cNvCxnSpPr>
              <a:cxnSpLocks noChangeShapeType="1"/>
              <a:stCxn id="24" idx="6"/>
              <a:endCxn id="18" idx="2"/>
            </p:cNvCxnSpPr>
            <p:nvPr/>
          </p:nvCxnSpPr>
          <p:spPr bwMode="auto">
            <a:xfrm flipV="1">
              <a:off x="7526509" y="5472525"/>
              <a:ext cx="2511999" cy="162682"/>
            </a:xfrm>
            <a:prstGeom prst="line">
              <a:avLst/>
            </a:prstGeom>
            <a:grpFill/>
            <a:ln w="12700" cap="flat" cmpd="sng">
              <a:solidFill>
                <a:schemeClr val="bg1"/>
              </a:solidFill>
              <a:bevel/>
            </a:ln>
          </p:spPr>
        </p:cxnSp>
        <p:sp>
          <p:nvSpPr>
            <p:cNvPr id="17" name="直接连接符 43"/>
            <p:cNvSpPr>
              <a:spLocks noChangeShapeType="1"/>
            </p:cNvSpPr>
            <p:nvPr/>
          </p:nvSpPr>
          <p:spPr bwMode="auto">
            <a:xfrm flipV="1">
              <a:off x="8506282" y="5270066"/>
              <a:ext cx="728632" cy="750905"/>
            </a:xfrm>
            <a:prstGeom prst="line">
              <a:avLst/>
            </a:prstGeom>
            <a:grpFill/>
            <a:ln w="12700" cap="flat" cmpd="sng">
              <a:solidFill>
                <a:schemeClr val="bg1"/>
              </a:solidFill>
              <a:bevel/>
            </a:ln>
          </p:spPr>
          <p:txBody>
            <a:bodyPr/>
            <a:lstStyle/>
            <a:p>
              <a:endParaRPr lang="zh-CN" altLang="en-US">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32" name="组合 31"/>
          <p:cNvGrpSpPr/>
          <p:nvPr/>
        </p:nvGrpSpPr>
        <p:grpSpPr>
          <a:xfrm>
            <a:off x="5331401" y="3512774"/>
            <a:ext cx="1161519" cy="1963313"/>
            <a:chOff x="4693779" y="3564074"/>
            <a:chExt cx="1162426" cy="1963768"/>
          </a:xfrm>
        </p:grpSpPr>
        <p:sp>
          <p:nvSpPr>
            <p:cNvPr id="33" name="直接连接符 84"/>
            <p:cNvSpPr>
              <a:spLocks noChangeShapeType="1"/>
            </p:cNvSpPr>
            <p:nvPr/>
          </p:nvSpPr>
          <p:spPr bwMode="auto">
            <a:xfrm flipV="1">
              <a:off x="5276037" y="4083684"/>
              <a:ext cx="1" cy="1444158"/>
            </a:xfrm>
            <a:prstGeom prst="line">
              <a:avLst/>
            </a:prstGeom>
            <a:gradFill flip="none" rotWithShape="1">
              <a:gsLst>
                <a:gs pos="0">
                  <a:sysClr val="window" lastClr="FFFFFF"/>
                </a:gs>
                <a:gs pos="100000">
                  <a:srgbClr val="E0E0E0"/>
                </a:gs>
              </a:gsLst>
              <a:lin ang="5400000" scaled="1"/>
              <a:tileRect/>
            </a:gradFill>
            <a:ln w="12700" cap="flat" cmpd="sng" algn="ctr">
              <a:solidFill>
                <a:schemeClr val="tx2"/>
              </a:solid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en-US"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34" name="椭圆 90"/>
            <p:cNvSpPr>
              <a:spLocks noChangeArrowheads="1"/>
            </p:cNvSpPr>
            <p:nvPr/>
          </p:nvSpPr>
          <p:spPr bwMode="auto">
            <a:xfrm>
              <a:off x="4693779" y="3564074"/>
              <a:ext cx="1162426" cy="1162083"/>
            </a:xfrm>
            <a:prstGeom prst="ellipse">
              <a:avLst/>
            </a:prstGeom>
            <a:solidFill>
              <a:srgbClr val="ADCD48"/>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zh-CN"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35" name="矩形 111"/>
          <p:cNvSpPr>
            <a:spLocks noChangeArrowheads="1"/>
          </p:cNvSpPr>
          <p:nvPr/>
        </p:nvSpPr>
        <p:spPr bwMode="auto">
          <a:xfrm>
            <a:off x="5422543" y="3801763"/>
            <a:ext cx="99441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3" rIns="91385" bIns="45693">
            <a:spAutoFit/>
          </a:bodyPr>
          <a:lstStyle/>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完成的</a:t>
            </a:r>
            <a:endParaRPr lang="en-US" altLang="zh-CN"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项目名称</a:t>
            </a:r>
          </a:p>
        </p:txBody>
      </p:sp>
      <p:grpSp>
        <p:nvGrpSpPr>
          <p:cNvPr id="36" name="组合 35"/>
          <p:cNvGrpSpPr/>
          <p:nvPr/>
        </p:nvGrpSpPr>
        <p:grpSpPr>
          <a:xfrm>
            <a:off x="3925504" y="3126675"/>
            <a:ext cx="1130647" cy="2467172"/>
            <a:chOff x="3288054" y="3177886"/>
            <a:chExt cx="1131530" cy="2467743"/>
          </a:xfrm>
        </p:grpSpPr>
        <p:sp>
          <p:nvSpPr>
            <p:cNvPr id="37" name="直接连接符 12"/>
            <p:cNvSpPr>
              <a:spLocks noChangeShapeType="1"/>
            </p:cNvSpPr>
            <p:nvPr/>
          </p:nvSpPr>
          <p:spPr bwMode="auto">
            <a:xfrm flipV="1">
              <a:off x="3852195" y="4200238"/>
              <a:ext cx="1" cy="1445391"/>
            </a:xfrm>
            <a:prstGeom prst="line">
              <a:avLst/>
            </a:prstGeom>
            <a:gradFill flip="none" rotWithShape="1">
              <a:gsLst>
                <a:gs pos="0">
                  <a:sysClr val="window" lastClr="FFFFFF"/>
                </a:gs>
                <a:gs pos="100000">
                  <a:srgbClr val="E0E0E0"/>
                </a:gs>
              </a:gsLst>
              <a:lin ang="5400000" scaled="1"/>
              <a:tileRect/>
            </a:gradFill>
            <a:ln w="12700" cap="flat" cmpd="sng" algn="ctr">
              <a:solidFill>
                <a:schemeClr val="tx2"/>
              </a:solid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en-US"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38" name="椭圆 95"/>
            <p:cNvSpPr>
              <a:spLocks noChangeArrowheads="1"/>
            </p:cNvSpPr>
            <p:nvPr/>
          </p:nvSpPr>
          <p:spPr bwMode="auto">
            <a:xfrm>
              <a:off x="3288054" y="3177886"/>
              <a:ext cx="1131530" cy="1130204"/>
            </a:xfrm>
            <a:prstGeom prst="ellipse">
              <a:avLst/>
            </a:prstGeom>
            <a:solidFill>
              <a:srgbClr val="2E603A"/>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zh-CN"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39" name="矩形 112"/>
          <p:cNvSpPr>
            <a:spLocks noChangeArrowheads="1"/>
          </p:cNvSpPr>
          <p:nvPr/>
        </p:nvSpPr>
        <p:spPr bwMode="auto">
          <a:xfrm>
            <a:off x="4008076" y="3369816"/>
            <a:ext cx="99441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3" rIns="91385" bIns="45693">
            <a:spAutoFit/>
          </a:bodyPr>
          <a:lstStyle/>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完成的</a:t>
            </a:r>
            <a:endParaRPr lang="en-US" altLang="zh-CN"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项目名称</a:t>
            </a:r>
          </a:p>
        </p:txBody>
      </p:sp>
      <p:grpSp>
        <p:nvGrpSpPr>
          <p:cNvPr id="40" name="组合 39"/>
          <p:cNvGrpSpPr/>
          <p:nvPr/>
        </p:nvGrpSpPr>
        <p:grpSpPr>
          <a:xfrm>
            <a:off x="7312197" y="2945947"/>
            <a:ext cx="1161519" cy="2598445"/>
            <a:chOff x="6669132" y="3004102"/>
            <a:chExt cx="1162426" cy="2599047"/>
          </a:xfrm>
        </p:grpSpPr>
        <p:sp>
          <p:nvSpPr>
            <p:cNvPr id="41" name="直接连接符 86"/>
            <p:cNvSpPr>
              <a:spLocks noChangeShapeType="1"/>
            </p:cNvSpPr>
            <p:nvPr/>
          </p:nvSpPr>
          <p:spPr bwMode="auto">
            <a:xfrm flipV="1">
              <a:off x="7255965" y="3457411"/>
              <a:ext cx="1" cy="2145738"/>
            </a:xfrm>
            <a:prstGeom prst="line">
              <a:avLst/>
            </a:prstGeom>
            <a:gradFill flip="none" rotWithShape="1">
              <a:gsLst>
                <a:gs pos="0">
                  <a:sysClr val="window" lastClr="FFFFFF"/>
                </a:gs>
                <a:gs pos="100000">
                  <a:srgbClr val="E0E0E0"/>
                </a:gs>
              </a:gsLst>
              <a:lin ang="5400000" scaled="1"/>
              <a:tileRect/>
            </a:gradFill>
            <a:ln w="12700" cap="flat" cmpd="sng" algn="ctr">
              <a:solidFill>
                <a:schemeClr val="tx2"/>
              </a:solid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en-US"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42" name="椭圆 91"/>
            <p:cNvSpPr>
              <a:spLocks noChangeArrowheads="1"/>
            </p:cNvSpPr>
            <p:nvPr/>
          </p:nvSpPr>
          <p:spPr bwMode="auto">
            <a:xfrm>
              <a:off x="6669132" y="3004102"/>
              <a:ext cx="1162426" cy="1162832"/>
            </a:xfrm>
            <a:prstGeom prst="ellipse">
              <a:avLst/>
            </a:prstGeom>
            <a:solidFill>
              <a:srgbClr val="ADCD48"/>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zh-CN"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43" name="矩形 113"/>
          <p:cNvSpPr>
            <a:spLocks noChangeArrowheads="1"/>
          </p:cNvSpPr>
          <p:nvPr/>
        </p:nvSpPr>
        <p:spPr bwMode="auto">
          <a:xfrm>
            <a:off x="7395829" y="3234543"/>
            <a:ext cx="99441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3" rIns="91385" bIns="45693">
            <a:spAutoFit/>
          </a:bodyPr>
          <a:lstStyle/>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完成的</a:t>
            </a:r>
            <a:endParaRPr lang="en-US" altLang="zh-CN"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项目名称</a:t>
            </a:r>
          </a:p>
        </p:txBody>
      </p:sp>
      <p:grpSp>
        <p:nvGrpSpPr>
          <p:cNvPr id="44" name="组合 43"/>
          <p:cNvGrpSpPr/>
          <p:nvPr/>
        </p:nvGrpSpPr>
        <p:grpSpPr>
          <a:xfrm>
            <a:off x="10335081" y="2132471"/>
            <a:ext cx="1161519" cy="3281840"/>
            <a:chOff x="9702639" y="2183452"/>
            <a:chExt cx="1162426" cy="3282600"/>
          </a:xfrm>
        </p:grpSpPr>
        <p:sp>
          <p:nvSpPr>
            <p:cNvPr id="45" name="直接连接符 89"/>
            <p:cNvSpPr>
              <a:spLocks noChangeShapeType="1"/>
            </p:cNvSpPr>
            <p:nvPr/>
          </p:nvSpPr>
          <p:spPr bwMode="auto">
            <a:xfrm flipV="1">
              <a:off x="10305417" y="3145995"/>
              <a:ext cx="1" cy="2320057"/>
            </a:xfrm>
            <a:prstGeom prst="line">
              <a:avLst/>
            </a:prstGeom>
            <a:gradFill flip="none" rotWithShape="1">
              <a:gsLst>
                <a:gs pos="0">
                  <a:sysClr val="window" lastClr="FFFFFF"/>
                </a:gs>
                <a:gs pos="100000">
                  <a:srgbClr val="E0E0E0"/>
                </a:gs>
              </a:gsLst>
              <a:lin ang="5400000" scaled="1"/>
              <a:tileRect/>
            </a:gradFill>
            <a:ln w="12700" cap="flat" cmpd="sng" algn="ctr">
              <a:solidFill>
                <a:schemeClr val="tx2"/>
              </a:solid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en-US"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46" name="椭圆 94"/>
            <p:cNvSpPr>
              <a:spLocks noChangeArrowheads="1"/>
            </p:cNvSpPr>
            <p:nvPr/>
          </p:nvSpPr>
          <p:spPr bwMode="auto">
            <a:xfrm>
              <a:off x="9702639" y="2183452"/>
              <a:ext cx="1162426" cy="1162409"/>
            </a:xfrm>
            <a:prstGeom prst="ellipse">
              <a:avLst/>
            </a:prstGeom>
            <a:solidFill>
              <a:srgbClr val="2E603A"/>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zh-CN"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47" name="矩形 114"/>
          <p:cNvSpPr>
            <a:spLocks noChangeArrowheads="1"/>
          </p:cNvSpPr>
          <p:nvPr/>
        </p:nvSpPr>
        <p:spPr bwMode="auto">
          <a:xfrm>
            <a:off x="10409077" y="2370647"/>
            <a:ext cx="99441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3" rIns="91385" bIns="45693">
            <a:spAutoFit/>
          </a:bodyPr>
          <a:lstStyle/>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完成的</a:t>
            </a:r>
            <a:endParaRPr lang="en-US" altLang="zh-CN"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项目名称</a:t>
            </a:r>
          </a:p>
        </p:txBody>
      </p:sp>
      <p:grpSp>
        <p:nvGrpSpPr>
          <p:cNvPr id="48" name="组合 47"/>
          <p:cNvGrpSpPr/>
          <p:nvPr/>
        </p:nvGrpSpPr>
        <p:grpSpPr>
          <a:xfrm>
            <a:off x="8313035" y="1290777"/>
            <a:ext cx="1344815" cy="4770250"/>
            <a:chOff x="7679013" y="1341562"/>
            <a:chExt cx="1345866" cy="4771355"/>
          </a:xfrm>
        </p:grpSpPr>
        <p:sp>
          <p:nvSpPr>
            <p:cNvPr id="49" name="直接连接符 87"/>
            <p:cNvSpPr>
              <a:spLocks noChangeShapeType="1"/>
            </p:cNvSpPr>
            <p:nvPr/>
          </p:nvSpPr>
          <p:spPr bwMode="auto">
            <a:xfrm flipV="1">
              <a:off x="8361211" y="2567202"/>
              <a:ext cx="1" cy="3545715"/>
            </a:xfrm>
            <a:prstGeom prst="line">
              <a:avLst/>
            </a:prstGeom>
            <a:gradFill flip="none" rotWithShape="1">
              <a:gsLst>
                <a:gs pos="0">
                  <a:sysClr val="window" lastClr="FFFFFF"/>
                </a:gs>
                <a:gs pos="100000">
                  <a:srgbClr val="E0E0E0"/>
                </a:gs>
              </a:gsLst>
              <a:lin ang="5400000" scaled="1"/>
              <a:tileRect/>
            </a:gradFill>
            <a:ln w="12700" cap="flat" cmpd="sng" algn="ctr">
              <a:solidFill>
                <a:schemeClr val="tx2"/>
              </a:solid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en-US"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50" name="椭圆 13"/>
            <p:cNvSpPr>
              <a:spLocks noChangeArrowheads="1"/>
            </p:cNvSpPr>
            <p:nvPr/>
          </p:nvSpPr>
          <p:spPr bwMode="auto">
            <a:xfrm>
              <a:off x="7679013" y="1341562"/>
              <a:ext cx="1345866" cy="1346173"/>
            </a:xfrm>
            <a:prstGeom prst="ellipse">
              <a:avLst/>
            </a:prstGeom>
            <a:solidFill>
              <a:srgbClr val="2E603A"/>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zh-CN"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51" name="矩形 118"/>
          <p:cNvSpPr>
            <a:spLocks noChangeArrowheads="1"/>
          </p:cNvSpPr>
          <p:nvPr/>
        </p:nvSpPr>
        <p:spPr bwMode="auto">
          <a:xfrm>
            <a:off x="8510849" y="1590933"/>
            <a:ext cx="99441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3" rIns="91385" bIns="45693">
            <a:spAutoFit/>
          </a:bodyPr>
          <a:lstStyle/>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完成的</a:t>
            </a:r>
            <a:endParaRPr lang="en-US" altLang="zh-CN"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项目名称</a:t>
            </a:r>
          </a:p>
        </p:txBody>
      </p:sp>
      <p:grpSp>
        <p:nvGrpSpPr>
          <p:cNvPr id="52" name="组合 51"/>
          <p:cNvGrpSpPr/>
          <p:nvPr/>
        </p:nvGrpSpPr>
        <p:grpSpPr>
          <a:xfrm>
            <a:off x="6246612" y="2118958"/>
            <a:ext cx="1161519" cy="3683382"/>
            <a:chOff x="5610976" y="2169935"/>
            <a:chExt cx="1162426" cy="3684235"/>
          </a:xfrm>
        </p:grpSpPr>
        <p:sp>
          <p:nvSpPr>
            <p:cNvPr id="53" name="直接连接符 85"/>
            <p:cNvSpPr>
              <a:spLocks noChangeShapeType="1"/>
            </p:cNvSpPr>
            <p:nvPr/>
          </p:nvSpPr>
          <p:spPr bwMode="auto">
            <a:xfrm flipV="1">
              <a:off x="6178962" y="2352496"/>
              <a:ext cx="1" cy="3501674"/>
            </a:xfrm>
            <a:prstGeom prst="line">
              <a:avLst/>
            </a:prstGeom>
            <a:gradFill flip="none" rotWithShape="1">
              <a:gsLst>
                <a:gs pos="0">
                  <a:sysClr val="window" lastClr="FFFFFF"/>
                </a:gs>
                <a:gs pos="100000">
                  <a:srgbClr val="E0E0E0"/>
                </a:gs>
              </a:gsLst>
              <a:lin ang="5400000" scaled="1"/>
              <a:tileRect/>
            </a:gradFill>
            <a:ln w="12700" cap="flat" cmpd="sng" algn="ctr">
              <a:solidFill>
                <a:schemeClr val="tx2"/>
              </a:solid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en-US"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54" name="椭圆 93"/>
            <p:cNvSpPr>
              <a:spLocks noChangeArrowheads="1"/>
            </p:cNvSpPr>
            <p:nvPr/>
          </p:nvSpPr>
          <p:spPr bwMode="auto">
            <a:xfrm>
              <a:off x="5610976" y="2169935"/>
              <a:ext cx="1162426" cy="1162310"/>
            </a:xfrm>
            <a:prstGeom prst="ellipse">
              <a:avLst/>
            </a:prstGeom>
            <a:solidFill>
              <a:srgbClr val="2E603A"/>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zh-CN"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55" name="矩形 119"/>
          <p:cNvSpPr>
            <a:spLocks noChangeArrowheads="1"/>
          </p:cNvSpPr>
          <p:nvPr/>
        </p:nvSpPr>
        <p:spPr bwMode="auto">
          <a:xfrm>
            <a:off x="6330168" y="2433929"/>
            <a:ext cx="99441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3" rIns="91385" bIns="45693">
            <a:spAutoFit/>
          </a:bodyPr>
          <a:lstStyle/>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完成的</a:t>
            </a:r>
            <a:endParaRPr lang="en-US" altLang="zh-CN"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项目名称</a:t>
            </a:r>
          </a:p>
        </p:txBody>
      </p:sp>
      <p:grpSp>
        <p:nvGrpSpPr>
          <p:cNvPr id="56" name="组合 55"/>
          <p:cNvGrpSpPr/>
          <p:nvPr/>
        </p:nvGrpSpPr>
        <p:grpSpPr>
          <a:xfrm>
            <a:off x="9275823" y="3171078"/>
            <a:ext cx="1271496" cy="1976826"/>
            <a:chOff x="8642553" y="3222299"/>
            <a:chExt cx="1272489" cy="1977284"/>
          </a:xfrm>
        </p:grpSpPr>
        <p:sp>
          <p:nvSpPr>
            <p:cNvPr id="57" name="直接连接符 88"/>
            <p:cNvSpPr>
              <a:spLocks noChangeShapeType="1"/>
            </p:cNvSpPr>
            <p:nvPr/>
          </p:nvSpPr>
          <p:spPr bwMode="auto">
            <a:xfrm flipV="1">
              <a:off x="9285939" y="4017097"/>
              <a:ext cx="1" cy="1182486"/>
            </a:xfrm>
            <a:prstGeom prst="line">
              <a:avLst/>
            </a:prstGeom>
            <a:gradFill flip="none" rotWithShape="1">
              <a:gsLst>
                <a:gs pos="0">
                  <a:sysClr val="window" lastClr="FFFFFF"/>
                </a:gs>
                <a:gs pos="100000">
                  <a:srgbClr val="E0E0E0"/>
                </a:gs>
              </a:gsLst>
              <a:lin ang="5400000" scaled="1"/>
              <a:tileRect/>
            </a:gradFill>
            <a:ln w="12700" cap="flat" cmpd="sng" algn="ctr">
              <a:solidFill>
                <a:schemeClr val="tx2"/>
              </a:solid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en-US" b="1">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58" name="椭圆 92"/>
            <p:cNvSpPr>
              <a:spLocks noChangeArrowheads="1"/>
            </p:cNvSpPr>
            <p:nvPr/>
          </p:nvSpPr>
          <p:spPr bwMode="auto">
            <a:xfrm>
              <a:off x="8642553" y="3222299"/>
              <a:ext cx="1272489" cy="1271587"/>
            </a:xfrm>
            <a:prstGeom prst="ellipse">
              <a:avLst/>
            </a:prstGeom>
            <a:solidFill>
              <a:srgbClr val="ADCD48"/>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zh-CN" altLang="zh-CN"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59" name="矩形 120"/>
          <p:cNvSpPr>
            <a:spLocks noChangeArrowheads="1"/>
          </p:cNvSpPr>
          <p:nvPr/>
        </p:nvSpPr>
        <p:spPr bwMode="auto">
          <a:xfrm>
            <a:off x="9425154" y="3450517"/>
            <a:ext cx="994410" cy="58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3" rIns="91385" bIns="45693">
            <a:spAutoFit/>
          </a:bodyPr>
          <a:lstStyle/>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完成的</a:t>
            </a:r>
            <a:endParaRPr lang="en-US" altLang="zh-CN"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a:p>
            <a:pPr algn="ctr"/>
            <a:r>
              <a:rPr lang="zh-CN" altLang="en-US" sz="16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项目名称</a:t>
            </a:r>
          </a:p>
        </p:txBody>
      </p:sp>
      <p:sp>
        <p:nvSpPr>
          <p:cNvPr id="61" name="矩形 60"/>
          <p:cNvSpPr/>
          <p:nvPr/>
        </p:nvSpPr>
        <p:spPr>
          <a:xfrm>
            <a:off x="-19902" y="1590931"/>
            <a:ext cx="3958126" cy="491749"/>
          </a:xfrm>
          <a:prstGeom prst="rect">
            <a:avLst/>
          </a:prstGeom>
          <a:solidFill>
            <a:srgbClr val="2E603A"/>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rtlCol="0" anchor="ctr"/>
          <a:lstStyle/>
          <a:p>
            <a:pPr algn="ctr"/>
            <a:endParaRPr lang="zh-CN" altLang="en-US">
              <a:sym typeface="Agency FB" panose="020B0503020202020204" pitchFamily="34" charset="0"/>
            </a:endParaRPr>
          </a:p>
        </p:txBody>
      </p:sp>
      <p:sp>
        <p:nvSpPr>
          <p:cNvPr id="62" name="TextBox 61"/>
          <p:cNvSpPr txBox="1"/>
          <p:nvPr/>
        </p:nvSpPr>
        <p:spPr>
          <a:xfrm>
            <a:off x="489540" y="1578742"/>
            <a:ext cx="2467610" cy="367030"/>
          </a:xfrm>
          <a:prstGeom prst="rect">
            <a:avLst/>
          </a:prstGeom>
          <a:noFill/>
        </p:spPr>
        <p:txBody>
          <a:bodyPr wrap="none" lIns="91385" tIns="45693" rIns="91385" bIns="45693" rtlCol="0">
            <a:spAutoFit/>
          </a:bodyPr>
          <a:lstStyle/>
          <a:p>
            <a:r>
              <a:rPr lang="zh-CN" altLang="en-US"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点击输入项目重要内容</a:t>
            </a:r>
          </a:p>
        </p:txBody>
      </p:sp>
      <p:sp>
        <p:nvSpPr>
          <p:cNvPr id="64"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2"/>
                                        </p:tgtEl>
                                        <p:attrNameLst>
                                          <p:attrName>ppt_y</p:attrName>
                                        </p:attrNameLst>
                                      </p:cBhvr>
                                      <p:tavLst>
                                        <p:tav tm="0">
                                          <p:val>
                                            <p:strVal val="#ppt_y"/>
                                          </p:val>
                                        </p:tav>
                                        <p:tav tm="100000">
                                          <p:val>
                                            <p:strVal val="#ppt_y"/>
                                          </p:val>
                                        </p:tav>
                                      </p:tavLst>
                                    </p:anim>
                                    <p:anim calcmode="lin" valueType="num">
                                      <p:cBhvr>
                                        <p:cTn id="14"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2"/>
                                        </p:tgtEl>
                                      </p:cBhvr>
                                    </p:animEffect>
                                  </p:childTnLst>
                                </p:cTn>
                              </p:par>
                            </p:childTnLst>
                          </p:cTn>
                        </p:par>
                        <p:par>
                          <p:cTn id="17" fill="hold">
                            <p:stCondLst>
                              <p:cond delay="145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950"/>
                            </p:stCondLst>
                            <p:childTnLst>
                              <p:par>
                                <p:cTn id="22" presetID="2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2450"/>
                            </p:stCondLst>
                            <p:childTnLst>
                              <p:par>
                                <p:cTn id="26" presetID="5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par>
                          <p:cTn id="31" fill="hold">
                            <p:stCondLst>
                              <p:cond delay="2950"/>
                            </p:stCondLst>
                            <p:childTnLst>
                              <p:par>
                                <p:cTn id="32" presetID="22" presetClass="entr" presetSubtype="4"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par>
                          <p:cTn id="35" fill="hold">
                            <p:stCondLst>
                              <p:cond delay="345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childTnLst>
                          </p:cTn>
                        </p:par>
                        <p:par>
                          <p:cTn id="41" fill="hold">
                            <p:stCondLst>
                              <p:cond delay="3950"/>
                            </p:stCondLst>
                            <p:childTnLst>
                              <p:par>
                                <p:cTn id="42" presetID="22" presetClass="entr" presetSubtype="4"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down)">
                                      <p:cBhvr>
                                        <p:cTn id="44" dur="500"/>
                                        <p:tgtEl>
                                          <p:spTgt spid="52"/>
                                        </p:tgtEl>
                                      </p:cBhvr>
                                    </p:animEffect>
                                  </p:childTnLst>
                                </p:cTn>
                              </p:par>
                            </p:childTnLst>
                          </p:cTn>
                        </p:par>
                        <p:par>
                          <p:cTn id="45" fill="hold">
                            <p:stCondLst>
                              <p:cond delay="4450"/>
                            </p:stCondLst>
                            <p:childTnLst>
                              <p:par>
                                <p:cTn id="46" presetID="53" presetClass="entr" presetSubtype="16"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childTnLst>
                                </p:cTn>
                              </p:par>
                            </p:childTnLst>
                          </p:cTn>
                        </p:par>
                        <p:par>
                          <p:cTn id="51" fill="hold">
                            <p:stCondLst>
                              <p:cond delay="4950"/>
                            </p:stCondLst>
                            <p:childTnLst>
                              <p:par>
                                <p:cTn id="52" presetID="22" presetClass="entr" presetSubtype="4"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down)">
                                      <p:cBhvr>
                                        <p:cTn id="54" dur="500"/>
                                        <p:tgtEl>
                                          <p:spTgt spid="40"/>
                                        </p:tgtEl>
                                      </p:cBhvr>
                                    </p:animEffect>
                                  </p:childTnLst>
                                </p:cTn>
                              </p:par>
                            </p:childTnLst>
                          </p:cTn>
                        </p:par>
                        <p:par>
                          <p:cTn id="55" fill="hold">
                            <p:stCondLst>
                              <p:cond delay="5450"/>
                            </p:stCondLst>
                            <p:childTnLst>
                              <p:par>
                                <p:cTn id="56" presetID="53" presetClass="entr" presetSubtype="16"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childTnLst>
                                </p:cTn>
                              </p:par>
                            </p:childTnLst>
                          </p:cTn>
                        </p:par>
                        <p:par>
                          <p:cTn id="61" fill="hold">
                            <p:stCondLst>
                              <p:cond delay="5950"/>
                            </p:stCondLst>
                            <p:childTnLst>
                              <p:par>
                                <p:cTn id="62" presetID="22" presetClass="entr" presetSubtype="4" fill="hold"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down)">
                                      <p:cBhvr>
                                        <p:cTn id="64" dur="500"/>
                                        <p:tgtEl>
                                          <p:spTgt spid="48"/>
                                        </p:tgtEl>
                                      </p:cBhvr>
                                    </p:animEffect>
                                  </p:childTnLst>
                                </p:cTn>
                              </p:par>
                            </p:childTnLst>
                          </p:cTn>
                        </p:par>
                        <p:par>
                          <p:cTn id="65" fill="hold">
                            <p:stCondLst>
                              <p:cond delay="6450"/>
                            </p:stCondLst>
                            <p:childTnLst>
                              <p:par>
                                <p:cTn id="66" presetID="53" presetClass="entr" presetSubtype="16"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6950"/>
                            </p:stCondLst>
                            <p:childTnLst>
                              <p:par>
                                <p:cTn id="72" presetID="22" presetClass="entr" presetSubtype="4" fill="hold"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down)">
                                      <p:cBhvr>
                                        <p:cTn id="74" dur="500"/>
                                        <p:tgtEl>
                                          <p:spTgt spid="56"/>
                                        </p:tgtEl>
                                      </p:cBhvr>
                                    </p:animEffect>
                                  </p:childTnLst>
                                </p:cTn>
                              </p:par>
                            </p:childTnLst>
                          </p:cTn>
                        </p:par>
                        <p:par>
                          <p:cTn id="75" fill="hold">
                            <p:stCondLst>
                              <p:cond delay="745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7950"/>
                            </p:stCondLst>
                            <p:childTnLst>
                              <p:par>
                                <p:cTn id="82" presetID="22" presetClass="entr" presetSubtype="4"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down)">
                                      <p:cBhvr>
                                        <p:cTn id="84" dur="500"/>
                                        <p:tgtEl>
                                          <p:spTgt spid="44"/>
                                        </p:tgtEl>
                                      </p:cBhvr>
                                    </p:animEffect>
                                  </p:childTnLst>
                                </p:cTn>
                              </p:par>
                            </p:childTnLst>
                          </p:cTn>
                        </p:par>
                        <p:par>
                          <p:cTn id="85" fill="hold">
                            <p:stCondLst>
                              <p:cond delay="8450"/>
                            </p:stCondLst>
                            <p:childTnLst>
                              <p:par>
                                <p:cTn id="86" presetID="53" presetClass="entr" presetSubtype="16"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500" fill="hold"/>
                                        <p:tgtEl>
                                          <p:spTgt spid="47"/>
                                        </p:tgtEl>
                                        <p:attrNameLst>
                                          <p:attrName>ppt_w</p:attrName>
                                        </p:attrNameLst>
                                      </p:cBhvr>
                                      <p:tavLst>
                                        <p:tav tm="0">
                                          <p:val>
                                            <p:fltVal val="0"/>
                                          </p:val>
                                        </p:tav>
                                        <p:tav tm="100000">
                                          <p:val>
                                            <p:strVal val="#ppt_w"/>
                                          </p:val>
                                        </p:tav>
                                      </p:tavLst>
                                    </p:anim>
                                    <p:anim calcmode="lin" valueType="num">
                                      <p:cBhvr>
                                        <p:cTn id="89" dur="500" fill="hold"/>
                                        <p:tgtEl>
                                          <p:spTgt spid="47"/>
                                        </p:tgtEl>
                                        <p:attrNameLst>
                                          <p:attrName>ppt_h</p:attrName>
                                        </p:attrNameLst>
                                      </p:cBhvr>
                                      <p:tavLst>
                                        <p:tav tm="0">
                                          <p:val>
                                            <p:fltVal val="0"/>
                                          </p:val>
                                        </p:tav>
                                        <p:tav tm="100000">
                                          <p:val>
                                            <p:strVal val="#ppt_h"/>
                                          </p:val>
                                        </p:tav>
                                      </p:tavLst>
                                    </p:anim>
                                    <p:animEffect transition="in" filter="fade">
                                      <p:cBhvr>
                                        <p:cTn id="9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3" grpId="0"/>
      <p:bldP spid="47" grpId="0"/>
      <p:bldP spid="51" grpId="0"/>
      <p:bldP spid="55" grpId="0"/>
      <p:bldP spid="59" grpId="0"/>
      <p:bldP spid="61" grpId="0" bldLvl="0" animBg="1"/>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p:cNvCxnSpPr/>
          <p:nvPr/>
        </p:nvCxnSpPr>
        <p:spPr bwMode="auto">
          <a:xfrm>
            <a:off x="6225308" y="2080627"/>
            <a:ext cx="506903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traight Connector 17"/>
          <p:cNvCxnSpPr/>
          <p:nvPr/>
        </p:nvCxnSpPr>
        <p:spPr bwMode="auto">
          <a:xfrm>
            <a:off x="6225308" y="3214459"/>
            <a:ext cx="506903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18"/>
          <p:cNvCxnSpPr/>
          <p:nvPr/>
        </p:nvCxnSpPr>
        <p:spPr bwMode="auto">
          <a:xfrm>
            <a:off x="6225308" y="4358503"/>
            <a:ext cx="506903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19"/>
          <p:cNvCxnSpPr/>
          <p:nvPr/>
        </p:nvCxnSpPr>
        <p:spPr bwMode="auto">
          <a:xfrm>
            <a:off x="6225308" y="5504033"/>
            <a:ext cx="5069036" cy="0"/>
          </a:xfrm>
          <a:prstGeom prst="line">
            <a:avLst/>
          </a:prstGeom>
          <a:blipFill dpi="0" rotWithShape="0">
            <a:blip r:embed="rId3"/>
            <a:srcRect/>
            <a:tile tx="0" ty="0" sx="100000" sy="100000" flip="none" algn="tl"/>
          </a:blipFill>
          <a:ln w="254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1"/>
          <p:cNvGrpSpPr/>
          <p:nvPr/>
        </p:nvGrpSpPr>
        <p:grpSpPr>
          <a:xfrm>
            <a:off x="5779894" y="1629700"/>
            <a:ext cx="4271098" cy="901864"/>
            <a:chOff x="11725004" y="3429000"/>
            <a:chExt cx="7972696" cy="1681940"/>
          </a:xfrm>
          <a:solidFill>
            <a:srgbClr val="2E603A"/>
          </a:solidFill>
        </p:grpSpPr>
        <p:sp>
          <p:nvSpPr>
            <p:cNvPr id="7" name="Rounded Rectangle 3"/>
            <p:cNvSpPr/>
            <p:nvPr/>
          </p:nvSpPr>
          <p:spPr bwMode="auto">
            <a:xfrm>
              <a:off x="13220700" y="4095750"/>
              <a:ext cx="6477000" cy="342900"/>
            </a:xfrm>
            <a:prstGeom prst="roundRect">
              <a:avLst/>
            </a:prstGeom>
            <a:solidFill>
              <a:srgbClr val="2E603A"/>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8" name="Oval 13"/>
            <p:cNvSpPr/>
            <p:nvPr/>
          </p:nvSpPr>
          <p:spPr bwMode="auto">
            <a:xfrm>
              <a:off x="11725004" y="3429000"/>
              <a:ext cx="1681940" cy="1681940"/>
            </a:xfrm>
            <a:prstGeom prst="ellipse">
              <a:avLst/>
            </a:prstGeom>
            <a:solidFill>
              <a:srgbClr val="2E603A"/>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9" name="Group 4"/>
          <p:cNvGrpSpPr/>
          <p:nvPr/>
        </p:nvGrpSpPr>
        <p:grpSpPr>
          <a:xfrm>
            <a:off x="5779895" y="2763531"/>
            <a:ext cx="3597703" cy="901864"/>
            <a:chOff x="11725004" y="5543550"/>
            <a:chExt cx="6715696" cy="1681940"/>
          </a:xfrm>
          <a:solidFill>
            <a:srgbClr val="2399A5"/>
          </a:solidFill>
        </p:grpSpPr>
        <p:sp>
          <p:nvSpPr>
            <p:cNvPr id="10" name="Rounded Rectangle 20"/>
            <p:cNvSpPr/>
            <p:nvPr/>
          </p:nvSpPr>
          <p:spPr bwMode="auto">
            <a:xfrm>
              <a:off x="13220700" y="6213070"/>
              <a:ext cx="5220000" cy="342900"/>
            </a:xfrm>
            <a:prstGeom prst="roundRect">
              <a:avLst/>
            </a:prstGeom>
            <a:solidFill>
              <a:srgbClr val="ADCD48"/>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11" name="Oval 14"/>
            <p:cNvSpPr/>
            <p:nvPr/>
          </p:nvSpPr>
          <p:spPr bwMode="auto">
            <a:xfrm>
              <a:off x="11725004" y="5543550"/>
              <a:ext cx="1681940" cy="1681940"/>
            </a:xfrm>
            <a:prstGeom prst="ellipse">
              <a:avLst/>
            </a:prstGeom>
            <a:solidFill>
              <a:srgbClr val="ADCD48"/>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12" name="Group 5"/>
          <p:cNvGrpSpPr/>
          <p:nvPr/>
        </p:nvGrpSpPr>
        <p:grpSpPr>
          <a:xfrm>
            <a:off x="5779892" y="3907576"/>
            <a:ext cx="4889850" cy="901864"/>
            <a:chOff x="11725004" y="7677150"/>
            <a:chExt cx="9127696" cy="1681940"/>
          </a:xfrm>
          <a:solidFill>
            <a:srgbClr val="76913B"/>
          </a:solidFill>
        </p:grpSpPr>
        <p:sp>
          <p:nvSpPr>
            <p:cNvPr id="13" name="Rounded Rectangle 21"/>
            <p:cNvSpPr/>
            <p:nvPr/>
          </p:nvSpPr>
          <p:spPr bwMode="auto">
            <a:xfrm>
              <a:off x="13220700" y="8346670"/>
              <a:ext cx="7632000" cy="342900"/>
            </a:xfrm>
            <a:prstGeom prst="roundRect">
              <a:avLst/>
            </a:prstGeom>
            <a:solidFill>
              <a:srgbClr val="2E603A"/>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14" name="Oval 15"/>
            <p:cNvSpPr/>
            <p:nvPr/>
          </p:nvSpPr>
          <p:spPr bwMode="auto">
            <a:xfrm>
              <a:off x="11725004" y="7677150"/>
              <a:ext cx="1681940" cy="1681940"/>
            </a:xfrm>
            <a:prstGeom prst="ellipse">
              <a:avLst/>
            </a:prstGeom>
            <a:solidFill>
              <a:srgbClr val="2E603A"/>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grpSp>
        <p:nvGrpSpPr>
          <p:cNvPr id="15" name="Group 6"/>
          <p:cNvGrpSpPr/>
          <p:nvPr/>
        </p:nvGrpSpPr>
        <p:grpSpPr>
          <a:xfrm>
            <a:off x="5779889" y="5041403"/>
            <a:ext cx="3964134" cy="901864"/>
            <a:chOff x="11725004" y="9791700"/>
            <a:chExt cx="7399696" cy="1681940"/>
          </a:xfrm>
          <a:solidFill>
            <a:srgbClr val="FFBE3F"/>
          </a:solidFill>
        </p:grpSpPr>
        <p:sp>
          <p:nvSpPr>
            <p:cNvPr id="16" name="Rounded Rectangle 22"/>
            <p:cNvSpPr/>
            <p:nvPr/>
          </p:nvSpPr>
          <p:spPr bwMode="auto">
            <a:xfrm>
              <a:off x="13220700" y="10461220"/>
              <a:ext cx="5904000" cy="342900"/>
            </a:xfrm>
            <a:prstGeom prst="roundRect">
              <a:avLst/>
            </a:prstGeom>
            <a:solidFill>
              <a:srgbClr val="ADCD48"/>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17" name="Oval 16"/>
            <p:cNvSpPr/>
            <p:nvPr/>
          </p:nvSpPr>
          <p:spPr bwMode="auto">
            <a:xfrm>
              <a:off x="11725004" y="9791700"/>
              <a:ext cx="1681940" cy="1681940"/>
            </a:xfrm>
            <a:prstGeom prst="ellipse">
              <a:avLst/>
            </a:prstGeom>
            <a:solidFill>
              <a:srgbClr val="ADCD48"/>
            </a:soli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endParaRPr lang="en-US" b="1" dirty="0">
                <a:solidFill>
                  <a:srgbClr val="FF0000"/>
                </a:solidFill>
                <a:latin typeface="Agency FB" panose="020B0503020202020204" pitchFamily="34" charset="0"/>
                <a:ea typeface="微软雅黑" panose="020B0503020204020204" charset="-122"/>
                <a:cs typeface="+mn-ea"/>
                <a:sym typeface="Agency FB" panose="020B0503020202020204" pitchFamily="34" charset="0"/>
              </a:endParaRPr>
            </a:p>
          </p:txBody>
        </p:sp>
      </p:grpSp>
      <p:sp>
        <p:nvSpPr>
          <p:cNvPr id="18" name="Rectangle 6"/>
          <p:cNvSpPr/>
          <p:nvPr/>
        </p:nvSpPr>
        <p:spPr bwMode="auto">
          <a:xfrm>
            <a:off x="5689529" y="1911417"/>
            <a:ext cx="1081770" cy="379282"/>
          </a:xfrm>
          <a:prstGeom prst="rect">
            <a:avLst/>
          </a:prstGeom>
          <a:noFill/>
          <a:ln>
            <a:noFill/>
          </a:ln>
        </p:spPr>
        <p:txBody>
          <a:bodyPr lIns="0" tIns="0" rIns="0" bIns="0" anchor="ctr"/>
          <a:lstStyle/>
          <a:p>
            <a:pPr algn="ctr">
              <a:lnSpc>
                <a:spcPct val="140000"/>
              </a:lnSpc>
            </a:pPr>
            <a:r>
              <a:rPr lang="en-US" sz="21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78%</a:t>
            </a:r>
            <a:endParaRPr lang="en-US" sz="15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19" name="Rectangle 6"/>
          <p:cNvSpPr/>
          <p:nvPr/>
        </p:nvSpPr>
        <p:spPr bwMode="auto">
          <a:xfrm>
            <a:off x="5689529" y="3045249"/>
            <a:ext cx="1081770" cy="379282"/>
          </a:xfrm>
          <a:prstGeom prst="rect">
            <a:avLst/>
          </a:prstGeom>
          <a:no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a:r>
              <a:rPr lang="en-US" b="1"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699%</a:t>
            </a:r>
          </a:p>
        </p:txBody>
      </p:sp>
      <p:sp>
        <p:nvSpPr>
          <p:cNvPr id="20" name="Rectangle 6"/>
          <p:cNvSpPr/>
          <p:nvPr/>
        </p:nvSpPr>
        <p:spPr bwMode="auto">
          <a:xfrm>
            <a:off x="5689529" y="4189293"/>
            <a:ext cx="1081770" cy="379282"/>
          </a:xfrm>
          <a:prstGeom prst="rect">
            <a:avLst/>
          </a:prstGeom>
          <a:noFill/>
          <a:ln>
            <a:noFill/>
          </a:ln>
        </p:spPr>
        <p:txBody>
          <a:bodyPr lIns="0" tIns="0" rIns="0" bIns="0" anchor="ctr"/>
          <a:lstStyle/>
          <a:p>
            <a:pPr algn="ctr">
              <a:lnSpc>
                <a:spcPct val="140000"/>
              </a:lnSpc>
            </a:pPr>
            <a:r>
              <a:rPr lang="en-US" sz="21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98%</a:t>
            </a:r>
            <a:endParaRPr lang="en-US" sz="15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21" name="Rectangle 6"/>
          <p:cNvSpPr/>
          <p:nvPr/>
        </p:nvSpPr>
        <p:spPr bwMode="auto">
          <a:xfrm>
            <a:off x="5689529" y="5323124"/>
            <a:ext cx="1081770" cy="379282"/>
          </a:xfrm>
          <a:prstGeom prst="rect">
            <a:avLst/>
          </a:prstGeom>
          <a:noFill/>
          <a:ln>
            <a:noFill/>
          </a:ln>
        </p:spPr>
        <p:txBody>
          <a:bodyPr lIns="0" tIns="0" rIns="0" bIns="0" anchor="ctr"/>
          <a:lstStyle/>
          <a:p>
            <a:pPr algn="ctr">
              <a:lnSpc>
                <a:spcPct val="140000"/>
              </a:lnSpc>
            </a:pPr>
            <a:r>
              <a:rPr lang="en-US" sz="2100" dirty="0">
                <a:solidFill>
                  <a:schemeClr val="bg1"/>
                </a:solidFill>
                <a:latin typeface="Agency FB" panose="020B0503020202020204" pitchFamily="34" charset="0"/>
                <a:ea typeface="微软雅黑" panose="020B0503020204020204" charset="-122"/>
                <a:cs typeface="+mn-ea"/>
                <a:sym typeface="Agency FB" panose="020B0503020202020204" pitchFamily="34" charset="0"/>
              </a:rPr>
              <a:t>68%</a:t>
            </a:r>
            <a:endParaRPr lang="en-US" sz="1500" dirty="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p:txBody>
      </p:sp>
      <p:pic>
        <p:nvPicPr>
          <p:cNvPr id="30" name="图片 29" descr="04df7070919fb19c073461086e9a26e8"/>
          <p:cNvPicPr>
            <a:picLocks noChangeAspect="1"/>
          </p:cNvPicPr>
          <p:nvPr/>
        </p:nvPicPr>
        <p:blipFill>
          <a:blip r:embed="rId4" cstate="email"/>
          <a:stretch>
            <a:fillRect/>
          </a:stretch>
        </p:blipFill>
        <p:spPr>
          <a:xfrm>
            <a:off x="85725" y="1629410"/>
            <a:ext cx="5694045" cy="5694045"/>
          </a:xfrm>
          <a:prstGeom prst="rect">
            <a:avLst/>
          </a:prstGeom>
        </p:spPr>
      </p:pic>
      <p:sp>
        <p:nvSpPr>
          <p:cNvPr id="31"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xsss"/>
          <p:cNvPicPr>
            <a:picLocks noChangeAspect="1"/>
          </p:cNvPicPr>
          <p:nvPr/>
        </p:nvPicPr>
        <p:blipFill>
          <a:blip r:embed="rId3" cstate="email"/>
          <a:stretch>
            <a:fillRect/>
          </a:stretch>
        </p:blipFill>
        <p:spPr>
          <a:xfrm rot="16200000">
            <a:off x="2614930" y="-2656205"/>
            <a:ext cx="6952615" cy="12232640"/>
          </a:xfrm>
          <a:prstGeom prst="rect">
            <a:avLst/>
          </a:prstGeom>
        </p:spPr>
      </p:pic>
      <p:sp>
        <p:nvSpPr>
          <p:cNvPr id="8" name="文本框 7"/>
          <p:cNvSpPr txBox="1"/>
          <p:nvPr/>
        </p:nvSpPr>
        <p:spPr>
          <a:xfrm>
            <a:off x="984885" y="1887220"/>
            <a:ext cx="8453755" cy="1322070"/>
          </a:xfrm>
          <a:prstGeom prst="rect">
            <a:avLst/>
          </a:prstGeom>
          <a:noFill/>
        </p:spPr>
        <p:txBody>
          <a:bodyPr wrap="square" rtlCol="0">
            <a:spAutoFit/>
          </a:bodyPr>
          <a:lstStyle/>
          <a:p>
            <a:r>
              <a:rPr lang="zh-CN" altLang="en-US" sz="8000" b="1" dirty="0">
                <a:solidFill>
                  <a:srgbClr val="234D39"/>
                </a:solidFill>
                <a:latin typeface="微软雅黑" panose="020B0503020204020204" charset="-122"/>
                <a:ea typeface="微软雅黑" panose="020B0503020204020204" charset="-122"/>
              </a:rPr>
              <a:t>感谢您的观看！</a:t>
            </a:r>
          </a:p>
        </p:txBody>
      </p:sp>
      <p:sp>
        <p:nvSpPr>
          <p:cNvPr id="10" name="矩形 9"/>
          <p:cNvSpPr/>
          <p:nvPr/>
        </p:nvSpPr>
        <p:spPr>
          <a:xfrm>
            <a:off x="-24480" y="3409315"/>
            <a:ext cx="7960360" cy="398780"/>
          </a:xfrm>
          <a:prstGeom prst="rect">
            <a:avLst/>
          </a:prstGeom>
        </p:spPr>
        <p:txBody>
          <a:bodyPr wrap="square">
            <a:spAutoFit/>
          </a:bodyPr>
          <a:lstStyle/>
          <a:p>
            <a:pPr algn="ctr"/>
            <a:r>
              <a:rPr lang="en-US" altLang="zh-CN" sz="2000" dirty="0">
                <a:solidFill>
                  <a:srgbClr val="234D39"/>
                </a:solidFill>
                <a:latin typeface="微软雅黑" panose="020B0503020204020204" charset="-122"/>
                <a:ea typeface="微软雅黑" panose="020B0503020204020204" charset="-122"/>
              </a:rPr>
              <a:t>THANK YOU FOR YOUR WATCHING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99"/>
          <p:cNvPicPr>
            <a:picLocks noChangeAspect="1"/>
          </p:cNvPicPr>
          <p:nvPr/>
        </p:nvPicPr>
        <p:blipFill>
          <a:blip r:embed="rId3" cstate="email"/>
          <a:stretch>
            <a:fillRect/>
          </a:stretch>
        </p:blipFill>
        <p:spPr>
          <a:xfrm rot="16200000">
            <a:off x="2645410" y="-2672715"/>
            <a:ext cx="6901180" cy="12202795"/>
          </a:xfrm>
          <a:prstGeom prst="rect">
            <a:avLst/>
          </a:prstGeom>
        </p:spPr>
      </p:pic>
      <p:grpSp>
        <p:nvGrpSpPr>
          <p:cNvPr id="2" name="组合 1"/>
          <p:cNvGrpSpPr/>
          <p:nvPr/>
        </p:nvGrpSpPr>
        <p:grpSpPr>
          <a:xfrm>
            <a:off x="1543685" y="2294890"/>
            <a:ext cx="5124450" cy="1994535"/>
            <a:chOff x="5610" y="3019"/>
            <a:chExt cx="8070" cy="3141"/>
          </a:xfrm>
        </p:grpSpPr>
        <p:sp>
          <p:nvSpPr>
            <p:cNvPr id="9" name="TextBox 8"/>
            <p:cNvSpPr txBox="1"/>
            <p:nvPr/>
          </p:nvSpPr>
          <p:spPr>
            <a:xfrm>
              <a:off x="8150" y="3019"/>
              <a:ext cx="2991" cy="921"/>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dirty="0">
                  <a:solidFill>
                    <a:srgbClr val="234D39"/>
                  </a:solidFill>
                  <a:effectLst>
                    <a:outerShdw blurRad="38100" dist="25400" dir="5400000" algn="ctr" rotWithShape="0">
                      <a:srgbClr val="6E747A">
                        <a:alpha val="43000"/>
                      </a:srgbClr>
                    </a:outerShdw>
                  </a:effectLst>
                </a:rPr>
                <a:t>PART 01</a:t>
              </a:r>
            </a:p>
          </p:txBody>
        </p:sp>
        <p:sp>
          <p:nvSpPr>
            <p:cNvPr id="10"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234D39"/>
                  </a:solidFill>
                  <a:effectLst>
                    <a:outerShdw blurRad="38100" dist="25400" dir="5400000" algn="ctr" rotWithShape="0">
                      <a:srgbClr val="6E747A">
                        <a:alpha val="43000"/>
                      </a:srgbClr>
                    </a:outerShdw>
                  </a:effectLst>
                </a:rPr>
                <a:t>添加文字内容</a:t>
              </a:r>
            </a:p>
          </p:txBody>
        </p:sp>
        <p:sp>
          <p:nvSpPr>
            <p:cNvPr id="11"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234D39"/>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3" name="图片 2" descr="d8005dd910f37eb36f038174c0ef508d"/>
          <p:cNvPicPr>
            <a:picLocks noChangeAspect="1"/>
          </p:cNvPicPr>
          <p:nvPr/>
        </p:nvPicPr>
        <p:blipFill>
          <a:blip r:embed="rId4" cstate="email"/>
          <a:stretch>
            <a:fillRect/>
          </a:stretch>
        </p:blipFill>
        <p:spPr>
          <a:xfrm>
            <a:off x="7050405" y="2571750"/>
            <a:ext cx="3994150" cy="3665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p:nvPr/>
        </p:nvGrpSpPr>
        <p:grpSpPr>
          <a:xfrm rot="2700000" flipV="1">
            <a:off x="4738319" y="1798612"/>
            <a:ext cx="321494" cy="1652597"/>
            <a:chOff x="2476500" y="2038350"/>
            <a:chExt cx="571500" cy="1828800"/>
          </a:xfrm>
          <a:solidFill>
            <a:srgbClr val="2E603A"/>
          </a:solidFill>
        </p:grpSpPr>
        <p:sp>
          <p:nvSpPr>
            <p:cNvPr id="6" name="Bent Arrow 5"/>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3765">
                <a:defRPr/>
              </a:pPr>
              <a:endParaRPr lang="en-US">
                <a:solidFill>
                  <a:schemeClr val="tx1">
                    <a:lumMod val="50000"/>
                    <a:lumOff val="50000"/>
                  </a:schemeClr>
                </a:solidFill>
                <a:latin typeface="+mn-lt"/>
              </a:endParaRPr>
            </a:p>
          </p:txBody>
        </p:sp>
        <p:sp>
          <p:nvSpPr>
            <p:cNvPr id="7" name="Rectangle 6"/>
            <p:cNvSpPr/>
            <p:nvPr/>
          </p:nvSpPr>
          <p:spPr bwMode="auto">
            <a:xfrm>
              <a:off x="2514600" y="2038350"/>
              <a:ext cx="533400" cy="45719"/>
            </a:xfrm>
            <a:prstGeom prst="rect">
              <a:avLst/>
            </a:prstGeom>
            <a:grpFill/>
            <a:ln w="9525">
              <a:noFill/>
              <a:round/>
            </a:ln>
          </p:spPr>
          <p:txBody>
            <a:bodyPr/>
            <a:lstStyle/>
            <a:p>
              <a:pPr algn="ctr" defTabSz="913765">
                <a:defRPr/>
              </a:pPr>
              <a:endParaRPr lang="en-US">
                <a:solidFill>
                  <a:schemeClr val="tx1">
                    <a:lumMod val="50000"/>
                    <a:lumOff val="50000"/>
                  </a:schemeClr>
                </a:solidFill>
                <a:latin typeface="+mn-lt"/>
              </a:endParaRPr>
            </a:p>
          </p:txBody>
        </p:sp>
      </p:grpSp>
      <p:grpSp>
        <p:nvGrpSpPr>
          <p:cNvPr id="8" name="Group 18"/>
          <p:cNvGrpSpPr/>
          <p:nvPr/>
        </p:nvGrpSpPr>
        <p:grpSpPr>
          <a:xfrm rot="18900000" flipV="1">
            <a:off x="4722949" y="4159584"/>
            <a:ext cx="321451" cy="1652812"/>
            <a:chOff x="2476500" y="2038350"/>
            <a:chExt cx="571500" cy="1828800"/>
          </a:xfrm>
          <a:solidFill>
            <a:srgbClr val="ADCD48"/>
          </a:solidFill>
        </p:grpSpPr>
        <p:sp>
          <p:nvSpPr>
            <p:cNvPr id="9" name="Bent Arrow 8"/>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3765">
                <a:defRPr/>
              </a:pPr>
              <a:endParaRPr lang="en-US">
                <a:solidFill>
                  <a:schemeClr val="tx1">
                    <a:lumMod val="50000"/>
                    <a:lumOff val="50000"/>
                  </a:schemeClr>
                </a:solidFill>
                <a:latin typeface="+mn-lt"/>
              </a:endParaRPr>
            </a:p>
          </p:txBody>
        </p:sp>
        <p:sp>
          <p:nvSpPr>
            <p:cNvPr id="10" name="Rectangle 9"/>
            <p:cNvSpPr/>
            <p:nvPr/>
          </p:nvSpPr>
          <p:spPr bwMode="auto">
            <a:xfrm>
              <a:off x="2514600" y="2038350"/>
              <a:ext cx="533400" cy="45719"/>
            </a:xfrm>
            <a:prstGeom prst="rect">
              <a:avLst/>
            </a:prstGeom>
            <a:grpFill/>
            <a:ln w="9525">
              <a:noFill/>
              <a:round/>
            </a:ln>
          </p:spPr>
          <p:txBody>
            <a:bodyPr/>
            <a:lstStyle/>
            <a:p>
              <a:pPr algn="ctr" defTabSz="913765">
                <a:defRPr/>
              </a:pPr>
              <a:endParaRPr lang="en-US">
                <a:solidFill>
                  <a:schemeClr val="tx1">
                    <a:lumMod val="50000"/>
                    <a:lumOff val="50000"/>
                  </a:schemeClr>
                </a:solidFill>
                <a:latin typeface="+mn-lt"/>
              </a:endParaRPr>
            </a:p>
          </p:txBody>
        </p:sp>
      </p:grpSp>
      <p:grpSp>
        <p:nvGrpSpPr>
          <p:cNvPr id="11" name="Group 21"/>
          <p:cNvGrpSpPr/>
          <p:nvPr/>
        </p:nvGrpSpPr>
        <p:grpSpPr>
          <a:xfrm rot="18900000" flipH="1">
            <a:off x="7092315" y="1789908"/>
            <a:ext cx="321451" cy="1652812"/>
            <a:chOff x="2476500" y="2038350"/>
            <a:chExt cx="571500" cy="1828800"/>
          </a:xfrm>
          <a:solidFill>
            <a:srgbClr val="ADCD48"/>
          </a:solidFill>
        </p:grpSpPr>
        <p:sp>
          <p:nvSpPr>
            <p:cNvPr id="12" name="Bent Arrow 11"/>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3765">
                <a:defRPr/>
              </a:pPr>
              <a:endParaRPr lang="en-US">
                <a:solidFill>
                  <a:schemeClr val="tx1">
                    <a:lumMod val="50000"/>
                    <a:lumOff val="50000"/>
                  </a:schemeClr>
                </a:solidFill>
                <a:latin typeface="+mn-lt"/>
              </a:endParaRPr>
            </a:p>
          </p:txBody>
        </p:sp>
        <p:sp>
          <p:nvSpPr>
            <p:cNvPr id="13" name="Rectangle 12"/>
            <p:cNvSpPr/>
            <p:nvPr/>
          </p:nvSpPr>
          <p:spPr bwMode="auto">
            <a:xfrm>
              <a:off x="2514600" y="2038350"/>
              <a:ext cx="533400" cy="45719"/>
            </a:xfrm>
            <a:prstGeom prst="rect">
              <a:avLst/>
            </a:prstGeom>
            <a:grpFill/>
            <a:ln w="9525">
              <a:noFill/>
              <a:round/>
            </a:ln>
          </p:spPr>
          <p:txBody>
            <a:bodyPr/>
            <a:lstStyle/>
            <a:p>
              <a:pPr algn="ctr" defTabSz="913765">
                <a:defRPr/>
              </a:pPr>
              <a:endParaRPr lang="en-US">
                <a:solidFill>
                  <a:schemeClr val="tx1">
                    <a:lumMod val="50000"/>
                    <a:lumOff val="50000"/>
                  </a:schemeClr>
                </a:solidFill>
                <a:latin typeface="+mn-lt"/>
              </a:endParaRPr>
            </a:p>
          </p:txBody>
        </p:sp>
      </p:grpSp>
      <p:grpSp>
        <p:nvGrpSpPr>
          <p:cNvPr id="14" name="Group 24"/>
          <p:cNvGrpSpPr/>
          <p:nvPr/>
        </p:nvGrpSpPr>
        <p:grpSpPr>
          <a:xfrm rot="2700000" flipH="1">
            <a:off x="7125278" y="4181435"/>
            <a:ext cx="321494" cy="1652597"/>
            <a:chOff x="2476500" y="2038350"/>
            <a:chExt cx="571500" cy="1828800"/>
          </a:xfrm>
          <a:solidFill>
            <a:srgbClr val="2E603A"/>
          </a:solidFill>
        </p:grpSpPr>
        <p:sp>
          <p:nvSpPr>
            <p:cNvPr id="15" name="Bent Arrow 14"/>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a:lstStyle/>
            <a:p>
              <a:pPr algn="ctr" defTabSz="913765">
                <a:defRPr/>
              </a:pPr>
              <a:endParaRPr lang="en-US">
                <a:solidFill>
                  <a:schemeClr val="tx1">
                    <a:lumMod val="50000"/>
                    <a:lumOff val="50000"/>
                  </a:schemeClr>
                </a:solidFill>
                <a:latin typeface="+mn-lt"/>
              </a:endParaRPr>
            </a:p>
          </p:txBody>
        </p:sp>
        <p:sp>
          <p:nvSpPr>
            <p:cNvPr id="16" name="Rectangle 15"/>
            <p:cNvSpPr/>
            <p:nvPr/>
          </p:nvSpPr>
          <p:spPr bwMode="auto">
            <a:xfrm>
              <a:off x="2514600" y="2038350"/>
              <a:ext cx="533400" cy="45719"/>
            </a:xfrm>
            <a:prstGeom prst="rect">
              <a:avLst/>
            </a:prstGeom>
            <a:grpFill/>
            <a:ln w="9525">
              <a:noFill/>
              <a:round/>
            </a:ln>
          </p:spPr>
          <p:txBody>
            <a:bodyPr/>
            <a:lstStyle/>
            <a:p>
              <a:pPr algn="ctr" defTabSz="913765">
                <a:defRPr/>
              </a:pPr>
              <a:endParaRPr lang="en-US">
                <a:solidFill>
                  <a:schemeClr val="tx1">
                    <a:lumMod val="50000"/>
                    <a:lumOff val="50000"/>
                  </a:schemeClr>
                </a:solidFill>
                <a:latin typeface="+mn-lt"/>
              </a:endParaRPr>
            </a:p>
          </p:txBody>
        </p:sp>
      </p:grpSp>
      <p:grpSp>
        <p:nvGrpSpPr>
          <p:cNvPr id="2" name="Group 1"/>
          <p:cNvGrpSpPr/>
          <p:nvPr/>
        </p:nvGrpSpPr>
        <p:grpSpPr bwMode="auto">
          <a:xfrm>
            <a:off x="6494575" y="3068004"/>
            <a:ext cx="1484119" cy="1485900"/>
            <a:chOff x="6455778" y="3074438"/>
            <a:chExt cx="1485674" cy="1485674"/>
          </a:xfrm>
        </p:grpSpPr>
        <p:sp>
          <p:nvSpPr>
            <p:cNvPr id="21" name="Rounded Rectangle 20"/>
            <p:cNvSpPr/>
            <p:nvPr/>
          </p:nvSpPr>
          <p:spPr bwMode="auto">
            <a:xfrm rot="18900000" flipV="1">
              <a:off x="6455778" y="3074438"/>
              <a:ext cx="1485674" cy="1485674"/>
            </a:xfrm>
            <a:prstGeom prst="roundRect">
              <a:avLst>
                <a:gd name="adj" fmla="val 9646"/>
              </a:avLst>
            </a:prstGeom>
            <a:solidFill>
              <a:srgbClr val="2E603A"/>
            </a:solidFill>
            <a:ln w="9525">
              <a:noFill/>
              <a:round/>
            </a:ln>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50000"/>
                    <a:lumOff val="50000"/>
                  </a:schemeClr>
                </a:solidFill>
              </a:endParaRPr>
            </a:p>
          </p:txBody>
        </p:sp>
        <p:grpSp>
          <p:nvGrpSpPr>
            <p:cNvPr id="35" name="Group 34"/>
            <p:cNvGrpSpPr/>
            <p:nvPr/>
          </p:nvGrpSpPr>
          <p:grpSpPr>
            <a:xfrm>
              <a:off x="6880423" y="3544610"/>
              <a:ext cx="613402" cy="593867"/>
              <a:chOff x="2339975" y="3200401"/>
              <a:chExt cx="249238" cy="241301"/>
            </a:xfrm>
            <a:solidFill>
              <a:schemeClr val="bg1"/>
            </a:solidFill>
          </p:grpSpPr>
          <p:sp>
            <p:nvSpPr>
              <p:cNvPr id="3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defTabSz="913765">
                  <a:defRPr/>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3" name="Group 2"/>
          <p:cNvGrpSpPr/>
          <p:nvPr/>
        </p:nvGrpSpPr>
        <p:grpSpPr bwMode="auto">
          <a:xfrm>
            <a:off x="5353307" y="4176714"/>
            <a:ext cx="1485707" cy="1485900"/>
            <a:chOff x="5352721" y="4177495"/>
            <a:chExt cx="1485674" cy="1485674"/>
          </a:xfrm>
        </p:grpSpPr>
        <p:sp>
          <p:nvSpPr>
            <p:cNvPr id="18" name="Rounded Rectangle 17"/>
            <p:cNvSpPr/>
            <p:nvPr/>
          </p:nvSpPr>
          <p:spPr bwMode="auto">
            <a:xfrm rot="18900000" flipV="1">
              <a:off x="5352721" y="4177495"/>
              <a:ext cx="1485674" cy="1485674"/>
            </a:xfrm>
            <a:prstGeom prst="roundRect">
              <a:avLst>
                <a:gd name="adj" fmla="val 9646"/>
              </a:avLst>
            </a:prstGeom>
            <a:solidFill>
              <a:srgbClr val="ADCD48"/>
            </a:solidFill>
            <a:ln w="9525">
              <a:noFill/>
              <a:round/>
            </a:ln>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50000"/>
                    <a:lumOff val="50000"/>
                  </a:schemeClr>
                </a:solidFill>
              </a:endParaRPr>
            </a:p>
          </p:txBody>
        </p:sp>
        <p:sp>
          <p:nvSpPr>
            <p:cNvPr id="75800" name="Shape 719"/>
            <p:cNvSpPr/>
            <p:nvPr/>
          </p:nvSpPr>
          <p:spPr bwMode="auto">
            <a:xfrm>
              <a:off x="5801694" y="4639527"/>
              <a:ext cx="587506" cy="505264"/>
            </a:xfrm>
            <a:custGeom>
              <a:avLst/>
              <a:gdLst>
                <a:gd name="T0" fmla="*/ 293753 w 21332"/>
                <a:gd name="T1" fmla="*/ 252632 h 21446"/>
                <a:gd name="T2" fmla="*/ 293753 w 21332"/>
                <a:gd name="T3" fmla="*/ 252632 h 21446"/>
                <a:gd name="T4" fmla="*/ 293753 w 21332"/>
                <a:gd name="T5" fmla="*/ 252632 h 21446"/>
                <a:gd name="T6" fmla="*/ 293753 w 21332"/>
                <a:gd name="T7" fmla="*/ 252632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tx1">
                    <a:lumMod val="50000"/>
                    <a:lumOff val="50000"/>
                  </a:schemeClr>
                </a:solidFill>
              </a:endParaRPr>
            </a:p>
          </p:txBody>
        </p:sp>
      </p:grpSp>
      <p:grpSp>
        <p:nvGrpSpPr>
          <p:cNvPr id="4" name="Group 3"/>
          <p:cNvGrpSpPr/>
          <p:nvPr/>
        </p:nvGrpSpPr>
        <p:grpSpPr bwMode="auto">
          <a:xfrm>
            <a:off x="4250139" y="3074989"/>
            <a:ext cx="1485707" cy="1485900"/>
            <a:chOff x="4249665" y="3074438"/>
            <a:chExt cx="1485674" cy="1485674"/>
          </a:xfrm>
        </p:grpSpPr>
        <p:sp>
          <p:nvSpPr>
            <p:cNvPr id="24" name="Rounded Rectangle 23"/>
            <p:cNvSpPr/>
            <p:nvPr/>
          </p:nvSpPr>
          <p:spPr bwMode="auto">
            <a:xfrm rot="18900000" flipV="1">
              <a:off x="4249665" y="3074438"/>
              <a:ext cx="1485674" cy="1485674"/>
            </a:xfrm>
            <a:prstGeom prst="roundRect">
              <a:avLst>
                <a:gd name="adj" fmla="val 9646"/>
              </a:avLst>
            </a:prstGeom>
            <a:solidFill>
              <a:srgbClr val="2E603A"/>
            </a:solidFill>
            <a:ln w="9525">
              <a:noFill/>
              <a:round/>
            </a:ln>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50000"/>
                    <a:lumOff val="50000"/>
                  </a:schemeClr>
                </a:solidFill>
              </a:endParaRPr>
            </a:p>
          </p:txBody>
        </p:sp>
        <p:sp>
          <p:nvSpPr>
            <p:cNvPr id="75798" name="Shape 2102"/>
            <p:cNvSpPr/>
            <p:nvPr/>
          </p:nvSpPr>
          <p:spPr bwMode="auto">
            <a:xfrm>
              <a:off x="4622339" y="3522435"/>
              <a:ext cx="720330" cy="576242"/>
            </a:xfrm>
            <a:custGeom>
              <a:avLst/>
              <a:gdLst>
                <a:gd name="T0" fmla="*/ 360165 w 21600"/>
                <a:gd name="T1" fmla="*/ 288121 h 21600"/>
                <a:gd name="T2" fmla="*/ 360165 w 21600"/>
                <a:gd name="T3" fmla="*/ 288121 h 21600"/>
                <a:gd name="T4" fmla="*/ 360165 w 21600"/>
                <a:gd name="T5" fmla="*/ 288121 h 21600"/>
                <a:gd name="T6" fmla="*/ 360165 w 21600"/>
                <a:gd name="T7" fmla="*/ 28812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a:solidFill>
                  <a:schemeClr val="tx1">
                    <a:lumMod val="50000"/>
                    <a:lumOff val="50000"/>
                  </a:schemeClr>
                </a:solidFill>
              </a:endParaRPr>
            </a:p>
          </p:txBody>
        </p:sp>
      </p:grpSp>
      <p:grpSp>
        <p:nvGrpSpPr>
          <p:cNvPr id="17" name="Group 16"/>
          <p:cNvGrpSpPr/>
          <p:nvPr/>
        </p:nvGrpSpPr>
        <p:grpSpPr bwMode="auto">
          <a:xfrm>
            <a:off x="5353307" y="1971676"/>
            <a:ext cx="1485707" cy="1485900"/>
            <a:chOff x="5352721" y="1971381"/>
            <a:chExt cx="1485674" cy="1485674"/>
          </a:xfrm>
        </p:grpSpPr>
        <p:sp>
          <p:nvSpPr>
            <p:cNvPr id="27" name="Rounded Rectangle 26"/>
            <p:cNvSpPr/>
            <p:nvPr/>
          </p:nvSpPr>
          <p:spPr bwMode="auto">
            <a:xfrm rot="18900000" flipV="1">
              <a:off x="5352721" y="1971381"/>
              <a:ext cx="1485674" cy="1485674"/>
            </a:xfrm>
            <a:prstGeom prst="roundRect">
              <a:avLst>
                <a:gd name="adj" fmla="val 9646"/>
              </a:avLst>
            </a:prstGeom>
            <a:solidFill>
              <a:srgbClr val="ADCD48"/>
            </a:solidFill>
            <a:ln w="9525">
              <a:noFill/>
              <a:round/>
            </a:ln>
          </p:spPr>
          <p:txBody>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lumMod val="50000"/>
                    <a:lumOff val="50000"/>
                  </a:schemeClr>
                </a:solidFill>
              </a:endParaRPr>
            </a:p>
          </p:txBody>
        </p:sp>
        <p:sp>
          <p:nvSpPr>
            <p:cNvPr id="75796" name="Freeform 56"/>
            <p:cNvSpPr/>
            <p:nvPr/>
          </p:nvSpPr>
          <p:spPr bwMode="auto">
            <a:xfrm>
              <a:off x="5802898" y="2468253"/>
              <a:ext cx="664971" cy="542729"/>
            </a:xfrm>
            <a:custGeom>
              <a:avLst/>
              <a:gdLst>
                <a:gd name="T0" fmla="*/ 534414 w 382"/>
                <a:gd name="T1" fmla="*/ 234835 h 312"/>
                <a:gd name="T2" fmla="*/ 630156 w 382"/>
                <a:gd name="T3" fmla="*/ 123506 h 312"/>
                <a:gd name="T4" fmla="*/ 414301 w 382"/>
                <a:gd name="T5" fmla="*/ 43488 h 312"/>
                <a:gd name="T6" fmla="*/ 398634 w 382"/>
                <a:gd name="T7" fmla="*/ 33051 h 312"/>
                <a:gd name="T8" fmla="*/ 398634 w 382"/>
                <a:gd name="T9" fmla="*/ 233095 h 312"/>
                <a:gd name="T10" fmla="*/ 313337 w 382"/>
                <a:gd name="T11" fmla="*/ 372256 h 312"/>
                <a:gd name="T12" fmla="*/ 149706 w 382"/>
                <a:gd name="T13" fmla="*/ 328769 h 312"/>
                <a:gd name="T14" fmla="*/ 224558 w 382"/>
                <a:gd name="T15" fmla="*/ 168733 h 312"/>
                <a:gd name="T16" fmla="*/ 330745 w 382"/>
                <a:gd name="T17" fmla="*/ 161775 h 312"/>
                <a:gd name="T18" fmla="*/ 330745 w 382"/>
                <a:gd name="T19" fmla="*/ 6958 h 312"/>
                <a:gd name="T20" fmla="*/ 268077 w 382"/>
                <a:gd name="T21" fmla="*/ 0 h 312"/>
                <a:gd name="T22" fmla="*/ 0 w 382"/>
                <a:gd name="T23" fmla="*/ 271365 h 312"/>
                <a:gd name="T24" fmla="*/ 268077 w 382"/>
                <a:gd name="T25" fmla="*/ 542729 h 312"/>
                <a:gd name="T26" fmla="*/ 536155 w 382"/>
                <a:gd name="T27" fmla="*/ 271365 h 312"/>
                <a:gd name="T28" fmla="*/ 534414 w 382"/>
                <a:gd name="T29" fmla="*/ 234835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sp>
        <p:nvSpPr>
          <p:cNvPr id="2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32478" y="2623930"/>
            <a:ext cx="9541565" cy="2206488"/>
            <a:chOff x="1331843" y="2097156"/>
            <a:chExt cx="9541565" cy="2206488"/>
          </a:xfrm>
          <a:noFill/>
        </p:grpSpPr>
        <p:sp>
          <p:nvSpPr>
            <p:cNvPr id="8" name="椭圆 7"/>
            <p:cNvSpPr/>
            <p:nvPr/>
          </p:nvSpPr>
          <p:spPr>
            <a:xfrm>
              <a:off x="1331843" y="2097157"/>
              <a:ext cx="2206487" cy="2206487"/>
            </a:xfrm>
            <a:prstGeom prst="ellipse">
              <a:avLst/>
            </a:prstGeom>
            <a:solidFill>
              <a:srgbClr val="2E6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endParaRPr>
            </a:p>
          </p:txBody>
        </p:sp>
        <p:sp>
          <p:nvSpPr>
            <p:cNvPr id="9" name="椭圆 8"/>
            <p:cNvSpPr/>
            <p:nvPr/>
          </p:nvSpPr>
          <p:spPr>
            <a:xfrm>
              <a:off x="3776869" y="2097156"/>
              <a:ext cx="2206487" cy="2206487"/>
            </a:xfrm>
            <a:prstGeom prst="ellipse">
              <a:avLst/>
            </a:prstGeom>
            <a:solidFill>
              <a:srgbClr val="2E6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endParaRPr>
            </a:p>
          </p:txBody>
        </p:sp>
        <p:sp>
          <p:nvSpPr>
            <p:cNvPr id="10" name="椭圆 9"/>
            <p:cNvSpPr/>
            <p:nvPr/>
          </p:nvSpPr>
          <p:spPr>
            <a:xfrm>
              <a:off x="6221895" y="2097156"/>
              <a:ext cx="2206487" cy="2206487"/>
            </a:xfrm>
            <a:prstGeom prst="ellipse">
              <a:avLst/>
            </a:prstGeom>
            <a:solidFill>
              <a:srgbClr val="2E6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endParaRPr>
            </a:p>
          </p:txBody>
        </p:sp>
        <p:sp>
          <p:nvSpPr>
            <p:cNvPr id="11" name="椭圆 10"/>
            <p:cNvSpPr/>
            <p:nvPr/>
          </p:nvSpPr>
          <p:spPr>
            <a:xfrm>
              <a:off x="8666921" y="2097156"/>
              <a:ext cx="2206487" cy="2206487"/>
            </a:xfrm>
            <a:prstGeom prst="ellipse">
              <a:avLst/>
            </a:prstGeom>
            <a:solidFill>
              <a:srgbClr val="2E6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a:solidFill>
                  <a:schemeClr val="tx1"/>
                </a:solidFill>
              </a:endParaRPr>
            </a:p>
          </p:txBody>
        </p:sp>
      </p:grpSp>
      <p:grpSp>
        <p:nvGrpSpPr>
          <p:cNvPr id="12" name="组合 11"/>
          <p:cNvGrpSpPr/>
          <p:nvPr/>
        </p:nvGrpSpPr>
        <p:grpSpPr>
          <a:xfrm>
            <a:off x="3314700" y="3384273"/>
            <a:ext cx="5562600" cy="685800"/>
            <a:chOff x="3314700" y="3384273"/>
            <a:chExt cx="5562600" cy="685800"/>
          </a:xfrm>
        </p:grpSpPr>
        <p:sp>
          <p:nvSpPr>
            <p:cNvPr id="13" name="椭圆 12"/>
            <p:cNvSpPr/>
            <p:nvPr/>
          </p:nvSpPr>
          <p:spPr>
            <a:xfrm>
              <a:off x="3314700" y="3384273"/>
              <a:ext cx="685800" cy="685800"/>
            </a:xfrm>
            <a:prstGeom prst="ellipse">
              <a:avLst/>
            </a:prstGeom>
            <a:solidFill>
              <a:srgbClr val="ADC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53100" y="3384273"/>
              <a:ext cx="685800" cy="685800"/>
            </a:xfrm>
            <a:prstGeom prst="ellipse">
              <a:avLst/>
            </a:prstGeom>
            <a:solidFill>
              <a:srgbClr val="ADC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191500" y="3384273"/>
              <a:ext cx="685800" cy="685800"/>
            </a:xfrm>
            <a:prstGeom prst="ellipse">
              <a:avLst/>
            </a:prstGeom>
            <a:solidFill>
              <a:srgbClr val="ADC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形 15" descr="指向右边的反手食指"/>
            <p:cNvPicPr>
              <a:picLocks noChangeAspect="1"/>
            </p:cNvPicPr>
            <p:nvPr/>
          </p:nvPicPr>
          <p:blipFill>
            <a:blip r:embed="rId3" cstate="email"/>
            <a:stretch>
              <a:fillRect/>
            </a:stretch>
          </p:blipFill>
          <p:spPr>
            <a:xfrm flipV="1">
              <a:off x="3418841" y="3493530"/>
              <a:ext cx="467286" cy="467286"/>
            </a:xfrm>
            <a:prstGeom prst="rect">
              <a:avLst/>
            </a:prstGeom>
          </p:spPr>
        </p:pic>
        <p:pic>
          <p:nvPicPr>
            <p:cNvPr id="17" name="图形 16" descr="指向右边的反手食指"/>
            <p:cNvPicPr>
              <a:picLocks noChangeAspect="1"/>
            </p:cNvPicPr>
            <p:nvPr/>
          </p:nvPicPr>
          <p:blipFill>
            <a:blip r:embed="rId3" cstate="email"/>
            <a:stretch>
              <a:fillRect/>
            </a:stretch>
          </p:blipFill>
          <p:spPr>
            <a:xfrm flipV="1">
              <a:off x="8300757" y="3493530"/>
              <a:ext cx="467286" cy="467286"/>
            </a:xfrm>
            <a:prstGeom prst="rect">
              <a:avLst/>
            </a:prstGeom>
          </p:spPr>
        </p:pic>
        <p:pic>
          <p:nvPicPr>
            <p:cNvPr id="18" name="图形 17" descr="指向右边的反手食指"/>
            <p:cNvPicPr>
              <a:picLocks noChangeAspect="1"/>
            </p:cNvPicPr>
            <p:nvPr/>
          </p:nvPicPr>
          <p:blipFill>
            <a:blip r:embed="rId3" cstate="email"/>
            <a:stretch>
              <a:fillRect/>
            </a:stretch>
          </p:blipFill>
          <p:spPr>
            <a:xfrm flipV="1">
              <a:off x="5862357" y="3493530"/>
              <a:ext cx="467286" cy="467286"/>
            </a:xfrm>
            <a:prstGeom prst="rect">
              <a:avLst/>
            </a:prstGeom>
          </p:spPr>
        </p:pic>
      </p:grpSp>
      <p:sp>
        <p:nvSpPr>
          <p:cNvPr id="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6307513" y="719667"/>
          <a:ext cx="5514109"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2" name="图片 1" descr="4d22b5ef93bdf4c8c6d56c33f33499e4"/>
          <p:cNvPicPr>
            <a:picLocks noChangeAspect="1"/>
          </p:cNvPicPr>
          <p:nvPr/>
        </p:nvPicPr>
        <p:blipFill>
          <a:blip r:embed="rId4" cstate="email"/>
          <a:stretch>
            <a:fillRect/>
          </a:stretch>
        </p:blipFill>
        <p:spPr>
          <a:xfrm>
            <a:off x="853440" y="1224915"/>
            <a:ext cx="4912995" cy="4912995"/>
          </a:xfrm>
          <a:prstGeom prst="rect">
            <a:avLst/>
          </a:prstGeom>
        </p:spPr>
      </p:pic>
      <p:sp>
        <p:nvSpPr>
          <p:cNvPr id="3"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512365" y="2009180"/>
            <a:ext cx="3167270" cy="3693582"/>
            <a:chOff x="3956050" y="933450"/>
            <a:chExt cx="4279900" cy="4991100"/>
          </a:xfrm>
        </p:grpSpPr>
        <p:sp>
          <p:nvSpPr>
            <p:cNvPr id="8" name="Oval 5"/>
            <p:cNvSpPr>
              <a:spLocks noChangeArrowheads="1"/>
            </p:cNvSpPr>
            <p:nvPr/>
          </p:nvSpPr>
          <p:spPr bwMode="auto">
            <a:xfrm>
              <a:off x="4917017" y="2228850"/>
              <a:ext cx="2396789" cy="2379133"/>
            </a:xfrm>
            <a:prstGeom prst="ellipse">
              <a:avLst/>
            </a:prstGeom>
            <a:noFill/>
            <a:ln w="19050" cap="rnd">
              <a:solidFill>
                <a:srgbClr val="2E603A"/>
              </a:solidFill>
              <a:prstDash val="solid"/>
              <a:rou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400" dirty="0">
                  <a:latin typeface="+mn-ea"/>
                  <a:ea typeface="+mn-ea"/>
                  <a:cs typeface="+mn-ea"/>
                </a:rPr>
                <a:t>点击此处</a:t>
              </a:r>
              <a:endParaRPr lang="en-US" altLang="zh-CN" sz="2400" dirty="0">
                <a:latin typeface="+mn-ea"/>
                <a:ea typeface="+mn-ea"/>
                <a:cs typeface="+mn-ea"/>
              </a:endParaRPr>
            </a:p>
            <a:p>
              <a:pPr algn="ctr" eaLnBrk="1" hangingPunct="1"/>
              <a:r>
                <a:rPr lang="zh-CN" altLang="en-US" sz="2400" dirty="0">
                  <a:latin typeface="+mn-ea"/>
                  <a:ea typeface="+mn-ea"/>
                  <a:cs typeface="+mn-ea"/>
                </a:rPr>
                <a:t>更改文字</a:t>
              </a:r>
              <a:endParaRPr lang="zh-CN" altLang="zh-CN" sz="2400" dirty="0">
                <a:latin typeface="+mn-ea"/>
                <a:ea typeface="+mn-ea"/>
                <a:cs typeface="+mn-ea"/>
              </a:endParaRPr>
            </a:p>
          </p:txBody>
        </p:sp>
        <p:grpSp>
          <p:nvGrpSpPr>
            <p:cNvPr id="9" name="组合 8"/>
            <p:cNvGrpSpPr/>
            <p:nvPr/>
          </p:nvGrpSpPr>
          <p:grpSpPr>
            <a:xfrm>
              <a:off x="3956050" y="933450"/>
              <a:ext cx="4279900" cy="4991100"/>
              <a:chOff x="3178373" y="807368"/>
              <a:chExt cx="3209925" cy="3743325"/>
            </a:xfrm>
          </p:grpSpPr>
          <p:grpSp>
            <p:nvGrpSpPr>
              <p:cNvPr id="10" name="组合 9"/>
              <p:cNvGrpSpPr/>
              <p:nvPr/>
            </p:nvGrpSpPr>
            <p:grpSpPr>
              <a:xfrm>
                <a:off x="3178373" y="807368"/>
                <a:ext cx="3209925" cy="3743325"/>
                <a:chOff x="3178373" y="807368"/>
                <a:chExt cx="3209925" cy="3743325"/>
              </a:xfrm>
            </p:grpSpPr>
            <p:grpSp>
              <p:nvGrpSpPr>
                <p:cNvPr id="12" name="Group 6"/>
                <p:cNvGrpSpPr/>
                <p:nvPr/>
              </p:nvGrpSpPr>
              <p:grpSpPr bwMode="auto">
                <a:xfrm rot="5400000">
                  <a:off x="2911673" y="1074068"/>
                  <a:ext cx="3743325" cy="3209925"/>
                  <a:chOff x="0" y="0"/>
                  <a:chExt cx="3140" cy="2691"/>
                </a:xfrm>
              </p:grpSpPr>
              <p:sp>
                <p:nvSpPr>
                  <p:cNvPr id="14" name="未知"/>
                  <p:cNvSpPr/>
                  <p:nvPr/>
                </p:nvSpPr>
                <p:spPr bwMode="auto">
                  <a:xfrm>
                    <a:off x="0" y="896"/>
                    <a:ext cx="2848" cy="1795"/>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8"/>
                      <a:gd name="T181" fmla="*/ 0 h 1795"/>
                      <a:gd name="T182" fmla="*/ 2848 w 2848"/>
                      <a:gd name="T183" fmla="*/ 1795 h 1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1" y="994"/>
                        </a:lnTo>
                        <a:lnTo>
                          <a:pt x="2711" y="999"/>
                        </a:lnTo>
                        <a:lnTo>
                          <a:pt x="2702" y="1002"/>
                        </a:lnTo>
                        <a:lnTo>
                          <a:pt x="2691" y="1003"/>
                        </a:lnTo>
                        <a:lnTo>
                          <a:pt x="2681" y="1002"/>
                        </a:lnTo>
                        <a:lnTo>
                          <a:pt x="2671" y="999"/>
                        </a:lnTo>
                        <a:lnTo>
                          <a:pt x="2662" y="994"/>
                        </a:lnTo>
                        <a:lnTo>
                          <a:pt x="2653" y="987"/>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2E603A"/>
                  </a:solidFill>
                  <a:ln>
                    <a:noFill/>
                  </a:ln>
                  <a:extLst>
                    <a:ext uri="{91240B29-F687-4F45-9708-019B960494DF}">
                      <a14:hiddenLine xmlns:a14="http://schemas.microsoft.com/office/drawing/2010/main" w="9525">
                        <a:solidFill>
                          <a:srgbClr val="000000"/>
                        </a:solidFill>
                        <a:round/>
                      </a14:hiddenLine>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endParaRPr>
                  </a:p>
                </p:txBody>
              </p:sp>
              <p:sp>
                <p:nvSpPr>
                  <p:cNvPr id="15" name="未知"/>
                  <p:cNvSpPr/>
                  <p:nvPr/>
                </p:nvSpPr>
                <p:spPr bwMode="auto">
                  <a:xfrm>
                    <a:off x="291" y="0"/>
                    <a:ext cx="2849" cy="1794"/>
                  </a:xfrm>
                  <a:custGeom>
                    <a:avLst/>
                    <a:gdLst>
                      <a:gd name="T0" fmla="*/ 2623 w 2849"/>
                      <a:gd name="T1" fmla="*/ 1311 h 1794"/>
                      <a:gd name="T2" fmla="*/ 2618 w 2849"/>
                      <a:gd name="T3" fmla="*/ 1208 h 1794"/>
                      <a:gd name="T4" fmla="*/ 2603 w 2849"/>
                      <a:gd name="T5" fmla="*/ 1106 h 1794"/>
                      <a:gd name="T6" fmla="*/ 2582 w 2849"/>
                      <a:gd name="T7" fmla="*/ 1008 h 1794"/>
                      <a:gd name="T8" fmla="*/ 2554 w 2849"/>
                      <a:gd name="T9" fmla="*/ 914 h 1794"/>
                      <a:gd name="T10" fmla="*/ 2518 w 2849"/>
                      <a:gd name="T11" fmla="*/ 822 h 1794"/>
                      <a:gd name="T12" fmla="*/ 2477 w 2849"/>
                      <a:gd name="T13" fmla="*/ 732 h 1794"/>
                      <a:gd name="T14" fmla="*/ 2430 w 2849"/>
                      <a:gd name="T15" fmla="*/ 647 h 1794"/>
                      <a:gd name="T16" fmla="*/ 2377 w 2849"/>
                      <a:gd name="T17" fmla="*/ 567 h 1794"/>
                      <a:gd name="T18" fmla="*/ 2318 w 2849"/>
                      <a:gd name="T19" fmla="*/ 489 h 1794"/>
                      <a:gd name="T20" fmla="*/ 2253 w 2849"/>
                      <a:gd name="T21" fmla="*/ 417 h 1794"/>
                      <a:gd name="T22" fmla="*/ 2183 w 2849"/>
                      <a:gd name="T23" fmla="*/ 350 h 1794"/>
                      <a:gd name="T24" fmla="*/ 2110 w 2849"/>
                      <a:gd name="T25" fmla="*/ 287 h 1794"/>
                      <a:gd name="T26" fmla="*/ 2031 w 2849"/>
                      <a:gd name="T27" fmla="*/ 229 h 1794"/>
                      <a:gd name="T28" fmla="*/ 1948 w 2849"/>
                      <a:gd name="T29" fmla="*/ 178 h 1794"/>
                      <a:gd name="T30" fmla="*/ 1862 w 2849"/>
                      <a:gd name="T31" fmla="*/ 132 h 1794"/>
                      <a:gd name="T32" fmla="*/ 1772 w 2849"/>
                      <a:gd name="T33" fmla="*/ 93 h 1794"/>
                      <a:gd name="T34" fmla="*/ 1679 w 2849"/>
                      <a:gd name="T35" fmla="*/ 60 h 1794"/>
                      <a:gd name="T36" fmla="*/ 1583 w 2849"/>
                      <a:gd name="T37" fmla="*/ 34 h 1794"/>
                      <a:gd name="T38" fmla="*/ 1484 w 2849"/>
                      <a:gd name="T39" fmla="*/ 15 h 1794"/>
                      <a:gd name="T40" fmla="*/ 1382 w 2849"/>
                      <a:gd name="T41" fmla="*/ 4 h 1794"/>
                      <a:gd name="T42" fmla="*/ 1278 w 2849"/>
                      <a:gd name="T43" fmla="*/ 0 h 1794"/>
                      <a:gd name="T44" fmla="*/ 1167 w 2849"/>
                      <a:gd name="T45" fmla="*/ 4 h 1794"/>
                      <a:gd name="T46" fmla="*/ 1007 w 2849"/>
                      <a:gd name="T47" fmla="*/ 27 h 1794"/>
                      <a:gd name="T48" fmla="*/ 852 w 2849"/>
                      <a:gd name="T49" fmla="*/ 68 h 1794"/>
                      <a:gd name="T50" fmla="*/ 704 w 2849"/>
                      <a:gd name="T51" fmla="*/ 128 h 1794"/>
                      <a:gd name="T52" fmla="*/ 568 w 2849"/>
                      <a:gd name="T53" fmla="*/ 203 h 1794"/>
                      <a:gd name="T54" fmla="*/ 440 w 2849"/>
                      <a:gd name="T55" fmla="*/ 293 h 1794"/>
                      <a:gd name="T56" fmla="*/ 324 w 2849"/>
                      <a:gd name="T57" fmla="*/ 397 h 1794"/>
                      <a:gd name="T58" fmla="*/ 222 w 2849"/>
                      <a:gd name="T59" fmla="*/ 514 h 1794"/>
                      <a:gd name="T60" fmla="*/ 132 w 2849"/>
                      <a:gd name="T61" fmla="*/ 641 h 1794"/>
                      <a:gd name="T62" fmla="*/ 57 w 2849"/>
                      <a:gd name="T63" fmla="*/ 779 h 1794"/>
                      <a:gd name="T64" fmla="*/ 0 w 2849"/>
                      <a:gd name="T65" fmla="*/ 927 h 1794"/>
                      <a:gd name="T66" fmla="*/ 128 w 2849"/>
                      <a:gd name="T67" fmla="*/ 801 h 1794"/>
                      <a:gd name="T68" fmla="*/ 158 w 2849"/>
                      <a:gd name="T69" fmla="*/ 791 h 1794"/>
                      <a:gd name="T70" fmla="*/ 178 w 2849"/>
                      <a:gd name="T71" fmla="*/ 795 h 1794"/>
                      <a:gd name="T72" fmla="*/ 433 w 2849"/>
                      <a:gd name="T73" fmla="*/ 1045 h 1794"/>
                      <a:gd name="T74" fmla="*/ 459 w 2849"/>
                      <a:gd name="T75" fmla="*/ 981 h 1794"/>
                      <a:gd name="T76" fmla="*/ 506 w 2849"/>
                      <a:gd name="T77" fmla="*/ 890 h 1794"/>
                      <a:gd name="T78" fmla="*/ 563 w 2849"/>
                      <a:gd name="T79" fmla="*/ 805 h 1794"/>
                      <a:gd name="T80" fmla="*/ 628 w 2849"/>
                      <a:gd name="T81" fmla="*/ 727 h 1794"/>
                      <a:gd name="T82" fmla="*/ 702 w 2849"/>
                      <a:gd name="T83" fmla="*/ 658 h 1794"/>
                      <a:gd name="T84" fmla="*/ 784 w 2849"/>
                      <a:gd name="T85" fmla="*/ 596 h 1794"/>
                      <a:gd name="T86" fmla="*/ 872 w 2849"/>
                      <a:gd name="T87" fmla="*/ 546 h 1794"/>
                      <a:gd name="T88" fmla="*/ 967 w 2849"/>
                      <a:gd name="T89" fmla="*/ 504 h 1794"/>
                      <a:gd name="T90" fmla="*/ 1066 w 2849"/>
                      <a:gd name="T91" fmla="*/ 473 h 1794"/>
                      <a:gd name="T92" fmla="*/ 1171 w 2849"/>
                      <a:gd name="T93" fmla="*/ 455 h 1794"/>
                      <a:gd name="T94" fmla="*/ 1278 w 2849"/>
                      <a:gd name="T95" fmla="*/ 448 h 1794"/>
                      <a:gd name="T96" fmla="*/ 1371 w 2849"/>
                      <a:gd name="T97" fmla="*/ 452 h 1794"/>
                      <a:gd name="T98" fmla="*/ 1503 w 2849"/>
                      <a:gd name="T99" fmla="*/ 476 h 1794"/>
                      <a:gd name="T100" fmla="*/ 1628 w 2849"/>
                      <a:gd name="T101" fmla="*/ 518 h 1794"/>
                      <a:gd name="T102" fmla="*/ 1744 w 2849"/>
                      <a:gd name="T103" fmla="*/ 577 h 1794"/>
                      <a:gd name="T104" fmla="*/ 1850 w 2849"/>
                      <a:gd name="T105" fmla="*/ 653 h 1794"/>
                      <a:gd name="T106" fmla="*/ 1943 w 2849"/>
                      <a:gd name="T107" fmla="*/ 742 h 1794"/>
                      <a:gd name="T108" fmla="*/ 2022 w 2849"/>
                      <a:gd name="T109" fmla="*/ 843 h 1794"/>
                      <a:gd name="T110" fmla="*/ 2087 w 2849"/>
                      <a:gd name="T111" fmla="*/ 956 h 1794"/>
                      <a:gd name="T112" fmla="*/ 2136 w 2849"/>
                      <a:gd name="T113" fmla="*/ 1078 h 1794"/>
                      <a:gd name="T114" fmla="*/ 2165 w 2849"/>
                      <a:gd name="T115" fmla="*/ 1208 h 1794"/>
                      <a:gd name="T116" fmla="*/ 2176 w 2849"/>
                      <a:gd name="T117" fmla="*/ 1345 h 1794"/>
                      <a:gd name="T118" fmla="*/ 2849 w 2849"/>
                      <a:gd name="T119" fmla="*/ 1345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ADCD48"/>
                  </a:solidFill>
                  <a:ln>
                    <a:noFill/>
                  </a:ln>
                  <a:extLst>
                    <a:ext uri="{91240B29-F687-4F45-9708-019B960494DF}">
                      <a14:hiddenLine xmlns:a14="http://schemas.microsoft.com/office/drawing/2010/main" w="9525">
                        <a:solidFill>
                          <a:srgbClr val="000000"/>
                        </a:solidFill>
                        <a:round/>
                      </a14:hiddenLine>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endParaRPr>
                  </a:p>
                </p:txBody>
              </p:sp>
            </p:grpSp>
            <p:sp>
              <p:nvSpPr>
                <p:cNvPr id="13" name="WordArt 10"/>
                <p:cNvSpPr>
                  <a:spLocks noChangeArrowheads="1" noChangeShapeType="1"/>
                </p:cNvSpPr>
                <p:nvPr/>
              </p:nvSpPr>
              <p:spPr bwMode="auto">
                <a:xfrm rot="16200000">
                  <a:off x="3348236" y="1670968"/>
                  <a:ext cx="2130425" cy="19843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numCol="1" fromWordArt="1">
                  <a:prstTxWarp prst="textArchUp">
                    <a:avLst>
                      <a:gd name="adj" fmla="val 1227598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65" kern="10" dirty="0">
                      <a:solidFill>
                        <a:srgbClr val="FFFFFF"/>
                      </a:solidFill>
                      <a:latin typeface="+mn-ea"/>
                      <a:cs typeface="+mn-ea"/>
                    </a:rPr>
                    <a:t>点击此处更改标题文本</a:t>
                  </a:r>
                </a:p>
              </p:txBody>
            </p:sp>
          </p:grpSp>
          <p:sp>
            <p:nvSpPr>
              <p:cNvPr id="11" name="WordArt 9"/>
              <p:cNvSpPr>
                <a:spLocks noChangeArrowheads="1" noChangeShapeType="1"/>
              </p:cNvSpPr>
              <p:nvPr/>
            </p:nvSpPr>
            <p:spPr bwMode="auto">
              <a:xfrm rot="5400000">
                <a:off x="3760986" y="1553492"/>
                <a:ext cx="2414588" cy="228441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numCol="1" fromWordArt="1">
                <a:prstTxWarp prst="textArchUp">
                  <a:avLst>
                    <a:gd name="adj" fmla="val 13041412"/>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65" kern="10" dirty="0">
                    <a:solidFill>
                      <a:srgbClr val="FFFFFF"/>
                    </a:solidFill>
                    <a:latin typeface="+mn-ea"/>
                    <a:cs typeface="+mn-ea"/>
                  </a:rPr>
                  <a:t>点击此处更改标题文本</a:t>
                </a:r>
              </a:p>
            </p:txBody>
          </p:sp>
        </p:grpSp>
      </p:grpSp>
      <p:sp>
        <p:nvSpPr>
          <p:cNvPr id="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99"/>
          <p:cNvPicPr>
            <a:picLocks noChangeAspect="1"/>
          </p:cNvPicPr>
          <p:nvPr/>
        </p:nvPicPr>
        <p:blipFill>
          <a:blip r:embed="rId3" cstate="email"/>
          <a:stretch>
            <a:fillRect/>
          </a:stretch>
        </p:blipFill>
        <p:spPr>
          <a:xfrm rot="16200000">
            <a:off x="2645410" y="-2672715"/>
            <a:ext cx="6901180" cy="12202795"/>
          </a:xfrm>
          <a:prstGeom prst="rect">
            <a:avLst/>
          </a:prstGeom>
        </p:spPr>
      </p:pic>
      <p:grpSp>
        <p:nvGrpSpPr>
          <p:cNvPr id="2" name="组合 1"/>
          <p:cNvGrpSpPr/>
          <p:nvPr/>
        </p:nvGrpSpPr>
        <p:grpSpPr>
          <a:xfrm>
            <a:off x="1543685" y="2294890"/>
            <a:ext cx="5125085" cy="1994535"/>
            <a:chOff x="5610" y="3019"/>
            <a:chExt cx="8071" cy="3141"/>
          </a:xfrm>
        </p:grpSpPr>
        <p:sp>
          <p:nvSpPr>
            <p:cNvPr id="9" name="TextBox 8"/>
            <p:cNvSpPr txBox="1"/>
            <p:nvPr/>
          </p:nvSpPr>
          <p:spPr>
            <a:xfrm>
              <a:off x="8372" y="3019"/>
              <a:ext cx="2549" cy="919"/>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dirty="0">
                  <a:solidFill>
                    <a:srgbClr val="234D39"/>
                  </a:solidFill>
                  <a:effectLst>
                    <a:outerShdw blurRad="38100" dist="25400" dir="5400000" algn="ctr" rotWithShape="0">
                      <a:srgbClr val="6E747A">
                        <a:alpha val="43000"/>
                      </a:srgbClr>
                    </a:outerShdw>
                  </a:effectLst>
                </a:rPr>
                <a:t>PART 02</a:t>
              </a:r>
            </a:p>
          </p:txBody>
        </p:sp>
        <p:sp>
          <p:nvSpPr>
            <p:cNvPr id="10"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234D39"/>
                  </a:solidFill>
                  <a:effectLst>
                    <a:outerShdw blurRad="38100" dist="25400" dir="5400000" algn="ctr" rotWithShape="0">
                      <a:srgbClr val="6E747A">
                        <a:alpha val="43000"/>
                      </a:srgbClr>
                    </a:outerShdw>
                  </a:effectLst>
                </a:rPr>
                <a:t>添加文字内容</a:t>
              </a:r>
            </a:p>
          </p:txBody>
        </p:sp>
        <p:sp>
          <p:nvSpPr>
            <p:cNvPr id="11"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234D39"/>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3" name="图片 2" descr="d8005dd910f37eb36f038174c0ef508d"/>
          <p:cNvPicPr>
            <a:picLocks noChangeAspect="1"/>
          </p:cNvPicPr>
          <p:nvPr/>
        </p:nvPicPr>
        <p:blipFill>
          <a:blip r:embed="rId4" cstate="email"/>
          <a:stretch>
            <a:fillRect/>
          </a:stretch>
        </p:blipFill>
        <p:spPr>
          <a:xfrm>
            <a:off x="7050405" y="2571750"/>
            <a:ext cx="3994150" cy="3665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p:cNvSpPr/>
          <p:nvPr/>
        </p:nvSpPr>
        <p:spPr bwMode="auto">
          <a:xfrm>
            <a:off x="1813643" y="2672636"/>
            <a:ext cx="1791261" cy="1202531"/>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endParaRPr>
          </a:p>
        </p:txBody>
      </p:sp>
      <p:sp>
        <p:nvSpPr>
          <p:cNvPr id="21510" name="AutoShape 6"/>
          <p:cNvSpPr/>
          <p:nvPr/>
        </p:nvSpPr>
        <p:spPr bwMode="auto">
          <a:xfrm>
            <a:off x="1384280" y="2830591"/>
            <a:ext cx="851582" cy="873125"/>
          </a:xfrm>
          <a:custGeom>
            <a:avLst/>
            <a:gdLst>
              <a:gd name="T0" fmla="*/ 851650 w 19679"/>
              <a:gd name="T1" fmla="*/ 958357 h 19679"/>
              <a:gd name="T2" fmla="*/ 851650 w 19679"/>
              <a:gd name="T3" fmla="*/ 958357 h 19679"/>
              <a:gd name="T4" fmla="*/ 851650 w 19679"/>
              <a:gd name="T5" fmla="*/ 958357 h 19679"/>
              <a:gd name="T6" fmla="*/ 851650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2E603A"/>
          </a:solidFill>
          <a:ln>
            <a:noFill/>
          </a:ln>
          <a:effectLst/>
        </p:spPr>
        <p:txBody>
          <a:bodyPr lIns="22854" tIns="22854" rIns="22854" bIns="22854"/>
          <a:lstStyle/>
          <a:p>
            <a:endParaRPr lang="zh-CN" altLang="en-US">
              <a:solidFill>
                <a:schemeClr val="tx1">
                  <a:lumMod val="50000"/>
                  <a:lumOff val="50000"/>
                </a:schemeClr>
              </a:solidFill>
            </a:endParaRPr>
          </a:p>
        </p:txBody>
      </p:sp>
      <p:sp>
        <p:nvSpPr>
          <p:cNvPr id="21511" name="AutoShape 7"/>
          <p:cNvSpPr/>
          <p:nvPr/>
        </p:nvSpPr>
        <p:spPr bwMode="auto">
          <a:xfrm>
            <a:off x="4216012" y="2672636"/>
            <a:ext cx="1792848" cy="1202531"/>
          </a:xfrm>
          <a:custGeom>
            <a:avLst/>
            <a:gdLst>
              <a:gd name="T0" fmla="*/ 1793081 w 21600"/>
              <a:gd name="T1" fmla="*/ 1202532 h 21600"/>
              <a:gd name="T2" fmla="*/ 1793081 w 21600"/>
              <a:gd name="T3" fmla="*/ 1202532 h 21600"/>
              <a:gd name="T4" fmla="*/ 1793081 w 21600"/>
              <a:gd name="T5" fmla="*/ 1202532 h 21600"/>
              <a:gd name="T6" fmla="*/ 1793081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endParaRPr>
          </a:p>
        </p:txBody>
      </p:sp>
      <p:sp>
        <p:nvSpPr>
          <p:cNvPr id="21512" name="AutoShape 8"/>
          <p:cNvSpPr/>
          <p:nvPr/>
        </p:nvSpPr>
        <p:spPr bwMode="auto">
          <a:xfrm>
            <a:off x="3788235" y="2830591"/>
            <a:ext cx="849996" cy="873125"/>
          </a:xfrm>
          <a:custGeom>
            <a:avLst/>
            <a:gdLst>
              <a:gd name="T0" fmla="*/ 850063 w 19679"/>
              <a:gd name="T1" fmla="*/ 958357 h 19679"/>
              <a:gd name="T2" fmla="*/ 850063 w 19679"/>
              <a:gd name="T3" fmla="*/ 958357 h 19679"/>
              <a:gd name="T4" fmla="*/ 850063 w 19679"/>
              <a:gd name="T5" fmla="*/ 958357 h 19679"/>
              <a:gd name="T6" fmla="*/ 850063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ADCD48"/>
          </a:solidFill>
          <a:ln>
            <a:noFill/>
          </a:ln>
          <a:effectLst/>
        </p:spPr>
        <p:txBody>
          <a:bodyPr lIns="22854" tIns="22854" rIns="22854" bIns="22854"/>
          <a:lstStyle/>
          <a:p>
            <a:endParaRPr lang="zh-CN" altLang="en-US">
              <a:solidFill>
                <a:schemeClr val="tx1">
                  <a:lumMod val="50000"/>
                  <a:lumOff val="50000"/>
                </a:schemeClr>
              </a:solidFill>
            </a:endParaRPr>
          </a:p>
        </p:txBody>
      </p:sp>
      <p:sp>
        <p:nvSpPr>
          <p:cNvPr id="21513" name="AutoShape 9"/>
          <p:cNvSpPr/>
          <p:nvPr/>
        </p:nvSpPr>
        <p:spPr bwMode="auto">
          <a:xfrm>
            <a:off x="8999320" y="2672636"/>
            <a:ext cx="1791261" cy="1202531"/>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endParaRPr>
          </a:p>
        </p:txBody>
      </p:sp>
      <p:sp>
        <p:nvSpPr>
          <p:cNvPr id="21514" name="AutoShape 10"/>
          <p:cNvSpPr/>
          <p:nvPr/>
        </p:nvSpPr>
        <p:spPr bwMode="auto">
          <a:xfrm>
            <a:off x="8572338" y="2830591"/>
            <a:ext cx="848408" cy="873125"/>
          </a:xfrm>
          <a:custGeom>
            <a:avLst/>
            <a:gdLst>
              <a:gd name="T0" fmla="*/ 848476 w 19679"/>
              <a:gd name="T1" fmla="*/ 958357 h 19679"/>
              <a:gd name="T2" fmla="*/ 848476 w 19679"/>
              <a:gd name="T3" fmla="*/ 958357 h 19679"/>
              <a:gd name="T4" fmla="*/ 848476 w 19679"/>
              <a:gd name="T5" fmla="*/ 958357 h 19679"/>
              <a:gd name="T6" fmla="*/ 848476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ADCD48"/>
          </a:solidFill>
          <a:ln>
            <a:noFill/>
          </a:ln>
          <a:effectLst/>
        </p:spPr>
        <p:txBody>
          <a:bodyPr lIns="22854" tIns="22854" rIns="22854" bIns="22854"/>
          <a:lstStyle/>
          <a:p>
            <a:endParaRPr lang="zh-CN" altLang="en-US">
              <a:solidFill>
                <a:schemeClr val="tx1">
                  <a:lumMod val="50000"/>
                  <a:lumOff val="50000"/>
                </a:schemeClr>
              </a:solidFill>
            </a:endParaRPr>
          </a:p>
        </p:txBody>
      </p:sp>
      <p:sp>
        <p:nvSpPr>
          <p:cNvPr id="21515" name="AutoShape 11"/>
          <p:cNvSpPr/>
          <p:nvPr/>
        </p:nvSpPr>
        <p:spPr bwMode="auto">
          <a:xfrm>
            <a:off x="6600124" y="2672636"/>
            <a:ext cx="1789674" cy="1202531"/>
          </a:xfrm>
          <a:custGeom>
            <a:avLst/>
            <a:gdLst>
              <a:gd name="T0" fmla="*/ 1789906 w 21600"/>
              <a:gd name="T1" fmla="*/ 1202532 h 21600"/>
              <a:gd name="T2" fmla="*/ 1789906 w 21600"/>
              <a:gd name="T3" fmla="*/ 1202532 h 21600"/>
              <a:gd name="T4" fmla="*/ 1789906 w 21600"/>
              <a:gd name="T5" fmla="*/ 1202532 h 21600"/>
              <a:gd name="T6" fmla="*/ 1789906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sz="1300">
              <a:solidFill>
                <a:schemeClr val="tx1">
                  <a:lumMod val="50000"/>
                  <a:lumOff val="50000"/>
                </a:schemeClr>
              </a:solidFill>
            </a:endParaRPr>
          </a:p>
        </p:txBody>
      </p:sp>
      <p:sp>
        <p:nvSpPr>
          <p:cNvPr id="21516" name="AutoShape 12"/>
          <p:cNvSpPr/>
          <p:nvPr/>
        </p:nvSpPr>
        <p:spPr bwMode="auto">
          <a:xfrm>
            <a:off x="6167588" y="2830591"/>
            <a:ext cx="851584" cy="873125"/>
          </a:xfrm>
          <a:custGeom>
            <a:avLst/>
            <a:gdLst>
              <a:gd name="T0" fmla="*/ 851651 w 19679"/>
              <a:gd name="T1" fmla="*/ 958357 h 19679"/>
              <a:gd name="T2" fmla="*/ 851651 w 19679"/>
              <a:gd name="T3" fmla="*/ 958357 h 19679"/>
              <a:gd name="T4" fmla="*/ 851651 w 19679"/>
              <a:gd name="T5" fmla="*/ 958357 h 19679"/>
              <a:gd name="T6" fmla="*/ 851651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2E603A"/>
          </a:solidFill>
          <a:ln>
            <a:noFill/>
          </a:ln>
          <a:effectLst/>
        </p:spPr>
        <p:txBody>
          <a:bodyPr lIns="22854" tIns="22854" rIns="22854" bIns="22854"/>
          <a:lstStyle/>
          <a:p>
            <a:endParaRPr lang="zh-CN" altLang="en-US">
              <a:solidFill>
                <a:schemeClr val="tx1">
                  <a:lumMod val="50000"/>
                  <a:lumOff val="50000"/>
                </a:schemeClr>
              </a:solidFill>
            </a:endParaRPr>
          </a:p>
        </p:txBody>
      </p:sp>
      <p:sp>
        <p:nvSpPr>
          <p:cNvPr id="21517" name="AutoShape 13"/>
          <p:cNvSpPr/>
          <p:nvPr/>
        </p:nvSpPr>
        <p:spPr bwMode="auto">
          <a:xfrm>
            <a:off x="6414412" y="3089354"/>
            <a:ext cx="361904" cy="357981"/>
          </a:xfrm>
          <a:custGeom>
            <a:avLst/>
            <a:gdLst>
              <a:gd name="T0" fmla="*/ 361950 w 21600"/>
              <a:gd name="T1" fmla="*/ 357981 h 21600"/>
              <a:gd name="T2" fmla="*/ 361950 w 21600"/>
              <a:gd name="T3" fmla="*/ 357981 h 21600"/>
              <a:gd name="T4" fmla="*/ 361950 w 21600"/>
              <a:gd name="T5" fmla="*/ 357981 h 21600"/>
              <a:gd name="T6" fmla="*/ 361950 w 21600"/>
              <a:gd name="T7" fmla="*/ 3579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endParaRPr>
          </a:p>
        </p:txBody>
      </p:sp>
      <p:sp>
        <p:nvSpPr>
          <p:cNvPr id="21518" name="AutoShape 14"/>
          <p:cNvSpPr/>
          <p:nvPr/>
        </p:nvSpPr>
        <p:spPr bwMode="auto">
          <a:xfrm>
            <a:off x="4022362" y="3124278"/>
            <a:ext cx="416664" cy="284163"/>
          </a:xfrm>
          <a:custGeom>
            <a:avLst/>
            <a:gdLst>
              <a:gd name="T0" fmla="*/ 416719 w 21600"/>
              <a:gd name="T1" fmla="*/ 284163 h 21600"/>
              <a:gd name="T2" fmla="*/ 416719 w 21600"/>
              <a:gd name="T3" fmla="*/ 284163 h 21600"/>
              <a:gd name="T4" fmla="*/ 416719 w 21600"/>
              <a:gd name="T5" fmla="*/ 284163 h 21600"/>
              <a:gd name="T6" fmla="*/ 416719 w 21600"/>
              <a:gd name="T7" fmla="*/ 284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4" tIns="22854" rIns="22854" bIns="22854"/>
          <a:lstStyle/>
          <a:p>
            <a:endParaRPr lang="zh-CN" altLang="en-US">
              <a:solidFill>
                <a:schemeClr val="tx1">
                  <a:lumMod val="50000"/>
                  <a:lumOff val="50000"/>
                </a:schemeClr>
              </a:solidFill>
            </a:endParaRPr>
          </a:p>
        </p:txBody>
      </p:sp>
      <p:sp>
        <p:nvSpPr>
          <p:cNvPr id="21519" name="AutoShape 15"/>
          <p:cNvSpPr/>
          <p:nvPr/>
        </p:nvSpPr>
        <p:spPr bwMode="auto">
          <a:xfrm>
            <a:off x="1638246" y="3098879"/>
            <a:ext cx="338887" cy="338931"/>
          </a:xfrm>
          <a:custGeom>
            <a:avLst/>
            <a:gdLst>
              <a:gd name="T0" fmla="*/ 338931 w 21600"/>
              <a:gd name="T1" fmla="*/ 338931 h 21600"/>
              <a:gd name="T2" fmla="*/ 338931 w 21600"/>
              <a:gd name="T3" fmla="*/ 338931 h 21600"/>
              <a:gd name="T4" fmla="*/ 338931 w 21600"/>
              <a:gd name="T5" fmla="*/ 338931 h 21600"/>
              <a:gd name="T6" fmla="*/ 338931 w 21600"/>
              <a:gd name="T7" fmla="*/ 338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endParaRPr>
          </a:p>
        </p:txBody>
      </p:sp>
      <p:sp>
        <p:nvSpPr>
          <p:cNvPr id="21520" name="AutoShape 16"/>
          <p:cNvSpPr/>
          <p:nvPr/>
        </p:nvSpPr>
        <p:spPr bwMode="auto">
          <a:xfrm>
            <a:off x="8851701" y="3104436"/>
            <a:ext cx="338888" cy="282575"/>
          </a:xfrm>
          <a:custGeom>
            <a:avLst/>
            <a:gdLst>
              <a:gd name="T0" fmla="*/ 338932 w 21600"/>
              <a:gd name="T1" fmla="*/ 282575 h 21600"/>
              <a:gd name="T2" fmla="*/ 338932 w 21600"/>
              <a:gd name="T3" fmla="*/ 282575 h 21600"/>
              <a:gd name="T4" fmla="*/ 338932 w 21600"/>
              <a:gd name="T5" fmla="*/ 282575 h 21600"/>
              <a:gd name="T6" fmla="*/ 338932 w 21600"/>
              <a:gd name="T7" fmla="*/ 282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endParaRPr>
          </a:p>
        </p:txBody>
      </p:sp>
      <p:sp>
        <p:nvSpPr>
          <p:cNvPr id="21521" name="AutoShape 17"/>
          <p:cNvSpPr/>
          <p:nvPr/>
        </p:nvSpPr>
        <p:spPr bwMode="auto">
          <a:xfrm>
            <a:off x="2298561" y="3129041"/>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zh-CN" altLang="en-US" sz="1300" dirty="0">
                <a:solidFill>
                  <a:schemeClr val="tx1">
                    <a:lumMod val="50000"/>
                    <a:lumOff val="50000"/>
                  </a:schemeClr>
                </a:solidFill>
              </a:rPr>
              <a:t>文字内容</a:t>
            </a:r>
            <a:endParaRPr lang="es-ES" altLang="zh-CN" sz="1300" dirty="0">
              <a:solidFill>
                <a:schemeClr val="tx1">
                  <a:lumMod val="50000"/>
                  <a:lumOff val="50000"/>
                </a:schemeClr>
              </a:solidFill>
            </a:endParaRPr>
          </a:p>
        </p:txBody>
      </p:sp>
      <p:sp>
        <p:nvSpPr>
          <p:cNvPr id="21522" name="AutoShape 18"/>
          <p:cNvSpPr/>
          <p:nvPr/>
        </p:nvSpPr>
        <p:spPr bwMode="auto">
          <a:xfrm>
            <a:off x="4719183" y="3129041"/>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zh-CN" altLang="en-US" sz="1300" dirty="0">
                <a:solidFill>
                  <a:schemeClr val="tx1">
                    <a:lumMod val="50000"/>
                    <a:lumOff val="50000"/>
                  </a:schemeClr>
                </a:solidFill>
              </a:rPr>
              <a:t>文字内容</a:t>
            </a:r>
            <a:endParaRPr lang="es-ES" altLang="zh-CN" sz="1300" dirty="0">
              <a:solidFill>
                <a:schemeClr val="tx1">
                  <a:lumMod val="50000"/>
                  <a:lumOff val="50000"/>
                </a:schemeClr>
              </a:solidFill>
            </a:endParaRPr>
          </a:p>
        </p:txBody>
      </p:sp>
      <p:sp>
        <p:nvSpPr>
          <p:cNvPr id="21523" name="AutoShape 19"/>
          <p:cNvSpPr/>
          <p:nvPr/>
        </p:nvSpPr>
        <p:spPr bwMode="auto">
          <a:xfrm>
            <a:off x="7139805" y="3129041"/>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zh-CN" altLang="en-US" sz="1300" dirty="0">
                <a:solidFill>
                  <a:schemeClr val="tx1">
                    <a:lumMod val="50000"/>
                    <a:lumOff val="50000"/>
                  </a:schemeClr>
                </a:solidFill>
              </a:rPr>
              <a:t>文字内容</a:t>
            </a:r>
            <a:endParaRPr lang="es-ES" altLang="zh-CN" sz="1300" dirty="0">
              <a:solidFill>
                <a:schemeClr val="tx1">
                  <a:lumMod val="50000"/>
                  <a:lumOff val="50000"/>
                </a:schemeClr>
              </a:solidFill>
            </a:endParaRPr>
          </a:p>
        </p:txBody>
      </p:sp>
      <p:sp>
        <p:nvSpPr>
          <p:cNvPr id="21524" name="AutoShape 20"/>
          <p:cNvSpPr/>
          <p:nvPr/>
        </p:nvSpPr>
        <p:spPr bwMode="auto">
          <a:xfrm>
            <a:off x="9560427" y="3129041"/>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zh-CN" altLang="en-US" sz="1300" dirty="0">
                <a:solidFill>
                  <a:schemeClr val="tx1">
                    <a:lumMod val="50000"/>
                    <a:lumOff val="50000"/>
                  </a:schemeClr>
                </a:solidFill>
              </a:rPr>
              <a:t>文字内容</a:t>
            </a:r>
            <a:endParaRPr lang="es-ES" altLang="zh-CN" sz="1300" dirty="0">
              <a:solidFill>
                <a:schemeClr val="tx1">
                  <a:lumMod val="50000"/>
                  <a:lumOff val="50000"/>
                </a:schemeClr>
              </a:solidFill>
            </a:endParaRPr>
          </a:p>
        </p:txBody>
      </p:sp>
      <p:sp>
        <p:nvSpPr>
          <p:cNvPr id="22" name="标题 1"/>
          <p:cNvSpPr>
            <a:spLocks noGrp="1"/>
          </p:cNvSpPr>
          <p:nvPr/>
        </p:nvSpPr>
        <p:spPr>
          <a:xfrm>
            <a:off x="532947" y="495598"/>
            <a:ext cx="10971372" cy="504056"/>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a:solidFill>
                  <a:schemeClr val="tx2"/>
                </a:solidFill>
                <a:latin typeface="+mj-lt"/>
                <a:ea typeface="+mj-ea"/>
                <a:cs typeface="+mj-cs"/>
              </a:defRPr>
            </a:lvl1pPr>
          </a:lstStyle>
          <a:p>
            <a:r>
              <a:rPr lang="zh-CN" altLang="en-US" dirty="0">
                <a:solidFill>
                  <a:srgbClr val="2E603A"/>
                </a:solidFill>
              </a:rPr>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0-#ppt_w/2"/>
                                          </p:val>
                                        </p:tav>
                                        <p:tav tm="100000">
                                          <p:val>
                                            <p:strVal val="#ppt_x"/>
                                          </p:val>
                                        </p:tav>
                                      </p:tavLst>
                                    </p:anim>
                                    <p:anim calcmode="lin" valueType="num">
                                      <p:cBhvr additive="base">
                                        <p:cTn id="8" dur="500" fill="hold"/>
                                        <p:tgtEl>
                                          <p:spTgt spid="2150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510"/>
                                        </p:tgtEl>
                                        <p:attrNameLst>
                                          <p:attrName>style.visibility</p:attrName>
                                        </p:attrNameLst>
                                      </p:cBhvr>
                                      <p:to>
                                        <p:strVal val="visible"/>
                                      </p:to>
                                    </p:set>
                                    <p:anim calcmode="lin" valueType="num">
                                      <p:cBhvr additive="base">
                                        <p:cTn id="11" dur="500" fill="hold"/>
                                        <p:tgtEl>
                                          <p:spTgt spid="21510"/>
                                        </p:tgtEl>
                                        <p:attrNameLst>
                                          <p:attrName>ppt_x</p:attrName>
                                        </p:attrNameLst>
                                      </p:cBhvr>
                                      <p:tavLst>
                                        <p:tav tm="0">
                                          <p:val>
                                            <p:strVal val="0-#ppt_w/2"/>
                                          </p:val>
                                        </p:tav>
                                        <p:tav tm="100000">
                                          <p:val>
                                            <p:strVal val="#ppt_x"/>
                                          </p:val>
                                        </p:tav>
                                      </p:tavLst>
                                    </p:anim>
                                    <p:anim calcmode="lin" valueType="num">
                                      <p:cBhvr additive="base">
                                        <p:cTn id="12" dur="500" fill="hold"/>
                                        <p:tgtEl>
                                          <p:spTgt spid="215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511"/>
                                        </p:tgtEl>
                                        <p:attrNameLst>
                                          <p:attrName>style.visibility</p:attrName>
                                        </p:attrNameLst>
                                      </p:cBhvr>
                                      <p:to>
                                        <p:strVal val="visible"/>
                                      </p:to>
                                    </p:set>
                                    <p:anim calcmode="lin" valueType="num">
                                      <p:cBhvr additive="base">
                                        <p:cTn id="15" dur="500" fill="hold"/>
                                        <p:tgtEl>
                                          <p:spTgt spid="21511"/>
                                        </p:tgtEl>
                                        <p:attrNameLst>
                                          <p:attrName>ppt_x</p:attrName>
                                        </p:attrNameLst>
                                      </p:cBhvr>
                                      <p:tavLst>
                                        <p:tav tm="0">
                                          <p:val>
                                            <p:strVal val="0-#ppt_w/2"/>
                                          </p:val>
                                        </p:tav>
                                        <p:tav tm="100000">
                                          <p:val>
                                            <p:strVal val="#ppt_x"/>
                                          </p:val>
                                        </p:tav>
                                      </p:tavLst>
                                    </p:anim>
                                    <p:anim calcmode="lin" valueType="num">
                                      <p:cBhvr additive="base">
                                        <p:cTn id="16" dur="500" fill="hold"/>
                                        <p:tgtEl>
                                          <p:spTgt spid="215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512"/>
                                        </p:tgtEl>
                                        <p:attrNameLst>
                                          <p:attrName>style.visibility</p:attrName>
                                        </p:attrNameLst>
                                      </p:cBhvr>
                                      <p:to>
                                        <p:strVal val="visible"/>
                                      </p:to>
                                    </p:set>
                                    <p:anim calcmode="lin" valueType="num">
                                      <p:cBhvr additive="base">
                                        <p:cTn id="19" dur="500" fill="hold"/>
                                        <p:tgtEl>
                                          <p:spTgt spid="21512"/>
                                        </p:tgtEl>
                                        <p:attrNameLst>
                                          <p:attrName>ppt_x</p:attrName>
                                        </p:attrNameLst>
                                      </p:cBhvr>
                                      <p:tavLst>
                                        <p:tav tm="0">
                                          <p:val>
                                            <p:strVal val="0-#ppt_w/2"/>
                                          </p:val>
                                        </p:tav>
                                        <p:tav tm="100000">
                                          <p:val>
                                            <p:strVal val="#ppt_x"/>
                                          </p:val>
                                        </p:tav>
                                      </p:tavLst>
                                    </p:anim>
                                    <p:anim calcmode="lin" valueType="num">
                                      <p:cBhvr additive="base">
                                        <p:cTn id="20" dur="500" fill="hold"/>
                                        <p:tgtEl>
                                          <p:spTgt spid="215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13"/>
                                        </p:tgtEl>
                                        <p:attrNameLst>
                                          <p:attrName>style.visibility</p:attrName>
                                        </p:attrNameLst>
                                      </p:cBhvr>
                                      <p:to>
                                        <p:strVal val="visible"/>
                                      </p:to>
                                    </p:set>
                                    <p:anim calcmode="lin" valueType="num">
                                      <p:cBhvr additive="base">
                                        <p:cTn id="23" dur="500" fill="hold"/>
                                        <p:tgtEl>
                                          <p:spTgt spid="21513"/>
                                        </p:tgtEl>
                                        <p:attrNameLst>
                                          <p:attrName>ppt_x</p:attrName>
                                        </p:attrNameLst>
                                      </p:cBhvr>
                                      <p:tavLst>
                                        <p:tav tm="0">
                                          <p:val>
                                            <p:strVal val="0-#ppt_w/2"/>
                                          </p:val>
                                        </p:tav>
                                        <p:tav tm="100000">
                                          <p:val>
                                            <p:strVal val="#ppt_x"/>
                                          </p:val>
                                        </p:tav>
                                      </p:tavLst>
                                    </p:anim>
                                    <p:anim calcmode="lin" valueType="num">
                                      <p:cBhvr additive="base">
                                        <p:cTn id="24" dur="500" fill="hold"/>
                                        <p:tgtEl>
                                          <p:spTgt spid="215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4"/>
                                        </p:tgtEl>
                                        <p:attrNameLst>
                                          <p:attrName>style.visibility</p:attrName>
                                        </p:attrNameLst>
                                      </p:cBhvr>
                                      <p:to>
                                        <p:strVal val="visible"/>
                                      </p:to>
                                    </p:set>
                                    <p:anim calcmode="lin" valueType="num">
                                      <p:cBhvr additive="base">
                                        <p:cTn id="27" dur="500" fill="hold"/>
                                        <p:tgtEl>
                                          <p:spTgt spid="21514"/>
                                        </p:tgtEl>
                                        <p:attrNameLst>
                                          <p:attrName>ppt_x</p:attrName>
                                        </p:attrNameLst>
                                      </p:cBhvr>
                                      <p:tavLst>
                                        <p:tav tm="0">
                                          <p:val>
                                            <p:strVal val="0-#ppt_w/2"/>
                                          </p:val>
                                        </p:tav>
                                        <p:tav tm="100000">
                                          <p:val>
                                            <p:strVal val="#ppt_x"/>
                                          </p:val>
                                        </p:tav>
                                      </p:tavLst>
                                    </p:anim>
                                    <p:anim calcmode="lin" valueType="num">
                                      <p:cBhvr additive="base">
                                        <p:cTn id="28" dur="500" fill="hold"/>
                                        <p:tgtEl>
                                          <p:spTgt spid="215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5"/>
                                        </p:tgtEl>
                                        <p:attrNameLst>
                                          <p:attrName>style.visibility</p:attrName>
                                        </p:attrNameLst>
                                      </p:cBhvr>
                                      <p:to>
                                        <p:strVal val="visible"/>
                                      </p:to>
                                    </p:set>
                                    <p:anim calcmode="lin" valueType="num">
                                      <p:cBhvr additive="base">
                                        <p:cTn id="31" dur="500" fill="hold"/>
                                        <p:tgtEl>
                                          <p:spTgt spid="21515"/>
                                        </p:tgtEl>
                                        <p:attrNameLst>
                                          <p:attrName>ppt_x</p:attrName>
                                        </p:attrNameLst>
                                      </p:cBhvr>
                                      <p:tavLst>
                                        <p:tav tm="0">
                                          <p:val>
                                            <p:strVal val="0-#ppt_w/2"/>
                                          </p:val>
                                        </p:tav>
                                        <p:tav tm="100000">
                                          <p:val>
                                            <p:strVal val="#ppt_x"/>
                                          </p:val>
                                        </p:tav>
                                      </p:tavLst>
                                    </p:anim>
                                    <p:anim calcmode="lin" valueType="num">
                                      <p:cBhvr additive="base">
                                        <p:cTn id="32" dur="500" fill="hold"/>
                                        <p:tgtEl>
                                          <p:spTgt spid="215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6"/>
                                        </p:tgtEl>
                                        <p:attrNameLst>
                                          <p:attrName>style.visibility</p:attrName>
                                        </p:attrNameLst>
                                      </p:cBhvr>
                                      <p:to>
                                        <p:strVal val="visible"/>
                                      </p:to>
                                    </p:set>
                                    <p:anim calcmode="lin" valueType="num">
                                      <p:cBhvr additive="base">
                                        <p:cTn id="35" dur="500" fill="hold"/>
                                        <p:tgtEl>
                                          <p:spTgt spid="21516"/>
                                        </p:tgtEl>
                                        <p:attrNameLst>
                                          <p:attrName>ppt_x</p:attrName>
                                        </p:attrNameLst>
                                      </p:cBhvr>
                                      <p:tavLst>
                                        <p:tav tm="0">
                                          <p:val>
                                            <p:strVal val="0-#ppt_w/2"/>
                                          </p:val>
                                        </p:tav>
                                        <p:tav tm="100000">
                                          <p:val>
                                            <p:strVal val="#ppt_x"/>
                                          </p:val>
                                        </p:tav>
                                      </p:tavLst>
                                    </p:anim>
                                    <p:anim calcmode="lin" valueType="num">
                                      <p:cBhvr additive="base">
                                        <p:cTn id="36" dur="500" fill="hold"/>
                                        <p:tgtEl>
                                          <p:spTgt spid="215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17"/>
                                        </p:tgtEl>
                                        <p:attrNameLst>
                                          <p:attrName>style.visibility</p:attrName>
                                        </p:attrNameLst>
                                      </p:cBhvr>
                                      <p:to>
                                        <p:strVal val="visible"/>
                                      </p:to>
                                    </p:set>
                                    <p:anim calcmode="lin" valueType="num">
                                      <p:cBhvr additive="base">
                                        <p:cTn id="39" dur="500" fill="hold"/>
                                        <p:tgtEl>
                                          <p:spTgt spid="21517"/>
                                        </p:tgtEl>
                                        <p:attrNameLst>
                                          <p:attrName>ppt_x</p:attrName>
                                        </p:attrNameLst>
                                      </p:cBhvr>
                                      <p:tavLst>
                                        <p:tav tm="0">
                                          <p:val>
                                            <p:strVal val="0-#ppt_w/2"/>
                                          </p:val>
                                        </p:tav>
                                        <p:tav tm="100000">
                                          <p:val>
                                            <p:strVal val="#ppt_x"/>
                                          </p:val>
                                        </p:tav>
                                      </p:tavLst>
                                    </p:anim>
                                    <p:anim calcmode="lin" valueType="num">
                                      <p:cBhvr additive="base">
                                        <p:cTn id="40" dur="500" fill="hold"/>
                                        <p:tgtEl>
                                          <p:spTgt spid="215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518"/>
                                        </p:tgtEl>
                                        <p:attrNameLst>
                                          <p:attrName>style.visibility</p:attrName>
                                        </p:attrNameLst>
                                      </p:cBhvr>
                                      <p:to>
                                        <p:strVal val="visible"/>
                                      </p:to>
                                    </p:set>
                                    <p:anim calcmode="lin" valueType="num">
                                      <p:cBhvr additive="base">
                                        <p:cTn id="43" dur="500" fill="hold"/>
                                        <p:tgtEl>
                                          <p:spTgt spid="21518"/>
                                        </p:tgtEl>
                                        <p:attrNameLst>
                                          <p:attrName>ppt_x</p:attrName>
                                        </p:attrNameLst>
                                      </p:cBhvr>
                                      <p:tavLst>
                                        <p:tav tm="0">
                                          <p:val>
                                            <p:strVal val="0-#ppt_w/2"/>
                                          </p:val>
                                        </p:tav>
                                        <p:tav tm="100000">
                                          <p:val>
                                            <p:strVal val="#ppt_x"/>
                                          </p:val>
                                        </p:tav>
                                      </p:tavLst>
                                    </p:anim>
                                    <p:anim calcmode="lin" valueType="num">
                                      <p:cBhvr additive="base">
                                        <p:cTn id="44" dur="500" fill="hold"/>
                                        <p:tgtEl>
                                          <p:spTgt spid="2151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19"/>
                                        </p:tgtEl>
                                        <p:attrNameLst>
                                          <p:attrName>style.visibility</p:attrName>
                                        </p:attrNameLst>
                                      </p:cBhvr>
                                      <p:to>
                                        <p:strVal val="visible"/>
                                      </p:to>
                                    </p:set>
                                    <p:anim calcmode="lin" valueType="num">
                                      <p:cBhvr additive="base">
                                        <p:cTn id="47" dur="500" fill="hold"/>
                                        <p:tgtEl>
                                          <p:spTgt spid="21519"/>
                                        </p:tgtEl>
                                        <p:attrNameLst>
                                          <p:attrName>ppt_x</p:attrName>
                                        </p:attrNameLst>
                                      </p:cBhvr>
                                      <p:tavLst>
                                        <p:tav tm="0">
                                          <p:val>
                                            <p:strVal val="0-#ppt_w/2"/>
                                          </p:val>
                                        </p:tav>
                                        <p:tav tm="100000">
                                          <p:val>
                                            <p:strVal val="#ppt_x"/>
                                          </p:val>
                                        </p:tav>
                                      </p:tavLst>
                                    </p:anim>
                                    <p:anim calcmode="lin" valueType="num">
                                      <p:cBhvr additive="base">
                                        <p:cTn id="48" dur="500" fill="hold"/>
                                        <p:tgtEl>
                                          <p:spTgt spid="2151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520"/>
                                        </p:tgtEl>
                                        <p:attrNameLst>
                                          <p:attrName>style.visibility</p:attrName>
                                        </p:attrNameLst>
                                      </p:cBhvr>
                                      <p:to>
                                        <p:strVal val="visible"/>
                                      </p:to>
                                    </p:set>
                                    <p:anim calcmode="lin" valueType="num">
                                      <p:cBhvr additive="base">
                                        <p:cTn id="51" dur="500" fill="hold"/>
                                        <p:tgtEl>
                                          <p:spTgt spid="21520"/>
                                        </p:tgtEl>
                                        <p:attrNameLst>
                                          <p:attrName>ppt_x</p:attrName>
                                        </p:attrNameLst>
                                      </p:cBhvr>
                                      <p:tavLst>
                                        <p:tav tm="0">
                                          <p:val>
                                            <p:strVal val="0-#ppt_w/2"/>
                                          </p:val>
                                        </p:tav>
                                        <p:tav tm="100000">
                                          <p:val>
                                            <p:strVal val="#ppt_x"/>
                                          </p:val>
                                        </p:tav>
                                      </p:tavLst>
                                    </p:anim>
                                    <p:anim calcmode="lin" valueType="num">
                                      <p:cBhvr additive="base">
                                        <p:cTn id="52" dur="500" fill="hold"/>
                                        <p:tgtEl>
                                          <p:spTgt spid="21520"/>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 presetClass="entr" presetSubtype="2" fill="hold" grpId="0" nodeType="afterEffect">
                                  <p:stCondLst>
                                    <p:cond delay="0"/>
                                  </p:stCondLst>
                                  <p:childTnLst>
                                    <p:set>
                                      <p:cBhvr>
                                        <p:cTn id="55" dur="1" fill="hold">
                                          <p:stCondLst>
                                            <p:cond delay="0"/>
                                          </p:stCondLst>
                                        </p:cTn>
                                        <p:tgtEl>
                                          <p:spTgt spid="21521"/>
                                        </p:tgtEl>
                                        <p:attrNameLst>
                                          <p:attrName>style.visibility</p:attrName>
                                        </p:attrNameLst>
                                      </p:cBhvr>
                                      <p:to>
                                        <p:strVal val="visible"/>
                                      </p:to>
                                    </p:set>
                                    <p:anim calcmode="lin" valueType="num">
                                      <p:cBhvr additive="base">
                                        <p:cTn id="56" dur="500" fill="hold"/>
                                        <p:tgtEl>
                                          <p:spTgt spid="21521"/>
                                        </p:tgtEl>
                                        <p:attrNameLst>
                                          <p:attrName>ppt_x</p:attrName>
                                        </p:attrNameLst>
                                      </p:cBhvr>
                                      <p:tavLst>
                                        <p:tav tm="0">
                                          <p:val>
                                            <p:strVal val="1+#ppt_w/2"/>
                                          </p:val>
                                        </p:tav>
                                        <p:tav tm="100000">
                                          <p:val>
                                            <p:strVal val="#ppt_x"/>
                                          </p:val>
                                        </p:tav>
                                      </p:tavLst>
                                    </p:anim>
                                    <p:anim calcmode="lin" valueType="num">
                                      <p:cBhvr additive="base">
                                        <p:cTn id="57" dur="500" fill="hold"/>
                                        <p:tgtEl>
                                          <p:spTgt spid="2152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21522"/>
                                        </p:tgtEl>
                                        <p:attrNameLst>
                                          <p:attrName>style.visibility</p:attrName>
                                        </p:attrNameLst>
                                      </p:cBhvr>
                                      <p:to>
                                        <p:strVal val="visible"/>
                                      </p:to>
                                    </p:set>
                                    <p:anim calcmode="lin" valueType="num">
                                      <p:cBhvr additive="base">
                                        <p:cTn id="60" dur="500" fill="hold"/>
                                        <p:tgtEl>
                                          <p:spTgt spid="21522"/>
                                        </p:tgtEl>
                                        <p:attrNameLst>
                                          <p:attrName>ppt_x</p:attrName>
                                        </p:attrNameLst>
                                      </p:cBhvr>
                                      <p:tavLst>
                                        <p:tav tm="0">
                                          <p:val>
                                            <p:strVal val="1+#ppt_w/2"/>
                                          </p:val>
                                        </p:tav>
                                        <p:tav tm="100000">
                                          <p:val>
                                            <p:strVal val="#ppt_x"/>
                                          </p:val>
                                        </p:tav>
                                      </p:tavLst>
                                    </p:anim>
                                    <p:anim calcmode="lin" valueType="num">
                                      <p:cBhvr additive="base">
                                        <p:cTn id="61" dur="500" fill="hold"/>
                                        <p:tgtEl>
                                          <p:spTgt spid="21522"/>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21523"/>
                                        </p:tgtEl>
                                        <p:attrNameLst>
                                          <p:attrName>style.visibility</p:attrName>
                                        </p:attrNameLst>
                                      </p:cBhvr>
                                      <p:to>
                                        <p:strVal val="visible"/>
                                      </p:to>
                                    </p:set>
                                    <p:anim calcmode="lin" valueType="num">
                                      <p:cBhvr additive="base">
                                        <p:cTn id="64" dur="500" fill="hold"/>
                                        <p:tgtEl>
                                          <p:spTgt spid="21523"/>
                                        </p:tgtEl>
                                        <p:attrNameLst>
                                          <p:attrName>ppt_x</p:attrName>
                                        </p:attrNameLst>
                                      </p:cBhvr>
                                      <p:tavLst>
                                        <p:tav tm="0">
                                          <p:val>
                                            <p:strVal val="1+#ppt_w/2"/>
                                          </p:val>
                                        </p:tav>
                                        <p:tav tm="100000">
                                          <p:val>
                                            <p:strVal val="#ppt_x"/>
                                          </p:val>
                                        </p:tav>
                                      </p:tavLst>
                                    </p:anim>
                                    <p:anim calcmode="lin" valueType="num">
                                      <p:cBhvr additive="base">
                                        <p:cTn id="65" dur="500" fill="hold"/>
                                        <p:tgtEl>
                                          <p:spTgt spid="21523"/>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524"/>
                                        </p:tgtEl>
                                        <p:attrNameLst>
                                          <p:attrName>style.visibility</p:attrName>
                                        </p:attrNameLst>
                                      </p:cBhvr>
                                      <p:to>
                                        <p:strVal val="visible"/>
                                      </p:to>
                                    </p:set>
                                    <p:anim calcmode="lin" valueType="num">
                                      <p:cBhvr additive="base">
                                        <p:cTn id="68" dur="500" fill="hold"/>
                                        <p:tgtEl>
                                          <p:spTgt spid="21524"/>
                                        </p:tgtEl>
                                        <p:attrNameLst>
                                          <p:attrName>ppt_x</p:attrName>
                                        </p:attrNameLst>
                                      </p:cBhvr>
                                      <p:tavLst>
                                        <p:tav tm="0">
                                          <p:val>
                                            <p:strVal val="1+#ppt_w/2"/>
                                          </p:val>
                                        </p:tav>
                                        <p:tav tm="100000">
                                          <p:val>
                                            <p:strVal val="#ppt_x"/>
                                          </p:val>
                                        </p:tav>
                                      </p:tavLst>
                                    </p:anim>
                                    <p:anim calcmode="lin" valueType="num">
                                      <p:cBhvr additive="base">
                                        <p:cTn id="69" dur="500" fill="hold"/>
                                        <p:tgtEl>
                                          <p:spTgt spid="21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ldLvl="0" animBg="1"/>
      <p:bldP spid="21510" grpId="0" bldLvl="0" animBg="1"/>
      <p:bldP spid="21511" grpId="0" bldLvl="0" animBg="1"/>
      <p:bldP spid="21512" grpId="0" bldLvl="0" animBg="1"/>
      <p:bldP spid="21513" grpId="0" bldLvl="0" animBg="1"/>
      <p:bldP spid="21514" grpId="0" bldLvl="0" animBg="1"/>
      <p:bldP spid="21515" grpId="0" bldLvl="0" animBg="1"/>
      <p:bldP spid="21516" grpId="0" bldLvl="0" animBg="1"/>
      <p:bldP spid="21517" grpId="0" bldLvl="0" animBg="1"/>
      <p:bldP spid="21518" grpId="0" bldLvl="0" animBg="1"/>
      <p:bldP spid="21519" grpId="0" bldLvl="0" animBg="1"/>
      <p:bldP spid="21520" grpId="0" bldLvl="0" animBg="1"/>
      <p:bldP spid="21521" grpId="0" bldLvl="0" animBg="1" autoUpdateAnimBg="0"/>
      <p:bldP spid="21522" grpId="0" bldLvl="0" animBg="1" autoUpdateAnimBg="0"/>
      <p:bldP spid="21523" grpId="0" bldLvl="0" animBg="1" autoUpdateAnimBg="0"/>
      <p:bldP spid="21524" grpId="0" bldLvl="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宽屏</PresentationFormat>
  <Paragraphs>125</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DFGothic-EB</vt:lpstr>
      <vt:lpstr>Open Sans</vt:lpstr>
      <vt:lpstr>宋体</vt:lpstr>
      <vt:lpstr>微软雅黑</vt:lpstr>
      <vt:lpstr>Agency FB</vt:lpstr>
      <vt:lpstr>Arial</vt:lpstr>
      <vt:lpstr>Bebas</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2018-02-02T13:09:00Z</dcterms:created>
  <dcterms:modified xsi:type="dcterms:W3CDTF">2021-01-05T11:18:55Z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