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8"/>
  </p:notesMasterIdLst>
  <p:sldIdLst>
    <p:sldId id="303" r:id="rId3"/>
    <p:sldId id="258" r:id="rId4"/>
    <p:sldId id="269" r:id="rId5"/>
    <p:sldId id="259" r:id="rId6"/>
    <p:sldId id="280" r:id="rId7"/>
    <p:sldId id="282" r:id="rId8"/>
    <p:sldId id="261" r:id="rId9"/>
    <p:sldId id="304" r:id="rId10"/>
    <p:sldId id="264" r:id="rId11"/>
    <p:sldId id="265" r:id="rId12"/>
    <p:sldId id="266" r:id="rId13"/>
    <p:sldId id="283" r:id="rId14"/>
    <p:sldId id="306" r:id="rId15"/>
    <p:sldId id="263" r:id="rId16"/>
    <p:sldId id="268" r:id="rId17"/>
    <p:sldId id="278" r:id="rId18"/>
    <p:sldId id="267" r:id="rId19"/>
    <p:sldId id="307" r:id="rId20"/>
    <p:sldId id="277" r:id="rId21"/>
    <p:sldId id="281" r:id="rId22"/>
    <p:sldId id="276" r:id="rId23"/>
    <p:sldId id="279" r:id="rId24"/>
    <p:sldId id="260" r:id="rId25"/>
    <p:sldId id="305" r:id="rId26"/>
    <p:sldId id="308" r:id="rId2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851"/>
    <a:srgbClr val="5B8474"/>
    <a:srgbClr val="B3D880"/>
    <a:srgbClr val="96C94D"/>
    <a:srgbClr val="4564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09" autoAdjust="0"/>
    <p:restoredTop sz="90689" autoAdjust="0"/>
  </p:normalViewPr>
  <p:slideViewPr>
    <p:cSldViewPr snapToGrid="0">
      <p:cViewPr varScale="1">
        <p:scale>
          <a:sx n="132" d="100"/>
          <a:sy n="132" d="100"/>
        </p:scale>
        <p:origin x="1146" y="126"/>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doughnutChart>
        <c:varyColors val="1"/>
        <c:ser>
          <c:idx val="0"/>
          <c:order val="0"/>
          <c:tx>
            <c:strRef>
              <c:f>Sheet1!$B$1</c:f>
              <c:strCache>
                <c:ptCount val="1"/>
                <c:pt idx="0">
                  <c:v>Sales</c:v>
                </c:pt>
              </c:strCache>
            </c:strRef>
          </c:tx>
          <c:spPr>
            <a:effectLst>
              <a:outerShdw blurRad="203200" dist="152400" dir="2700000" algn="tl" rotWithShape="0">
                <a:prstClr val="black">
                  <a:alpha val="60000"/>
                </a:prstClr>
              </a:outerShdw>
            </a:effectLst>
          </c:spPr>
          <c:dPt>
            <c:idx val="0"/>
            <c:bubble3D val="0"/>
            <c:spPr>
              <a:solidFill>
                <a:srgbClr val="B3D880"/>
              </a:solidFill>
              <a:effectLst>
                <a:outerShdw blurRad="203200" dist="152400" dir="2700000" algn="tl" rotWithShape="0">
                  <a:prstClr val="black">
                    <a:alpha val="60000"/>
                  </a:prstClr>
                </a:outerShdw>
              </a:effectLst>
            </c:spPr>
            <c:extLst>
              <c:ext xmlns:c16="http://schemas.microsoft.com/office/drawing/2014/chart" uri="{C3380CC4-5D6E-409C-BE32-E72D297353CC}">
                <c16:uniqueId val="{00000001-244D-4711-9993-F28391B4D92A}"/>
              </c:ext>
            </c:extLst>
          </c:dPt>
          <c:dPt>
            <c:idx val="1"/>
            <c:bubble3D val="0"/>
            <c:spPr>
              <a:solidFill>
                <a:srgbClr val="5B8474"/>
              </a:solidFill>
              <a:effectLst>
                <a:outerShdw blurRad="203200" dist="152400" dir="2700000" algn="tl" rotWithShape="0">
                  <a:prstClr val="black">
                    <a:alpha val="60000"/>
                  </a:prstClr>
                </a:outerShdw>
              </a:effectLst>
            </c:spPr>
            <c:extLst>
              <c:ext xmlns:c16="http://schemas.microsoft.com/office/drawing/2014/chart" uri="{C3380CC4-5D6E-409C-BE32-E72D297353CC}">
                <c16:uniqueId val="{00000003-244D-4711-9993-F28391B4D92A}"/>
              </c:ext>
            </c:extLst>
          </c:dPt>
          <c:dPt>
            <c:idx val="2"/>
            <c:bubble3D val="0"/>
            <c:spPr>
              <a:solidFill>
                <a:srgbClr val="5B8474"/>
              </a:solidFill>
              <a:effectLst>
                <a:outerShdw blurRad="203200" dist="152400" dir="2700000" algn="tl" rotWithShape="0">
                  <a:prstClr val="black">
                    <a:alpha val="60000"/>
                  </a:prstClr>
                </a:outerShdw>
              </a:effectLst>
            </c:spPr>
            <c:extLst>
              <c:ext xmlns:c16="http://schemas.microsoft.com/office/drawing/2014/chart" uri="{C3380CC4-5D6E-409C-BE32-E72D297353CC}">
                <c16:uniqueId val="{00000005-244D-4711-9993-F28391B4D92A}"/>
              </c:ext>
            </c:extLst>
          </c:dPt>
          <c:dPt>
            <c:idx val="3"/>
            <c:bubble3D val="0"/>
            <c:spPr>
              <a:solidFill>
                <a:srgbClr val="B3D880"/>
              </a:solidFill>
              <a:effectLst>
                <a:outerShdw blurRad="203200" dist="152400" dir="2700000" algn="tl" rotWithShape="0">
                  <a:prstClr val="black">
                    <a:alpha val="60000"/>
                  </a:prstClr>
                </a:outerShdw>
              </a:effectLst>
            </c:spPr>
            <c:extLst>
              <c:ext xmlns:c16="http://schemas.microsoft.com/office/drawing/2014/chart" uri="{C3380CC4-5D6E-409C-BE32-E72D297353CC}">
                <c16:uniqueId val="{00000007-244D-4711-9993-F28391B4D92A}"/>
              </c:ext>
            </c:extLst>
          </c:dPt>
          <c:cat>
            <c:strRef>
              <c:f>Sheet1!$A$2:$A$5</c:f>
              <c:strCache>
                <c:ptCount val="4"/>
                <c:pt idx="0">
                  <c:v>数据1</c:v>
                </c:pt>
                <c:pt idx="1">
                  <c:v>数据2</c:v>
                </c:pt>
                <c:pt idx="2">
                  <c:v>数据3</c:v>
                </c:pt>
                <c:pt idx="3">
                  <c:v>数据4</c:v>
                </c:pt>
              </c:strCache>
            </c:strRef>
          </c:cat>
          <c:val>
            <c:numRef>
              <c:f>Sheet1!$B$2:$B$5</c:f>
              <c:numCache>
                <c:formatCode>General</c:formatCode>
                <c:ptCount val="4"/>
                <c:pt idx="0">
                  <c:v>36</c:v>
                </c:pt>
                <c:pt idx="1">
                  <c:v>28</c:v>
                </c:pt>
                <c:pt idx="2">
                  <c:v>20</c:v>
                </c:pt>
                <c:pt idx="3">
                  <c:v>16</c:v>
                </c:pt>
              </c:numCache>
            </c:numRef>
          </c:val>
          <c:extLst>
            <c:ext xmlns:c16="http://schemas.microsoft.com/office/drawing/2014/chart" uri="{C3380CC4-5D6E-409C-BE32-E72D297353CC}">
              <c16:uniqueId val="{00000008-244D-4711-9993-F28391B4D92A}"/>
            </c:ext>
          </c:extLst>
        </c:ser>
        <c:dLbls>
          <c:showLegendKey val="0"/>
          <c:showVal val="0"/>
          <c:showCatName val="0"/>
          <c:showSerName val="0"/>
          <c:showPercent val="0"/>
          <c:showBubbleSize val="0"/>
          <c:showLeaderLines val="1"/>
        </c:dLbls>
        <c:firstSliceAng val="0"/>
        <c:holeSize val="56"/>
      </c:doughnutChart>
    </c:plotArea>
    <c:legend>
      <c:legendPos val="b"/>
      <c:overlay val="0"/>
      <c:txPr>
        <a:bodyPr rot="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legend>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dPt>
            <c:idx val="0"/>
            <c:bubble3D val="0"/>
            <c:spPr>
              <a:solidFill>
                <a:srgbClr val="5B8474"/>
              </a:solidFill>
              <a:ln>
                <a:noFill/>
              </a:ln>
              <a:effectLst>
                <a:outerShdw blurRad="40000" dist="23000" dir="5400000" rotWithShape="0">
                  <a:schemeClr val="dk1">
                    <a:alpha val="35000"/>
                  </a:schemeClr>
                </a:outerShdw>
              </a:effectLst>
            </c:spPr>
            <c:extLst>
              <c:ext xmlns:c16="http://schemas.microsoft.com/office/drawing/2014/chart" uri="{C3380CC4-5D6E-409C-BE32-E72D297353CC}">
                <c16:uniqueId val="{00000001-C83A-47DF-B2D5-A30E3C2A5A9B}"/>
              </c:ext>
            </c:extLst>
          </c:dPt>
          <c:dPt>
            <c:idx val="1"/>
            <c:bubble3D val="0"/>
            <c:spPr>
              <a:solidFill>
                <a:srgbClr val="F3F3F3"/>
              </a:solidFill>
              <a:ln>
                <a:noFill/>
              </a:ln>
              <a:effectLst>
                <a:outerShdw blurRad="40000" dist="23000" dir="5400000" rotWithShape="0">
                  <a:schemeClr val="dk1">
                    <a:alpha val="35000"/>
                  </a:schemeClr>
                </a:outerShdw>
              </a:effectLst>
            </c:spPr>
            <c:extLst>
              <c:ext xmlns:c16="http://schemas.microsoft.com/office/drawing/2014/chart" uri="{C3380CC4-5D6E-409C-BE32-E72D297353CC}">
                <c16:uniqueId val="{00000003-C83A-47DF-B2D5-A30E3C2A5A9B}"/>
              </c:ext>
            </c:extLst>
          </c:dPt>
          <c:dPt>
            <c:idx val="2"/>
            <c:bubble3D val="0"/>
            <c:spPr>
              <a:solidFill>
                <a:schemeClr val="accent5"/>
              </a:solidFill>
              <a:ln>
                <a:noFill/>
              </a:ln>
              <a:effectLst>
                <a:outerShdw blurRad="40000" dist="23000" dir="5400000" rotWithShape="0">
                  <a:schemeClr val="dk1">
                    <a:alpha val="35000"/>
                  </a:schemeClr>
                </a:outerShdw>
              </a:effectLst>
            </c:spPr>
            <c:extLst>
              <c:ext xmlns:c16="http://schemas.microsoft.com/office/drawing/2014/chart" uri="{C3380CC4-5D6E-409C-BE32-E72D297353CC}">
                <c16:uniqueId val="{00000005-C83A-47DF-B2D5-A30E3C2A5A9B}"/>
              </c:ext>
            </c:extLst>
          </c:dPt>
          <c:dPt>
            <c:idx val="3"/>
            <c:bubble3D val="0"/>
            <c:spPr>
              <a:solidFill>
                <a:schemeClr val="accent1"/>
              </a:solidFill>
              <a:ln>
                <a:noFill/>
              </a:ln>
              <a:effectLst>
                <a:outerShdw blurRad="40000" dist="23000" dir="5400000" rotWithShape="0">
                  <a:schemeClr val="dk1">
                    <a:alpha val="35000"/>
                  </a:schemeClr>
                </a:outerShdw>
              </a:effectLst>
            </c:spPr>
            <c:extLst>
              <c:ext xmlns:c16="http://schemas.microsoft.com/office/drawing/2014/chart" uri="{C3380CC4-5D6E-409C-BE32-E72D297353CC}">
                <c16:uniqueId val="{00000007-C83A-47DF-B2D5-A30E3C2A5A9B}"/>
              </c:ext>
            </c:extLst>
          </c:dPt>
          <c:cat>
            <c:strRef>
              <c:f>Sheet1!$A$2:$A$5</c:f>
              <c:strCache>
                <c:ptCount val="4"/>
                <c:pt idx="0">
                  <c:v>Category 1</c:v>
                </c:pt>
                <c:pt idx="2">
                  <c:v>Category 3</c:v>
                </c:pt>
                <c:pt idx="3">
                  <c:v>Category 4</c:v>
                </c:pt>
              </c:strCache>
            </c:strRef>
          </c:cat>
          <c:val>
            <c:numRef>
              <c:f>Sheet1!$B$2:$B$5</c:f>
              <c:numCache>
                <c:formatCode>General</c:formatCode>
                <c:ptCount val="4"/>
                <c:pt idx="0">
                  <c:v>8</c:v>
                </c:pt>
                <c:pt idx="1">
                  <c:v>2</c:v>
                </c:pt>
              </c:numCache>
            </c:numRef>
          </c:val>
          <c:extLst>
            <c:ext xmlns:c16="http://schemas.microsoft.com/office/drawing/2014/chart" uri="{C3380CC4-5D6E-409C-BE32-E72D297353CC}">
              <c16:uniqueId val="{00000008-C83A-47DF-B2D5-A30E3C2A5A9B}"/>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dPt>
            <c:idx val="0"/>
            <c:bubble3D val="0"/>
            <c:spPr>
              <a:solidFill>
                <a:srgbClr val="B3D880"/>
              </a:solidFill>
              <a:ln>
                <a:noFill/>
              </a:ln>
              <a:effectLst>
                <a:outerShdw blurRad="40000" dist="23000" dir="5400000" rotWithShape="0">
                  <a:schemeClr val="dk1">
                    <a:alpha val="35000"/>
                  </a:schemeClr>
                </a:outerShdw>
              </a:effectLst>
            </c:spPr>
            <c:extLst>
              <c:ext xmlns:c16="http://schemas.microsoft.com/office/drawing/2014/chart" uri="{C3380CC4-5D6E-409C-BE32-E72D297353CC}">
                <c16:uniqueId val="{00000001-BD09-4E41-AFA3-EB35A26B8432}"/>
              </c:ext>
            </c:extLst>
          </c:dPt>
          <c:dPt>
            <c:idx val="1"/>
            <c:bubble3D val="0"/>
            <c:spPr>
              <a:solidFill>
                <a:srgbClr val="F3F3F3"/>
              </a:solidFill>
              <a:ln>
                <a:noFill/>
              </a:ln>
              <a:effectLst>
                <a:outerShdw blurRad="40000" dist="23000" dir="5400000" rotWithShape="0">
                  <a:schemeClr val="dk1">
                    <a:alpha val="35000"/>
                  </a:schemeClr>
                </a:outerShdw>
              </a:effectLst>
            </c:spPr>
            <c:extLst>
              <c:ext xmlns:c16="http://schemas.microsoft.com/office/drawing/2014/chart" uri="{C3380CC4-5D6E-409C-BE32-E72D297353CC}">
                <c16:uniqueId val="{00000003-BD09-4E41-AFA3-EB35A26B8432}"/>
              </c:ext>
            </c:extLst>
          </c:dPt>
          <c:dPt>
            <c:idx val="2"/>
            <c:bubble3D val="0"/>
            <c:spPr>
              <a:solidFill>
                <a:schemeClr val="accent5"/>
              </a:solidFill>
              <a:ln>
                <a:noFill/>
              </a:ln>
              <a:effectLst>
                <a:outerShdw blurRad="40000" dist="23000" dir="5400000" rotWithShape="0">
                  <a:schemeClr val="dk1">
                    <a:alpha val="35000"/>
                  </a:schemeClr>
                </a:outerShdw>
              </a:effectLst>
            </c:spPr>
            <c:extLst>
              <c:ext xmlns:c16="http://schemas.microsoft.com/office/drawing/2014/chart" uri="{C3380CC4-5D6E-409C-BE32-E72D297353CC}">
                <c16:uniqueId val="{00000005-BD09-4E41-AFA3-EB35A26B8432}"/>
              </c:ext>
            </c:extLst>
          </c:dPt>
          <c:dPt>
            <c:idx val="3"/>
            <c:bubble3D val="0"/>
            <c:spPr>
              <a:solidFill>
                <a:schemeClr val="accent1"/>
              </a:solidFill>
              <a:ln>
                <a:noFill/>
              </a:ln>
              <a:effectLst>
                <a:outerShdw blurRad="40000" dist="23000" dir="5400000" rotWithShape="0">
                  <a:schemeClr val="dk1">
                    <a:alpha val="35000"/>
                  </a:schemeClr>
                </a:outerShdw>
              </a:effectLst>
            </c:spPr>
            <c:extLst>
              <c:ext xmlns:c16="http://schemas.microsoft.com/office/drawing/2014/chart" uri="{C3380CC4-5D6E-409C-BE32-E72D297353CC}">
                <c16:uniqueId val="{00000007-BD09-4E41-AFA3-EB35A26B8432}"/>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c:v>
                </c:pt>
                <c:pt idx="1">
                  <c:v>6</c:v>
                </c:pt>
              </c:numCache>
            </c:numRef>
          </c:val>
          <c:extLst>
            <c:ext xmlns:c16="http://schemas.microsoft.com/office/drawing/2014/chart" uri="{C3380CC4-5D6E-409C-BE32-E72D297353CC}">
              <c16:uniqueId val="{00000008-BD09-4E41-AFA3-EB35A26B8432}"/>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dPt>
            <c:idx val="0"/>
            <c:bubble3D val="0"/>
            <c:spPr>
              <a:solidFill>
                <a:srgbClr val="5B8474"/>
              </a:solidFill>
              <a:ln>
                <a:noFill/>
              </a:ln>
              <a:effectLst>
                <a:outerShdw blurRad="40000" dist="23000" dir="5400000" rotWithShape="0">
                  <a:schemeClr val="dk1">
                    <a:alpha val="35000"/>
                  </a:schemeClr>
                </a:outerShdw>
              </a:effectLst>
            </c:spPr>
            <c:extLst>
              <c:ext xmlns:c16="http://schemas.microsoft.com/office/drawing/2014/chart" uri="{C3380CC4-5D6E-409C-BE32-E72D297353CC}">
                <c16:uniqueId val="{00000001-2D05-4028-A25D-426AD457D986}"/>
              </c:ext>
            </c:extLst>
          </c:dPt>
          <c:dPt>
            <c:idx val="1"/>
            <c:bubble3D val="0"/>
            <c:spPr>
              <a:solidFill>
                <a:srgbClr val="F3F3F3"/>
              </a:solidFill>
              <a:ln>
                <a:noFill/>
              </a:ln>
              <a:effectLst>
                <a:outerShdw blurRad="40000" dist="23000" dir="5400000" rotWithShape="0">
                  <a:schemeClr val="dk1">
                    <a:alpha val="35000"/>
                  </a:schemeClr>
                </a:outerShdw>
              </a:effectLst>
            </c:spPr>
            <c:extLst>
              <c:ext xmlns:c16="http://schemas.microsoft.com/office/drawing/2014/chart" uri="{C3380CC4-5D6E-409C-BE32-E72D297353CC}">
                <c16:uniqueId val="{00000003-2D05-4028-A25D-426AD457D986}"/>
              </c:ext>
            </c:extLst>
          </c:dPt>
          <c:dPt>
            <c:idx val="2"/>
            <c:bubble3D val="0"/>
            <c:spPr>
              <a:solidFill>
                <a:schemeClr val="accent5"/>
              </a:solidFill>
              <a:ln>
                <a:noFill/>
              </a:ln>
              <a:effectLst>
                <a:outerShdw blurRad="40000" dist="23000" dir="5400000" rotWithShape="0">
                  <a:schemeClr val="dk1">
                    <a:alpha val="35000"/>
                  </a:schemeClr>
                </a:outerShdw>
              </a:effectLst>
            </c:spPr>
            <c:extLst>
              <c:ext xmlns:c16="http://schemas.microsoft.com/office/drawing/2014/chart" uri="{C3380CC4-5D6E-409C-BE32-E72D297353CC}">
                <c16:uniqueId val="{00000005-2D05-4028-A25D-426AD457D986}"/>
              </c:ext>
            </c:extLst>
          </c:dPt>
          <c:dPt>
            <c:idx val="3"/>
            <c:bubble3D val="0"/>
            <c:spPr>
              <a:solidFill>
                <a:schemeClr val="accent1"/>
              </a:solidFill>
              <a:ln>
                <a:noFill/>
              </a:ln>
              <a:effectLst>
                <a:outerShdw blurRad="40000" dist="23000" dir="5400000" rotWithShape="0">
                  <a:schemeClr val="dk1">
                    <a:alpha val="35000"/>
                  </a:schemeClr>
                </a:outerShdw>
              </a:effectLst>
            </c:spPr>
            <c:extLst>
              <c:ext xmlns:c16="http://schemas.microsoft.com/office/drawing/2014/chart" uri="{C3380CC4-5D6E-409C-BE32-E72D297353CC}">
                <c16:uniqueId val="{00000007-2D05-4028-A25D-426AD457D986}"/>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9</c:v>
                </c:pt>
                <c:pt idx="1">
                  <c:v>1</c:v>
                </c:pt>
              </c:numCache>
            </c:numRef>
          </c:val>
          <c:extLst>
            <c:ext xmlns:c16="http://schemas.microsoft.com/office/drawing/2014/chart" uri="{C3380CC4-5D6E-409C-BE32-E72D297353CC}">
              <c16:uniqueId val="{00000008-2D05-4028-A25D-426AD457D986}"/>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latin typeface="+mn-lt"/>
          <a:ea typeface="+mn-ea"/>
          <a:cs typeface="+mn-ea"/>
          <a:sym typeface="+mn-lt"/>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dPt>
            <c:idx val="0"/>
            <c:bubble3D val="0"/>
            <c:spPr>
              <a:solidFill>
                <a:srgbClr val="B3D880"/>
              </a:solidFill>
              <a:ln>
                <a:noFill/>
              </a:ln>
              <a:effectLst>
                <a:outerShdw blurRad="40000" dist="23000" dir="5400000" rotWithShape="0">
                  <a:schemeClr val="dk1">
                    <a:alpha val="35000"/>
                  </a:schemeClr>
                </a:outerShdw>
              </a:effectLst>
            </c:spPr>
            <c:extLst>
              <c:ext xmlns:c16="http://schemas.microsoft.com/office/drawing/2014/chart" uri="{C3380CC4-5D6E-409C-BE32-E72D297353CC}">
                <c16:uniqueId val="{00000001-ED7B-4220-9132-F1D2327D7D73}"/>
              </c:ext>
            </c:extLst>
          </c:dPt>
          <c:dPt>
            <c:idx val="1"/>
            <c:bubble3D val="0"/>
            <c:spPr>
              <a:solidFill>
                <a:srgbClr val="F3F3F3"/>
              </a:solidFill>
              <a:ln>
                <a:noFill/>
              </a:ln>
              <a:effectLst>
                <a:outerShdw blurRad="40000" dist="23000" dir="5400000" rotWithShape="0">
                  <a:schemeClr val="dk1">
                    <a:alpha val="35000"/>
                  </a:schemeClr>
                </a:outerShdw>
              </a:effectLst>
            </c:spPr>
            <c:extLst>
              <c:ext xmlns:c16="http://schemas.microsoft.com/office/drawing/2014/chart" uri="{C3380CC4-5D6E-409C-BE32-E72D297353CC}">
                <c16:uniqueId val="{00000003-ED7B-4220-9132-F1D2327D7D73}"/>
              </c:ext>
            </c:extLst>
          </c:dPt>
          <c:dPt>
            <c:idx val="2"/>
            <c:bubble3D val="0"/>
            <c:spPr>
              <a:solidFill>
                <a:schemeClr val="accent5"/>
              </a:solidFill>
              <a:ln>
                <a:noFill/>
              </a:ln>
              <a:effectLst>
                <a:outerShdw blurRad="40000" dist="23000" dir="5400000" rotWithShape="0">
                  <a:schemeClr val="dk1">
                    <a:alpha val="35000"/>
                  </a:schemeClr>
                </a:outerShdw>
              </a:effectLst>
            </c:spPr>
            <c:extLst>
              <c:ext xmlns:c16="http://schemas.microsoft.com/office/drawing/2014/chart" uri="{C3380CC4-5D6E-409C-BE32-E72D297353CC}">
                <c16:uniqueId val="{00000005-ED7B-4220-9132-F1D2327D7D73}"/>
              </c:ext>
            </c:extLst>
          </c:dPt>
          <c:dPt>
            <c:idx val="3"/>
            <c:bubble3D val="0"/>
            <c:spPr>
              <a:solidFill>
                <a:schemeClr val="accent1"/>
              </a:solidFill>
              <a:ln>
                <a:noFill/>
              </a:ln>
              <a:effectLst>
                <a:outerShdw blurRad="40000" dist="23000" dir="5400000" rotWithShape="0">
                  <a:schemeClr val="dk1">
                    <a:alpha val="35000"/>
                  </a:schemeClr>
                </a:outerShdw>
              </a:effectLst>
            </c:spPr>
            <c:extLst>
              <c:ext xmlns:c16="http://schemas.microsoft.com/office/drawing/2014/chart" uri="{C3380CC4-5D6E-409C-BE32-E72D297353CC}">
                <c16:uniqueId val="{00000007-ED7B-4220-9132-F1D2327D7D73}"/>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7.5</c:v>
                </c:pt>
                <c:pt idx="1">
                  <c:v>3.5</c:v>
                </c:pt>
              </c:numCache>
            </c:numRef>
          </c:val>
          <c:extLst>
            <c:ext xmlns:c16="http://schemas.microsoft.com/office/drawing/2014/chart" uri="{C3380CC4-5D6E-409C-BE32-E72D297353CC}">
              <c16:uniqueId val="{00000008-ED7B-4220-9132-F1D2327D7D73}"/>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CDC5A-37FC-46F4-A761-5C64EB7FFE0C}"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CB7F4-2F06-4BC9-AA28-20F5E15A901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BCB7F4-2F06-4BC9-AA28-20F5E15A901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BCB7F4-2F06-4BC9-AA28-20F5E15A901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BCB7F4-2F06-4BC9-AA28-20F5E15A901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BCB7F4-2F06-4BC9-AA28-20F5E15A901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BCB7F4-2F06-4BC9-AA28-20F5E15A901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BCB7F4-2F06-4BC9-AA28-20F5E15A901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BCB7F4-2F06-4BC9-AA28-20F5E15A901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BCB7F4-2F06-4BC9-AA28-20F5E15A901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BCB7F4-2F06-4BC9-AA28-20F5E15A901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BCB7F4-2F06-4BC9-AA28-20F5E15A901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BCB7F4-2F06-4BC9-AA28-20F5E15A9013}"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BCB7F4-2F06-4BC9-AA28-20F5E15A901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BCB7F4-2F06-4BC9-AA28-20F5E15A901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BCB7F4-2F06-4BC9-AA28-20F5E15A901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BCB7F4-2F06-4BC9-AA28-20F5E15A901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BCB7F4-2F06-4BC9-AA28-20F5E15A901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1BD4DFB-1412-4630-98A6-5288BAA92792}"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F4BF20-3162-48A0-B967-2E0BE8DD2F9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1BD4DFB-1412-4630-98A6-5288BAA92792}"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F4BF20-3162-48A0-B967-2E0BE8DD2F9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1BD4DFB-1412-4630-98A6-5288BAA92792}"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F4BF20-3162-48A0-B967-2E0BE8DD2F9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49"/>
            <a:ext cx="6858000" cy="1241822"/>
          </a:xfrm>
        </p:spPr>
        <p:txBody>
          <a:bodyPr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9"/>
            <a:ext cx="6858000" cy="1241822"/>
          </a:xfrm>
        </p:spPr>
        <p:txBody>
          <a:bodyPr>
            <a:normAutofit/>
          </a:bodyPr>
          <a:lstStyle>
            <a:lvl1pPr marL="0" indent="0" algn="ctr">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1800"/>
            </a:lvl1pPr>
            <a:lvl2pPr>
              <a:defRPr sz="1500"/>
            </a:lvl2pPr>
            <a:lvl3pPr>
              <a:defRPr sz="1350"/>
            </a:lvl3pPr>
            <a:lvl4pPr>
              <a:defRPr sz="1350"/>
            </a:lvl4pPr>
            <a:lvl5pPr>
              <a:defRPr sz="135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2021/1/5</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628650" y="1640582"/>
            <a:ext cx="7886700" cy="1862336"/>
          </a:xfrm>
        </p:spPr>
        <p:txBody>
          <a:bodyPr>
            <a:normAutofit/>
          </a:bodyPr>
          <a:lstStyle>
            <a:lvl1pPr algn="ctr">
              <a:defRPr sz="4500" b="0"/>
            </a:lvl1pPr>
          </a:lstStyle>
          <a:p>
            <a:r>
              <a:rPr lang="zh-CN" altLang="en-US" dirty="0"/>
              <a:t>单击此处编辑标题</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629841" y="1308721"/>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1" y="1961707"/>
            <a:ext cx="3868340" cy="268054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0" y="1308721"/>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0" y="1961707"/>
            <a:ext cx="3887391" cy="268054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0"/>
            <a:ext cx="4286250" cy="1036838"/>
          </a:xfrm>
        </p:spPr>
        <p:txBody>
          <a:bodyPr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2428875" y="2799901"/>
            <a:ext cx="4286250" cy="889453"/>
          </a:xfrm>
        </p:spPr>
        <p:txBody>
          <a:bodyPr>
            <a:normAutofit/>
          </a:bodyPr>
          <a:lstStyle>
            <a:lvl1pPr marL="0" indent="0" algn="ctr">
              <a:buNone/>
              <a:defRPr sz="2400">
                <a:solidFill>
                  <a:schemeClr val="tx1"/>
                </a:solidFill>
              </a:defRPr>
            </a:lvl1pPr>
          </a:lstStyle>
          <a:p>
            <a:pPr lvl="0"/>
            <a:r>
              <a:rPr lang="zh-CN" altLang="en-US" dirty="0"/>
              <a:t>编辑文本</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1BD4DFB-1412-4630-98A6-5288BAA92792}"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F4BF20-3162-48A0-B967-2E0BE8DD2F9C}"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50" y="535255"/>
            <a:ext cx="3511241" cy="1071121"/>
          </a:xfrm>
        </p:spPr>
        <p:txBody>
          <a:bodyPr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dirty="0"/>
          </a:p>
        </p:txBody>
      </p:sp>
      <p:sp>
        <p:nvSpPr>
          <p:cNvPr id="4" name="文本占位符 3"/>
          <p:cNvSpPr>
            <a:spLocks noGrp="1"/>
          </p:cNvSpPr>
          <p:nvPr>
            <p:ph type="body" sz="half" idx="2"/>
          </p:nvPr>
        </p:nvSpPr>
        <p:spPr>
          <a:xfrm>
            <a:off x="628650" y="1735405"/>
            <a:ext cx="3511241" cy="2858691"/>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2021/1/5</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4" y="273844"/>
            <a:ext cx="681676" cy="4358879"/>
          </a:xfrm>
        </p:spPr>
        <p:txBody>
          <a:bodyPr vert="eaVert">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49" y="273844"/>
            <a:ext cx="7084832" cy="4358879"/>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628650" y="413657"/>
            <a:ext cx="7886700" cy="416922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11BD4DFB-1412-4630-98A6-5288BAA92792}"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F4BF20-3162-48A0-B967-2E0BE8DD2F9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1BD4DFB-1412-4630-98A6-5288BAA92792}"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F4BF20-3162-48A0-B967-2E0BE8DD2F9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11BD4DFB-1412-4630-98A6-5288BAA92792}"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9F4BF20-3162-48A0-B967-2E0BE8DD2F9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1BD4DFB-1412-4630-98A6-5288BAA92792}"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9F4BF20-3162-48A0-B967-2E0BE8DD2F9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D4DFB-1412-4630-98A6-5288BAA92792}"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9F4BF20-3162-48A0-B967-2E0BE8DD2F9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1BD4DFB-1412-4630-98A6-5288BAA92792}"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F4BF20-3162-48A0-B967-2E0BE8DD2F9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1BD4DFB-1412-4630-98A6-5288BAA92792}"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F4BF20-3162-48A0-B967-2E0BE8DD2F9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ags" Target="../tags/tag1.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1BD4DFB-1412-4630-98A6-5288BAA92792}"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9F4BF20-3162-48A0-B967-2E0BE8DD2F9C}" type="slidenum">
              <a:rPr lang="zh-CN" altLang="en-US" smtClean="0"/>
              <a:t>‹#›</a:t>
            </a:fld>
            <a:endParaRPr lang="zh-CN" altLang="en-US"/>
          </a:p>
        </p:txBody>
      </p:sp>
      <p:pic>
        <p:nvPicPr>
          <p:cNvPr id="7" name="图片 6" descr="HJGFYTF"/>
          <p:cNvPicPr>
            <a:picLocks noChangeAspect="1"/>
          </p:cNvPicPr>
          <p:nvPr userDrawn="1"/>
        </p:nvPicPr>
        <p:blipFill>
          <a:blip r:embed="rId15"/>
          <a:stretch>
            <a:fillRect/>
          </a:stretch>
        </p:blipFill>
        <p:spPr>
          <a:xfrm>
            <a:off x="-6667" y="953"/>
            <a:ext cx="9158288" cy="51411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628650" y="1369219"/>
            <a:ext cx="7886700" cy="3263504"/>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normAutofit/>
          </a:bodyPr>
          <a:lstStyle>
            <a:lvl1pPr algn="ctr">
              <a:defRPr sz="9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2021/1/5</a:t>
            </a:fld>
            <a:endParaRPr lang="zh-CN" altLang="en-US" dirty="0"/>
          </a:p>
        </p:txBody>
      </p:sp>
      <p:sp>
        <p:nvSpPr>
          <p:cNvPr id="10"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normAutofit/>
          </a:bodyPr>
          <a:lstStyle>
            <a:lvl1pPr algn="ctr">
              <a:defRPr sz="9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normAutofit/>
          </a:bodyPr>
          <a:lstStyle>
            <a:lvl1pPr algn="ctr">
              <a:defRPr sz="9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EFF1"/>
        </a:solidFill>
        <a:effectLst/>
      </p:bgPr>
    </p:bg>
    <p:spTree>
      <p:nvGrpSpPr>
        <p:cNvPr id="1" name=""/>
        <p:cNvGrpSpPr/>
        <p:nvPr/>
      </p:nvGrpSpPr>
      <p:grpSpPr>
        <a:xfrm>
          <a:off x="0" y="0"/>
          <a:ext cx="0" cy="0"/>
          <a:chOff x="0" y="0"/>
          <a:chExt cx="0" cy="0"/>
        </a:xfrm>
      </p:grpSpPr>
      <p:pic>
        <p:nvPicPr>
          <p:cNvPr id="7" name="图片 6" descr="HJGFYTF"/>
          <p:cNvPicPr>
            <a:picLocks noChangeAspect="1"/>
          </p:cNvPicPr>
          <p:nvPr/>
        </p:nvPicPr>
        <p:blipFill>
          <a:blip r:embed="rId4"/>
          <a:stretch>
            <a:fillRect/>
          </a:stretch>
        </p:blipFill>
        <p:spPr>
          <a:xfrm>
            <a:off x="-6667" y="953"/>
            <a:ext cx="9158288" cy="5141119"/>
          </a:xfrm>
          <a:prstGeom prst="rect">
            <a:avLst/>
          </a:prstGeom>
        </p:spPr>
      </p:pic>
      <p:pic>
        <p:nvPicPr>
          <p:cNvPr id="6" name="图片 5" descr="wx (1)"/>
          <p:cNvPicPr>
            <a:picLocks noChangeAspect="1"/>
          </p:cNvPicPr>
          <p:nvPr/>
        </p:nvPicPr>
        <p:blipFill>
          <a:blip r:embed="rId5" cstate="email"/>
          <a:srcRect/>
          <a:stretch>
            <a:fillRect/>
          </a:stretch>
        </p:blipFill>
        <p:spPr>
          <a:xfrm>
            <a:off x="-7144" y="466725"/>
            <a:ext cx="9158764" cy="4254818"/>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3"/>
          <p:cNvSpPr/>
          <p:nvPr/>
        </p:nvSpPr>
        <p:spPr bwMode="auto">
          <a:xfrm>
            <a:off x="2892041" y="3746350"/>
            <a:ext cx="3359918" cy="430580"/>
          </a:xfrm>
          <a:custGeom>
            <a:avLst/>
            <a:gdLst>
              <a:gd name="T0" fmla="*/ 1888 w 2039"/>
              <a:gd name="T1" fmla="*/ 0 h 262"/>
              <a:gd name="T2" fmla="*/ 2039 w 2039"/>
              <a:gd name="T3" fmla="*/ 262 h 262"/>
              <a:gd name="T4" fmla="*/ 1020 w 2039"/>
              <a:gd name="T5" fmla="*/ 262 h 262"/>
              <a:gd name="T6" fmla="*/ 0 w 2039"/>
              <a:gd name="T7" fmla="*/ 262 h 262"/>
              <a:gd name="T8" fmla="*/ 151 w 2039"/>
              <a:gd name="T9" fmla="*/ 0 h 262"/>
              <a:gd name="T10" fmla="*/ 1888 w 2039"/>
              <a:gd name="T11" fmla="*/ 0 h 262"/>
            </a:gdLst>
            <a:ahLst/>
            <a:cxnLst>
              <a:cxn ang="0">
                <a:pos x="T0" y="T1"/>
              </a:cxn>
              <a:cxn ang="0">
                <a:pos x="T2" y="T3"/>
              </a:cxn>
              <a:cxn ang="0">
                <a:pos x="T4" y="T5"/>
              </a:cxn>
              <a:cxn ang="0">
                <a:pos x="T6" y="T7"/>
              </a:cxn>
              <a:cxn ang="0">
                <a:pos x="T8" y="T9"/>
              </a:cxn>
              <a:cxn ang="0">
                <a:pos x="T10" y="T11"/>
              </a:cxn>
            </a:cxnLst>
            <a:rect l="0" t="0" r="r" b="b"/>
            <a:pathLst>
              <a:path w="2039" h="262">
                <a:moveTo>
                  <a:pt x="1888" y="0"/>
                </a:moveTo>
                <a:lnTo>
                  <a:pt x="2039" y="262"/>
                </a:lnTo>
                <a:lnTo>
                  <a:pt x="1020" y="262"/>
                </a:lnTo>
                <a:lnTo>
                  <a:pt x="0" y="262"/>
                </a:lnTo>
                <a:lnTo>
                  <a:pt x="151" y="0"/>
                </a:lnTo>
                <a:lnTo>
                  <a:pt x="1888" y="0"/>
                </a:lnTo>
                <a:close/>
              </a:path>
            </a:pathLst>
          </a:custGeom>
          <a:solidFill>
            <a:srgbClr val="B3D880"/>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cs typeface="+mn-ea"/>
              <a:sym typeface="+mn-lt"/>
            </a:endParaRPr>
          </a:p>
        </p:txBody>
      </p:sp>
      <p:sp>
        <p:nvSpPr>
          <p:cNvPr id="5" name="Freeform 14"/>
          <p:cNvSpPr/>
          <p:nvPr/>
        </p:nvSpPr>
        <p:spPr bwMode="auto">
          <a:xfrm>
            <a:off x="3252035" y="3125188"/>
            <a:ext cx="2639936" cy="430580"/>
          </a:xfrm>
          <a:custGeom>
            <a:avLst/>
            <a:gdLst>
              <a:gd name="T0" fmla="*/ 1450 w 1601"/>
              <a:gd name="T1" fmla="*/ 0 h 262"/>
              <a:gd name="T2" fmla="*/ 1601 w 1601"/>
              <a:gd name="T3" fmla="*/ 262 h 262"/>
              <a:gd name="T4" fmla="*/ 0 w 1601"/>
              <a:gd name="T5" fmla="*/ 262 h 262"/>
              <a:gd name="T6" fmla="*/ 151 w 1601"/>
              <a:gd name="T7" fmla="*/ 0 h 262"/>
              <a:gd name="T8" fmla="*/ 1450 w 1601"/>
              <a:gd name="T9" fmla="*/ 0 h 262"/>
            </a:gdLst>
            <a:ahLst/>
            <a:cxnLst>
              <a:cxn ang="0">
                <a:pos x="T0" y="T1"/>
              </a:cxn>
              <a:cxn ang="0">
                <a:pos x="T2" y="T3"/>
              </a:cxn>
              <a:cxn ang="0">
                <a:pos x="T4" y="T5"/>
              </a:cxn>
              <a:cxn ang="0">
                <a:pos x="T6" y="T7"/>
              </a:cxn>
              <a:cxn ang="0">
                <a:pos x="T8" y="T9"/>
              </a:cxn>
            </a:cxnLst>
            <a:rect l="0" t="0" r="r" b="b"/>
            <a:pathLst>
              <a:path w="1601" h="262">
                <a:moveTo>
                  <a:pt x="1450" y="0"/>
                </a:moveTo>
                <a:lnTo>
                  <a:pt x="1601" y="262"/>
                </a:lnTo>
                <a:lnTo>
                  <a:pt x="0" y="262"/>
                </a:lnTo>
                <a:lnTo>
                  <a:pt x="151" y="0"/>
                </a:lnTo>
                <a:lnTo>
                  <a:pt x="1450" y="0"/>
                </a:lnTo>
                <a:close/>
              </a:path>
            </a:pathLst>
          </a:custGeom>
          <a:solidFill>
            <a:srgbClr val="5B8474"/>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6" name="Freeform 15"/>
          <p:cNvSpPr/>
          <p:nvPr/>
        </p:nvSpPr>
        <p:spPr bwMode="auto">
          <a:xfrm>
            <a:off x="3612024" y="2496971"/>
            <a:ext cx="1919954" cy="430580"/>
          </a:xfrm>
          <a:custGeom>
            <a:avLst/>
            <a:gdLst>
              <a:gd name="T0" fmla="*/ 1011 w 1163"/>
              <a:gd name="T1" fmla="*/ 0 h 261"/>
              <a:gd name="T2" fmla="*/ 1091 w 1163"/>
              <a:gd name="T3" fmla="*/ 138 h 261"/>
              <a:gd name="T4" fmla="*/ 1163 w 1163"/>
              <a:gd name="T5" fmla="*/ 261 h 261"/>
              <a:gd name="T6" fmla="*/ 0 w 1163"/>
              <a:gd name="T7" fmla="*/ 261 h 261"/>
              <a:gd name="T8" fmla="*/ 72 w 1163"/>
              <a:gd name="T9" fmla="*/ 138 h 261"/>
              <a:gd name="T10" fmla="*/ 152 w 1163"/>
              <a:gd name="T11" fmla="*/ 0 h 261"/>
              <a:gd name="T12" fmla="*/ 1011 w 1163"/>
              <a:gd name="T13" fmla="*/ 0 h 261"/>
            </a:gdLst>
            <a:ahLst/>
            <a:cxnLst>
              <a:cxn ang="0">
                <a:pos x="T0" y="T1"/>
              </a:cxn>
              <a:cxn ang="0">
                <a:pos x="T2" y="T3"/>
              </a:cxn>
              <a:cxn ang="0">
                <a:pos x="T4" y="T5"/>
              </a:cxn>
              <a:cxn ang="0">
                <a:pos x="T6" y="T7"/>
              </a:cxn>
              <a:cxn ang="0">
                <a:pos x="T8" y="T9"/>
              </a:cxn>
              <a:cxn ang="0">
                <a:pos x="T10" y="T11"/>
              </a:cxn>
              <a:cxn ang="0">
                <a:pos x="T12" y="T13"/>
              </a:cxn>
            </a:cxnLst>
            <a:rect l="0" t="0" r="r" b="b"/>
            <a:pathLst>
              <a:path w="1163" h="261">
                <a:moveTo>
                  <a:pt x="1011" y="0"/>
                </a:moveTo>
                <a:lnTo>
                  <a:pt x="1091" y="138"/>
                </a:lnTo>
                <a:lnTo>
                  <a:pt x="1163" y="261"/>
                </a:lnTo>
                <a:lnTo>
                  <a:pt x="0" y="261"/>
                </a:lnTo>
                <a:lnTo>
                  <a:pt x="72" y="138"/>
                </a:lnTo>
                <a:lnTo>
                  <a:pt x="152" y="0"/>
                </a:lnTo>
                <a:lnTo>
                  <a:pt x="1011" y="0"/>
                </a:lnTo>
                <a:close/>
              </a:path>
            </a:pathLst>
          </a:custGeom>
          <a:solidFill>
            <a:srgbClr val="B3D880"/>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7" name="Freeform 16"/>
          <p:cNvSpPr/>
          <p:nvPr/>
        </p:nvSpPr>
        <p:spPr bwMode="auto">
          <a:xfrm>
            <a:off x="3979074" y="1275822"/>
            <a:ext cx="1185854" cy="1030563"/>
          </a:xfrm>
          <a:custGeom>
            <a:avLst/>
            <a:gdLst>
              <a:gd name="T0" fmla="*/ 362 w 723"/>
              <a:gd name="T1" fmla="*/ 0 h 627"/>
              <a:gd name="T2" fmla="*/ 723 w 723"/>
              <a:gd name="T3" fmla="*/ 627 h 627"/>
              <a:gd name="T4" fmla="*/ 0 w 723"/>
              <a:gd name="T5" fmla="*/ 627 h 627"/>
              <a:gd name="T6" fmla="*/ 362 w 723"/>
              <a:gd name="T7" fmla="*/ 0 h 627"/>
            </a:gdLst>
            <a:ahLst/>
            <a:cxnLst>
              <a:cxn ang="0">
                <a:pos x="T0" y="T1"/>
              </a:cxn>
              <a:cxn ang="0">
                <a:pos x="T2" y="T3"/>
              </a:cxn>
              <a:cxn ang="0">
                <a:pos x="T4" y="T5"/>
              </a:cxn>
              <a:cxn ang="0">
                <a:pos x="T6" y="T7"/>
              </a:cxn>
            </a:cxnLst>
            <a:rect l="0" t="0" r="r" b="b"/>
            <a:pathLst>
              <a:path w="723" h="627">
                <a:moveTo>
                  <a:pt x="362" y="0"/>
                </a:moveTo>
                <a:lnTo>
                  <a:pt x="723" y="627"/>
                </a:lnTo>
                <a:lnTo>
                  <a:pt x="0" y="627"/>
                </a:lnTo>
                <a:lnTo>
                  <a:pt x="362" y="0"/>
                </a:lnTo>
                <a:close/>
              </a:path>
            </a:pathLst>
          </a:custGeom>
          <a:solidFill>
            <a:srgbClr val="5B8474"/>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8" name="矩形 7"/>
          <p:cNvSpPr/>
          <p:nvPr/>
        </p:nvSpPr>
        <p:spPr>
          <a:xfrm>
            <a:off x="3393965" y="3792203"/>
            <a:ext cx="2356072" cy="368300"/>
          </a:xfrm>
          <a:prstGeom prst="rect">
            <a:avLst/>
          </a:prstGeom>
        </p:spPr>
        <p:txBody>
          <a:bodyPr wrap="square">
            <a:spAutoFit/>
          </a:bodyPr>
          <a:lstStyle/>
          <a:p>
            <a:pPr algn="ctr"/>
            <a:r>
              <a:rPr lang="zh-CN" altLang="en-US" b="1" dirty="0">
                <a:solidFill>
                  <a:schemeClr val="bg1"/>
                </a:solidFill>
                <a:cs typeface="+mn-ea"/>
                <a:sym typeface="+mn-lt"/>
              </a:rPr>
              <a:t>单击添加标题</a:t>
            </a:r>
          </a:p>
        </p:txBody>
      </p:sp>
      <p:sp>
        <p:nvSpPr>
          <p:cNvPr id="9" name="矩形 8"/>
          <p:cNvSpPr/>
          <p:nvPr/>
        </p:nvSpPr>
        <p:spPr>
          <a:xfrm>
            <a:off x="3813394" y="3193588"/>
            <a:ext cx="1517212" cy="321945"/>
          </a:xfrm>
          <a:prstGeom prst="rect">
            <a:avLst/>
          </a:prstGeom>
        </p:spPr>
        <p:txBody>
          <a:bodyPr wrap="square">
            <a:spAutoFit/>
          </a:bodyPr>
          <a:lstStyle/>
          <a:p>
            <a:pPr algn="ctr"/>
            <a:r>
              <a:rPr lang="zh-CN" altLang="en-US" sz="1500" b="1" dirty="0">
                <a:solidFill>
                  <a:schemeClr val="bg1"/>
                </a:solidFill>
                <a:cs typeface="+mn-ea"/>
                <a:sym typeface="+mn-lt"/>
              </a:rPr>
              <a:t>单击添加标题</a:t>
            </a:r>
          </a:p>
        </p:txBody>
      </p:sp>
      <p:sp>
        <p:nvSpPr>
          <p:cNvPr id="10" name="矩形 9"/>
          <p:cNvSpPr/>
          <p:nvPr/>
        </p:nvSpPr>
        <p:spPr>
          <a:xfrm>
            <a:off x="3813394" y="2573711"/>
            <a:ext cx="1517212" cy="275590"/>
          </a:xfrm>
          <a:prstGeom prst="rect">
            <a:avLst/>
          </a:prstGeom>
        </p:spPr>
        <p:txBody>
          <a:bodyPr wrap="square">
            <a:spAutoFit/>
          </a:bodyPr>
          <a:lstStyle/>
          <a:p>
            <a:pPr algn="ctr"/>
            <a:r>
              <a:rPr lang="zh-CN" altLang="en-US" sz="1200" b="1" dirty="0">
                <a:solidFill>
                  <a:schemeClr val="bg1"/>
                </a:solidFill>
                <a:cs typeface="+mn-ea"/>
                <a:sym typeface="+mn-lt"/>
              </a:rPr>
              <a:t>单击添加标题</a:t>
            </a:r>
          </a:p>
        </p:txBody>
      </p:sp>
      <p:sp>
        <p:nvSpPr>
          <p:cNvPr id="11" name="矩形 10"/>
          <p:cNvSpPr/>
          <p:nvPr/>
        </p:nvSpPr>
        <p:spPr>
          <a:xfrm>
            <a:off x="4216973" y="1738969"/>
            <a:ext cx="710052" cy="553085"/>
          </a:xfrm>
          <a:prstGeom prst="rect">
            <a:avLst/>
          </a:prstGeom>
        </p:spPr>
        <p:txBody>
          <a:bodyPr wrap="square">
            <a:spAutoFit/>
          </a:bodyPr>
          <a:lstStyle/>
          <a:p>
            <a:pPr algn="ctr"/>
            <a:r>
              <a:rPr lang="zh-CN" altLang="en-US" sz="1500" b="1" dirty="0">
                <a:solidFill>
                  <a:schemeClr val="bg1"/>
                </a:solidFill>
                <a:cs typeface="+mn-ea"/>
                <a:sym typeface="+mn-lt"/>
              </a:rPr>
              <a:t>添加</a:t>
            </a:r>
            <a:endParaRPr lang="en-US" altLang="zh-CN" sz="1500" b="1" dirty="0">
              <a:solidFill>
                <a:schemeClr val="bg1"/>
              </a:solidFill>
              <a:cs typeface="+mn-ea"/>
              <a:sym typeface="+mn-lt"/>
            </a:endParaRPr>
          </a:p>
          <a:p>
            <a:pPr algn="ctr"/>
            <a:r>
              <a:rPr lang="zh-CN" altLang="en-US" sz="1500" b="1" dirty="0">
                <a:solidFill>
                  <a:schemeClr val="bg1"/>
                </a:solidFill>
                <a:cs typeface="+mn-ea"/>
                <a:sym typeface="+mn-lt"/>
              </a:rPr>
              <a:t>标题</a:t>
            </a:r>
          </a:p>
        </p:txBody>
      </p:sp>
      <p:sp>
        <p:nvSpPr>
          <p:cNvPr id="12" name="矩形 11"/>
          <p:cNvSpPr/>
          <p:nvPr/>
        </p:nvSpPr>
        <p:spPr>
          <a:xfrm>
            <a:off x="710374" y="2927551"/>
            <a:ext cx="2290699" cy="1107996"/>
          </a:xfrm>
          <a:prstGeom prst="rect">
            <a:avLst/>
          </a:prstGeom>
        </p:spPr>
        <p:txBody>
          <a:bodyPr wrap="square">
            <a:spAutoFit/>
          </a:bodyPr>
          <a:lstStyle/>
          <a:p>
            <a:pPr algn="just"/>
            <a:r>
              <a:rPr lang="zh-CN" altLang="en-US" sz="1100" dirty="0">
                <a:cs typeface="+mn-ea"/>
                <a:sym typeface="+mn-lt"/>
              </a:rPr>
              <a:t>在这里输入您的文字内容，或者将您的文字内容复制在这里。在这里输入您的文字内容，或者将您的文字复制在这里，在这里输入您的文字内容，或者将您的文字复制在这里</a:t>
            </a:r>
          </a:p>
        </p:txBody>
      </p:sp>
      <p:sp>
        <p:nvSpPr>
          <p:cNvPr id="13" name="矩形 12"/>
          <p:cNvSpPr/>
          <p:nvPr/>
        </p:nvSpPr>
        <p:spPr>
          <a:xfrm>
            <a:off x="710374" y="1453284"/>
            <a:ext cx="2290699" cy="1107996"/>
          </a:xfrm>
          <a:prstGeom prst="rect">
            <a:avLst/>
          </a:prstGeom>
        </p:spPr>
        <p:txBody>
          <a:bodyPr wrap="square">
            <a:spAutoFit/>
          </a:bodyPr>
          <a:lstStyle/>
          <a:p>
            <a:pPr algn="just"/>
            <a:r>
              <a:rPr lang="zh-CN" altLang="en-US" sz="1100" dirty="0">
                <a:cs typeface="+mn-ea"/>
                <a:sym typeface="+mn-lt"/>
              </a:rPr>
              <a:t>在这里输入您的文字内容，或者将您的文字内容复制在这里。在这里输入您的文字内容，或者将您的文字复制在这里，在这里输入您的文字内容，或者将您的文字复制在这里</a:t>
            </a:r>
          </a:p>
        </p:txBody>
      </p:sp>
      <p:sp>
        <p:nvSpPr>
          <p:cNvPr id="14" name="矩形 13"/>
          <p:cNvSpPr/>
          <p:nvPr/>
        </p:nvSpPr>
        <p:spPr>
          <a:xfrm>
            <a:off x="6251960" y="2927551"/>
            <a:ext cx="2290699" cy="1107996"/>
          </a:xfrm>
          <a:prstGeom prst="rect">
            <a:avLst/>
          </a:prstGeom>
        </p:spPr>
        <p:txBody>
          <a:bodyPr wrap="square">
            <a:spAutoFit/>
          </a:bodyPr>
          <a:lstStyle/>
          <a:p>
            <a:pPr algn="just"/>
            <a:r>
              <a:rPr lang="zh-CN" altLang="en-US" sz="1100" dirty="0">
                <a:cs typeface="+mn-ea"/>
                <a:sym typeface="+mn-lt"/>
              </a:rPr>
              <a:t>在这里输入您的文字内容，或者将您的文字内容复制在这里。在这里输入您的文字内容，或者将您的文字复制在这里，在这里输入您的文字内容，或者将您的文字复制在这里</a:t>
            </a:r>
          </a:p>
        </p:txBody>
      </p:sp>
      <p:sp>
        <p:nvSpPr>
          <p:cNvPr id="15" name="矩形 14"/>
          <p:cNvSpPr/>
          <p:nvPr/>
        </p:nvSpPr>
        <p:spPr>
          <a:xfrm>
            <a:off x="6251960" y="1453284"/>
            <a:ext cx="2290699" cy="1107996"/>
          </a:xfrm>
          <a:prstGeom prst="rect">
            <a:avLst/>
          </a:prstGeom>
        </p:spPr>
        <p:txBody>
          <a:bodyPr wrap="square">
            <a:spAutoFit/>
          </a:bodyPr>
          <a:lstStyle/>
          <a:p>
            <a:pPr algn="just"/>
            <a:r>
              <a:rPr lang="zh-CN" altLang="en-US" sz="1100" dirty="0">
                <a:cs typeface="+mn-ea"/>
                <a:sym typeface="+mn-lt"/>
              </a:rPr>
              <a:t>在这里输入您的文字内容，或者将您的文字内容复制在这里。在这里输入您的文字内容，或者将您的文字复制在这里，在这里输入您的文字内容，或者将您的文字复制在这里</a:t>
            </a:r>
          </a:p>
        </p:txBody>
      </p:sp>
      <p:cxnSp>
        <p:nvCxnSpPr>
          <p:cNvPr id="16" name="直接连接符 15"/>
          <p:cNvCxnSpPr/>
          <p:nvPr/>
        </p:nvCxnSpPr>
        <p:spPr>
          <a:xfrm>
            <a:off x="3001073" y="1869502"/>
            <a:ext cx="1148018" cy="0"/>
          </a:xfrm>
          <a:prstGeom prst="line">
            <a:avLst/>
          </a:prstGeom>
          <a:noFill/>
          <a:ln w="12700">
            <a:solidFill>
              <a:srgbClr val="5B8474"/>
            </a:solidFill>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p:nvCxnSpPr>
        <p:spPr>
          <a:xfrm>
            <a:off x="3001073" y="3316540"/>
            <a:ext cx="296483" cy="0"/>
          </a:xfrm>
          <a:prstGeom prst="line">
            <a:avLst/>
          </a:prstGeom>
          <a:noFill/>
          <a:ln w="12700">
            <a:solidFill>
              <a:srgbClr val="5B8474"/>
            </a:solidFill>
          </a:ln>
        </p:spPr>
        <p:style>
          <a:lnRef idx="2">
            <a:schemeClr val="accent1">
              <a:shade val="50000"/>
            </a:schemeClr>
          </a:lnRef>
          <a:fillRef idx="1">
            <a:schemeClr val="accent1"/>
          </a:fillRef>
          <a:effectRef idx="0">
            <a:schemeClr val="accent1"/>
          </a:effectRef>
          <a:fontRef idx="minor">
            <a:schemeClr val="lt1"/>
          </a:fontRef>
        </p:style>
      </p:cxnSp>
      <p:cxnSp>
        <p:nvCxnSpPr>
          <p:cNvPr id="18" name="肘形连接符 17"/>
          <p:cNvCxnSpPr/>
          <p:nvPr/>
        </p:nvCxnSpPr>
        <p:spPr>
          <a:xfrm flipV="1">
            <a:off x="5413115" y="1921857"/>
            <a:ext cx="838844" cy="751977"/>
          </a:xfrm>
          <a:prstGeom prst="bentConnector3">
            <a:avLst/>
          </a:prstGeom>
          <a:noFill/>
          <a:ln w="12700">
            <a:solidFill>
              <a:srgbClr val="B3D880"/>
            </a:solidFill>
          </a:ln>
        </p:spPr>
        <p:style>
          <a:lnRef idx="2">
            <a:schemeClr val="accent1">
              <a:shade val="50000"/>
            </a:schemeClr>
          </a:lnRef>
          <a:fillRef idx="1">
            <a:schemeClr val="accent1"/>
          </a:fillRef>
          <a:effectRef idx="0">
            <a:schemeClr val="accent1"/>
          </a:effectRef>
          <a:fontRef idx="minor">
            <a:schemeClr val="lt1"/>
          </a:fontRef>
        </p:style>
      </p:cxnSp>
      <p:grpSp>
        <p:nvGrpSpPr>
          <p:cNvPr id="19" name="组合 18"/>
          <p:cNvGrpSpPr/>
          <p:nvPr/>
        </p:nvGrpSpPr>
        <p:grpSpPr>
          <a:xfrm>
            <a:off x="6150545" y="3364174"/>
            <a:ext cx="126931" cy="561867"/>
            <a:chOff x="8200727" y="4534928"/>
            <a:chExt cx="169241" cy="749156"/>
          </a:xfrm>
        </p:grpSpPr>
        <p:cxnSp>
          <p:nvCxnSpPr>
            <p:cNvPr id="20" name="直接连接符 19"/>
            <p:cNvCxnSpPr/>
            <p:nvPr/>
          </p:nvCxnSpPr>
          <p:spPr>
            <a:xfrm>
              <a:off x="8200727" y="4534928"/>
              <a:ext cx="169241" cy="0"/>
            </a:xfrm>
            <a:prstGeom prst="line">
              <a:avLst/>
            </a:prstGeom>
            <a:noFill/>
            <a:ln w="12700">
              <a:solidFill>
                <a:srgbClr val="B3D880"/>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p:nvPr/>
          </p:nvCxnSpPr>
          <p:spPr>
            <a:xfrm flipV="1">
              <a:off x="8200727" y="4535905"/>
              <a:ext cx="0" cy="748179"/>
            </a:xfrm>
            <a:prstGeom prst="line">
              <a:avLst/>
            </a:prstGeom>
            <a:noFill/>
            <a:ln w="12700">
              <a:solidFill>
                <a:srgbClr val="B3D88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2" name="文本框 21"/>
          <p:cNvSpPr txBox="1"/>
          <p:nvPr/>
        </p:nvSpPr>
        <p:spPr>
          <a:xfrm>
            <a:off x="143454" y="264794"/>
            <a:ext cx="3086619" cy="414020"/>
          </a:xfrm>
          <a:prstGeom prst="rect">
            <a:avLst/>
          </a:prstGeom>
          <a:noFill/>
        </p:spPr>
        <p:txBody>
          <a:bodyPr wrap="square" rtlCol="0">
            <a:spAutoFit/>
          </a:bodyPr>
          <a:lstStyle/>
          <a:p>
            <a:r>
              <a:rPr lang="zh-CN" altLang="en-US" sz="2100" b="1" dirty="0">
                <a:solidFill>
                  <a:srgbClr val="5B8474"/>
                </a:solidFill>
                <a:cs typeface="+mn-ea"/>
                <a:sym typeface="+mn-lt"/>
              </a:rPr>
              <a:t>点击添加您的</a:t>
            </a:r>
            <a:r>
              <a:rPr lang="zh-CN" altLang="en-US" sz="2100" b="1">
                <a:solidFill>
                  <a:srgbClr val="5B8474"/>
                </a:solidFill>
                <a:cs typeface="+mn-ea"/>
                <a:sym typeface="+mn-lt"/>
              </a:rPr>
              <a:t>标题内容</a:t>
            </a:r>
            <a:endParaRPr lang="zh-CN" altLang="en-US" sz="2100" b="1" dirty="0">
              <a:solidFill>
                <a:srgbClr val="5B8474"/>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par>
                          <p:cTn id="31" fill="hold">
                            <p:stCondLst>
                              <p:cond delay="1500"/>
                            </p:stCondLst>
                            <p:childTnLst>
                              <p:par>
                                <p:cTn id="32" presetID="53" presetClass="entr" presetSubtype="16" fill="hold" grpId="0" nodeType="afterEffect">
                                  <p:stCondLst>
                                    <p:cond delay="0"/>
                                  </p:stCondLst>
                                  <p:iterate type="lt">
                                    <p:tmPct val="10000"/>
                                  </p:iterate>
                                  <p:childTnLst>
                                    <p:set>
                                      <p:cBhvr>
                                        <p:cTn id="33" dur="1" fill="hold">
                                          <p:stCondLst>
                                            <p:cond delay="0"/>
                                          </p:stCondLst>
                                        </p:cTn>
                                        <p:tgtEl>
                                          <p:spTgt spid="14"/>
                                        </p:tgtEl>
                                        <p:attrNameLst>
                                          <p:attrName>style.visibility</p:attrName>
                                        </p:attrNameLst>
                                      </p:cBhvr>
                                      <p:to>
                                        <p:strVal val="visible"/>
                                      </p:to>
                                    </p:set>
                                    <p:anim calcmode="lin" valueType="num">
                                      <p:cBhvr>
                                        <p:cTn id="34" dur="100" fill="hold"/>
                                        <p:tgtEl>
                                          <p:spTgt spid="14"/>
                                        </p:tgtEl>
                                        <p:attrNameLst>
                                          <p:attrName>ppt_w</p:attrName>
                                        </p:attrNameLst>
                                      </p:cBhvr>
                                      <p:tavLst>
                                        <p:tav tm="0">
                                          <p:val>
                                            <p:fltVal val="0"/>
                                          </p:val>
                                        </p:tav>
                                        <p:tav tm="100000">
                                          <p:val>
                                            <p:strVal val="#ppt_w"/>
                                          </p:val>
                                        </p:tav>
                                      </p:tavLst>
                                    </p:anim>
                                    <p:anim calcmode="lin" valueType="num">
                                      <p:cBhvr>
                                        <p:cTn id="35" dur="100" fill="hold"/>
                                        <p:tgtEl>
                                          <p:spTgt spid="14"/>
                                        </p:tgtEl>
                                        <p:attrNameLst>
                                          <p:attrName>ppt_h</p:attrName>
                                        </p:attrNameLst>
                                      </p:cBhvr>
                                      <p:tavLst>
                                        <p:tav tm="0">
                                          <p:val>
                                            <p:fltVal val="0"/>
                                          </p:val>
                                        </p:tav>
                                        <p:tav tm="100000">
                                          <p:val>
                                            <p:strVal val="#ppt_h"/>
                                          </p:val>
                                        </p:tav>
                                      </p:tavLst>
                                    </p:anim>
                                    <p:animEffect transition="in" filter="fade">
                                      <p:cBhvr>
                                        <p:cTn id="36" dur="100"/>
                                        <p:tgtEl>
                                          <p:spTgt spid="14"/>
                                        </p:tgtEl>
                                      </p:cBhvr>
                                    </p:animEffect>
                                  </p:childTnLst>
                                </p:cTn>
                              </p:par>
                            </p:childTnLst>
                          </p:cTn>
                        </p:par>
                        <p:par>
                          <p:cTn id="37" fill="hold">
                            <p:stCondLst>
                              <p:cond delay="2349"/>
                            </p:stCondLst>
                            <p:childTnLst>
                              <p:par>
                                <p:cTn id="38" presetID="53" presetClass="entr" presetSubtype="16"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par>
                          <p:cTn id="43" fill="hold">
                            <p:stCondLst>
                              <p:cond delay="2849"/>
                            </p:stCondLst>
                            <p:childTnLst>
                              <p:par>
                                <p:cTn id="44" presetID="22" presetClass="entr" presetSubtype="2"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right)">
                                      <p:cBhvr>
                                        <p:cTn id="46" dur="500"/>
                                        <p:tgtEl>
                                          <p:spTgt spid="17"/>
                                        </p:tgtEl>
                                      </p:cBhvr>
                                    </p:animEffect>
                                  </p:childTnLst>
                                </p:cTn>
                              </p:par>
                            </p:childTnLst>
                          </p:cTn>
                        </p:par>
                        <p:par>
                          <p:cTn id="47" fill="hold">
                            <p:stCondLst>
                              <p:cond delay="3349"/>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12"/>
                                        </p:tgtEl>
                                        <p:attrNameLst>
                                          <p:attrName>style.visibility</p:attrName>
                                        </p:attrNameLst>
                                      </p:cBhvr>
                                      <p:to>
                                        <p:strVal val="visible"/>
                                      </p:to>
                                    </p:set>
                                    <p:anim calcmode="lin" valueType="num">
                                      <p:cBhvr>
                                        <p:cTn id="50" dur="100" fill="hold"/>
                                        <p:tgtEl>
                                          <p:spTgt spid="12"/>
                                        </p:tgtEl>
                                        <p:attrNameLst>
                                          <p:attrName>ppt_w</p:attrName>
                                        </p:attrNameLst>
                                      </p:cBhvr>
                                      <p:tavLst>
                                        <p:tav tm="0">
                                          <p:val>
                                            <p:fltVal val="0"/>
                                          </p:val>
                                        </p:tav>
                                        <p:tav tm="100000">
                                          <p:val>
                                            <p:strVal val="#ppt_w"/>
                                          </p:val>
                                        </p:tav>
                                      </p:tavLst>
                                    </p:anim>
                                    <p:anim calcmode="lin" valueType="num">
                                      <p:cBhvr>
                                        <p:cTn id="51" dur="100" fill="hold"/>
                                        <p:tgtEl>
                                          <p:spTgt spid="12"/>
                                        </p:tgtEl>
                                        <p:attrNameLst>
                                          <p:attrName>ppt_h</p:attrName>
                                        </p:attrNameLst>
                                      </p:cBhvr>
                                      <p:tavLst>
                                        <p:tav tm="0">
                                          <p:val>
                                            <p:fltVal val="0"/>
                                          </p:val>
                                        </p:tav>
                                        <p:tav tm="100000">
                                          <p:val>
                                            <p:strVal val="#ppt_h"/>
                                          </p:val>
                                        </p:tav>
                                      </p:tavLst>
                                    </p:anim>
                                    <p:animEffect transition="in" filter="fade">
                                      <p:cBhvr>
                                        <p:cTn id="52" dur="100"/>
                                        <p:tgtEl>
                                          <p:spTgt spid="12"/>
                                        </p:tgtEl>
                                      </p:cBhvr>
                                    </p:animEffect>
                                  </p:childTnLst>
                                </p:cTn>
                              </p:par>
                            </p:childTnLst>
                          </p:cTn>
                        </p:par>
                        <p:par>
                          <p:cTn id="53" fill="hold">
                            <p:stCondLst>
                              <p:cond delay="4199"/>
                            </p:stCondLst>
                            <p:childTnLst>
                              <p:par>
                                <p:cTn id="54" presetID="53" presetClass="entr" presetSubtype="16"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4699"/>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5199"/>
                            </p:stCondLst>
                            <p:childTnLst>
                              <p:par>
                                <p:cTn id="64" presetID="53" presetClass="entr" presetSubtype="16" fill="hold" grpId="0" nodeType="afterEffect">
                                  <p:stCondLst>
                                    <p:cond delay="0"/>
                                  </p:stCondLst>
                                  <p:iterate type="lt">
                                    <p:tmPct val="10000"/>
                                  </p:iterate>
                                  <p:childTnLst>
                                    <p:set>
                                      <p:cBhvr>
                                        <p:cTn id="65" dur="1" fill="hold">
                                          <p:stCondLst>
                                            <p:cond delay="0"/>
                                          </p:stCondLst>
                                        </p:cTn>
                                        <p:tgtEl>
                                          <p:spTgt spid="15"/>
                                        </p:tgtEl>
                                        <p:attrNameLst>
                                          <p:attrName>style.visibility</p:attrName>
                                        </p:attrNameLst>
                                      </p:cBhvr>
                                      <p:to>
                                        <p:strVal val="visible"/>
                                      </p:to>
                                    </p:set>
                                    <p:anim calcmode="lin" valueType="num">
                                      <p:cBhvr>
                                        <p:cTn id="66" dur="100" fill="hold"/>
                                        <p:tgtEl>
                                          <p:spTgt spid="15"/>
                                        </p:tgtEl>
                                        <p:attrNameLst>
                                          <p:attrName>ppt_w</p:attrName>
                                        </p:attrNameLst>
                                      </p:cBhvr>
                                      <p:tavLst>
                                        <p:tav tm="0">
                                          <p:val>
                                            <p:fltVal val="0"/>
                                          </p:val>
                                        </p:tav>
                                        <p:tav tm="100000">
                                          <p:val>
                                            <p:strVal val="#ppt_w"/>
                                          </p:val>
                                        </p:tav>
                                      </p:tavLst>
                                    </p:anim>
                                    <p:anim calcmode="lin" valueType="num">
                                      <p:cBhvr>
                                        <p:cTn id="67" dur="100" fill="hold"/>
                                        <p:tgtEl>
                                          <p:spTgt spid="15"/>
                                        </p:tgtEl>
                                        <p:attrNameLst>
                                          <p:attrName>ppt_h</p:attrName>
                                        </p:attrNameLst>
                                      </p:cBhvr>
                                      <p:tavLst>
                                        <p:tav tm="0">
                                          <p:val>
                                            <p:fltVal val="0"/>
                                          </p:val>
                                        </p:tav>
                                        <p:tav tm="100000">
                                          <p:val>
                                            <p:strVal val="#ppt_h"/>
                                          </p:val>
                                        </p:tav>
                                      </p:tavLst>
                                    </p:anim>
                                    <p:animEffect transition="in" filter="fade">
                                      <p:cBhvr>
                                        <p:cTn id="68" dur="100"/>
                                        <p:tgtEl>
                                          <p:spTgt spid="15"/>
                                        </p:tgtEl>
                                      </p:cBhvr>
                                    </p:animEffect>
                                  </p:childTnLst>
                                </p:cTn>
                              </p:par>
                            </p:childTnLst>
                          </p:cTn>
                        </p:par>
                        <p:par>
                          <p:cTn id="69" fill="hold">
                            <p:stCondLst>
                              <p:cond delay="6050"/>
                            </p:stCondLst>
                            <p:childTnLst>
                              <p:par>
                                <p:cTn id="70" presetID="53" presetClass="entr" presetSubtype="16"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p:cTn id="72" dur="500" fill="hold"/>
                                        <p:tgtEl>
                                          <p:spTgt spid="11"/>
                                        </p:tgtEl>
                                        <p:attrNameLst>
                                          <p:attrName>ppt_w</p:attrName>
                                        </p:attrNameLst>
                                      </p:cBhvr>
                                      <p:tavLst>
                                        <p:tav tm="0">
                                          <p:val>
                                            <p:fltVal val="0"/>
                                          </p:val>
                                        </p:tav>
                                        <p:tav tm="100000">
                                          <p:val>
                                            <p:strVal val="#ppt_w"/>
                                          </p:val>
                                        </p:tav>
                                      </p:tavLst>
                                    </p:anim>
                                    <p:anim calcmode="lin" valueType="num">
                                      <p:cBhvr>
                                        <p:cTn id="73" dur="500" fill="hold"/>
                                        <p:tgtEl>
                                          <p:spTgt spid="11"/>
                                        </p:tgtEl>
                                        <p:attrNameLst>
                                          <p:attrName>ppt_h</p:attrName>
                                        </p:attrNameLst>
                                      </p:cBhvr>
                                      <p:tavLst>
                                        <p:tav tm="0">
                                          <p:val>
                                            <p:fltVal val="0"/>
                                          </p:val>
                                        </p:tav>
                                        <p:tav tm="100000">
                                          <p:val>
                                            <p:strVal val="#ppt_h"/>
                                          </p:val>
                                        </p:tav>
                                      </p:tavLst>
                                    </p:anim>
                                    <p:animEffect transition="in" filter="fade">
                                      <p:cBhvr>
                                        <p:cTn id="74" dur="500"/>
                                        <p:tgtEl>
                                          <p:spTgt spid="11"/>
                                        </p:tgtEl>
                                      </p:cBhvr>
                                    </p:animEffect>
                                  </p:childTnLst>
                                </p:cTn>
                              </p:par>
                            </p:childTnLst>
                          </p:cTn>
                        </p:par>
                        <p:par>
                          <p:cTn id="75" fill="hold">
                            <p:stCondLst>
                              <p:cond delay="6550"/>
                            </p:stCondLst>
                            <p:childTnLst>
                              <p:par>
                                <p:cTn id="76" presetID="22" presetClass="entr" presetSubtype="2"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right)">
                                      <p:cBhvr>
                                        <p:cTn id="78" dur="500"/>
                                        <p:tgtEl>
                                          <p:spTgt spid="16"/>
                                        </p:tgtEl>
                                      </p:cBhvr>
                                    </p:animEffect>
                                  </p:childTnLst>
                                </p:cTn>
                              </p:par>
                            </p:childTnLst>
                          </p:cTn>
                        </p:par>
                        <p:par>
                          <p:cTn id="79" fill="hold">
                            <p:stCondLst>
                              <p:cond delay="7050"/>
                            </p:stCondLst>
                            <p:childTnLst>
                              <p:par>
                                <p:cTn id="80" presetID="53" presetClass="entr" presetSubtype="16" fill="hold" grpId="0" nodeType="afterEffect">
                                  <p:stCondLst>
                                    <p:cond delay="0"/>
                                  </p:stCondLst>
                                  <p:iterate type="lt">
                                    <p:tmPct val="10000"/>
                                  </p:iterate>
                                  <p:childTnLst>
                                    <p:set>
                                      <p:cBhvr>
                                        <p:cTn id="81" dur="1" fill="hold">
                                          <p:stCondLst>
                                            <p:cond delay="0"/>
                                          </p:stCondLst>
                                        </p:cTn>
                                        <p:tgtEl>
                                          <p:spTgt spid="13"/>
                                        </p:tgtEl>
                                        <p:attrNameLst>
                                          <p:attrName>style.visibility</p:attrName>
                                        </p:attrNameLst>
                                      </p:cBhvr>
                                      <p:to>
                                        <p:strVal val="visible"/>
                                      </p:to>
                                    </p:set>
                                    <p:anim calcmode="lin" valueType="num">
                                      <p:cBhvr>
                                        <p:cTn id="82" dur="100" fill="hold"/>
                                        <p:tgtEl>
                                          <p:spTgt spid="13"/>
                                        </p:tgtEl>
                                        <p:attrNameLst>
                                          <p:attrName>ppt_w</p:attrName>
                                        </p:attrNameLst>
                                      </p:cBhvr>
                                      <p:tavLst>
                                        <p:tav tm="0">
                                          <p:val>
                                            <p:fltVal val="0"/>
                                          </p:val>
                                        </p:tav>
                                        <p:tav tm="100000">
                                          <p:val>
                                            <p:strVal val="#ppt_w"/>
                                          </p:val>
                                        </p:tav>
                                      </p:tavLst>
                                    </p:anim>
                                    <p:anim calcmode="lin" valueType="num">
                                      <p:cBhvr>
                                        <p:cTn id="83" dur="100" fill="hold"/>
                                        <p:tgtEl>
                                          <p:spTgt spid="13"/>
                                        </p:tgtEl>
                                        <p:attrNameLst>
                                          <p:attrName>ppt_h</p:attrName>
                                        </p:attrNameLst>
                                      </p:cBhvr>
                                      <p:tavLst>
                                        <p:tav tm="0">
                                          <p:val>
                                            <p:fltVal val="0"/>
                                          </p:val>
                                        </p:tav>
                                        <p:tav tm="100000">
                                          <p:val>
                                            <p:strVal val="#ppt_h"/>
                                          </p:val>
                                        </p:tav>
                                      </p:tavLst>
                                    </p:anim>
                                    <p:animEffect transition="in" filter="fade">
                                      <p:cBhvr>
                                        <p:cTn id="84" dur="100"/>
                                        <p:tgtEl>
                                          <p:spTgt spid="1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500" fill="hold"/>
                                        <p:tgtEl>
                                          <p:spTgt spid="22"/>
                                        </p:tgtEl>
                                        <p:attrNameLst>
                                          <p:attrName>ppt_w</p:attrName>
                                        </p:attrNameLst>
                                      </p:cBhvr>
                                      <p:tavLst>
                                        <p:tav tm="0">
                                          <p:val>
                                            <p:fltVal val="0"/>
                                          </p:val>
                                        </p:tav>
                                        <p:tav tm="100000">
                                          <p:val>
                                            <p:strVal val="#ppt_w"/>
                                          </p:val>
                                        </p:tav>
                                      </p:tavLst>
                                    </p:anim>
                                    <p:anim calcmode="lin" valueType="num">
                                      <p:cBhvr>
                                        <p:cTn id="88" dur="500" fill="hold"/>
                                        <p:tgtEl>
                                          <p:spTgt spid="22"/>
                                        </p:tgtEl>
                                        <p:attrNameLst>
                                          <p:attrName>ppt_h</p:attrName>
                                        </p:attrNameLst>
                                      </p:cBhvr>
                                      <p:tavLst>
                                        <p:tav tm="0">
                                          <p:val>
                                            <p:fltVal val="0"/>
                                          </p:val>
                                        </p:tav>
                                        <p:tav tm="100000">
                                          <p:val>
                                            <p:strVal val="#ppt_h"/>
                                          </p:val>
                                        </p:tav>
                                      </p:tavLst>
                                    </p:anim>
                                    <p:animEffect transition="in" filter="fade">
                                      <p:cBhvr>
                                        <p:cTn id="89" dur="500"/>
                                        <p:tgtEl>
                                          <p:spTgt spid="22"/>
                                        </p:tgtEl>
                                      </p:cBhvr>
                                    </p:animEffect>
                                  </p:childTnLst>
                                </p:cTn>
                              </p:par>
                              <p:par>
                                <p:cTn id="90" presetID="35" presetClass="path" presetSubtype="0" accel="50000" decel="50000" fill="hold" grpId="1" nodeType="withEffect">
                                  <p:stCondLst>
                                    <p:cond delay="0"/>
                                  </p:stCondLst>
                                  <p:childTnLst>
                                    <p:animMotion origin="layout" path="M 0 2.59259E-6 L 0.12148 2.59259E-6 " pathEditMode="relative" rAng="0" ptsTypes="AA">
                                      <p:cBhvr>
                                        <p:cTn id="91" dur="1000" spd="-100000" fill="hold"/>
                                        <p:tgtEl>
                                          <p:spTgt spid="22"/>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p:bldP spid="9" grpId="0"/>
      <p:bldP spid="10" grpId="0"/>
      <p:bldP spid="11" grpId="0"/>
      <p:bldP spid="12" grpId="0"/>
      <p:bldP spid="13" grpId="0"/>
      <p:bldP spid="14" grpId="0"/>
      <p:bldP spid="15" grpId="0"/>
      <p:bldP spid="22" grpId="0"/>
      <p:bldP spid="2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Shape 58"/>
          <p:cNvSpPr/>
          <p:nvPr/>
        </p:nvSpPr>
        <p:spPr bwMode="auto">
          <a:xfrm rot="16200000" flipH="1">
            <a:off x="6655093" y="743165"/>
            <a:ext cx="1043214" cy="1733246"/>
          </a:xfrm>
          <a:prstGeom prst="corner">
            <a:avLst>
              <a:gd name="adj1" fmla="val 16120"/>
              <a:gd name="adj2" fmla="val 16110"/>
            </a:avLst>
          </a:prstGeom>
          <a:solidFill>
            <a:srgbClr val="B3D880"/>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zh-CN" altLang="en-US">
              <a:cs typeface="+mn-ea"/>
              <a:sym typeface="+mn-lt"/>
            </a:endParaRPr>
          </a:p>
        </p:txBody>
      </p:sp>
      <p:sp>
        <p:nvSpPr>
          <p:cNvPr id="5" name="L-Shape 60"/>
          <p:cNvSpPr/>
          <p:nvPr/>
        </p:nvSpPr>
        <p:spPr bwMode="auto">
          <a:xfrm rot="16200000" flipH="1">
            <a:off x="4918627" y="1483234"/>
            <a:ext cx="1043213" cy="1733246"/>
          </a:xfrm>
          <a:prstGeom prst="corner">
            <a:avLst>
              <a:gd name="adj1" fmla="val 16120"/>
              <a:gd name="adj2" fmla="val 16110"/>
            </a:avLst>
          </a:prstGeom>
          <a:solidFill>
            <a:srgbClr val="5B8474"/>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zh-CN" altLang="en-US">
              <a:cs typeface="+mn-ea"/>
              <a:sym typeface="+mn-lt"/>
            </a:endParaRPr>
          </a:p>
        </p:txBody>
      </p:sp>
      <p:sp>
        <p:nvSpPr>
          <p:cNvPr id="6" name="L-Shape 62"/>
          <p:cNvSpPr/>
          <p:nvPr/>
        </p:nvSpPr>
        <p:spPr bwMode="auto">
          <a:xfrm rot="16200000" flipH="1">
            <a:off x="1445693" y="2963371"/>
            <a:ext cx="1043214" cy="1733246"/>
          </a:xfrm>
          <a:prstGeom prst="corner">
            <a:avLst>
              <a:gd name="adj1" fmla="val 16120"/>
              <a:gd name="adj2" fmla="val 16110"/>
            </a:avLst>
          </a:prstGeom>
          <a:solidFill>
            <a:srgbClr val="5B8474"/>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zh-CN" altLang="en-US">
              <a:cs typeface="+mn-ea"/>
              <a:sym typeface="+mn-lt"/>
            </a:endParaRPr>
          </a:p>
        </p:txBody>
      </p:sp>
      <p:sp>
        <p:nvSpPr>
          <p:cNvPr id="7" name="L-Shape 68"/>
          <p:cNvSpPr/>
          <p:nvPr/>
        </p:nvSpPr>
        <p:spPr bwMode="auto">
          <a:xfrm rot="16200000" flipH="1">
            <a:off x="3182160" y="2223303"/>
            <a:ext cx="1043213" cy="1733246"/>
          </a:xfrm>
          <a:prstGeom prst="corner">
            <a:avLst>
              <a:gd name="adj1" fmla="val 16120"/>
              <a:gd name="adj2" fmla="val 16110"/>
            </a:avLst>
          </a:prstGeom>
          <a:solidFill>
            <a:srgbClr val="B3D880"/>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zh-CN" altLang="en-US">
              <a:cs typeface="+mn-ea"/>
              <a:sym typeface="+mn-lt"/>
            </a:endParaRPr>
          </a:p>
        </p:txBody>
      </p:sp>
      <p:sp>
        <p:nvSpPr>
          <p:cNvPr id="8" name="文本框 7"/>
          <p:cNvSpPr txBox="1"/>
          <p:nvPr/>
        </p:nvSpPr>
        <p:spPr>
          <a:xfrm>
            <a:off x="1206988" y="3531374"/>
            <a:ext cx="1401602" cy="1060450"/>
          </a:xfrm>
          <a:prstGeom prst="rect">
            <a:avLst/>
          </a:prstGeom>
          <a:noFill/>
        </p:spPr>
        <p:txBody>
          <a:bodyPr wrap="square" rtlCol="0">
            <a:spAutoFit/>
          </a:bodyPr>
          <a:lstStyle/>
          <a:p>
            <a:r>
              <a:rPr lang="zh-CN" altLang="en-US" sz="1050" dirty="0">
                <a:cs typeface="+mn-ea"/>
                <a:sym typeface="+mn-lt"/>
              </a:rPr>
              <a:t>在这里输入您的文字内容，或者将您的文字复制在这里，在这里输入您的文字内容，或者将您的文字复制在这里</a:t>
            </a:r>
          </a:p>
        </p:txBody>
      </p:sp>
      <p:sp>
        <p:nvSpPr>
          <p:cNvPr id="9" name="文本框 8"/>
          <p:cNvSpPr txBox="1"/>
          <p:nvPr/>
        </p:nvSpPr>
        <p:spPr>
          <a:xfrm>
            <a:off x="1224800" y="2961073"/>
            <a:ext cx="1591782" cy="321945"/>
          </a:xfrm>
          <a:prstGeom prst="rect">
            <a:avLst/>
          </a:prstGeom>
          <a:noFill/>
        </p:spPr>
        <p:txBody>
          <a:bodyPr wrap="square" rtlCol="0">
            <a:spAutoFit/>
          </a:bodyPr>
          <a:lstStyle/>
          <a:p>
            <a:r>
              <a:rPr lang="zh-CN" altLang="en-US" sz="1500" b="1" dirty="0">
                <a:solidFill>
                  <a:srgbClr val="5B8474"/>
                </a:solidFill>
                <a:cs typeface="+mn-ea"/>
                <a:sym typeface="+mn-lt"/>
              </a:rPr>
              <a:t>添加您的标题</a:t>
            </a:r>
          </a:p>
        </p:txBody>
      </p:sp>
      <p:sp>
        <p:nvSpPr>
          <p:cNvPr id="10" name="文本框 9"/>
          <p:cNvSpPr txBox="1"/>
          <p:nvPr/>
        </p:nvSpPr>
        <p:spPr>
          <a:xfrm>
            <a:off x="2958046" y="2789014"/>
            <a:ext cx="1401602" cy="1060450"/>
          </a:xfrm>
          <a:prstGeom prst="rect">
            <a:avLst/>
          </a:prstGeom>
          <a:noFill/>
        </p:spPr>
        <p:txBody>
          <a:bodyPr wrap="square" rtlCol="0">
            <a:spAutoFit/>
          </a:bodyPr>
          <a:lstStyle/>
          <a:p>
            <a:r>
              <a:rPr lang="zh-CN" altLang="en-US" sz="1050" dirty="0">
                <a:cs typeface="+mn-ea"/>
                <a:sym typeface="+mn-lt"/>
              </a:rPr>
              <a:t>在这里输入您的文字内容，或者将您的文字复制在这里，在这里输入您的文字内容，或者将您的文字复制在这里</a:t>
            </a:r>
          </a:p>
        </p:txBody>
      </p:sp>
      <p:sp>
        <p:nvSpPr>
          <p:cNvPr id="11" name="文本框 10"/>
          <p:cNvSpPr txBox="1"/>
          <p:nvPr/>
        </p:nvSpPr>
        <p:spPr>
          <a:xfrm>
            <a:off x="2975859" y="2218713"/>
            <a:ext cx="1594531" cy="321945"/>
          </a:xfrm>
          <a:prstGeom prst="rect">
            <a:avLst/>
          </a:prstGeom>
          <a:noFill/>
        </p:spPr>
        <p:txBody>
          <a:bodyPr wrap="square" rtlCol="0">
            <a:spAutoFit/>
          </a:bodyPr>
          <a:lstStyle/>
          <a:p>
            <a:r>
              <a:rPr lang="zh-CN" altLang="en-US" sz="1500" b="1" dirty="0">
                <a:solidFill>
                  <a:srgbClr val="B3D880"/>
                </a:solidFill>
                <a:cs typeface="+mn-ea"/>
                <a:sym typeface="+mn-lt"/>
              </a:rPr>
              <a:t>添加您的标题</a:t>
            </a:r>
          </a:p>
        </p:txBody>
      </p:sp>
      <p:sp>
        <p:nvSpPr>
          <p:cNvPr id="12" name="文本框 11"/>
          <p:cNvSpPr txBox="1"/>
          <p:nvPr/>
        </p:nvSpPr>
        <p:spPr>
          <a:xfrm>
            <a:off x="4691293" y="2049774"/>
            <a:ext cx="1401602" cy="1060450"/>
          </a:xfrm>
          <a:prstGeom prst="rect">
            <a:avLst/>
          </a:prstGeom>
          <a:noFill/>
        </p:spPr>
        <p:txBody>
          <a:bodyPr wrap="square" rtlCol="0">
            <a:spAutoFit/>
          </a:bodyPr>
          <a:lstStyle/>
          <a:p>
            <a:r>
              <a:rPr lang="zh-CN" altLang="en-US" sz="1050" dirty="0">
                <a:cs typeface="+mn-ea"/>
                <a:sym typeface="+mn-lt"/>
              </a:rPr>
              <a:t>在这里输入您的文字内容，或者将您的文字复制在这里，在这里输入您的文字内容，或者将您的文字复制在这里</a:t>
            </a:r>
          </a:p>
        </p:txBody>
      </p:sp>
      <p:sp>
        <p:nvSpPr>
          <p:cNvPr id="13" name="文本框 12"/>
          <p:cNvSpPr txBox="1"/>
          <p:nvPr/>
        </p:nvSpPr>
        <p:spPr>
          <a:xfrm>
            <a:off x="4709105" y="1479473"/>
            <a:ext cx="1597751" cy="321945"/>
          </a:xfrm>
          <a:prstGeom prst="rect">
            <a:avLst/>
          </a:prstGeom>
          <a:noFill/>
        </p:spPr>
        <p:txBody>
          <a:bodyPr wrap="square" rtlCol="0">
            <a:spAutoFit/>
          </a:bodyPr>
          <a:lstStyle/>
          <a:p>
            <a:r>
              <a:rPr lang="zh-CN" altLang="en-US" sz="1500" b="1" dirty="0">
                <a:solidFill>
                  <a:srgbClr val="5B8474"/>
                </a:solidFill>
                <a:cs typeface="+mn-ea"/>
                <a:sym typeface="+mn-lt"/>
              </a:rPr>
              <a:t>添加您的标题</a:t>
            </a:r>
          </a:p>
        </p:txBody>
      </p:sp>
      <p:sp>
        <p:nvSpPr>
          <p:cNvPr id="14" name="文本框 13"/>
          <p:cNvSpPr txBox="1"/>
          <p:nvPr/>
        </p:nvSpPr>
        <p:spPr>
          <a:xfrm>
            <a:off x="6422638" y="1304962"/>
            <a:ext cx="1401602" cy="1060450"/>
          </a:xfrm>
          <a:prstGeom prst="rect">
            <a:avLst/>
          </a:prstGeom>
          <a:noFill/>
        </p:spPr>
        <p:txBody>
          <a:bodyPr wrap="square" rtlCol="0">
            <a:spAutoFit/>
          </a:bodyPr>
          <a:lstStyle/>
          <a:p>
            <a:r>
              <a:rPr lang="zh-CN" altLang="en-US" sz="1050" dirty="0">
                <a:cs typeface="+mn-ea"/>
                <a:sym typeface="+mn-lt"/>
              </a:rPr>
              <a:t>在这里输入您的文字内容，或者将您的文字复制在这里，在这里输入您的文字内容，或者将您的文字复制在这里</a:t>
            </a:r>
          </a:p>
        </p:txBody>
      </p:sp>
      <p:sp>
        <p:nvSpPr>
          <p:cNvPr id="15" name="文本框 14"/>
          <p:cNvSpPr txBox="1"/>
          <p:nvPr/>
        </p:nvSpPr>
        <p:spPr>
          <a:xfrm>
            <a:off x="6440450" y="734661"/>
            <a:ext cx="1602872" cy="321945"/>
          </a:xfrm>
          <a:prstGeom prst="rect">
            <a:avLst/>
          </a:prstGeom>
          <a:noFill/>
        </p:spPr>
        <p:txBody>
          <a:bodyPr wrap="square" rtlCol="0">
            <a:spAutoFit/>
          </a:bodyPr>
          <a:lstStyle/>
          <a:p>
            <a:r>
              <a:rPr lang="zh-CN" altLang="en-US" sz="1500" b="1" dirty="0">
                <a:solidFill>
                  <a:srgbClr val="B3D880"/>
                </a:solidFill>
                <a:cs typeface="+mn-ea"/>
                <a:sym typeface="+mn-lt"/>
              </a:rPr>
              <a:t>添加您的标题</a:t>
            </a:r>
          </a:p>
        </p:txBody>
      </p:sp>
      <p:sp>
        <p:nvSpPr>
          <p:cNvPr id="16" name="Freeform 5"/>
          <p:cNvSpPr>
            <a:spLocks noEditPoints="1"/>
          </p:cNvSpPr>
          <p:nvPr/>
        </p:nvSpPr>
        <p:spPr bwMode="auto">
          <a:xfrm>
            <a:off x="2280986" y="1243241"/>
            <a:ext cx="337278" cy="336568"/>
          </a:xfrm>
          <a:custGeom>
            <a:avLst/>
            <a:gdLst>
              <a:gd name="T0" fmla="*/ 2070 w 4140"/>
              <a:gd name="T1" fmla="*/ 0 h 4140"/>
              <a:gd name="T2" fmla="*/ 3534 w 4140"/>
              <a:gd name="T3" fmla="*/ 606 h 4140"/>
              <a:gd name="T4" fmla="*/ 4140 w 4140"/>
              <a:gd name="T5" fmla="*/ 2070 h 4140"/>
              <a:gd name="T6" fmla="*/ 3534 w 4140"/>
              <a:gd name="T7" fmla="*/ 3534 h 4140"/>
              <a:gd name="T8" fmla="*/ 2070 w 4140"/>
              <a:gd name="T9" fmla="*/ 4140 h 4140"/>
              <a:gd name="T10" fmla="*/ 607 w 4140"/>
              <a:gd name="T11" fmla="*/ 3534 h 4140"/>
              <a:gd name="T12" fmla="*/ 0 w 4140"/>
              <a:gd name="T13" fmla="*/ 2070 h 4140"/>
              <a:gd name="T14" fmla="*/ 607 w 4140"/>
              <a:gd name="T15" fmla="*/ 606 h 4140"/>
              <a:gd name="T16" fmla="*/ 2070 w 4140"/>
              <a:gd name="T17" fmla="*/ 0 h 4140"/>
              <a:gd name="T18" fmla="*/ 2685 w 4140"/>
              <a:gd name="T19" fmla="*/ 1455 h 4140"/>
              <a:gd name="T20" fmla="*/ 2070 w 4140"/>
              <a:gd name="T21" fmla="*/ 1200 h 4140"/>
              <a:gd name="T22" fmla="*/ 1455 w 4140"/>
              <a:gd name="T23" fmla="*/ 1455 h 4140"/>
              <a:gd name="T24" fmla="*/ 1200 w 4140"/>
              <a:gd name="T25" fmla="*/ 2070 h 4140"/>
              <a:gd name="T26" fmla="*/ 1455 w 4140"/>
              <a:gd name="T27" fmla="*/ 2685 h 4140"/>
              <a:gd name="T28" fmla="*/ 2070 w 4140"/>
              <a:gd name="T29" fmla="*/ 2940 h 4140"/>
              <a:gd name="T30" fmla="*/ 2685 w 4140"/>
              <a:gd name="T31" fmla="*/ 2685 h 4140"/>
              <a:gd name="T32" fmla="*/ 2940 w 4140"/>
              <a:gd name="T33" fmla="*/ 2070 h 4140"/>
              <a:gd name="T34" fmla="*/ 2685 w 4140"/>
              <a:gd name="T35" fmla="*/ 1455 h 4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40" h="4140">
                <a:moveTo>
                  <a:pt x="2070" y="0"/>
                </a:moveTo>
                <a:cubicBezTo>
                  <a:pt x="2642" y="0"/>
                  <a:pt x="3159" y="232"/>
                  <a:pt x="3534" y="606"/>
                </a:cubicBezTo>
                <a:cubicBezTo>
                  <a:pt x="3909" y="981"/>
                  <a:pt x="4140" y="1499"/>
                  <a:pt x="4140" y="2070"/>
                </a:cubicBezTo>
                <a:cubicBezTo>
                  <a:pt x="4140" y="2642"/>
                  <a:pt x="3909" y="3159"/>
                  <a:pt x="3534" y="3534"/>
                </a:cubicBezTo>
                <a:cubicBezTo>
                  <a:pt x="3159" y="3908"/>
                  <a:pt x="2642" y="4140"/>
                  <a:pt x="2070" y="4140"/>
                </a:cubicBezTo>
                <a:cubicBezTo>
                  <a:pt x="1499" y="4140"/>
                  <a:pt x="981" y="3908"/>
                  <a:pt x="607" y="3534"/>
                </a:cubicBezTo>
                <a:cubicBezTo>
                  <a:pt x="232" y="3159"/>
                  <a:pt x="0" y="2642"/>
                  <a:pt x="0" y="2070"/>
                </a:cubicBezTo>
                <a:cubicBezTo>
                  <a:pt x="0" y="1499"/>
                  <a:pt x="232" y="981"/>
                  <a:pt x="607" y="606"/>
                </a:cubicBezTo>
                <a:cubicBezTo>
                  <a:pt x="981" y="232"/>
                  <a:pt x="1499" y="0"/>
                  <a:pt x="2070" y="0"/>
                </a:cubicBezTo>
                <a:close/>
                <a:moveTo>
                  <a:pt x="2685" y="1455"/>
                </a:moveTo>
                <a:cubicBezTo>
                  <a:pt x="2528" y="1297"/>
                  <a:pt x="2310" y="1200"/>
                  <a:pt x="2070" y="1200"/>
                </a:cubicBezTo>
                <a:cubicBezTo>
                  <a:pt x="1830" y="1200"/>
                  <a:pt x="1612" y="1297"/>
                  <a:pt x="1455" y="1455"/>
                </a:cubicBezTo>
                <a:cubicBezTo>
                  <a:pt x="1298" y="1612"/>
                  <a:pt x="1200" y="1830"/>
                  <a:pt x="1200" y="2070"/>
                </a:cubicBezTo>
                <a:cubicBezTo>
                  <a:pt x="1200" y="2310"/>
                  <a:pt x="1298" y="2528"/>
                  <a:pt x="1455" y="2685"/>
                </a:cubicBezTo>
                <a:cubicBezTo>
                  <a:pt x="1612" y="2843"/>
                  <a:pt x="1830" y="2940"/>
                  <a:pt x="2070" y="2940"/>
                </a:cubicBezTo>
                <a:cubicBezTo>
                  <a:pt x="2310" y="2940"/>
                  <a:pt x="2528" y="2843"/>
                  <a:pt x="2685" y="2685"/>
                </a:cubicBezTo>
                <a:cubicBezTo>
                  <a:pt x="2843" y="2528"/>
                  <a:pt x="2940" y="2310"/>
                  <a:pt x="2940" y="2070"/>
                </a:cubicBezTo>
                <a:cubicBezTo>
                  <a:pt x="2940" y="1830"/>
                  <a:pt x="2843" y="1612"/>
                  <a:pt x="2685" y="1455"/>
                </a:cubicBezTo>
                <a:close/>
              </a:path>
            </a:pathLst>
          </a:custGeom>
          <a:solidFill>
            <a:srgbClr val="5B8474"/>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68580" tIns="34290" rIns="68580" bIns="34290" numCol="1" anchor="t" anchorCtr="0" compatLnSpc="1"/>
          <a:lstStyle/>
          <a:p>
            <a:endParaRPr lang="zh-CN" altLang="en-US" sz="1350">
              <a:cs typeface="+mn-ea"/>
              <a:sym typeface="+mn-lt"/>
            </a:endParaRPr>
          </a:p>
        </p:txBody>
      </p:sp>
      <p:sp>
        <p:nvSpPr>
          <p:cNvPr id="17" name="Freeform 6"/>
          <p:cNvSpPr/>
          <p:nvPr/>
        </p:nvSpPr>
        <p:spPr bwMode="auto">
          <a:xfrm>
            <a:off x="1657536" y="1167028"/>
            <a:ext cx="726802" cy="886023"/>
          </a:xfrm>
          <a:custGeom>
            <a:avLst/>
            <a:gdLst>
              <a:gd name="T0" fmla="*/ 1123 w 8917"/>
              <a:gd name="T1" fmla="*/ 5709 h 10898"/>
              <a:gd name="T2" fmla="*/ 281 w 8917"/>
              <a:gd name="T3" fmla="*/ 5777 h 10898"/>
              <a:gd name="T4" fmla="*/ 213 w 8917"/>
              <a:gd name="T5" fmla="*/ 4935 h 10898"/>
              <a:gd name="T6" fmla="*/ 8609 w 8917"/>
              <a:gd name="T7" fmla="*/ 5602 h 10898"/>
              <a:gd name="T8" fmla="*/ 8917 w 8917"/>
              <a:gd name="T9" fmla="*/ 6005 h 10898"/>
              <a:gd name="T10" fmla="*/ 8567 w 8917"/>
              <a:gd name="T11" fmla="*/ 6375 h 10898"/>
              <a:gd name="T12" fmla="*/ 4524 w 8917"/>
              <a:gd name="T13" fmla="*/ 10648 h 10898"/>
              <a:gd name="T14" fmla="*/ 3680 w 8917"/>
              <a:gd name="T15" fmla="*/ 10671 h 10898"/>
              <a:gd name="T16" fmla="*/ 3657 w 8917"/>
              <a:gd name="T17" fmla="*/ 9827 h 10898"/>
              <a:gd name="T18" fmla="*/ 7339 w 8917"/>
              <a:gd name="T19" fmla="*/ 5936 h 10898"/>
              <a:gd name="T20" fmla="*/ 1123 w 8917"/>
              <a:gd name="T21" fmla="*/ 5709 h 10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17" h="10898">
                <a:moveTo>
                  <a:pt x="1123" y="5709"/>
                </a:moveTo>
                <a:cubicBezTo>
                  <a:pt x="909" y="5960"/>
                  <a:pt x="532" y="5990"/>
                  <a:pt x="281" y="5777"/>
                </a:cubicBezTo>
                <a:cubicBezTo>
                  <a:pt x="30" y="5563"/>
                  <a:pt x="0" y="5186"/>
                  <a:pt x="213" y="4935"/>
                </a:cubicBezTo>
                <a:cubicBezTo>
                  <a:pt x="225" y="4921"/>
                  <a:pt x="4318" y="0"/>
                  <a:pt x="8609" y="5602"/>
                </a:cubicBezTo>
                <a:lnTo>
                  <a:pt x="8917" y="6005"/>
                </a:lnTo>
                <a:lnTo>
                  <a:pt x="8567" y="6375"/>
                </a:lnTo>
                <a:lnTo>
                  <a:pt x="4524" y="10648"/>
                </a:lnTo>
                <a:cubicBezTo>
                  <a:pt x="4297" y="10887"/>
                  <a:pt x="3920" y="10898"/>
                  <a:pt x="3680" y="10671"/>
                </a:cubicBezTo>
                <a:cubicBezTo>
                  <a:pt x="3441" y="10445"/>
                  <a:pt x="3430" y="10067"/>
                  <a:pt x="3657" y="9827"/>
                </a:cubicBezTo>
                <a:lnTo>
                  <a:pt x="7339" y="5936"/>
                </a:lnTo>
                <a:cubicBezTo>
                  <a:pt x="4082" y="2149"/>
                  <a:pt x="1131" y="5698"/>
                  <a:pt x="1123" y="5709"/>
                </a:cubicBezTo>
                <a:close/>
              </a:path>
            </a:pathLst>
          </a:custGeom>
          <a:solidFill>
            <a:srgbClr val="5B8474"/>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68580" tIns="34290" rIns="68580" bIns="34290" numCol="1" anchor="t" anchorCtr="0" compatLnSpc="1"/>
          <a:lstStyle/>
          <a:p>
            <a:endParaRPr lang="zh-CN" altLang="en-US" sz="1350">
              <a:cs typeface="+mn-ea"/>
              <a:sym typeface="+mn-lt"/>
            </a:endParaRPr>
          </a:p>
        </p:txBody>
      </p:sp>
      <p:sp>
        <p:nvSpPr>
          <p:cNvPr id="18" name="Freeform 7"/>
          <p:cNvSpPr/>
          <p:nvPr/>
        </p:nvSpPr>
        <p:spPr bwMode="auto">
          <a:xfrm>
            <a:off x="1762806" y="1566659"/>
            <a:ext cx="384902" cy="1086470"/>
          </a:xfrm>
          <a:custGeom>
            <a:avLst/>
            <a:gdLst>
              <a:gd name="T0" fmla="*/ 3659 w 4726"/>
              <a:gd name="T1" fmla="*/ 223 h 13369"/>
              <a:gd name="T2" fmla="*/ 4503 w 4726"/>
              <a:gd name="T3" fmla="*/ 261 h 13369"/>
              <a:gd name="T4" fmla="*/ 4466 w 4726"/>
              <a:gd name="T5" fmla="*/ 1104 h 13369"/>
              <a:gd name="T6" fmla="*/ 2074 w 4726"/>
              <a:gd name="T7" fmla="*/ 3295 h 13369"/>
              <a:gd name="T8" fmla="*/ 1225 w 4726"/>
              <a:gd name="T9" fmla="*/ 4658 h 13369"/>
              <a:gd name="T10" fmla="*/ 2112 w 4726"/>
              <a:gd name="T11" fmla="*/ 6320 h 13369"/>
              <a:gd name="T12" fmla="*/ 4206 w 4726"/>
              <a:gd name="T13" fmla="*/ 11721 h 13369"/>
              <a:gd name="T14" fmla="*/ 4203 w 4726"/>
              <a:gd name="T15" fmla="*/ 12769 h 13369"/>
              <a:gd name="T16" fmla="*/ 3603 w 4726"/>
              <a:gd name="T17" fmla="*/ 13369 h 13369"/>
              <a:gd name="T18" fmla="*/ 3003 w 4726"/>
              <a:gd name="T19" fmla="*/ 12769 h 13369"/>
              <a:gd name="T20" fmla="*/ 3011 w 4726"/>
              <a:gd name="T21" fmla="*/ 11716 h 13369"/>
              <a:gd name="T22" fmla="*/ 1235 w 4726"/>
              <a:gd name="T23" fmla="*/ 7136 h 13369"/>
              <a:gd name="T24" fmla="*/ 30 w 4726"/>
              <a:gd name="T25" fmla="*/ 4616 h 13369"/>
              <a:gd name="T26" fmla="*/ 1268 w 4726"/>
              <a:gd name="T27" fmla="*/ 2414 h 13369"/>
              <a:gd name="T28" fmla="*/ 3659 w 4726"/>
              <a:gd name="T29" fmla="*/ 223 h 13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26" h="13369">
                <a:moveTo>
                  <a:pt x="3659" y="223"/>
                </a:moveTo>
                <a:cubicBezTo>
                  <a:pt x="3903" y="0"/>
                  <a:pt x="4281" y="17"/>
                  <a:pt x="4503" y="261"/>
                </a:cubicBezTo>
                <a:cubicBezTo>
                  <a:pt x="4726" y="504"/>
                  <a:pt x="4709" y="882"/>
                  <a:pt x="4466" y="1104"/>
                </a:cubicBezTo>
                <a:lnTo>
                  <a:pt x="2074" y="3295"/>
                </a:lnTo>
                <a:cubicBezTo>
                  <a:pt x="1544" y="3780"/>
                  <a:pt x="1242" y="4219"/>
                  <a:pt x="1225" y="4658"/>
                </a:cubicBezTo>
                <a:cubicBezTo>
                  <a:pt x="1208" y="5113"/>
                  <a:pt x="1484" y="5645"/>
                  <a:pt x="2112" y="6320"/>
                </a:cubicBezTo>
                <a:cubicBezTo>
                  <a:pt x="4230" y="8594"/>
                  <a:pt x="4229" y="8769"/>
                  <a:pt x="4206" y="11721"/>
                </a:cubicBezTo>
                <a:cubicBezTo>
                  <a:pt x="4205" y="11891"/>
                  <a:pt x="4203" y="12080"/>
                  <a:pt x="4203" y="12769"/>
                </a:cubicBezTo>
                <a:cubicBezTo>
                  <a:pt x="4203" y="13100"/>
                  <a:pt x="3935" y="13369"/>
                  <a:pt x="3603" y="13369"/>
                </a:cubicBezTo>
                <a:cubicBezTo>
                  <a:pt x="3272" y="13369"/>
                  <a:pt x="3003" y="13100"/>
                  <a:pt x="3003" y="12769"/>
                </a:cubicBezTo>
                <a:cubicBezTo>
                  <a:pt x="3003" y="12680"/>
                  <a:pt x="3007" y="12173"/>
                  <a:pt x="3011" y="11716"/>
                </a:cubicBezTo>
                <a:cubicBezTo>
                  <a:pt x="3030" y="9212"/>
                  <a:pt x="3031" y="9064"/>
                  <a:pt x="1235" y="7136"/>
                </a:cubicBezTo>
                <a:cubicBezTo>
                  <a:pt x="375" y="6211"/>
                  <a:pt x="0" y="5401"/>
                  <a:pt x="30" y="4616"/>
                </a:cubicBezTo>
                <a:cubicBezTo>
                  <a:pt x="60" y="3815"/>
                  <a:pt x="501" y="3116"/>
                  <a:pt x="1268" y="2414"/>
                </a:cubicBezTo>
                <a:lnTo>
                  <a:pt x="3659" y="223"/>
                </a:lnTo>
                <a:close/>
              </a:path>
            </a:pathLst>
          </a:custGeom>
          <a:solidFill>
            <a:srgbClr val="5B8474"/>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68580" tIns="34290" rIns="68580" bIns="34290" numCol="1" anchor="t" anchorCtr="0" compatLnSpc="1"/>
          <a:lstStyle/>
          <a:p>
            <a:endParaRPr lang="zh-CN" altLang="en-US" sz="1350">
              <a:cs typeface="+mn-ea"/>
              <a:sym typeface="+mn-lt"/>
            </a:endParaRPr>
          </a:p>
        </p:txBody>
      </p:sp>
      <p:sp>
        <p:nvSpPr>
          <p:cNvPr id="19" name="Freeform 8"/>
          <p:cNvSpPr/>
          <p:nvPr/>
        </p:nvSpPr>
        <p:spPr bwMode="auto">
          <a:xfrm>
            <a:off x="1302558" y="2130330"/>
            <a:ext cx="540214" cy="319864"/>
          </a:xfrm>
          <a:custGeom>
            <a:avLst/>
            <a:gdLst>
              <a:gd name="T0" fmla="*/ 354 w 6628"/>
              <a:gd name="T1" fmla="*/ 1922 h 3936"/>
              <a:gd name="T2" fmla="*/ 181 w 6628"/>
              <a:gd name="T3" fmla="*/ 1093 h 3936"/>
              <a:gd name="T4" fmla="*/ 1010 w 6628"/>
              <a:gd name="T5" fmla="*/ 919 h 3936"/>
              <a:gd name="T6" fmla="*/ 5555 w 6628"/>
              <a:gd name="T7" fmla="*/ 227 h 3936"/>
              <a:gd name="T8" fmla="*/ 6401 w 6628"/>
              <a:gd name="T9" fmla="*/ 252 h 3936"/>
              <a:gd name="T10" fmla="*/ 6376 w 6628"/>
              <a:gd name="T11" fmla="*/ 1099 h 3936"/>
              <a:gd name="T12" fmla="*/ 354 w 6628"/>
              <a:gd name="T13" fmla="*/ 1922 h 3936"/>
            </a:gdLst>
            <a:ahLst/>
            <a:cxnLst>
              <a:cxn ang="0">
                <a:pos x="T0" y="T1"/>
              </a:cxn>
              <a:cxn ang="0">
                <a:pos x="T2" y="T3"/>
              </a:cxn>
              <a:cxn ang="0">
                <a:pos x="T4" y="T5"/>
              </a:cxn>
              <a:cxn ang="0">
                <a:pos x="T6" y="T7"/>
              </a:cxn>
              <a:cxn ang="0">
                <a:pos x="T8" y="T9"/>
              </a:cxn>
              <a:cxn ang="0">
                <a:pos x="T10" y="T11"/>
              </a:cxn>
              <a:cxn ang="0">
                <a:pos x="T12" y="T13"/>
              </a:cxn>
            </a:cxnLst>
            <a:rect l="0" t="0" r="r" b="b"/>
            <a:pathLst>
              <a:path w="6628" h="3936">
                <a:moveTo>
                  <a:pt x="354" y="1922"/>
                </a:moveTo>
                <a:cubicBezTo>
                  <a:pt x="77" y="1741"/>
                  <a:pt x="0" y="1370"/>
                  <a:pt x="181" y="1093"/>
                </a:cubicBezTo>
                <a:cubicBezTo>
                  <a:pt x="362" y="816"/>
                  <a:pt x="733" y="738"/>
                  <a:pt x="1010" y="919"/>
                </a:cubicBezTo>
                <a:cubicBezTo>
                  <a:pt x="1017" y="923"/>
                  <a:pt x="3227" y="2410"/>
                  <a:pt x="5555" y="227"/>
                </a:cubicBezTo>
                <a:cubicBezTo>
                  <a:pt x="5796" y="0"/>
                  <a:pt x="6175" y="12"/>
                  <a:pt x="6401" y="252"/>
                </a:cubicBezTo>
                <a:cubicBezTo>
                  <a:pt x="6628" y="493"/>
                  <a:pt x="6616" y="872"/>
                  <a:pt x="6376" y="1099"/>
                </a:cubicBezTo>
                <a:cubicBezTo>
                  <a:pt x="3351" y="3936"/>
                  <a:pt x="363" y="1928"/>
                  <a:pt x="354" y="1922"/>
                </a:cubicBezTo>
                <a:close/>
              </a:path>
            </a:pathLst>
          </a:custGeom>
          <a:solidFill>
            <a:srgbClr val="5B8474"/>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68580" tIns="34290" rIns="68580" bIns="34290" numCol="1" anchor="t" anchorCtr="0" compatLnSpc="1"/>
          <a:lstStyle/>
          <a:p>
            <a:endParaRPr lang="zh-CN" altLang="en-US" sz="1350">
              <a:cs typeface="+mn-ea"/>
              <a:sym typeface="+mn-lt"/>
            </a:endParaRPr>
          </a:p>
        </p:txBody>
      </p:sp>
      <p:sp>
        <p:nvSpPr>
          <p:cNvPr id="20" name="Freeform 9"/>
          <p:cNvSpPr/>
          <p:nvPr/>
        </p:nvSpPr>
        <p:spPr bwMode="auto">
          <a:xfrm>
            <a:off x="2343536" y="1693894"/>
            <a:ext cx="480862" cy="299961"/>
          </a:xfrm>
          <a:custGeom>
            <a:avLst/>
            <a:gdLst>
              <a:gd name="T0" fmla="*/ 185 w 5902"/>
              <a:gd name="T1" fmla="*/ 1017 h 3689"/>
              <a:gd name="T2" fmla="*/ 347 w 5902"/>
              <a:gd name="T3" fmla="*/ 185 h 3689"/>
              <a:gd name="T4" fmla="*/ 1179 w 5902"/>
              <a:gd name="T5" fmla="*/ 346 h 3689"/>
              <a:gd name="T6" fmla="*/ 5045 w 5902"/>
              <a:gd name="T7" fmla="*/ 1421 h 3689"/>
              <a:gd name="T8" fmla="*/ 5799 w 5902"/>
              <a:gd name="T9" fmla="*/ 1806 h 3689"/>
              <a:gd name="T10" fmla="*/ 5415 w 5902"/>
              <a:gd name="T11" fmla="*/ 2560 h 3689"/>
              <a:gd name="T12" fmla="*/ 185 w 5902"/>
              <a:gd name="T13" fmla="*/ 1017 h 3689"/>
            </a:gdLst>
            <a:ahLst/>
            <a:cxnLst>
              <a:cxn ang="0">
                <a:pos x="T0" y="T1"/>
              </a:cxn>
              <a:cxn ang="0">
                <a:pos x="T2" y="T3"/>
              </a:cxn>
              <a:cxn ang="0">
                <a:pos x="T4" y="T5"/>
              </a:cxn>
              <a:cxn ang="0">
                <a:pos x="T6" y="T7"/>
              </a:cxn>
              <a:cxn ang="0">
                <a:pos x="T8" y="T9"/>
              </a:cxn>
              <a:cxn ang="0">
                <a:pos x="T10" y="T11"/>
              </a:cxn>
              <a:cxn ang="0">
                <a:pos x="T12" y="T13"/>
              </a:cxn>
            </a:cxnLst>
            <a:rect l="0" t="0" r="r" b="b"/>
            <a:pathLst>
              <a:path w="5902" h="3689">
                <a:moveTo>
                  <a:pt x="185" y="1017"/>
                </a:moveTo>
                <a:cubicBezTo>
                  <a:pt x="0" y="742"/>
                  <a:pt x="72" y="370"/>
                  <a:pt x="347" y="185"/>
                </a:cubicBezTo>
                <a:cubicBezTo>
                  <a:pt x="621" y="0"/>
                  <a:pt x="993" y="72"/>
                  <a:pt x="1179" y="346"/>
                </a:cubicBezTo>
                <a:cubicBezTo>
                  <a:pt x="1182" y="352"/>
                  <a:pt x="2446" y="2268"/>
                  <a:pt x="5045" y="1421"/>
                </a:cubicBezTo>
                <a:cubicBezTo>
                  <a:pt x="5359" y="1319"/>
                  <a:pt x="5697" y="1491"/>
                  <a:pt x="5799" y="1806"/>
                </a:cubicBezTo>
                <a:cubicBezTo>
                  <a:pt x="5902" y="2120"/>
                  <a:pt x="5729" y="2458"/>
                  <a:pt x="5415" y="2560"/>
                </a:cubicBezTo>
                <a:cubicBezTo>
                  <a:pt x="1949" y="3689"/>
                  <a:pt x="190" y="1024"/>
                  <a:pt x="185" y="1017"/>
                </a:cubicBezTo>
                <a:close/>
              </a:path>
            </a:pathLst>
          </a:custGeom>
          <a:solidFill>
            <a:srgbClr val="5B8474"/>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68580" tIns="34290" rIns="68580" bIns="34290" numCol="1" anchor="t" anchorCtr="0" compatLnSpc="1"/>
          <a:lstStyle/>
          <a:p>
            <a:endParaRPr lang="zh-CN" altLang="en-US" sz="1350">
              <a:cs typeface="+mn-ea"/>
              <a:sym typeface="+mn-lt"/>
            </a:endParaRPr>
          </a:p>
        </p:txBody>
      </p:sp>
      <p:sp>
        <p:nvSpPr>
          <p:cNvPr id="21" name="矩形 20"/>
          <p:cNvSpPr/>
          <p:nvPr/>
        </p:nvSpPr>
        <p:spPr>
          <a:xfrm>
            <a:off x="4549881" y="4102061"/>
            <a:ext cx="3708023" cy="430887"/>
          </a:xfrm>
          <a:prstGeom prst="rect">
            <a:avLst/>
          </a:prstGeom>
        </p:spPr>
        <p:txBody>
          <a:bodyPr wrap="square">
            <a:spAutoFit/>
          </a:bodyPr>
          <a:lstStyle/>
          <a:p>
            <a:pPr algn="just"/>
            <a:r>
              <a:rPr lang="zh-CN" altLang="en-US" sz="1100" b="1" dirty="0">
                <a:cs typeface="+mn-ea"/>
                <a:sym typeface="+mn-lt"/>
              </a:rPr>
              <a:t>在这里输入您的文字内容，或者将您的文字内容复制在这里在这里输入您的文字内容，或者将您的文字复制在这里</a:t>
            </a:r>
          </a:p>
        </p:txBody>
      </p:sp>
      <p:sp>
        <p:nvSpPr>
          <p:cNvPr id="24" name="文本框 23"/>
          <p:cNvSpPr txBox="1"/>
          <p:nvPr/>
        </p:nvSpPr>
        <p:spPr>
          <a:xfrm>
            <a:off x="143454" y="264794"/>
            <a:ext cx="3086619" cy="414020"/>
          </a:xfrm>
          <a:prstGeom prst="rect">
            <a:avLst/>
          </a:prstGeom>
          <a:noFill/>
        </p:spPr>
        <p:txBody>
          <a:bodyPr wrap="square" rtlCol="0">
            <a:spAutoFit/>
          </a:bodyPr>
          <a:lstStyle/>
          <a:p>
            <a:r>
              <a:rPr lang="zh-CN" altLang="en-US" sz="2100" b="1" dirty="0">
                <a:solidFill>
                  <a:srgbClr val="5B8474"/>
                </a:solidFill>
                <a:cs typeface="+mn-ea"/>
                <a:sym typeface="+mn-lt"/>
              </a:rPr>
              <a:t>点击添加您的</a:t>
            </a:r>
            <a:r>
              <a:rPr lang="zh-CN" altLang="en-US" sz="2100" b="1">
                <a:solidFill>
                  <a:srgbClr val="5B8474"/>
                </a:solidFill>
                <a:cs typeface="+mn-ea"/>
                <a:sym typeface="+mn-lt"/>
              </a:rPr>
              <a:t>标题内容</a:t>
            </a:r>
            <a:endParaRPr lang="zh-CN" altLang="en-US" sz="2100" b="1" dirty="0">
              <a:solidFill>
                <a:srgbClr val="5B8474"/>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6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1"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heel(1)">
                                      <p:cBhvr>
                                        <p:cTn id="24" dur="500"/>
                                        <p:tgtEl>
                                          <p:spTgt spid="16"/>
                                        </p:tgtEl>
                                      </p:cBhvr>
                                    </p:animEffec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500"/>
                                        <p:tgtEl>
                                          <p:spTgt spid="18"/>
                                        </p:tgtEl>
                                      </p:cBhvr>
                                    </p:animEffect>
                                  </p:childTnLst>
                                </p:cTn>
                              </p:par>
                            </p:childTnLst>
                          </p:cTn>
                        </p:par>
                        <p:par>
                          <p:cTn id="37" fill="hold">
                            <p:stCondLst>
                              <p:cond delay="2500"/>
                            </p:stCondLst>
                            <p:childTnLst>
                              <p:par>
                                <p:cTn id="38" presetID="22" presetClass="entr" presetSubtype="2"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right)">
                                      <p:cBhvr>
                                        <p:cTn id="40" dur="500"/>
                                        <p:tgtEl>
                                          <p:spTgt spid="19"/>
                                        </p:tgtEl>
                                      </p:cBhvr>
                                    </p:animEffect>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ppt_x</p:attrName>
                                        </p:attrNameLst>
                                      </p:cBhvr>
                                      <p:tavLst>
                                        <p:tav tm="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8"/>
                                        </p:tgtEl>
                                        <p:attrNameLst>
                                          <p:attrName>style.visibility</p:attrName>
                                        </p:attrNameLst>
                                      </p:cBhvr>
                                      <p:to>
                                        <p:strVal val="visible"/>
                                      </p:to>
                                    </p:set>
                                    <p:anim calcmode="lin" valueType="num">
                                      <p:cBhvr>
                                        <p:cTn id="50" dur="250" fill="hold"/>
                                        <p:tgtEl>
                                          <p:spTgt spid="8"/>
                                        </p:tgtEl>
                                        <p:attrNameLst>
                                          <p:attrName>ppt_w</p:attrName>
                                        </p:attrNameLst>
                                      </p:cBhvr>
                                      <p:tavLst>
                                        <p:tav tm="0">
                                          <p:val>
                                            <p:fltVal val="0"/>
                                          </p:val>
                                        </p:tav>
                                        <p:tav tm="100000">
                                          <p:val>
                                            <p:strVal val="#ppt_w"/>
                                          </p:val>
                                        </p:tav>
                                      </p:tavLst>
                                    </p:anim>
                                    <p:anim calcmode="lin" valueType="num">
                                      <p:cBhvr>
                                        <p:cTn id="51" dur="250" fill="hold"/>
                                        <p:tgtEl>
                                          <p:spTgt spid="8"/>
                                        </p:tgtEl>
                                        <p:attrNameLst>
                                          <p:attrName>ppt_h</p:attrName>
                                        </p:attrNameLst>
                                      </p:cBhvr>
                                      <p:tavLst>
                                        <p:tav tm="0">
                                          <p:val>
                                            <p:fltVal val="0"/>
                                          </p:val>
                                        </p:tav>
                                        <p:tav tm="100000">
                                          <p:val>
                                            <p:strVal val="#ppt_h"/>
                                          </p:val>
                                        </p:tav>
                                      </p:tavLst>
                                    </p:anim>
                                    <p:animEffect transition="in" filter="fade">
                                      <p:cBhvr>
                                        <p:cTn id="52" dur="250"/>
                                        <p:tgtEl>
                                          <p:spTgt spid="8"/>
                                        </p:tgtEl>
                                      </p:cBhvr>
                                    </p:animEffect>
                                  </p:childTnLst>
                                </p:cTn>
                              </p:par>
                            </p:childTnLst>
                          </p:cTn>
                        </p:par>
                        <p:par>
                          <p:cTn id="53" fill="hold">
                            <p:stCondLst>
                              <p:cond delay="5549"/>
                            </p:stCondLst>
                            <p:childTnLst>
                              <p:par>
                                <p:cTn id="54" presetID="42"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anim calcmode="lin" valueType="num">
                                      <p:cBhvr>
                                        <p:cTn id="57" dur="500" fill="hold"/>
                                        <p:tgtEl>
                                          <p:spTgt spid="11"/>
                                        </p:tgtEl>
                                        <p:attrNameLst>
                                          <p:attrName>ppt_x</p:attrName>
                                        </p:attrNameLst>
                                      </p:cBhvr>
                                      <p:tavLst>
                                        <p:tav tm="0">
                                          <p:val>
                                            <p:strVal val="#ppt_x"/>
                                          </p:val>
                                        </p:tav>
                                        <p:tav tm="100000">
                                          <p:val>
                                            <p:strVal val="#ppt_x"/>
                                          </p:val>
                                        </p:tav>
                                      </p:tavLst>
                                    </p:anim>
                                    <p:anim calcmode="lin" valueType="num">
                                      <p:cBhvr>
                                        <p:cTn id="58" dur="500" fill="hold"/>
                                        <p:tgtEl>
                                          <p:spTgt spid="11"/>
                                        </p:tgtEl>
                                        <p:attrNameLst>
                                          <p:attrName>ppt_y</p:attrName>
                                        </p:attrNameLst>
                                      </p:cBhvr>
                                      <p:tavLst>
                                        <p:tav tm="0">
                                          <p:val>
                                            <p:strVal val="#ppt_y+.1"/>
                                          </p:val>
                                        </p:tav>
                                        <p:tav tm="100000">
                                          <p:val>
                                            <p:strVal val="#ppt_y"/>
                                          </p:val>
                                        </p:tav>
                                      </p:tavLst>
                                    </p:anim>
                                  </p:childTnLst>
                                </p:cTn>
                              </p:par>
                            </p:childTnLst>
                          </p:cTn>
                        </p:par>
                        <p:par>
                          <p:cTn id="59" fill="hold">
                            <p:stCondLst>
                              <p:cond delay="6049"/>
                            </p:stCondLst>
                            <p:childTnLst>
                              <p:par>
                                <p:cTn id="60" presetID="53" presetClass="entr" presetSubtype="16" fill="hold" grpId="0" nodeType="afterEffect">
                                  <p:stCondLst>
                                    <p:cond delay="0"/>
                                  </p:stCondLst>
                                  <p:iterate type="lt">
                                    <p:tmPct val="10000"/>
                                  </p:iterate>
                                  <p:childTnLst>
                                    <p:set>
                                      <p:cBhvr>
                                        <p:cTn id="61" dur="1" fill="hold">
                                          <p:stCondLst>
                                            <p:cond delay="0"/>
                                          </p:stCondLst>
                                        </p:cTn>
                                        <p:tgtEl>
                                          <p:spTgt spid="10"/>
                                        </p:tgtEl>
                                        <p:attrNameLst>
                                          <p:attrName>style.visibility</p:attrName>
                                        </p:attrNameLst>
                                      </p:cBhvr>
                                      <p:to>
                                        <p:strVal val="visible"/>
                                      </p:to>
                                    </p:set>
                                    <p:anim calcmode="lin" valueType="num">
                                      <p:cBhvr>
                                        <p:cTn id="62" dur="250" fill="hold"/>
                                        <p:tgtEl>
                                          <p:spTgt spid="10"/>
                                        </p:tgtEl>
                                        <p:attrNameLst>
                                          <p:attrName>ppt_w</p:attrName>
                                        </p:attrNameLst>
                                      </p:cBhvr>
                                      <p:tavLst>
                                        <p:tav tm="0">
                                          <p:val>
                                            <p:fltVal val="0"/>
                                          </p:val>
                                        </p:tav>
                                        <p:tav tm="100000">
                                          <p:val>
                                            <p:strVal val="#ppt_w"/>
                                          </p:val>
                                        </p:tav>
                                      </p:tavLst>
                                    </p:anim>
                                    <p:anim calcmode="lin" valueType="num">
                                      <p:cBhvr>
                                        <p:cTn id="63" dur="250" fill="hold"/>
                                        <p:tgtEl>
                                          <p:spTgt spid="10"/>
                                        </p:tgtEl>
                                        <p:attrNameLst>
                                          <p:attrName>ppt_h</p:attrName>
                                        </p:attrNameLst>
                                      </p:cBhvr>
                                      <p:tavLst>
                                        <p:tav tm="0">
                                          <p:val>
                                            <p:fltVal val="0"/>
                                          </p:val>
                                        </p:tav>
                                        <p:tav tm="100000">
                                          <p:val>
                                            <p:strVal val="#ppt_h"/>
                                          </p:val>
                                        </p:tav>
                                      </p:tavLst>
                                    </p:anim>
                                    <p:animEffect transition="in" filter="fade">
                                      <p:cBhvr>
                                        <p:cTn id="64" dur="250"/>
                                        <p:tgtEl>
                                          <p:spTgt spid="10"/>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strVal val="#ppt_x"/>
                                          </p:val>
                                        </p:tav>
                                        <p:tav tm="100000">
                                          <p:val>
                                            <p:strVal val="#ppt_x"/>
                                          </p:val>
                                        </p:tav>
                                      </p:tavLst>
                                    </p:anim>
                                    <p:anim calcmode="lin" valueType="num">
                                      <p:cBhvr>
                                        <p:cTn id="70" dur="500" fill="hold"/>
                                        <p:tgtEl>
                                          <p:spTgt spid="13"/>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53" presetClass="entr" presetSubtype="16" fill="hold" grpId="0" nodeType="afterEffect">
                                  <p:stCondLst>
                                    <p:cond delay="0"/>
                                  </p:stCondLst>
                                  <p:iterate type="lt">
                                    <p:tmPct val="10000"/>
                                  </p:iterate>
                                  <p:childTnLst>
                                    <p:set>
                                      <p:cBhvr>
                                        <p:cTn id="73" dur="1" fill="hold">
                                          <p:stCondLst>
                                            <p:cond delay="0"/>
                                          </p:stCondLst>
                                        </p:cTn>
                                        <p:tgtEl>
                                          <p:spTgt spid="12"/>
                                        </p:tgtEl>
                                        <p:attrNameLst>
                                          <p:attrName>style.visibility</p:attrName>
                                        </p:attrNameLst>
                                      </p:cBhvr>
                                      <p:to>
                                        <p:strVal val="visible"/>
                                      </p:to>
                                    </p:set>
                                    <p:anim calcmode="lin" valueType="num">
                                      <p:cBhvr>
                                        <p:cTn id="74" dur="250" fill="hold"/>
                                        <p:tgtEl>
                                          <p:spTgt spid="12"/>
                                        </p:tgtEl>
                                        <p:attrNameLst>
                                          <p:attrName>ppt_w</p:attrName>
                                        </p:attrNameLst>
                                      </p:cBhvr>
                                      <p:tavLst>
                                        <p:tav tm="0">
                                          <p:val>
                                            <p:fltVal val="0"/>
                                          </p:val>
                                        </p:tav>
                                        <p:tav tm="100000">
                                          <p:val>
                                            <p:strVal val="#ppt_w"/>
                                          </p:val>
                                        </p:tav>
                                      </p:tavLst>
                                    </p:anim>
                                    <p:anim calcmode="lin" valueType="num">
                                      <p:cBhvr>
                                        <p:cTn id="75" dur="250" fill="hold"/>
                                        <p:tgtEl>
                                          <p:spTgt spid="12"/>
                                        </p:tgtEl>
                                        <p:attrNameLst>
                                          <p:attrName>ppt_h</p:attrName>
                                        </p:attrNameLst>
                                      </p:cBhvr>
                                      <p:tavLst>
                                        <p:tav tm="0">
                                          <p:val>
                                            <p:fltVal val="0"/>
                                          </p:val>
                                        </p:tav>
                                        <p:tav tm="100000">
                                          <p:val>
                                            <p:strVal val="#ppt_h"/>
                                          </p:val>
                                        </p:tav>
                                      </p:tavLst>
                                    </p:anim>
                                    <p:animEffect transition="in" filter="fade">
                                      <p:cBhvr>
                                        <p:cTn id="76" dur="250"/>
                                        <p:tgtEl>
                                          <p:spTgt spid="12"/>
                                        </p:tgtEl>
                                      </p:cBhvr>
                                    </p:animEffect>
                                  </p:childTnLst>
                                </p:cTn>
                              </p:par>
                            </p:childTnLst>
                          </p:cTn>
                        </p:par>
                        <p:par>
                          <p:cTn id="77" fill="hold">
                            <p:stCondLst>
                              <p:cond delay="9450"/>
                            </p:stCondLst>
                            <p:childTnLst>
                              <p:par>
                                <p:cTn id="78" presetID="42" presetClass="entr" presetSubtype="0"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500"/>
                                        <p:tgtEl>
                                          <p:spTgt spid="15"/>
                                        </p:tgtEl>
                                      </p:cBhvr>
                                    </p:animEffect>
                                    <p:anim calcmode="lin" valueType="num">
                                      <p:cBhvr>
                                        <p:cTn id="81" dur="500" fill="hold"/>
                                        <p:tgtEl>
                                          <p:spTgt spid="15"/>
                                        </p:tgtEl>
                                        <p:attrNameLst>
                                          <p:attrName>ppt_x</p:attrName>
                                        </p:attrNameLst>
                                      </p:cBhvr>
                                      <p:tavLst>
                                        <p:tav tm="0">
                                          <p:val>
                                            <p:strVal val="#ppt_x"/>
                                          </p:val>
                                        </p:tav>
                                        <p:tav tm="100000">
                                          <p:val>
                                            <p:strVal val="#ppt_x"/>
                                          </p:val>
                                        </p:tav>
                                      </p:tavLst>
                                    </p:anim>
                                    <p:anim calcmode="lin" valueType="num">
                                      <p:cBhvr>
                                        <p:cTn id="82" dur="500" fill="hold"/>
                                        <p:tgtEl>
                                          <p:spTgt spid="15"/>
                                        </p:tgtEl>
                                        <p:attrNameLst>
                                          <p:attrName>ppt_y</p:attrName>
                                        </p:attrNameLst>
                                      </p:cBhvr>
                                      <p:tavLst>
                                        <p:tav tm="0">
                                          <p:val>
                                            <p:strVal val="#ppt_y+.1"/>
                                          </p:val>
                                        </p:tav>
                                        <p:tav tm="100000">
                                          <p:val>
                                            <p:strVal val="#ppt_y"/>
                                          </p:val>
                                        </p:tav>
                                      </p:tavLst>
                                    </p:anim>
                                  </p:childTnLst>
                                </p:cTn>
                              </p:par>
                            </p:childTnLst>
                          </p:cTn>
                        </p:par>
                        <p:par>
                          <p:cTn id="83" fill="hold">
                            <p:stCondLst>
                              <p:cond delay="9950"/>
                            </p:stCondLst>
                            <p:childTnLst>
                              <p:par>
                                <p:cTn id="84" presetID="53" presetClass="entr" presetSubtype="16" fill="hold" grpId="0" nodeType="afterEffect">
                                  <p:stCondLst>
                                    <p:cond delay="0"/>
                                  </p:stCondLst>
                                  <p:iterate type="lt">
                                    <p:tmPct val="10000"/>
                                  </p:iterate>
                                  <p:childTnLst>
                                    <p:set>
                                      <p:cBhvr>
                                        <p:cTn id="85" dur="1" fill="hold">
                                          <p:stCondLst>
                                            <p:cond delay="0"/>
                                          </p:stCondLst>
                                        </p:cTn>
                                        <p:tgtEl>
                                          <p:spTgt spid="14"/>
                                        </p:tgtEl>
                                        <p:attrNameLst>
                                          <p:attrName>style.visibility</p:attrName>
                                        </p:attrNameLst>
                                      </p:cBhvr>
                                      <p:to>
                                        <p:strVal val="visible"/>
                                      </p:to>
                                    </p:set>
                                    <p:anim calcmode="lin" valueType="num">
                                      <p:cBhvr>
                                        <p:cTn id="86" dur="250" fill="hold"/>
                                        <p:tgtEl>
                                          <p:spTgt spid="14"/>
                                        </p:tgtEl>
                                        <p:attrNameLst>
                                          <p:attrName>ppt_w</p:attrName>
                                        </p:attrNameLst>
                                      </p:cBhvr>
                                      <p:tavLst>
                                        <p:tav tm="0">
                                          <p:val>
                                            <p:fltVal val="0"/>
                                          </p:val>
                                        </p:tav>
                                        <p:tav tm="100000">
                                          <p:val>
                                            <p:strVal val="#ppt_w"/>
                                          </p:val>
                                        </p:tav>
                                      </p:tavLst>
                                    </p:anim>
                                    <p:anim calcmode="lin" valueType="num">
                                      <p:cBhvr>
                                        <p:cTn id="87" dur="250" fill="hold"/>
                                        <p:tgtEl>
                                          <p:spTgt spid="14"/>
                                        </p:tgtEl>
                                        <p:attrNameLst>
                                          <p:attrName>ppt_h</p:attrName>
                                        </p:attrNameLst>
                                      </p:cBhvr>
                                      <p:tavLst>
                                        <p:tav tm="0">
                                          <p:val>
                                            <p:fltVal val="0"/>
                                          </p:val>
                                        </p:tav>
                                        <p:tav tm="100000">
                                          <p:val>
                                            <p:strVal val="#ppt_h"/>
                                          </p:val>
                                        </p:tav>
                                      </p:tavLst>
                                    </p:anim>
                                    <p:animEffect transition="in" filter="fade">
                                      <p:cBhvr>
                                        <p:cTn id="88" dur="250"/>
                                        <p:tgtEl>
                                          <p:spTgt spid="14"/>
                                        </p:tgtEl>
                                      </p:cBhvr>
                                    </p:animEffect>
                                  </p:childTnLst>
                                </p:cTn>
                              </p:par>
                            </p:childTnLst>
                          </p:cTn>
                        </p:par>
                        <p:par>
                          <p:cTn id="89" fill="hold">
                            <p:stCondLst>
                              <p:cond delay="11400"/>
                            </p:stCondLst>
                            <p:childTnLst>
                              <p:par>
                                <p:cTn id="90" presetID="53" presetClass="entr" presetSubtype="16" fill="hold" grpId="0" nodeType="afterEffect">
                                  <p:stCondLst>
                                    <p:cond delay="0"/>
                                  </p:stCondLst>
                                  <p:iterate type="lt">
                                    <p:tmPct val="10000"/>
                                  </p:iterate>
                                  <p:childTnLst>
                                    <p:set>
                                      <p:cBhvr>
                                        <p:cTn id="91" dur="1" fill="hold">
                                          <p:stCondLst>
                                            <p:cond delay="0"/>
                                          </p:stCondLst>
                                        </p:cTn>
                                        <p:tgtEl>
                                          <p:spTgt spid="21"/>
                                        </p:tgtEl>
                                        <p:attrNameLst>
                                          <p:attrName>style.visibility</p:attrName>
                                        </p:attrNameLst>
                                      </p:cBhvr>
                                      <p:to>
                                        <p:strVal val="visible"/>
                                      </p:to>
                                    </p:set>
                                    <p:anim calcmode="lin" valueType="num">
                                      <p:cBhvr>
                                        <p:cTn id="92" dur="250" fill="hold"/>
                                        <p:tgtEl>
                                          <p:spTgt spid="21"/>
                                        </p:tgtEl>
                                        <p:attrNameLst>
                                          <p:attrName>ppt_w</p:attrName>
                                        </p:attrNameLst>
                                      </p:cBhvr>
                                      <p:tavLst>
                                        <p:tav tm="0">
                                          <p:val>
                                            <p:fltVal val="0"/>
                                          </p:val>
                                        </p:tav>
                                        <p:tav tm="100000">
                                          <p:val>
                                            <p:strVal val="#ppt_w"/>
                                          </p:val>
                                        </p:tav>
                                      </p:tavLst>
                                    </p:anim>
                                    <p:anim calcmode="lin" valueType="num">
                                      <p:cBhvr>
                                        <p:cTn id="93" dur="250" fill="hold"/>
                                        <p:tgtEl>
                                          <p:spTgt spid="21"/>
                                        </p:tgtEl>
                                        <p:attrNameLst>
                                          <p:attrName>ppt_h</p:attrName>
                                        </p:attrNameLst>
                                      </p:cBhvr>
                                      <p:tavLst>
                                        <p:tav tm="0">
                                          <p:val>
                                            <p:fltVal val="0"/>
                                          </p:val>
                                        </p:tav>
                                        <p:tav tm="100000">
                                          <p:val>
                                            <p:strVal val="#ppt_h"/>
                                          </p:val>
                                        </p:tav>
                                      </p:tavLst>
                                    </p:anim>
                                    <p:animEffect transition="in" filter="fade">
                                      <p:cBhvr>
                                        <p:cTn id="94" dur="2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par>
                                <p:cTn id="100" presetID="35" presetClass="path" presetSubtype="0" accel="50000" decel="50000" fill="hold" grpId="1" nodeType="withEffect">
                                  <p:stCondLst>
                                    <p:cond delay="0"/>
                                  </p:stCondLst>
                                  <p:childTnLst>
                                    <p:animMotion origin="layout" path="M 0 2.59259E-6 L 0.12148 2.59259E-6 " pathEditMode="relative" rAng="0" ptsTypes="AA">
                                      <p:cBhvr>
                                        <p:cTn id="101" dur="1000" spd="-100000" fill="hold"/>
                                        <p:tgtEl>
                                          <p:spTgt spid="24"/>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bldLvl="0" animBg="1"/>
      <p:bldP spid="17" grpId="0" bldLvl="0" animBg="1"/>
      <p:bldP spid="18" grpId="0" bldLvl="0" animBg="1"/>
      <p:bldP spid="19" grpId="0" bldLvl="0" animBg="1"/>
      <p:bldP spid="20" grpId="0" bldLvl="0" animBg="1"/>
      <p:bldP spid="21" grpId="0"/>
      <p:bldP spid="24" grpId="0"/>
      <p:bldP spid="2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C:\Users\meng\Desktop\500275739.jpg500275739"/>
          <p:cNvPicPr>
            <a:picLocks noChangeAspect="1" noChangeArrowheads="1"/>
          </p:cNvPicPr>
          <p:nvPr/>
        </p:nvPicPr>
        <p:blipFill>
          <a:blip r:embed="rId3" cstate="email"/>
          <a:srcRect/>
          <a:stretch>
            <a:fillRect/>
          </a:stretch>
        </p:blipFill>
        <p:spPr bwMode="auto">
          <a:xfrm>
            <a:off x="641350" y="1435735"/>
            <a:ext cx="4328795"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10"/>
          <p:cNvGrpSpPr/>
          <p:nvPr/>
        </p:nvGrpSpPr>
        <p:grpSpPr>
          <a:xfrm>
            <a:off x="4121780" y="2155051"/>
            <a:ext cx="1473836" cy="1601994"/>
            <a:chOff x="2785836" y="1252765"/>
            <a:chExt cx="2847975" cy="3095625"/>
          </a:xfrm>
        </p:grpSpPr>
        <p:pic>
          <p:nvPicPr>
            <p:cNvPr id="12" name="Picture 4" descr="C:\Users\Administrator\Desktop\0000.png"/>
            <p:cNvPicPr>
              <a:picLocks noChangeAspect="1" noChangeArrowheads="1"/>
            </p:cNvPicPr>
            <p:nvPr/>
          </p:nvPicPr>
          <p:blipFill>
            <a:blip r:embed="rId4" cstate="email"/>
            <a:srcRect/>
            <a:stretch>
              <a:fillRect/>
            </a:stretch>
          </p:blipFill>
          <p:spPr bwMode="auto">
            <a:xfrm>
              <a:off x="2785836" y="1252765"/>
              <a:ext cx="2847975" cy="3095625"/>
            </a:xfrm>
            <a:prstGeom prst="rect">
              <a:avLst/>
            </a:prstGeom>
            <a:noFill/>
            <a:extLst>
              <a:ext uri="{909E8E84-426E-40DD-AFC4-6F175D3DCCD1}">
                <a14:hiddenFill xmlns:a14="http://schemas.microsoft.com/office/drawing/2010/main">
                  <a:solidFill>
                    <a:srgbClr val="FFFFFF"/>
                  </a:solidFill>
                </a14:hiddenFill>
              </a:ext>
            </a:extLst>
          </p:spPr>
        </p:pic>
        <p:sp>
          <p:nvSpPr>
            <p:cNvPr id="13" name="椭圆 12"/>
            <p:cNvSpPr/>
            <p:nvPr/>
          </p:nvSpPr>
          <p:spPr>
            <a:xfrm>
              <a:off x="3328533" y="1919287"/>
              <a:ext cx="1762580" cy="1762580"/>
            </a:xfrm>
            <a:prstGeom prst="ellipse">
              <a:avLst/>
            </a:prstGeom>
            <a:solidFill>
              <a:srgbClr val="5B8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cs typeface="+mn-ea"/>
                <a:sym typeface="+mn-lt"/>
              </a:endParaRPr>
            </a:p>
          </p:txBody>
        </p:sp>
      </p:grpSp>
      <p:sp>
        <p:nvSpPr>
          <p:cNvPr id="7" name="Freeform 122"/>
          <p:cNvSpPr/>
          <p:nvPr/>
        </p:nvSpPr>
        <p:spPr bwMode="auto">
          <a:xfrm>
            <a:off x="4648793" y="2759023"/>
            <a:ext cx="449512" cy="447846"/>
          </a:xfrm>
          <a:custGeom>
            <a:avLst/>
            <a:gdLst>
              <a:gd name="T0" fmla="*/ 2147483647 w 290"/>
              <a:gd name="T1" fmla="*/ 2147483647 h 290"/>
              <a:gd name="T2" fmla="*/ 2147483647 w 290"/>
              <a:gd name="T3" fmla="*/ 2147483647 h 290"/>
              <a:gd name="T4" fmla="*/ 2147483647 w 290"/>
              <a:gd name="T5" fmla="*/ 2147483647 h 290"/>
              <a:gd name="T6" fmla="*/ 2147483647 w 290"/>
              <a:gd name="T7" fmla="*/ 2147483647 h 290"/>
              <a:gd name="T8" fmla="*/ 2147483647 w 290"/>
              <a:gd name="T9" fmla="*/ 2147483647 h 290"/>
              <a:gd name="T10" fmla="*/ 2147483647 w 290"/>
              <a:gd name="T11" fmla="*/ 2147483647 h 290"/>
              <a:gd name="T12" fmla="*/ 2147483647 w 290"/>
              <a:gd name="T13" fmla="*/ 2147483647 h 290"/>
              <a:gd name="T14" fmla="*/ 2147483647 w 290"/>
              <a:gd name="T15" fmla="*/ 2147483647 h 290"/>
              <a:gd name="T16" fmla="*/ 2147483647 w 290"/>
              <a:gd name="T17" fmla="*/ 2147483647 h 290"/>
              <a:gd name="T18" fmla="*/ 2147483647 w 290"/>
              <a:gd name="T19" fmla="*/ 2147483647 h 290"/>
              <a:gd name="T20" fmla="*/ 2147483647 w 290"/>
              <a:gd name="T21" fmla="*/ 2147483647 h 290"/>
              <a:gd name="T22" fmla="*/ 2147483647 w 290"/>
              <a:gd name="T23" fmla="*/ 2147483647 h 290"/>
              <a:gd name="T24" fmla="*/ 2147483647 w 290"/>
              <a:gd name="T25" fmla="*/ 2147483647 h 290"/>
              <a:gd name="T26" fmla="*/ 2147483647 w 290"/>
              <a:gd name="T27" fmla="*/ 2147483647 h 290"/>
              <a:gd name="T28" fmla="*/ 2147483647 w 290"/>
              <a:gd name="T29" fmla="*/ 2147483647 h 290"/>
              <a:gd name="T30" fmla="*/ 2147483647 w 290"/>
              <a:gd name="T31" fmla="*/ 2147483647 h 290"/>
              <a:gd name="T32" fmla="*/ 2147483647 w 290"/>
              <a:gd name="T33" fmla="*/ 2147483647 h 290"/>
              <a:gd name="T34" fmla="*/ 2147483647 w 290"/>
              <a:gd name="T35" fmla="*/ 2147483647 h 290"/>
              <a:gd name="T36" fmla="*/ 2147483647 w 290"/>
              <a:gd name="T37" fmla="*/ 2147483647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23" tIns="25711" rIns="51423" bIns="25711"/>
          <a:lstStyle/>
          <a:p>
            <a:endParaRPr lang="zh-CN" altLang="en-US" sz="1350">
              <a:cs typeface="+mn-ea"/>
              <a:sym typeface="+mn-lt"/>
            </a:endParaRPr>
          </a:p>
        </p:txBody>
      </p:sp>
      <p:sp>
        <p:nvSpPr>
          <p:cNvPr id="9" name="TextBox 13"/>
          <p:cNvSpPr txBox="1">
            <a:spLocks noChangeArrowheads="1"/>
          </p:cNvSpPr>
          <p:nvPr/>
        </p:nvSpPr>
        <p:spPr bwMode="auto">
          <a:xfrm>
            <a:off x="5794201" y="1598832"/>
            <a:ext cx="2165981"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chemeClr val="bg1">
                    <a:lumMod val="50000"/>
                  </a:schemeClr>
                </a:solidFill>
                <a:latin typeface="+mn-lt"/>
                <a:ea typeface="+mn-ea"/>
                <a:cs typeface="+mn-ea"/>
                <a:sym typeface="+mn-lt"/>
              </a:rPr>
              <a:t>单击编辑标题</a:t>
            </a:r>
            <a:endParaRPr lang="en-US" b="1" dirty="0">
              <a:solidFill>
                <a:schemeClr val="bg1">
                  <a:lumMod val="50000"/>
                </a:schemeClr>
              </a:solidFill>
              <a:latin typeface="+mn-lt"/>
              <a:ea typeface="+mn-ea"/>
              <a:cs typeface="+mn-ea"/>
              <a:sym typeface="+mn-lt"/>
            </a:endParaRPr>
          </a:p>
        </p:txBody>
      </p:sp>
      <p:sp>
        <p:nvSpPr>
          <p:cNvPr id="16" name="文本框 15"/>
          <p:cNvSpPr txBox="1"/>
          <p:nvPr/>
        </p:nvSpPr>
        <p:spPr>
          <a:xfrm>
            <a:off x="143454" y="264794"/>
            <a:ext cx="3086619" cy="414020"/>
          </a:xfrm>
          <a:prstGeom prst="rect">
            <a:avLst/>
          </a:prstGeom>
          <a:noFill/>
        </p:spPr>
        <p:txBody>
          <a:bodyPr wrap="square" rtlCol="0">
            <a:spAutoFit/>
          </a:bodyPr>
          <a:lstStyle/>
          <a:p>
            <a:r>
              <a:rPr lang="zh-CN" altLang="en-US" sz="2100" b="1" dirty="0">
                <a:solidFill>
                  <a:srgbClr val="5B8474"/>
                </a:solidFill>
                <a:cs typeface="+mn-ea"/>
                <a:sym typeface="+mn-lt"/>
              </a:rPr>
              <a:t>点击添加您的标题内容</a:t>
            </a:r>
          </a:p>
        </p:txBody>
      </p:sp>
    </p:spTree>
  </p:cSld>
  <p:clrMapOvr>
    <a:masterClrMapping/>
  </p:clrMapOvr>
  <mc:AlternateContent xmlns:mc="http://schemas.openxmlformats.org/markup-compatibility/2006" xmlns:p14="http://schemas.microsoft.com/office/powerpoint/2010/main">
    <mc:Choice Requires="p14">
      <p:transition spd="slow"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250" fill="hold"/>
                                        <p:tgtEl>
                                          <p:spTgt spid="11"/>
                                        </p:tgtEl>
                                        <p:attrNameLst>
                                          <p:attrName>ppt_w</p:attrName>
                                        </p:attrNameLst>
                                      </p:cBhvr>
                                      <p:tavLst>
                                        <p:tav tm="0">
                                          <p:val>
                                            <p:fltVal val="0"/>
                                          </p:val>
                                        </p:tav>
                                        <p:tav tm="100000">
                                          <p:val>
                                            <p:strVal val="#ppt_w"/>
                                          </p:val>
                                        </p:tav>
                                      </p:tavLst>
                                    </p:anim>
                                    <p:anim calcmode="lin" valueType="num">
                                      <p:cBhvr>
                                        <p:cTn id="13" dur="1250" fill="hold"/>
                                        <p:tgtEl>
                                          <p:spTgt spid="11"/>
                                        </p:tgtEl>
                                        <p:attrNameLst>
                                          <p:attrName>ppt_h</p:attrName>
                                        </p:attrNameLst>
                                      </p:cBhvr>
                                      <p:tavLst>
                                        <p:tav tm="0">
                                          <p:val>
                                            <p:fltVal val="0"/>
                                          </p:val>
                                        </p:tav>
                                        <p:tav tm="100000">
                                          <p:val>
                                            <p:strVal val="#ppt_h"/>
                                          </p:val>
                                        </p:tav>
                                      </p:tavLst>
                                    </p:anim>
                                    <p:anim calcmode="lin" valueType="num">
                                      <p:cBhvr>
                                        <p:cTn id="14" dur="1250" fill="hold"/>
                                        <p:tgtEl>
                                          <p:spTgt spid="11"/>
                                        </p:tgtEl>
                                        <p:attrNameLst>
                                          <p:attrName>style.rotation</p:attrName>
                                        </p:attrNameLst>
                                      </p:cBhvr>
                                      <p:tavLst>
                                        <p:tav tm="0">
                                          <p:val>
                                            <p:fltVal val="90"/>
                                          </p:val>
                                        </p:tav>
                                        <p:tav tm="100000">
                                          <p:val>
                                            <p:fltVal val="0"/>
                                          </p:val>
                                        </p:tav>
                                      </p:tavLst>
                                    </p:anim>
                                    <p:animEffect transition="in" filter="fade">
                                      <p:cBhvr>
                                        <p:cTn id="15" dur="1250"/>
                                        <p:tgtEl>
                                          <p:spTgt spid="11"/>
                                        </p:tgtEl>
                                      </p:cBhvr>
                                    </p:animEffect>
                                  </p:childTnLst>
                                </p:cTn>
                              </p:par>
                              <p:par>
                                <p:cTn id="16" presetID="42" presetClass="entr" presetSubtype="0" fill="hold" grpId="0" nodeType="with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35" presetClass="path" presetSubtype="0" accel="50000" decel="50000" fill="hold" grpId="1" nodeType="withEffect">
                                  <p:stCondLst>
                                    <p:cond delay="0"/>
                                  </p:stCondLst>
                                  <p:childTnLst>
                                    <p:animMotion origin="layout" path="M 0 2.59259E-6 L 0.12148 2.59259E-6 " pathEditMode="relative" rAng="0" ptsTypes="AA">
                                      <p:cBhvr>
                                        <p:cTn id="32" dur="1000" spd="-100000" fill="hold"/>
                                        <p:tgtEl>
                                          <p:spTgt spid="16"/>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p:bldP spid="16" grpId="0"/>
      <p:bldP spid="1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HJGFYTF"/>
          <p:cNvPicPr>
            <a:picLocks noChangeAspect="1"/>
          </p:cNvPicPr>
          <p:nvPr/>
        </p:nvPicPr>
        <p:blipFill>
          <a:blip r:embed="rId3"/>
          <a:stretch>
            <a:fillRect/>
          </a:stretch>
        </p:blipFill>
        <p:spPr>
          <a:xfrm>
            <a:off x="-6667" y="953"/>
            <a:ext cx="9158288" cy="5141119"/>
          </a:xfrm>
          <a:prstGeom prst="rect">
            <a:avLst/>
          </a:prstGeom>
        </p:spPr>
      </p:pic>
      <p:grpSp>
        <p:nvGrpSpPr>
          <p:cNvPr id="2" name="组合 1"/>
          <p:cNvGrpSpPr/>
          <p:nvPr/>
        </p:nvGrpSpPr>
        <p:grpSpPr>
          <a:xfrm>
            <a:off x="3111220" y="1115695"/>
            <a:ext cx="5564110" cy="2083373"/>
            <a:chOff x="2705" y="1533"/>
            <a:chExt cx="8762" cy="3281"/>
          </a:xfrm>
        </p:grpSpPr>
        <p:sp>
          <p:nvSpPr>
            <p:cNvPr id="24" name="文本框 23"/>
            <p:cNvSpPr txBox="1"/>
            <p:nvPr/>
          </p:nvSpPr>
          <p:spPr>
            <a:xfrm>
              <a:off x="2705" y="3516"/>
              <a:ext cx="7912" cy="1298"/>
            </a:xfrm>
            <a:prstGeom prst="rect">
              <a:avLst/>
            </a:prstGeom>
            <a:noFill/>
          </p:spPr>
          <p:txBody>
            <a:bodyPr wrap="square" rtlCol="0">
              <a:spAutoFit/>
            </a:bodyPr>
            <a:lstStyle/>
            <a:p>
              <a:pPr algn="just">
                <a:lnSpc>
                  <a:spcPct val="150000"/>
                </a:lnSpc>
              </a:pPr>
              <a:r>
                <a:rPr lang="en-US" altLang="zh-CN" sz="3600" b="1" dirty="0">
                  <a:solidFill>
                    <a:srgbClr val="5B8474"/>
                  </a:solidFill>
                  <a:cs typeface="+mn-ea"/>
                  <a:sym typeface="+mn-lt"/>
                </a:rPr>
                <a:t>       </a:t>
              </a:r>
              <a:r>
                <a:rPr lang="zh-CN" altLang="en-US" sz="3600" b="1" dirty="0">
                  <a:solidFill>
                    <a:srgbClr val="5B8474"/>
                  </a:solidFill>
                  <a:cs typeface="+mn-ea"/>
                  <a:sym typeface="+mn-lt"/>
                </a:rPr>
                <a:t>点击输入标题文字</a:t>
              </a:r>
            </a:p>
          </p:txBody>
        </p:sp>
        <p:sp>
          <p:nvSpPr>
            <p:cNvPr id="3" name="文本框 2"/>
            <p:cNvSpPr txBox="1"/>
            <p:nvPr/>
          </p:nvSpPr>
          <p:spPr>
            <a:xfrm>
              <a:off x="5998" y="1533"/>
              <a:ext cx="5469" cy="2470"/>
            </a:xfrm>
            <a:prstGeom prst="rect">
              <a:avLst/>
            </a:prstGeom>
            <a:noFill/>
          </p:spPr>
          <p:txBody>
            <a:bodyPr wrap="square" rtlCol="0">
              <a:spAutoFit/>
            </a:bodyPr>
            <a:lstStyle/>
            <a:p>
              <a:r>
                <a:rPr lang="en-US" altLang="zh-CN" sz="9600" dirty="0">
                  <a:solidFill>
                    <a:srgbClr val="5B8474"/>
                  </a:solidFill>
                </a:rPr>
                <a:t>03</a:t>
              </a:r>
            </a:p>
          </p:txBody>
        </p:sp>
      </p:grpSp>
      <p:pic>
        <p:nvPicPr>
          <p:cNvPr id="4" name="图片 3" descr="4d22b5ef93bdf4c8c6d56c33f33499e4"/>
          <p:cNvPicPr>
            <a:picLocks noChangeAspect="1"/>
          </p:cNvPicPr>
          <p:nvPr/>
        </p:nvPicPr>
        <p:blipFill>
          <a:blip r:embed="rId4" cstate="email"/>
          <a:stretch>
            <a:fillRect/>
          </a:stretch>
        </p:blipFill>
        <p:spPr>
          <a:xfrm>
            <a:off x="144780" y="381000"/>
            <a:ext cx="4382135" cy="43821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spect="1"/>
          </p:cNvSpPr>
          <p:nvPr/>
        </p:nvSpPr>
        <p:spPr>
          <a:xfrm>
            <a:off x="1197000" y="2827742"/>
            <a:ext cx="2160000" cy="1296000"/>
          </a:xfrm>
          <a:prstGeom prst="rect">
            <a:avLst/>
          </a:prstGeom>
          <a:blipFill dpi="0" rotWithShape="1">
            <a:blip r:embed="rId3" cstate="email"/>
            <a:srcRect/>
            <a:stretch>
              <a:fillRect/>
            </a:stretch>
          </a:blip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 name="矩形 4"/>
          <p:cNvSpPr>
            <a:spLocks noChangeAspect="1"/>
          </p:cNvSpPr>
          <p:nvPr/>
        </p:nvSpPr>
        <p:spPr>
          <a:xfrm>
            <a:off x="3492000" y="2827742"/>
            <a:ext cx="2160000" cy="1296000"/>
          </a:xfrm>
          <a:prstGeom prst="rect">
            <a:avLst/>
          </a:prstGeom>
          <a:solidFill>
            <a:srgbClr val="B3D880"/>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6" name="矩形 5"/>
          <p:cNvSpPr>
            <a:spLocks noChangeAspect="1"/>
          </p:cNvSpPr>
          <p:nvPr/>
        </p:nvSpPr>
        <p:spPr>
          <a:xfrm>
            <a:off x="5787000" y="2827742"/>
            <a:ext cx="2160000" cy="1296000"/>
          </a:xfrm>
          <a:prstGeom prst="rect">
            <a:avLst/>
          </a:prstGeom>
          <a:blipFill dpi="0" rotWithShape="1">
            <a:blip r:embed="rId4" cstate="email"/>
            <a:srcRect/>
            <a:stretch>
              <a:fillRect/>
            </a:stretch>
          </a:blip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7" name="矩形 6"/>
          <p:cNvSpPr/>
          <p:nvPr/>
        </p:nvSpPr>
        <p:spPr>
          <a:xfrm>
            <a:off x="1197000" y="1396742"/>
            <a:ext cx="4455000" cy="1296000"/>
          </a:xfrm>
          <a:prstGeom prst="rect">
            <a:avLst/>
          </a:prstGeom>
          <a:solidFill>
            <a:srgbClr val="5B8474"/>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8" name="矩形 7"/>
          <p:cNvSpPr>
            <a:spLocks noChangeAspect="1"/>
          </p:cNvSpPr>
          <p:nvPr/>
        </p:nvSpPr>
        <p:spPr>
          <a:xfrm>
            <a:off x="5787000" y="1396742"/>
            <a:ext cx="2160000" cy="1296000"/>
          </a:xfrm>
          <a:prstGeom prst="rect">
            <a:avLst/>
          </a:prstGeom>
          <a:solidFill>
            <a:srgbClr val="5B8474"/>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9" name="Freeform 5"/>
          <p:cNvSpPr/>
          <p:nvPr/>
        </p:nvSpPr>
        <p:spPr bwMode="auto">
          <a:xfrm rot="2700000">
            <a:off x="6774312" y="2365892"/>
            <a:ext cx="185129" cy="190876"/>
          </a:xfrm>
          <a:custGeom>
            <a:avLst/>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sym typeface="+mn-lt"/>
            </a:endParaRPr>
          </a:p>
        </p:txBody>
      </p:sp>
      <p:sp>
        <p:nvSpPr>
          <p:cNvPr id="10" name="Freeform 5"/>
          <p:cNvSpPr/>
          <p:nvPr/>
        </p:nvSpPr>
        <p:spPr bwMode="auto">
          <a:xfrm rot="2700000" flipH="1">
            <a:off x="3628783" y="3380303"/>
            <a:ext cx="185129" cy="190876"/>
          </a:xfrm>
          <a:custGeom>
            <a:avLst/>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sym typeface="+mn-lt"/>
            </a:endParaRPr>
          </a:p>
        </p:txBody>
      </p:sp>
      <p:sp>
        <p:nvSpPr>
          <p:cNvPr id="11" name="矩形 10"/>
          <p:cNvSpPr/>
          <p:nvPr/>
        </p:nvSpPr>
        <p:spPr>
          <a:xfrm>
            <a:off x="1387350" y="1930130"/>
            <a:ext cx="2377406" cy="577081"/>
          </a:xfrm>
          <a:prstGeom prst="rect">
            <a:avLst/>
          </a:prstGeom>
        </p:spPr>
        <p:txBody>
          <a:bodyPr wrap="square">
            <a:spAutoFit/>
          </a:bodyPr>
          <a:lstStyle/>
          <a:p>
            <a:r>
              <a:rPr lang="zh-CN" altLang="en-US" sz="1050" dirty="0">
                <a:solidFill>
                  <a:schemeClr val="bg1"/>
                </a:solidFill>
                <a:cs typeface="+mn-ea"/>
                <a:sym typeface="+mn-lt"/>
              </a:rPr>
              <a:t>请先将要替换的图片裁剪成原图片长宽比例然后在原图片上单击右键填充图片，这样替换后图片就不会变形</a:t>
            </a:r>
          </a:p>
        </p:txBody>
      </p:sp>
      <p:sp>
        <p:nvSpPr>
          <p:cNvPr id="12" name="矩形 11"/>
          <p:cNvSpPr/>
          <p:nvPr/>
        </p:nvSpPr>
        <p:spPr>
          <a:xfrm>
            <a:off x="1387350" y="1599735"/>
            <a:ext cx="2377406" cy="321945"/>
          </a:xfrm>
          <a:prstGeom prst="rect">
            <a:avLst/>
          </a:prstGeom>
        </p:spPr>
        <p:txBody>
          <a:bodyPr wrap="square">
            <a:spAutoFit/>
          </a:bodyPr>
          <a:lstStyle/>
          <a:p>
            <a:r>
              <a:rPr lang="zh-CN" altLang="en-US" sz="1500" b="1" dirty="0">
                <a:solidFill>
                  <a:schemeClr val="bg1"/>
                </a:solidFill>
                <a:cs typeface="+mn-ea"/>
                <a:sym typeface="+mn-lt"/>
              </a:rPr>
              <a:t>单击添加您的标题</a:t>
            </a:r>
          </a:p>
        </p:txBody>
      </p:sp>
      <p:sp>
        <p:nvSpPr>
          <p:cNvPr id="13" name="矩形 12"/>
          <p:cNvSpPr/>
          <p:nvPr/>
        </p:nvSpPr>
        <p:spPr>
          <a:xfrm>
            <a:off x="3854285" y="3164116"/>
            <a:ext cx="1713038" cy="900246"/>
          </a:xfrm>
          <a:prstGeom prst="rect">
            <a:avLst/>
          </a:prstGeom>
        </p:spPr>
        <p:txBody>
          <a:bodyPr wrap="square">
            <a:spAutoFit/>
          </a:bodyPr>
          <a:lstStyle/>
          <a:p>
            <a:r>
              <a:rPr lang="zh-CN" altLang="en-US" sz="1050" dirty="0">
                <a:solidFill>
                  <a:schemeClr val="bg1"/>
                </a:solidFill>
                <a:cs typeface="+mn-ea"/>
                <a:sym typeface="+mn-lt"/>
              </a:rPr>
              <a:t>在这里输入您的文字内容，或者将您的文字内容复制在这里在这里输入您的文字内容，或者将您的文字内容复制在这里</a:t>
            </a:r>
          </a:p>
        </p:txBody>
      </p:sp>
      <p:sp>
        <p:nvSpPr>
          <p:cNvPr id="14" name="矩形 13"/>
          <p:cNvSpPr/>
          <p:nvPr/>
        </p:nvSpPr>
        <p:spPr>
          <a:xfrm>
            <a:off x="6010358" y="1635245"/>
            <a:ext cx="1713038" cy="900246"/>
          </a:xfrm>
          <a:prstGeom prst="rect">
            <a:avLst/>
          </a:prstGeom>
        </p:spPr>
        <p:txBody>
          <a:bodyPr wrap="square">
            <a:spAutoFit/>
          </a:bodyPr>
          <a:lstStyle/>
          <a:p>
            <a:r>
              <a:rPr lang="zh-CN" altLang="en-US" sz="1050" dirty="0">
                <a:solidFill>
                  <a:schemeClr val="bg1"/>
                </a:solidFill>
                <a:cs typeface="+mn-ea"/>
                <a:sym typeface="+mn-lt"/>
              </a:rPr>
              <a:t>在这里输入您的文字内容，或者将您的文字内容复制在这里在这里输入您的文字内容，或者将您的文字内容复制在这里</a:t>
            </a:r>
          </a:p>
        </p:txBody>
      </p:sp>
      <p:sp>
        <p:nvSpPr>
          <p:cNvPr id="15" name="文本框 14"/>
          <p:cNvSpPr txBox="1"/>
          <p:nvPr/>
        </p:nvSpPr>
        <p:spPr>
          <a:xfrm>
            <a:off x="143454" y="264794"/>
            <a:ext cx="3086619" cy="414020"/>
          </a:xfrm>
          <a:prstGeom prst="rect">
            <a:avLst/>
          </a:prstGeom>
          <a:noFill/>
        </p:spPr>
        <p:txBody>
          <a:bodyPr wrap="square" rtlCol="0">
            <a:spAutoFit/>
          </a:bodyPr>
          <a:lstStyle/>
          <a:p>
            <a:r>
              <a:rPr lang="zh-CN" altLang="en-US" sz="2100" b="1" dirty="0">
                <a:solidFill>
                  <a:srgbClr val="5B8474"/>
                </a:solidFill>
                <a:cs typeface="+mn-ea"/>
                <a:sym typeface="+mn-lt"/>
              </a:rPr>
              <a:t>点击添加您的标题内容</a:t>
            </a:r>
          </a:p>
        </p:txBody>
      </p:sp>
    </p:spTree>
  </p:cSld>
  <p:clrMapOvr>
    <a:masterClrMapping/>
  </p:clrMapOvr>
  <mc:AlternateContent xmlns:mc="http://schemas.openxmlformats.org/markup-compatibility/2006" xmlns:p14="http://schemas.microsoft.com/office/powerpoint/2010/main">
    <mc:Choice Requires="p14">
      <p:transition spd="slow"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6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8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1000"/>
                            </p:stCondLst>
                            <p:childTnLst>
                              <p:par>
                                <p:cTn id="32" presetID="53" presetClass="entr" presetSubtype="16" fill="hold" grpId="0" nodeType="afterEffect">
                                  <p:stCondLst>
                                    <p:cond delay="0"/>
                                  </p:stCondLst>
                                  <p:iterate type="lt">
                                    <p:tmPct val="10000"/>
                                  </p:iterate>
                                  <p:childTnLst>
                                    <p:set>
                                      <p:cBhvr>
                                        <p:cTn id="33" dur="1" fill="hold">
                                          <p:stCondLst>
                                            <p:cond delay="0"/>
                                          </p:stCondLst>
                                        </p:cTn>
                                        <p:tgtEl>
                                          <p:spTgt spid="11"/>
                                        </p:tgtEl>
                                        <p:attrNameLst>
                                          <p:attrName>style.visibility</p:attrName>
                                        </p:attrNameLst>
                                      </p:cBhvr>
                                      <p:to>
                                        <p:strVal val="visible"/>
                                      </p:to>
                                    </p:set>
                                    <p:anim calcmode="lin" valueType="num">
                                      <p:cBhvr>
                                        <p:cTn id="34" dur="250" fill="hold"/>
                                        <p:tgtEl>
                                          <p:spTgt spid="11"/>
                                        </p:tgtEl>
                                        <p:attrNameLst>
                                          <p:attrName>ppt_w</p:attrName>
                                        </p:attrNameLst>
                                      </p:cBhvr>
                                      <p:tavLst>
                                        <p:tav tm="0">
                                          <p:val>
                                            <p:fltVal val="0"/>
                                          </p:val>
                                        </p:tav>
                                        <p:tav tm="100000">
                                          <p:val>
                                            <p:strVal val="#ppt_w"/>
                                          </p:val>
                                        </p:tav>
                                      </p:tavLst>
                                    </p:anim>
                                    <p:anim calcmode="lin" valueType="num">
                                      <p:cBhvr>
                                        <p:cTn id="35" dur="250" fill="hold"/>
                                        <p:tgtEl>
                                          <p:spTgt spid="11"/>
                                        </p:tgtEl>
                                        <p:attrNameLst>
                                          <p:attrName>ppt_h</p:attrName>
                                        </p:attrNameLst>
                                      </p:cBhvr>
                                      <p:tavLst>
                                        <p:tav tm="0">
                                          <p:val>
                                            <p:fltVal val="0"/>
                                          </p:val>
                                        </p:tav>
                                        <p:tav tm="100000">
                                          <p:val>
                                            <p:strVal val="#ppt_h"/>
                                          </p:val>
                                        </p:tav>
                                      </p:tavLst>
                                    </p:anim>
                                    <p:animEffect transition="in" filter="fade">
                                      <p:cBhvr>
                                        <p:cTn id="36" dur="250"/>
                                        <p:tgtEl>
                                          <p:spTgt spid="11"/>
                                        </p:tgtEl>
                                      </p:cBhvr>
                                    </p:animEffect>
                                  </p:childTnLst>
                                </p:cTn>
                              </p:par>
                            </p:childTnLst>
                          </p:cTn>
                        </p:par>
                        <p:par>
                          <p:cTn id="37" fill="hold">
                            <p:stCondLst>
                              <p:cond delay="3199"/>
                            </p:stCondLst>
                            <p:childTnLst>
                              <p:par>
                                <p:cTn id="38" presetID="2" presetClass="entr" presetSubtype="2"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1+#ppt_w/2"/>
                                          </p:val>
                                        </p:tav>
                                        <p:tav tm="100000">
                                          <p:val>
                                            <p:strVal val="#ppt_x"/>
                                          </p:val>
                                        </p:tav>
                                      </p:tavLst>
                                    </p:anim>
                                    <p:anim calcmode="lin" valueType="num">
                                      <p:cBhvr additive="base">
                                        <p:cTn id="41" dur="5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3699"/>
                            </p:stCondLst>
                            <p:childTnLst>
                              <p:par>
                                <p:cTn id="43" presetID="53" presetClass="entr" presetSubtype="16" fill="hold" grpId="0" nodeType="afterEffect">
                                  <p:stCondLst>
                                    <p:cond delay="0"/>
                                  </p:stCondLst>
                                  <p:iterate type="lt">
                                    <p:tmPct val="10000"/>
                                  </p:iterate>
                                  <p:childTnLst>
                                    <p:set>
                                      <p:cBhvr>
                                        <p:cTn id="44" dur="1" fill="hold">
                                          <p:stCondLst>
                                            <p:cond delay="0"/>
                                          </p:stCondLst>
                                        </p:cTn>
                                        <p:tgtEl>
                                          <p:spTgt spid="13"/>
                                        </p:tgtEl>
                                        <p:attrNameLst>
                                          <p:attrName>style.visibility</p:attrName>
                                        </p:attrNameLst>
                                      </p:cBhvr>
                                      <p:to>
                                        <p:strVal val="visible"/>
                                      </p:to>
                                    </p:set>
                                    <p:anim calcmode="lin" valueType="num">
                                      <p:cBhvr>
                                        <p:cTn id="45" dur="250" fill="hold"/>
                                        <p:tgtEl>
                                          <p:spTgt spid="13"/>
                                        </p:tgtEl>
                                        <p:attrNameLst>
                                          <p:attrName>ppt_w</p:attrName>
                                        </p:attrNameLst>
                                      </p:cBhvr>
                                      <p:tavLst>
                                        <p:tav tm="0">
                                          <p:val>
                                            <p:fltVal val="0"/>
                                          </p:val>
                                        </p:tav>
                                        <p:tav tm="100000">
                                          <p:val>
                                            <p:strVal val="#ppt_w"/>
                                          </p:val>
                                        </p:tav>
                                      </p:tavLst>
                                    </p:anim>
                                    <p:anim calcmode="lin" valueType="num">
                                      <p:cBhvr>
                                        <p:cTn id="46" dur="250" fill="hold"/>
                                        <p:tgtEl>
                                          <p:spTgt spid="13"/>
                                        </p:tgtEl>
                                        <p:attrNameLst>
                                          <p:attrName>ppt_h</p:attrName>
                                        </p:attrNameLst>
                                      </p:cBhvr>
                                      <p:tavLst>
                                        <p:tav tm="0">
                                          <p:val>
                                            <p:fltVal val="0"/>
                                          </p:val>
                                        </p:tav>
                                        <p:tav tm="100000">
                                          <p:val>
                                            <p:strVal val="#ppt_h"/>
                                          </p:val>
                                        </p:tav>
                                      </p:tavLst>
                                    </p:anim>
                                    <p:animEffect transition="in" filter="fade">
                                      <p:cBhvr>
                                        <p:cTn id="47" dur="250"/>
                                        <p:tgtEl>
                                          <p:spTgt spid="13"/>
                                        </p:tgtEl>
                                      </p:cBhvr>
                                    </p:animEffect>
                                  </p:childTnLst>
                                </p:cTn>
                              </p:par>
                            </p:childTnLst>
                          </p:cTn>
                        </p:par>
                        <p:par>
                          <p:cTn id="48" fill="hold">
                            <p:stCondLst>
                              <p:cond delay="5225"/>
                            </p:stCondLst>
                            <p:childTnLst>
                              <p:par>
                                <p:cTn id="49" presetID="2" presetClass="entr" presetSubtype="1"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0-#ppt_h/2"/>
                                          </p:val>
                                        </p:tav>
                                        <p:tav tm="100000">
                                          <p:val>
                                            <p:strVal val="#ppt_y"/>
                                          </p:val>
                                        </p:tav>
                                      </p:tavLst>
                                    </p:anim>
                                  </p:childTnLst>
                                </p:cTn>
                              </p:par>
                            </p:childTnLst>
                          </p:cTn>
                        </p:par>
                        <p:par>
                          <p:cTn id="53" fill="hold">
                            <p:stCondLst>
                              <p:cond delay="5725"/>
                            </p:stCondLst>
                            <p:childTnLst>
                              <p:par>
                                <p:cTn id="54" presetID="53" presetClass="entr" presetSubtype="16" fill="hold" grpId="0" nodeType="afterEffect">
                                  <p:stCondLst>
                                    <p:cond delay="0"/>
                                  </p:stCondLst>
                                  <p:iterate type="lt">
                                    <p:tmPct val="10000"/>
                                  </p:iterate>
                                  <p:childTnLst>
                                    <p:set>
                                      <p:cBhvr>
                                        <p:cTn id="55" dur="1" fill="hold">
                                          <p:stCondLst>
                                            <p:cond delay="0"/>
                                          </p:stCondLst>
                                        </p:cTn>
                                        <p:tgtEl>
                                          <p:spTgt spid="14"/>
                                        </p:tgtEl>
                                        <p:attrNameLst>
                                          <p:attrName>style.visibility</p:attrName>
                                        </p:attrNameLst>
                                      </p:cBhvr>
                                      <p:to>
                                        <p:strVal val="visible"/>
                                      </p:to>
                                    </p:set>
                                    <p:anim calcmode="lin" valueType="num">
                                      <p:cBhvr>
                                        <p:cTn id="56" dur="250" fill="hold"/>
                                        <p:tgtEl>
                                          <p:spTgt spid="14"/>
                                        </p:tgtEl>
                                        <p:attrNameLst>
                                          <p:attrName>ppt_w</p:attrName>
                                        </p:attrNameLst>
                                      </p:cBhvr>
                                      <p:tavLst>
                                        <p:tav tm="0">
                                          <p:val>
                                            <p:fltVal val="0"/>
                                          </p:val>
                                        </p:tav>
                                        <p:tav tm="100000">
                                          <p:val>
                                            <p:strVal val="#ppt_w"/>
                                          </p:val>
                                        </p:tav>
                                      </p:tavLst>
                                    </p:anim>
                                    <p:anim calcmode="lin" valueType="num">
                                      <p:cBhvr>
                                        <p:cTn id="57" dur="250" fill="hold"/>
                                        <p:tgtEl>
                                          <p:spTgt spid="14"/>
                                        </p:tgtEl>
                                        <p:attrNameLst>
                                          <p:attrName>ppt_h</p:attrName>
                                        </p:attrNameLst>
                                      </p:cBhvr>
                                      <p:tavLst>
                                        <p:tav tm="0">
                                          <p:val>
                                            <p:fltVal val="0"/>
                                          </p:val>
                                        </p:tav>
                                        <p:tav tm="100000">
                                          <p:val>
                                            <p:strVal val="#ppt_h"/>
                                          </p:val>
                                        </p:tav>
                                      </p:tavLst>
                                    </p:anim>
                                    <p:animEffect transition="in" filter="fade">
                                      <p:cBhvr>
                                        <p:cTn id="58" dur="250"/>
                                        <p:tgtEl>
                                          <p:spTgt spid="14"/>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Effect transition="in" filter="fade">
                                      <p:cBhvr>
                                        <p:cTn id="63" dur="500"/>
                                        <p:tgtEl>
                                          <p:spTgt spid="15"/>
                                        </p:tgtEl>
                                      </p:cBhvr>
                                    </p:animEffect>
                                  </p:childTnLst>
                                </p:cTn>
                              </p:par>
                              <p:par>
                                <p:cTn id="64" presetID="35" presetClass="path" presetSubtype="0" accel="50000" decel="50000" fill="hold" grpId="1" nodeType="withEffect">
                                  <p:stCondLst>
                                    <p:cond delay="0"/>
                                  </p:stCondLst>
                                  <p:childTnLst>
                                    <p:animMotion origin="layout" path="M 0 2.59259E-6 L 0.12148 2.59259E-6 " pathEditMode="relative" rAng="0" ptsTypes="AA">
                                      <p:cBhvr>
                                        <p:cTn id="65" dur="1000" spd="-100000" fill="hold"/>
                                        <p:tgtEl>
                                          <p:spTgt spid="15"/>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bldLvl="0" animBg="1"/>
      <p:bldP spid="11" grpId="0"/>
      <p:bldP spid="12" grpId="0"/>
      <p:bldP spid="13" grpId="0"/>
      <p:bldP spid="14" grpId="0"/>
      <p:bldP spid="15" grpId="0"/>
      <p:bldP spid="1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39"/>
          <p:cNvGraphicFramePr/>
          <p:nvPr/>
        </p:nvGraphicFramePr>
        <p:xfrm>
          <a:off x="903595" y="1299764"/>
          <a:ext cx="2941295" cy="2870155"/>
        </p:xfrm>
        <a:graphic>
          <a:graphicData uri="http://schemas.openxmlformats.org/drawingml/2006/chart">
            <c:chart xmlns:c="http://schemas.openxmlformats.org/drawingml/2006/chart" xmlns:r="http://schemas.openxmlformats.org/officeDocument/2006/relationships" r:id="rId3"/>
          </a:graphicData>
        </a:graphic>
      </p:graphicFrame>
      <p:sp>
        <p:nvSpPr>
          <p:cNvPr id="11" name="文本框 10"/>
          <p:cNvSpPr txBox="1"/>
          <p:nvPr/>
        </p:nvSpPr>
        <p:spPr>
          <a:xfrm>
            <a:off x="1852831" y="2013533"/>
            <a:ext cx="1042060" cy="553085"/>
          </a:xfrm>
          <a:prstGeom prst="rect">
            <a:avLst/>
          </a:prstGeom>
          <a:noFill/>
        </p:spPr>
        <p:txBody>
          <a:bodyPr wrap="square" rtlCol="0">
            <a:spAutoFit/>
          </a:bodyPr>
          <a:lstStyle/>
          <a:p>
            <a:pPr algn="ctr"/>
            <a:r>
              <a:rPr lang="zh-CN" altLang="en-US" sz="1500" b="1" dirty="0">
                <a:solidFill>
                  <a:srgbClr val="5B8474"/>
                </a:solidFill>
                <a:cs typeface="+mn-ea"/>
                <a:sym typeface="+mn-lt"/>
              </a:rPr>
              <a:t>单击右键</a:t>
            </a:r>
            <a:endParaRPr lang="en-US" altLang="zh-CN" sz="1500" b="1" dirty="0">
              <a:solidFill>
                <a:srgbClr val="5B8474"/>
              </a:solidFill>
              <a:cs typeface="+mn-ea"/>
              <a:sym typeface="+mn-lt"/>
            </a:endParaRPr>
          </a:p>
          <a:p>
            <a:pPr algn="ctr"/>
            <a:r>
              <a:rPr lang="zh-CN" altLang="en-US" sz="1500" b="1" dirty="0">
                <a:solidFill>
                  <a:srgbClr val="5B8474"/>
                </a:solidFill>
                <a:cs typeface="+mn-ea"/>
                <a:sym typeface="+mn-lt"/>
              </a:rPr>
              <a:t>编辑数据</a:t>
            </a:r>
          </a:p>
        </p:txBody>
      </p:sp>
      <p:sp>
        <p:nvSpPr>
          <p:cNvPr id="12" name="文本框 11"/>
          <p:cNvSpPr txBox="1"/>
          <p:nvPr/>
        </p:nvSpPr>
        <p:spPr>
          <a:xfrm>
            <a:off x="2722604" y="2013459"/>
            <a:ext cx="742500" cy="414020"/>
          </a:xfrm>
          <a:prstGeom prst="rect">
            <a:avLst/>
          </a:prstGeom>
          <a:noFill/>
        </p:spPr>
        <p:txBody>
          <a:bodyPr wrap="square" rtlCol="0">
            <a:spAutoFit/>
          </a:bodyPr>
          <a:lstStyle/>
          <a:p>
            <a:pPr algn="ctr"/>
            <a:r>
              <a:rPr lang="en-US" altLang="zh-CN" sz="2100" b="1" dirty="0">
                <a:solidFill>
                  <a:schemeClr val="bg1"/>
                </a:solidFill>
                <a:cs typeface="+mn-ea"/>
                <a:sym typeface="+mn-lt"/>
              </a:rPr>
              <a:t>36</a:t>
            </a:r>
            <a:r>
              <a:rPr lang="en-US" altLang="zh-CN" sz="1200" b="1" dirty="0">
                <a:solidFill>
                  <a:schemeClr val="bg1"/>
                </a:solidFill>
                <a:cs typeface="+mn-ea"/>
                <a:sym typeface="+mn-lt"/>
              </a:rPr>
              <a:t>%</a:t>
            </a:r>
            <a:endParaRPr lang="zh-CN" altLang="en-US" sz="1200" b="1" dirty="0">
              <a:solidFill>
                <a:schemeClr val="bg1"/>
              </a:solidFill>
              <a:cs typeface="+mn-ea"/>
              <a:sym typeface="+mn-lt"/>
            </a:endParaRPr>
          </a:p>
        </p:txBody>
      </p:sp>
      <p:sp>
        <p:nvSpPr>
          <p:cNvPr id="13" name="文本框 12"/>
          <p:cNvSpPr txBox="1"/>
          <p:nvPr/>
        </p:nvSpPr>
        <p:spPr>
          <a:xfrm>
            <a:off x="2064559" y="2762438"/>
            <a:ext cx="742500" cy="414020"/>
          </a:xfrm>
          <a:prstGeom prst="rect">
            <a:avLst/>
          </a:prstGeom>
          <a:noFill/>
        </p:spPr>
        <p:txBody>
          <a:bodyPr wrap="square" rtlCol="0">
            <a:spAutoFit/>
          </a:bodyPr>
          <a:lstStyle/>
          <a:p>
            <a:pPr algn="ctr"/>
            <a:r>
              <a:rPr lang="en-US" altLang="zh-CN" sz="2100" b="1" dirty="0">
                <a:solidFill>
                  <a:schemeClr val="bg1"/>
                </a:solidFill>
                <a:cs typeface="+mn-ea"/>
                <a:sym typeface="+mn-lt"/>
              </a:rPr>
              <a:t>28</a:t>
            </a:r>
            <a:r>
              <a:rPr lang="en-US" altLang="zh-CN" sz="1200" b="1" dirty="0">
                <a:solidFill>
                  <a:schemeClr val="bg1"/>
                </a:solidFill>
                <a:cs typeface="+mn-ea"/>
                <a:sym typeface="+mn-lt"/>
              </a:rPr>
              <a:t>%</a:t>
            </a:r>
            <a:endParaRPr lang="zh-CN" altLang="en-US" sz="1200" b="1" dirty="0">
              <a:solidFill>
                <a:schemeClr val="bg1"/>
              </a:solidFill>
              <a:cs typeface="+mn-ea"/>
              <a:sym typeface="+mn-lt"/>
            </a:endParaRPr>
          </a:p>
        </p:txBody>
      </p:sp>
      <p:sp>
        <p:nvSpPr>
          <p:cNvPr id="14" name="文本框 13"/>
          <p:cNvSpPr txBox="1"/>
          <p:nvPr/>
        </p:nvSpPr>
        <p:spPr>
          <a:xfrm>
            <a:off x="1415208" y="2279760"/>
            <a:ext cx="742500" cy="414020"/>
          </a:xfrm>
          <a:prstGeom prst="rect">
            <a:avLst/>
          </a:prstGeom>
          <a:noFill/>
        </p:spPr>
        <p:txBody>
          <a:bodyPr wrap="square" rtlCol="0">
            <a:spAutoFit/>
          </a:bodyPr>
          <a:lstStyle/>
          <a:p>
            <a:pPr algn="ctr"/>
            <a:r>
              <a:rPr lang="en-US" altLang="zh-CN" sz="2100" b="1" dirty="0">
                <a:solidFill>
                  <a:schemeClr val="bg1"/>
                </a:solidFill>
                <a:cs typeface="+mn-ea"/>
                <a:sym typeface="+mn-lt"/>
              </a:rPr>
              <a:t>20</a:t>
            </a:r>
            <a:r>
              <a:rPr lang="en-US" altLang="zh-CN" sz="1200" b="1" dirty="0">
                <a:solidFill>
                  <a:schemeClr val="bg1"/>
                </a:solidFill>
                <a:cs typeface="+mn-ea"/>
                <a:sym typeface="+mn-lt"/>
              </a:rPr>
              <a:t>%</a:t>
            </a:r>
            <a:endParaRPr lang="zh-CN" altLang="en-US" sz="1200" b="1" dirty="0">
              <a:solidFill>
                <a:schemeClr val="bg1"/>
              </a:solidFill>
              <a:cs typeface="+mn-ea"/>
              <a:sym typeface="+mn-lt"/>
            </a:endParaRPr>
          </a:p>
        </p:txBody>
      </p:sp>
      <p:sp>
        <p:nvSpPr>
          <p:cNvPr id="15" name="文本框 14"/>
          <p:cNvSpPr txBox="1"/>
          <p:nvPr/>
        </p:nvSpPr>
        <p:spPr>
          <a:xfrm>
            <a:off x="1731409" y="1487432"/>
            <a:ext cx="742500" cy="414020"/>
          </a:xfrm>
          <a:prstGeom prst="rect">
            <a:avLst/>
          </a:prstGeom>
          <a:noFill/>
        </p:spPr>
        <p:txBody>
          <a:bodyPr wrap="square" rtlCol="0">
            <a:spAutoFit/>
          </a:bodyPr>
          <a:lstStyle/>
          <a:p>
            <a:pPr algn="ctr"/>
            <a:r>
              <a:rPr lang="en-US" altLang="zh-CN" sz="2100" b="1" dirty="0">
                <a:solidFill>
                  <a:schemeClr val="bg1"/>
                </a:solidFill>
                <a:cs typeface="+mn-ea"/>
                <a:sym typeface="+mn-lt"/>
              </a:rPr>
              <a:t>16</a:t>
            </a:r>
            <a:r>
              <a:rPr lang="en-US" altLang="zh-CN" sz="1200" b="1" dirty="0">
                <a:solidFill>
                  <a:schemeClr val="bg1"/>
                </a:solidFill>
                <a:cs typeface="+mn-ea"/>
                <a:sym typeface="+mn-lt"/>
              </a:rPr>
              <a:t>%</a:t>
            </a:r>
            <a:endParaRPr lang="zh-CN" altLang="en-US" sz="1200" b="1" dirty="0">
              <a:solidFill>
                <a:schemeClr val="bg1"/>
              </a:solidFill>
              <a:cs typeface="+mn-ea"/>
              <a:sym typeface="+mn-lt"/>
            </a:endParaRPr>
          </a:p>
        </p:txBody>
      </p:sp>
      <p:sp>
        <p:nvSpPr>
          <p:cNvPr id="24" name="文本框 23"/>
          <p:cNvSpPr txBox="1"/>
          <p:nvPr/>
        </p:nvSpPr>
        <p:spPr>
          <a:xfrm>
            <a:off x="143454" y="264794"/>
            <a:ext cx="3086619" cy="414020"/>
          </a:xfrm>
          <a:prstGeom prst="rect">
            <a:avLst/>
          </a:prstGeom>
          <a:noFill/>
        </p:spPr>
        <p:txBody>
          <a:bodyPr wrap="square" rtlCol="0">
            <a:spAutoFit/>
          </a:bodyPr>
          <a:lstStyle/>
          <a:p>
            <a:r>
              <a:rPr lang="zh-CN" altLang="en-US" sz="2100" b="1" dirty="0">
                <a:solidFill>
                  <a:srgbClr val="5B8474"/>
                </a:solidFill>
                <a:cs typeface="+mn-ea"/>
                <a:sym typeface="+mn-lt"/>
              </a:rPr>
              <a:t>点击添加您的标题内容</a:t>
            </a:r>
          </a:p>
        </p:txBody>
      </p:sp>
      <p:pic>
        <p:nvPicPr>
          <p:cNvPr id="2" name="图片 1" descr="7cfeddded01675f4c623c57338c11800"/>
          <p:cNvPicPr>
            <a:picLocks noChangeAspect="1"/>
          </p:cNvPicPr>
          <p:nvPr/>
        </p:nvPicPr>
        <p:blipFill>
          <a:blip r:embed="rId4" cstate="email"/>
          <a:stretch>
            <a:fillRect/>
          </a:stretch>
        </p:blipFill>
        <p:spPr>
          <a:xfrm>
            <a:off x="4105275" y="1090930"/>
            <a:ext cx="3636645" cy="34061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400"/>
                                  </p:stCondLst>
                                  <p:childTnLst>
                                    <p:set>
                                      <p:cBhvr>
                                        <p:cTn id="6" dur="1" fill="hold">
                                          <p:stCondLst>
                                            <p:cond delay="0"/>
                                          </p:stCondLst>
                                        </p:cTn>
                                        <p:tgtEl>
                                          <p:spTgt spid="11"/>
                                        </p:tgtEl>
                                        <p:attrNameLst>
                                          <p:attrName>style.visibility</p:attrName>
                                        </p:attrNameLst>
                                      </p:cBhvr>
                                      <p:to>
                                        <p:strVal val="visible"/>
                                      </p:to>
                                    </p:set>
                                    <p:anim calcmode="lin" valueType="num">
                                      <p:cBhvr>
                                        <p:cTn id="7" dur="250" fill="hold"/>
                                        <p:tgtEl>
                                          <p:spTgt spid="11"/>
                                        </p:tgtEl>
                                        <p:attrNameLst>
                                          <p:attrName>ppt_w</p:attrName>
                                        </p:attrNameLst>
                                      </p:cBhvr>
                                      <p:tavLst>
                                        <p:tav tm="0">
                                          <p:val>
                                            <p:fltVal val="0"/>
                                          </p:val>
                                        </p:tav>
                                        <p:tav tm="100000">
                                          <p:val>
                                            <p:strVal val="#ppt_w"/>
                                          </p:val>
                                        </p:tav>
                                      </p:tavLst>
                                    </p:anim>
                                    <p:anim calcmode="lin" valueType="num">
                                      <p:cBhvr>
                                        <p:cTn id="8" dur="250" fill="hold"/>
                                        <p:tgtEl>
                                          <p:spTgt spid="11"/>
                                        </p:tgtEl>
                                        <p:attrNameLst>
                                          <p:attrName>ppt_h</p:attrName>
                                        </p:attrNameLst>
                                      </p:cBhvr>
                                      <p:tavLst>
                                        <p:tav tm="0">
                                          <p:val>
                                            <p:fltVal val="0"/>
                                          </p:val>
                                        </p:tav>
                                        <p:tav tm="100000">
                                          <p:val>
                                            <p:strVal val="#ppt_h"/>
                                          </p:val>
                                        </p:tav>
                                      </p:tavLst>
                                    </p:anim>
                                    <p:animEffect transition="in" filter="fade">
                                      <p:cBhvr>
                                        <p:cTn id="9" dur="250"/>
                                        <p:tgtEl>
                                          <p:spTgt spid="11"/>
                                        </p:tgtEl>
                                      </p:cBhvr>
                                    </p:animEffect>
                                  </p:childTnLst>
                                </p:cTn>
                              </p:par>
                              <p:par>
                                <p:cTn id="10" presetID="6" presetClass="emph" presetSubtype="0" decel="100000" fill="hold" grpId="1" nodeType="withEffect">
                                  <p:stCondLst>
                                    <p:cond delay="600"/>
                                  </p:stCondLst>
                                  <p:childTnLst>
                                    <p:animScale>
                                      <p:cBhvr>
                                        <p:cTn id="11" dur="250" fill="hold"/>
                                        <p:tgtEl>
                                          <p:spTgt spid="11"/>
                                        </p:tgtEl>
                                      </p:cBhvr>
                                      <p:by x="120000" y="120000"/>
                                    </p:animScale>
                                  </p:childTnLst>
                                </p:cTn>
                              </p:par>
                              <p:par>
                                <p:cTn id="12" presetID="6" presetClass="emph" presetSubtype="0" decel="100000" fill="hold" grpId="2" nodeType="withEffect">
                                  <p:stCondLst>
                                    <p:cond delay="800"/>
                                  </p:stCondLst>
                                  <p:childTnLst>
                                    <p:animScale>
                                      <p:cBhvr>
                                        <p:cTn id="13" dur="250" fill="hold"/>
                                        <p:tgtEl>
                                          <p:spTgt spid="11"/>
                                        </p:tgtEl>
                                      </p:cBhvr>
                                      <p:by x="83000" y="83000"/>
                                    </p:animScale>
                                  </p:childTnLst>
                                </p:cTn>
                              </p:par>
                            </p:childTnLst>
                          </p:cTn>
                        </p:par>
                        <p:par>
                          <p:cTn id="14" fill="hold">
                            <p:stCondLst>
                              <p:cond delay="9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2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60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35" presetClass="path" presetSubtype="0" accel="50000" decel="50000" fill="hold" grpId="1" nodeType="withEffect">
                                  <p:stCondLst>
                                    <p:cond delay="0"/>
                                  </p:stCondLst>
                                  <p:childTnLst>
                                    <p:animMotion origin="layout" path="M 0 2.59259E-6 L 0.12148 2.59259E-6 " pathEditMode="relative" rAng="0" ptsTypes="AA">
                                      <p:cBhvr>
                                        <p:cTn id="41" dur="1000" spd="-100000" fill="hold"/>
                                        <p:tgtEl>
                                          <p:spTgt spid="24"/>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8" grpId="1">
        <p:bldAsOne/>
      </p:bldGraphic>
      <p:bldGraphic spid="8" grpId="2">
        <p:bldAsOne/>
      </p:bldGraphic>
      <p:bldP spid="11" grpId="0"/>
      <p:bldP spid="11" grpId="1"/>
      <p:bldP spid="11" grpId="2"/>
      <p:bldP spid="12" grpId="0"/>
      <p:bldP spid="13" grpId="0"/>
      <p:bldP spid="14" grpId="0"/>
      <p:bldP spid="15" grpId="0"/>
      <p:bldP spid="24" grpId="0"/>
      <p:bldP spid="2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6168062" y="1567554"/>
            <a:ext cx="1805224" cy="1962197"/>
            <a:chOff x="2785836" y="1252765"/>
            <a:chExt cx="2847975" cy="3095625"/>
          </a:xfrm>
        </p:grpSpPr>
        <p:pic>
          <p:nvPicPr>
            <p:cNvPr id="46" name="Picture 4" descr="C:\Users\Administrator\Desktop\0000.png"/>
            <p:cNvPicPr>
              <a:picLocks noChangeAspect="1" noChangeArrowheads="1"/>
            </p:cNvPicPr>
            <p:nvPr/>
          </p:nvPicPr>
          <p:blipFill>
            <a:blip r:embed="rId3" cstate="email"/>
            <a:srcRect/>
            <a:stretch>
              <a:fillRect/>
            </a:stretch>
          </p:blipFill>
          <p:spPr bwMode="auto">
            <a:xfrm>
              <a:off x="2785836" y="1252765"/>
              <a:ext cx="2847975" cy="3095625"/>
            </a:xfrm>
            <a:prstGeom prst="rect">
              <a:avLst/>
            </a:prstGeom>
            <a:noFill/>
            <a:extLst>
              <a:ext uri="{909E8E84-426E-40DD-AFC4-6F175D3DCCD1}">
                <a14:hiddenFill xmlns:a14="http://schemas.microsoft.com/office/drawing/2010/main">
                  <a:solidFill>
                    <a:srgbClr val="FFFFFF"/>
                  </a:solidFill>
                </a14:hiddenFill>
              </a:ext>
            </a:extLst>
          </p:spPr>
        </p:pic>
        <p:sp>
          <p:nvSpPr>
            <p:cNvPr id="47" name="椭圆 46"/>
            <p:cNvSpPr/>
            <p:nvPr/>
          </p:nvSpPr>
          <p:spPr>
            <a:xfrm>
              <a:off x="3328533" y="1919287"/>
              <a:ext cx="1762580" cy="1762580"/>
            </a:xfrm>
            <a:prstGeom prst="ellipse">
              <a:avLst/>
            </a:prstGeom>
            <a:solidFill>
              <a:srgbClr val="B3D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cs typeface="+mn-ea"/>
                <a:sym typeface="+mn-lt"/>
              </a:endParaRPr>
            </a:p>
          </p:txBody>
        </p:sp>
      </p:grpSp>
      <p:grpSp>
        <p:nvGrpSpPr>
          <p:cNvPr id="39" name="组合 38"/>
          <p:cNvGrpSpPr/>
          <p:nvPr/>
        </p:nvGrpSpPr>
        <p:grpSpPr>
          <a:xfrm>
            <a:off x="4508101" y="1349554"/>
            <a:ext cx="2005784" cy="2180197"/>
            <a:chOff x="2785836" y="1252765"/>
            <a:chExt cx="2847975" cy="3095625"/>
          </a:xfrm>
        </p:grpSpPr>
        <p:pic>
          <p:nvPicPr>
            <p:cNvPr id="40" name="Picture 4" descr="C:\Users\Administrator\Desktop\0000.png"/>
            <p:cNvPicPr>
              <a:picLocks noChangeAspect="1" noChangeArrowheads="1"/>
            </p:cNvPicPr>
            <p:nvPr/>
          </p:nvPicPr>
          <p:blipFill>
            <a:blip r:embed="rId4" cstate="email"/>
            <a:srcRect/>
            <a:stretch>
              <a:fillRect/>
            </a:stretch>
          </p:blipFill>
          <p:spPr bwMode="auto">
            <a:xfrm>
              <a:off x="2785836" y="1252765"/>
              <a:ext cx="2847975" cy="3095625"/>
            </a:xfrm>
            <a:prstGeom prst="rect">
              <a:avLst/>
            </a:prstGeom>
            <a:noFill/>
            <a:extLst>
              <a:ext uri="{909E8E84-426E-40DD-AFC4-6F175D3DCCD1}">
                <a14:hiddenFill xmlns:a14="http://schemas.microsoft.com/office/drawing/2010/main">
                  <a:solidFill>
                    <a:srgbClr val="FFFFFF"/>
                  </a:solidFill>
                </a14:hiddenFill>
              </a:ext>
            </a:extLst>
          </p:spPr>
        </p:pic>
        <p:sp>
          <p:nvSpPr>
            <p:cNvPr id="41" name="椭圆 40"/>
            <p:cNvSpPr/>
            <p:nvPr/>
          </p:nvSpPr>
          <p:spPr>
            <a:xfrm>
              <a:off x="3328533" y="1919287"/>
              <a:ext cx="1762580" cy="1762580"/>
            </a:xfrm>
            <a:prstGeom prst="ellipse">
              <a:avLst/>
            </a:prstGeom>
            <a:solidFill>
              <a:srgbClr val="5B8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cs typeface="+mn-ea"/>
                <a:sym typeface="+mn-lt"/>
              </a:endParaRPr>
            </a:p>
          </p:txBody>
        </p:sp>
      </p:grpSp>
      <p:grpSp>
        <p:nvGrpSpPr>
          <p:cNvPr id="36" name="组合 35"/>
          <p:cNvGrpSpPr/>
          <p:nvPr/>
        </p:nvGrpSpPr>
        <p:grpSpPr>
          <a:xfrm>
            <a:off x="2508727" y="963181"/>
            <a:ext cx="2361248" cy="2566571"/>
            <a:chOff x="2785836" y="1252765"/>
            <a:chExt cx="2847975" cy="3095625"/>
          </a:xfrm>
        </p:grpSpPr>
        <p:pic>
          <p:nvPicPr>
            <p:cNvPr id="37" name="Picture 4" descr="C:\Users\Administrator\Desktop\0000.png"/>
            <p:cNvPicPr>
              <a:picLocks noChangeAspect="1" noChangeArrowheads="1"/>
            </p:cNvPicPr>
            <p:nvPr/>
          </p:nvPicPr>
          <p:blipFill>
            <a:blip r:embed="rId4" cstate="email"/>
            <a:srcRect/>
            <a:stretch>
              <a:fillRect/>
            </a:stretch>
          </p:blipFill>
          <p:spPr bwMode="auto">
            <a:xfrm>
              <a:off x="2785836" y="1252765"/>
              <a:ext cx="2847975" cy="3095625"/>
            </a:xfrm>
            <a:prstGeom prst="rect">
              <a:avLst/>
            </a:prstGeom>
            <a:noFill/>
            <a:extLst>
              <a:ext uri="{909E8E84-426E-40DD-AFC4-6F175D3DCCD1}">
                <a14:hiddenFill xmlns:a14="http://schemas.microsoft.com/office/drawing/2010/main">
                  <a:solidFill>
                    <a:srgbClr val="FFFFFF"/>
                  </a:solidFill>
                </a14:hiddenFill>
              </a:ext>
            </a:extLst>
          </p:spPr>
        </p:pic>
        <p:sp>
          <p:nvSpPr>
            <p:cNvPr id="38" name="椭圆 37"/>
            <p:cNvSpPr/>
            <p:nvPr/>
          </p:nvSpPr>
          <p:spPr>
            <a:xfrm>
              <a:off x="3328533" y="1919287"/>
              <a:ext cx="1762580" cy="1762580"/>
            </a:xfrm>
            <a:prstGeom prst="ellipse">
              <a:avLst/>
            </a:prstGeom>
            <a:solidFill>
              <a:srgbClr val="B3D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cs typeface="+mn-ea"/>
                <a:sym typeface="+mn-lt"/>
              </a:endParaRPr>
            </a:p>
          </p:txBody>
        </p:sp>
      </p:grpSp>
      <p:grpSp>
        <p:nvGrpSpPr>
          <p:cNvPr id="33" name="组合 32"/>
          <p:cNvGrpSpPr/>
          <p:nvPr/>
        </p:nvGrpSpPr>
        <p:grpSpPr>
          <a:xfrm>
            <a:off x="1152989" y="1567554"/>
            <a:ext cx="1805224" cy="1962197"/>
            <a:chOff x="2785836" y="1252765"/>
            <a:chExt cx="2847975" cy="3095625"/>
          </a:xfrm>
        </p:grpSpPr>
        <p:pic>
          <p:nvPicPr>
            <p:cNvPr id="34" name="Picture 4" descr="C:\Users\Administrator\Desktop\0000.png"/>
            <p:cNvPicPr>
              <a:picLocks noChangeAspect="1" noChangeArrowheads="1"/>
            </p:cNvPicPr>
            <p:nvPr/>
          </p:nvPicPr>
          <p:blipFill>
            <a:blip r:embed="rId3" cstate="email"/>
            <a:srcRect/>
            <a:stretch>
              <a:fillRect/>
            </a:stretch>
          </p:blipFill>
          <p:spPr bwMode="auto">
            <a:xfrm>
              <a:off x="2785836" y="1252765"/>
              <a:ext cx="2847975" cy="3095625"/>
            </a:xfrm>
            <a:prstGeom prst="rect">
              <a:avLst/>
            </a:prstGeom>
            <a:noFill/>
            <a:extLst>
              <a:ext uri="{909E8E84-426E-40DD-AFC4-6F175D3DCCD1}">
                <a14:hiddenFill xmlns:a14="http://schemas.microsoft.com/office/drawing/2010/main">
                  <a:solidFill>
                    <a:srgbClr val="FFFFFF"/>
                  </a:solidFill>
                </a14:hiddenFill>
              </a:ext>
            </a:extLst>
          </p:spPr>
        </p:pic>
        <p:sp>
          <p:nvSpPr>
            <p:cNvPr id="35" name="椭圆 34"/>
            <p:cNvSpPr/>
            <p:nvPr/>
          </p:nvSpPr>
          <p:spPr>
            <a:xfrm>
              <a:off x="3328533" y="1919287"/>
              <a:ext cx="1762580" cy="1762580"/>
            </a:xfrm>
            <a:prstGeom prst="ellipse">
              <a:avLst/>
            </a:prstGeom>
            <a:solidFill>
              <a:srgbClr val="5B8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grpSp>
      <p:grpSp>
        <p:nvGrpSpPr>
          <p:cNvPr id="5" name="组合 4"/>
          <p:cNvGrpSpPr/>
          <p:nvPr/>
        </p:nvGrpSpPr>
        <p:grpSpPr>
          <a:xfrm>
            <a:off x="5075489" y="1993549"/>
            <a:ext cx="1000778" cy="772950"/>
            <a:chOff x="6329723" y="3431336"/>
            <a:chExt cx="1237550" cy="955820"/>
          </a:xfrm>
        </p:grpSpPr>
        <p:sp>
          <p:nvSpPr>
            <p:cNvPr id="7" name="KSO_Shape"/>
            <p:cNvSpPr/>
            <p:nvPr/>
          </p:nvSpPr>
          <p:spPr bwMode="auto">
            <a:xfrm>
              <a:off x="6664272" y="3431336"/>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alpha val="75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sz="1500">
                <a:solidFill>
                  <a:schemeClr val="bg1"/>
                </a:solidFill>
                <a:cs typeface="+mn-ea"/>
                <a:sym typeface="+mn-lt"/>
              </a:endParaRPr>
            </a:p>
          </p:txBody>
        </p:sp>
        <p:sp>
          <p:nvSpPr>
            <p:cNvPr id="8" name="文本框 62"/>
            <p:cNvSpPr txBox="1"/>
            <p:nvPr/>
          </p:nvSpPr>
          <p:spPr>
            <a:xfrm>
              <a:off x="6329723" y="3989043"/>
              <a:ext cx="1237550" cy="398113"/>
            </a:xfrm>
            <a:prstGeom prst="rect">
              <a:avLst/>
            </a:prstGeom>
            <a:noFill/>
          </p:spPr>
          <p:txBody>
            <a:bodyPr wrap="square" rtlCol="0">
              <a:spAutoFit/>
            </a:bodyPr>
            <a:lstStyle/>
            <a:p>
              <a:r>
                <a:rPr lang="zh-CN" altLang="en-US" sz="1500" dirty="0">
                  <a:solidFill>
                    <a:schemeClr val="bg1"/>
                  </a:solidFill>
                  <a:cs typeface="+mn-ea"/>
                  <a:sym typeface="+mn-lt"/>
                </a:rPr>
                <a:t>输入标题</a:t>
              </a:r>
            </a:p>
          </p:txBody>
        </p:sp>
      </p:grpSp>
      <p:cxnSp>
        <p:nvCxnSpPr>
          <p:cNvPr id="9" name="直接连接符 8"/>
          <p:cNvCxnSpPr/>
          <p:nvPr/>
        </p:nvCxnSpPr>
        <p:spPr>
          <a:xfrm>
            <a:off x="1329770" y="3351012"/>
            <a:ext cx="6888744" cy="1"/>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241375" y="3291817"/>
            <a:ext cx="118390" cy="11839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3CDDD"/>
              </a:solidFill>
              <a:cs typeface="+mn-ea"/>
              <a:sym typeface="+mn-lt"/>
            </a:endParaRPr>
          </a:p>
        </p:txBody>
      </p:sp>
      <p:sp>
        <p:nvSpPr>
          <p:cNvPr id="11" name="椭圆 10"/>
          <p:cNvSpPr/>
          <p:nvPr/>
        </p:nvSpPr>
        <p:spPr>
          <a:xfrm>
            <a:off x="7899192" y="3291817"/>
            <a:ext cx="118390" cy="11839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3CDDD"/>
              </a:solidFill>
              <a:cs typeface="+mn-ea"/>
              <a:sym typeface="+mn-lt"/>
            </a:endParaRPr>
          </a:p>
        </p:txBody>
      </p:sp>
      <p:sp>
        <p:nvSpPr>
          <p:cNvPr id="12" name="椭圆 11"/>
          <p:cNvSpPr/>
          <p:nvPr/>
        </p:nvSpPr>
        <p:spPr>
          <a:xfrm>
            <a:off x="2011679" y="3291817"/>
            <a:ext cx="118390" cy="118390"/>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3CDDD"/>
              </a:solidFill>
              <a:cs typeface="+mn-ea"/>
              <a:sym typeface="+mn-lt"/>
            </a:endParaRPr>
          </a:p>
        </p:txBody>
      </p:sp>
      <p:sp>
        <p:nvSpPr>
          <p:cNvPr id="13" name="椭圆 12"/>
          <p:cNvSpPr/>
          <p:nvPr/>
        </p:nvSpPr>
        <p:spPr>
          <a:xfrm>
            <a:off x="3648512" y="3291817"/>
            <a:ext cx="118390" cy="118390"/>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3CDDD"/>
              </a:solidFill>
              <a:cs typeface="+mn-ea"/>
              <a:sym typeface="+mn-lt"/>
            </a:endParaRPr>
          </a:p>
        </p:txBody>
      </p:sp>
      <p:sp>
        <p:nvSpPr>
          <p:cNvPr id="14" name="椭圆 13"/>
          <p:cNvSpPr/>
          <p:nvPr/>
        </p:nvSpPr>
        <p:spPr>
          <a:xfrm>
            <a:off x="5389865" y="3291817"/>
            <a:ext cx="118390" cy="118390"/>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3CDDD"/>
              </a:solidFill>
              <a:cs typeface="+mn-ea"/>
              <a:sym typeface="+mn-lt"/>
            </a:endParaRPr>
          </a:p>
        </p:txBody>
      </p:sp>
      <p:sp>
        <p:nvSpPr>
          <p:cNvPr id="15" name="椭圆 14"/>
          <p:cNvSpPr/>
          <p:nvPr/>
        </p:nvSpPr>
        <p:spPr>
          <a:xfrm>
            <a:off x="7104646" y="3291817"/>
            <a:ext cx="118390" cy="118390"/>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3CDDD"/>
              </a:solidFill>
              <a:cs typeface="+mn-ea"/>
              <a:sym typeface="+mn-lt"/>
            </a:endParaRPr>
          </a:p>
        </p:txBody>
      </p:sp>
      <p:grpSp>
        <p:nvGrpSpPr>
          <p:cNvPr id="16" name="组合 15"/>
          <p:cNvGrpSpPr/>
          <p:nvPr/>
        </p:nvGrpSpPr>
        <p:grpSpPr>
          <a:xfrm>
            <a:off x="1587343" y="2134093"/>
            <a:ext cx="1097558" cy="759580"/>
            <a:chOff x="3102008" y="3586933"/>
            <a:chExt cx="1357226" cy="939287"/>
          </a:xfrm>
        </p:grpSpPr>
        <p:sp>
          <p:nvSpPr>
            <p:cNvPr id="18" name="KSO_Shape"/>
            <p:cNvSpPr/>
            <p:nvPr/>
          </p:nvSpPr>
          <p:spPr bwMode="auto">
            <a:xfrm>
              <a:off x="3445744" y="3586933"/>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500">
                <a:solidFill>
                  <a:schemeClr val="bg1"/>
                </a:solidFill>
                <a:cs typeface="+mn-ea"/>
                <a:sym typeface="+mn-lt"/>
              </a:endParaRPr>
            </a:p>
          </p:txBody>
        </p:sp>
        <p:sp>
          <p:nvSpPr>
            <p:cNvPr id="19" name="文本框 59"/>
            <p:cNvSpPr txBox="1"/>
            <p:nvPr/>
          </p:nvSpPr>
          <p:spPr>
            <a:xfrm>
              <a:off x="3102008" y="4128107"/>
              <a:ext cx="1357226" cy="398113"/>
            </a:xfrm>
            <a:prstGeom prst="rect">
              <a:avLst/>
            </a:prstGeom>
            <a:noFill/>
          </p:spPr>
          <p:txBody>
            <a:bodyPr wrap="square" rtlCol="0">
              <a:spAutoFit/>
            </a:bodyPr>
            <a:lstStyle/>
            <a:p>
              <a:r>
                <a:rPr lang="zh-CN" altLang="en-US" sz="1500" dirty="0">
                  <a:solidFill>
                    <a:schemeClr val="bg1"/>
                  </a:solidFill>
                  <a:cs typeface="+mn-ea"/>
                  <a:sym typeface="+mn-lt"/>
                </a:rPr>
                <a:t>输入标题</a:t>
              </a:r>
            </a:p>
          </p:txBody>
        </p:sp>
      </p:grpSp>
      <p:grpSp>
        <p:nvGrpSpPr>
          <p:cNvPr id="22" name="组合 21"/>
          <p:cNvGrpSpPr/>
          <p:nvPr/>
        </p:nvGrpSpPr>
        <p:grpSpPr>
          <a:xfrm>
            <a:off x="3204932" y="1834786"/>
            <a:ext cx="1263844" cy="810463"/>
            <a:chOff x="4716874" y="2621791"/>
            <a:chExt cx="1562853" cy="1002206"/>
          </a:xfrm>
        </p:grpSpPr>
        <p:sp>
          <p:nvSpPr>
            <p:cNvPr id="23" name="KSO_Shape"/>
            <p:cNvSpPr/>
            <p:nvPr/>
          </p:nvSpPr>
          <p:spPr bwMode="auto">
            <a:xfrm>
              <a:off x="5143687" y="2621791"/>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500">
                <a:solidFill>
                  <a:schemeClr val="bg1"/>
                </a:solidFill>
                <a:cs typeface="+mn-ea"/>
                <a:sym typeface="+mn-lt"/>
              </a:endParaRPr>
            </a:p>
          </p:txBody>
        </p:sp>
        <p:sp>
          <p:nvSpPr>
            <p:cNvPr id="24" name="文本框 60"/>
            <p:cNvSpPr txBox="1"/>
            <p:nvPr/>
          </p:nvSpPr>
          <p:spPr>
            <a:xfrm>
              <a:off x="4716874" y="3225885"/>
              <a:ext cx="1562853" cy="398112"/>
            </a:xfrm>
            <a:prstGeom prst="rect">
              <a:avLst/>
            </a:prstGeom>
            <a:noFill/>
          </p:spPr>
          <p:txBody>
            <a:bodyPr wrap="square" rtlCol="0">
              <a:spAutoFit/>
            </a:bodyPr>
            <a:lstStyle/>
            <a:p>
              <a:r>
                <a:rPr lang="zh-CN" altLang="en-US" sz="1500" dirty="0">
                  <a:solidFill>
                    <a:schemeClr val="bg1"/>
                  </a:solidFill>
                  <a:cs typeface="+mn-ea"/>
                  <a:sym typeface="+mn-lt"/>
                </a:rPr>
                <a:t>输入标题</a:t>
              </a:r>
            </a:p>
          </p:txBody>
        </p:sp>
      </p:grpSp>
      <p:grpSp>
        <p:nvGrpSpPr>
          <p:cNvPr id="25" name="组合 24"/>
          <p:cNvGrpSpPr/>
          <p:nvPr/>
        </p:nvGrpSpPr>
        <p:grpSpPr>
          <a:xfrm>
            <a:off x="6606041" y="2135385"/>
            <a:ext cx="1194443" cy="772950"/>
            <a:chOff x="7925165" y="3431336"/>
            <a:chExt cx="1477034" cy="955820"/>
          </a:xfrm>
        </p:grpSpPr>
        <p:sp>
          <p:nvSpPr>
            <p:cNvPr id="27" name="KSO_Shape"/>
            <p:cNvSpPr/>
            <p:nvPr/>
          </p:nvSpPr>
          <p:spPr bwMode="auto">
            <a:xfrm>
              <a:off x="8272488" y="3431336"/>
              <a:ext cx="520284" cy="43357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nchor="ctr"/>
            <a:lstStyle/>
            <a:p>
              <a:endParaRPr lang="zh-CN" altLang="en-US" sz="1500">
                <a:solidFill>
                  <a:schemeClr val="bg1"/>
                </a:solidFill>
                <a:cs typeface="+mn-ea"/>
                <a:sym typeface="+mn-lt"/>
              </a:endParaRPr>
            </a:p>
          </p:txBody>
        </p:sp>
        <p:sp>
          <p:nvSpPr>
            <p:cNvPr id="28" name="文本框 63"/>
            <p:cNvSpPr txBox="1"/>
            <p:nvPr/>
          </p:nvSpPr>
          <p:spPr>
            <a:xfrm>
              <a:off x="7925165" y="3989043"/>
              <a:ext cx="1477034" cy="398113"/>
            </a:xfrm>
            <a:prstGeom prst="rect">
              <a:avLst/>
            </a:prstGeom>
            <a:noFill/>
          </p:spPr>
          <p:txBody>
            <a:bodyPr wrap="square" rtlCol="0">
              <a:spAutoFit/>
            </a:bodyPr>
            <a:lstStyle/>
            <a:p>
              <a:r>
                <a:rPr lang="zh-CN" altLang="en-US" sz="1500" dirty="0">
                  <a:solidFill>
                    <a:schemeClr val="bg1"/>
                  </a:solidFill>
                  <a:cs typeface="+mn-ea"/>
                  <a:sym typeface="+mn-lt"/>
                </a:rPr>
                <a:t>输入标题</a:t>
              </a:r>
            </a:p>
          </p:txBody>
        </p:sp>
      </p:grpSp>
      <p:sp>
        <p:nvSpPr>
          <p:cNvPr id="29" name="矩形 28"/>
          <p:cNvSpPr/>
          <p:nvPr/>
        </p:nvSpPr>
        <p:spPr>
          <a:xfrm>
            <a:off x="1486148" y="3694501"/>
            <a:ext cx="1496022" cy="972574"/>
          </a:xfrm>
          <a:prstGeom prst="rect">
            <a:avLst/>
          </a:prstGeom>
        </p:spPr>
        <p:txBody>
          <a:bodyPr wrap="square">
            <a:spAutoFit/>
          </a:bodyPr>
          <a:lstStyle/>
          <a:p>
            <a:pPr>
              <a:lnSpc>
                <a:spcPct val="130000"/>
              </a:lnSpc>
              <a:spcBef>
                <a:spcPct val="0"/>
              </a:spcBef>
              <a:buNone/>
            </a:pPr>
            <a:r>
              <a:rPr lang="zh-CN" altLang="en-US" sz="1100" dirty="0">
                <a:solidFill>
                  <a:schemeClr val="bg1">
                    <a:lumMod val="50000"/>
                  </a:schemeClr>
                </a:solidFill>
                <a:cs typeface="+mn-ea"/>
                <a:sym typeface="+mn-lt"/>
              </a:rPr>
              <a:t>您的内容打在这里，或者通过复制您的文本后，在此框中选择粘贴。</a:t>
            </a:r>
          </a:p>
        </p:txBody>
      </p:sp>
      <p:sp>
        <p:nvSpPr>
          <p:cNvPr id="30" name="矩形 29"/>
          <p:cNvSpPr/>
          <p:nvPr/>
        </p:nvSpPr>
        <p:spPr>
          <a:xfrm>
            <a:off x="3068778" y="3663760"/>
            <a:ext cx="1496022" cy="972574"/>
          </a:xfrm>
          <a:prstGeom prst="rect">
            <a:avLst/>
          </a:prstGeom>
        </p:spPr>
        <p:txBody>
          <a:bodyPr wrap="square">
            <a:spAutoFit/>
          </a:bodyPr>
          <a:lstStyle/>
          <a:p>
            <a:pPr>
              <a:lnSpc>
                <a:spcPct val="130000"/>
              </a:lnSpc>
              <a:spcBef>
                <a:spcPct val="0"/>
              </a:spcBef>
              <a:buNone/>
            </a:pPr>
            <a:r>
              <a:rPr lang="zh-CN" altLang="en-US" sz="1100" dirty="0">
                <a:solidFill>
                  <a:schemeClr val="bg1">
                    <a:lumMod val="50000"/>
                  </a:schemeClr>
                </a:solidFill>
                <a:cs typeface="+mn-ea"/>
                <a:sym typeface="+mn-lt"/>
              </a:rPr>
              <a:t>您的内容打在这里，或者通过复制您的文本后，在此框中选择粘贴。</a:t>
            </a:r>
          </a:p>
        </p:txBody>
      </p:sp>
      <p:sp>
        <p:nvSpPr>
          <p:cNvPr id="31" name="矩形 30"/>
          <p:cNvSpPr/>
          <p:nvPr/>
        </p:nvSpPr>
        <p:spPr>
          <a:xfrm>
            <a:off x="4672040" y="3663760"/>
            <a:ext cx="1496022" cy="950838"/>
          </a:xfrm>
          <a:prstGeom prst="rect">
            <a:avLst/>
          </a:prstGeom>
        </p:spPr>
        <p:txBody>
          <a:bodyPr wrap="square">
            <a:spAutoFit/>
          </a:bodyPr>
          <a:lstStyle/>
          <a:p>
            <a:pPr>
              <a:lnSpc>
                <a:spcPct val="130000"/>
              </a:lnSpc>
              <a:spcBef>
                <a:spcPct val="0"/>
              </a:spcBef>
              <a:buNone/>
            </a:pPr>
            <a:r>
              <a:rPr lang="zh-CN" altLang="en-US" sz="1100" dirty="0">
                <a:solidFill>
                  <a:schemeClr val="bg1">
                    <a:lumMod val="50000"/>
                  </a:schemeClr>
                </a:solidFill>
                <a:cs typeface="+mn-ea"/>
                <a:sym typeface="+mn-lt"/>
              </a:rPr>
              <a:t>您的内容打在这里，或者通过复制您的文本后，在此框中选择粘贴。</a:t>
            </a:r>
          </a:p>
        </p:txBody>
      </p:sp>
      <p:sp>
        <p:nvSpPr>
          <p:cNvPr id="32" name="矩形 31"/>
          <p:cNvSpPr/>
          <p:nvPr/>
        </p:nvSpPr>
        <p:spPr>
          <a:xfrm>
            <a:off x="6256665" y="3663760"/>
            <a:ext cx="1496022" cy="950838"/>
          </a:xfrm>
          <a:prstGeom prst="rect">
            <a:avLst/>
          </a:prstGeom>
        </p:spPr>
        <p:txBody>
          <a:bodyPr wrap="square">
            <a:spAutoFit/>
          </a:bodyPr>
          <a:lstStyle/>
          <a:p>
            <a:pPr>
              <a:lnSpc>
                <a:spcPct val="130000"/>
              </a:lnSpc>
              <a:spcBef>
                <a:spcPct val="0"/>
              </a:spcBef>
              <a:buNone/>
            </a:pPr>
            <a:r>
              <a:rPr lang="zh-CN" altLang="en-US" sz="1100" dirty="0">
                <a:solidFill>
                  <a:schemeClr val="bg1">
                    <a:lumMod val="50000"/>
                  </a:schemeClr>
                </a:solidFill>
                <a:cs typeface="+mn-ea"/>
                <a:sym typeface="+mn-lt"/>
              </a:rPr>
              <a:t>您的内容打在这里，或者通过复制您的文本后，在此框中选择粘贴。</a:t>
            </a:r>
          </a:p>
        </p:txBody>
      </p:sp>
      <p:sp>
        <p:nvSpPr>
          <p:cNvPr id="44" name="文本框 43"/>
          <p:cNvSpPr txBox="1"/>
          <p:nvPr/>
        </p:nvSpPr>
        <p:spPr>
          <a:xfrm>
            <a:off x="143454" y="264794"/>
            <a:ext cx="3086619" cy="414020"/>
          </a:xfrm>
          <a:prstGeom prst="rect">
            <a:avLst/>
          </a:prstGeom>
          <a:noFill/>
        </p:spPr>
        <p:txBody>
          <a:bodyPr wrap="square" rtlCol="0">
            <a:spAutoFit/>
          </a:bodyPr>
          <a:lstStyle/>
          <a:p>
            <a:r>
              <a:rPr lang="zh-CN" altLang="en-US" sz="2100" b="1" dirty="0">
                <a:solidFill>
                  <a:srgbClr val="5B8474"/>
                </a:solidFill>
                <a:cs typeface="+mn-ea"/>
                <a:sym typeface="+mn-lt"/>
              </a:rPr>
              <a:t>点击添加您的标题内容</a:t>
            </a:r>
          </a:p>
        </p:txBody>
      </p:sp>
    </p:spTree>
  </p:cSld>
  <p:clrMapOvr>
    <a:masterClrMapping/>
  </p:clrMapOvr>
  <mc:AlternateContent xmlns:mc="http://schemas.openxmlformats.org/markup-compatibility/2006" xmlns:p14="http://schemas.microsoft.com/office/powerpoint/2010/main">
    <mc:Choice Requires="p14">
      <p:transition spd="slow"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3000"/>
                                        <p:tgtEl>
                                          <p:spTgt spid="9"/>
                                        </p:tgtEl>
                                      </p:cBhvr>
                                    </p:animEffect>
                                  </p:childTnLst>
                                </p:cTn>
                              </p:par>
                              <p:par>
                                <p:cTn id="15" presetID="49" presetClass="entr" presetSubtype="0" decel="100000" fill="hold" grpId="0" nodeType="withEffect">
                                  <p:stCondLst>
                                    <p:cond delay="25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 calcmode="lin" valueType="num">
                                      <p:cBhvr>
                                        <p:cTn id="19" dur="500" fill="hold"/>
                                        <p:tgtEl>
                                          <p:spTgt spid="12"/>
                                        </p:tgtEl>
                                        <p:attrNameLst>
                                          <p:attrName>style.rotation</p:attrName>
                                        </p:attrNameLst>
                                      </p:cBhvr>
                                      <p:tavLst>
                                        <p:tav tm="0">
                                          <p:val>
                                            <p:fltVal val="360"/>
                                          </p:val>
                                        </p:tav>
                                        <p:tav tm="100000">
                                          <p:val>
                                            <p:fltVal val="0"/>
                                          </p:val>
                                        </p:tav>
                                      </p:tavLst>
                                    </p:anim>
                                    <p:animEffect transition="in" filter="fade">
                                      <p:cBhvr>
                                        <p:cTn id="20" dur="500"/>
                                        <p:tgtEl>
                                          <p:spTgt spid="12"/>
                                        </p:tgtEl>
                                      </p:cBhvr>
                                    </p:animEffect>
                                  </p:childTnLst>
                                </p:cTn>
                              </p:par>
                              <p:par>
                                <p:cTn id="21" presetID="49" presetClass="entr" presetSubtype="0" decel="100000" fill="hold" grpId="0" nodeType="withEffect">
                                  <p:stCondLst>
                                    <p:cond delay="75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 calcmode="lin" valueType="num">
                                      <p:cBhvr>
                                        <p:cTn id="25" dur="500" fill="hold"/>
                                        <p:tgtEl>
                                          <p:spTgt spid="13"/>
                                        </p:tgtEl>
                                        <p:attrNameLst>
                                          <p:attrName>style.rotation</p:attrName>
                                        </p:attrNameLst>
                                      </p:cBhvr>
                                      <p:tavLst>
                                        <p:tav tm="0">
                                          <p:val>
                                            <p:fltVal val="360"/>
                                          </p:val>
                                        </p:tav>
                                        <p:tav tm="100000">
                                          <p:val>
                                            <p:fltVal val="0"/>
                                          </p:val>
                                        </p:tav>
                                      </p:tavLst>
                                    </p:anim>
                                    <p:animEffect transition="in" filter="fade">
                                      <p:cBhvr>
                                        <p:cTn id="26" dur="500"/>
                                        <p:tgtEl>
                                          <p:spTgt spid="13"/>
                                        </p:tgtEl>
                                      </p:cBhvr>
                                    </p:animEffect>
                                  </p:childTnLst>
                                </p:cTn>
                              </p:par>
                              <p:par>
                                <p:cTn id="27" presetID="49" presetClass="entr" presetSubtype="0" decel="100000" fill="hold" grpId="0" nodeType="withEffect">
                                  <p:stCondLst>
                                    <p:cond delay="125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 calcmode="lin" valueType="num">
                                      <p:cBhvr>
                                        <p:cTn id="31" dur="500" fill="hold"/>
                                        <p:tgtEl>
                                          <p:spTgt spid="14"/>
                                        </p:tgtEl>
                                        <p:attrNameLst>
                                          <p:attrName>style.rotation</p:attrName>
                                        </p:attrNameLst>
                                      </p:cBhvr>
                                      <p:tavLst>
                                        <p:tav tm="0">
                                          <p:val>
                                            <p:fltVal val="360"/>
                                          </p:val>
                                        </p:tav>
                                        <p:tav tm="100000">
                                          <p:val>
                                            <p:fltVal val="0"/>
                                          </p:val>
                                        </p:tav>
                                      </p:tavLst>
                                    </p:anim>
                                    <p:animEffect transition="in" filter="fade">
                                      <p:cBhvr>
                                        <p:cTn id="32" dur="500"/>
                                        <p:tgtEl>
                                          <p:spTgt spid="14"/>
                                        </p:tgtEl>
                                      </p:cBhvr>
                                    </p:animEffect>
                                  </p:childTnLst>
                                </p:cTn>
                              </p:par>
                              <p:par>
                                <p:cTn id="33" presetID="49" presetClass="entr" presetSubtype="0" decel="100000" fill="hold" grpId="0" nodeType="withEffect">
                                  <p:stCondLst>
                                    <p:cond delay="175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 calcmode="lin" valueType="num">
                                      <p:cBhvr>
                                        <p:cTn id="37" dur="500" fill="hold"/>
                                        <p:tgtEl>
                                          <p:spTgt spid="15"/>
                                        </p:tgtEl>
                                        <p:attrNameLst>
                                          <p:attrName>style.rotation</p:attrName>
                                        </p:attrNameLst>
                                      </p:cBhvr>
                                      <p:tavLst>
                                        <p:tav tm="0">
                                          <p:val>
                                            <p:fltVal val="360"/>
                                          </p:val>
                                        </p:tav>
                                        <p:tav tm="100000">
                                          <p:val>
                                            <p:fltVal val="0"/>
                                          </p:val>
                                        </p:tav>
                                      </p:tavLst>
                                    </p:anim>
                                    <p:animEffect transition="in" filter="fade">
                                      <p:cBhvr>
                                        <p:cTn id="38" dur="500"/>
                                        <p:tgtEl>
                                          <p:spTgt spid="15"/>
                                        </p:tgtEl>
                                      </p:cBhvr>
                                    </p:animEffect>
                                  </p:childTnLst>
                                </p:cTn>
                              </p:par>
                              <p:par>
                                <p:cTn id="39" presetID="49" presetClass="entr" presetSubtype="0" decel="100000" fill="hold" grpId="0" nodeType="withEffect">
                                  <p:stCondLst>
                                    <p:cond delay="225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 calcmode="lin" valueType="num">
                                      <p:cBhvr>
                                        <p:cTn id="43" dur="500" fill="hold"/>
                                        <p:tgtEl>
                                          <p:spTgt spid="11"/>
                                        </p:tgtEl>
                                        <p:attrNameLst>
                                          <p:attrName>style.rotation</p:attrName>
                                        </p:attrNameLst>
                                      </p:cBhvr>
                                      <p:tavLst>
                                        <p:tav tm="0">
                                          <p:val>
                                            <p:fltVal val="360"/>
                                          </p:val>
                                        </p:tav>
                                        <p:tav tm="100000">
                                          <p:val>
                                            <p:fltVal val="0"/>
                                          </p:val>
                                        </p:tav>
                                      </p:tavLst>
                                    </p:anim>
                                    <p:animEffect transition="in" filter="fade">
                                      <p:cBhvr>
                                        <p:cTn id="44" dur="500"/>
                                        <p:tgtEl>
                                          <p:spTgt spid="11"/>
                                        </p:tgtEl>
                                      </p:cBhvr>
                                    </p:animEffect>
                                  </p:childTnLst>
                                </p:cTn>
                              </p:par>
                              <p:par>
                                <p:cTn id="45" presetID="31" presetClass="entr" presetSubtype="0" fill="hold" nodeType="withEffect">
                                  <p:stCondLst>
                                    <p:cond delay="2250"/>
                                  </p:stCondLst>
                                  <p:childTnLst>
                                    <p:set>
                                      <p:cBhvr>
                                        <p:cTn id="46" dur="1" fill="hold">
                                          <p:stCondLst>
                                            <p:cond delay="0"/>
                                          </p:stCondLst>
                                        </p:cTn>
                                        <p:tgtEl>
                                          <p:spTgt spid="33"/>
                                        </p:tgtEl>
                                        <p:attrNameLst>
                                          <p:attrName>style.visibility</p:attrName>
                                        </p:attrNameLst>
                                      </p:cBhvr>
                                      <p:to>
                                        <p:strVal val="visible"/>
                                      </p:to>
                                    </p:set>
                                    <p:anim calcmode="lin" valueType="num">
                                      <p:cBhvr>
                                        <p:cTn id="47" dur="1250" fill="hold"/>
                                        <p:tgtEl>
                                          <p:spTgt spid="33"/>
                                        </p:tgtEl>
                                        <p:attrNameLst>
                                          <p:attrName>ppt_w</p:attrName>
                                        </p:attrNameLst>
                                      </p:cBhvr>
                                      <p:tavLst>
                                        <p:tav tm="0">
                                          <p:val>
                                            <p:fltVal val="0"/>
                                          </p:val>
                                        </p:tav>
                                        <p:tav tm="100000">
                                          <p:val>
                                            <p:strVal val="#ppt_w"/>
                                          </p:val>
                                        </p:tav>
                                      </p:tavLst>
                                    </p:anim>
                                    <p:anim calcmode="lin" valueType="num">
                                      <p:cBhvr>
                                        <p:cTn id="48" dur="1250" fill="hold"/>
                                        <p:tgtEl>
                                          <p:spTgt spid="33"/>
                                        </p:tgtEl>
                                        <p:attrNameLst>
                                          <p:attrName>ppt_h</p:attrName>
                                        </p:attrNameLst>
                                      </p:cBhvr>
                                      <p:tavLst>
                                        <p:tav tm="0">
                                          <p:val>
                                            <p:fltVal val="0"/>
                                          </p:val>
                                        </p:tav>
                                        <p:tav tm="100000">
                                          <p:val>
                                            <p:strVal val="#ppt_h"/>
                                          </p:val>
                                        </p:tav>
                                      </p:tavLst>
                                    </p:anim>
                                    <p:anim calcmode="lin" valueType="num">
                                      <p:cBhvr>
                                        <p:cTn id="49" dur="1250" fill="hold"/>
                                        <p:tgtEl>
                                          <p:spTgt spid="33"/>
                                        </p:tgtEl>
                                        <p:attrNameLst>
                                          <p:attrName>style.rotation</p:attrName>
                                        </p:attrNameLst>
                                      </p:cBhvr>
                                      <p:tavLst>
                                        <p:tav tm="0">
                                          <p:val>
                                            <p:fltVal val="90"/>
                                          </p:val>
                                        </p:tav>
                                        <p:tav tm="100000">
                                          <p:val>
                                            <p:fltVal val="0"/>
                                          </p:val>
                                        </p:tav>
                                      </p:tavLst>
                                    </p:anim>
                                    <p:animEffect transition="in" filter="fade">
                                      <p:cBhvr>
                                        <p:cTn id="50" dur="1250"/>
                                        <p:tgtEl>
                                          <p:spTgt spid="33"/>
                                        </p:tgtEl>
                                      </p:cBhvr>
                                    </p:animEffect>
                                  </p:childTnLst>
                                </p:cTn>
                              </p:par>
                              <p:par>
                                <p:cTn id="51" presetID="31" presetClass="entr" presetSubtype="0" fill="hold" nodeType="withEffect">
                                  <p:stCondLst>
                                    <p:cond delay="2250"/>
                                  </p:stCondLst>
                                  <p:childTnLst>
                                    <p:set>
                                      <p:cBhvr>
                                        <p:cTn id="52" dur="1" fill="hold">
                                          <p:stCondLst>
                                            <p:cond delay="0"/>
                                          </p:stCondLst>
                                        </p:cTn>
                                        <p:tgtEl>
                                          <p:spTgt spid="36"/>
                                        </p:tgtEl>
                                        <p:attrNameLst>
                                          <p:attrName>style.visibility</p:attrName>
                                        </p:attrNameLst>
                                      </p:cBhvr>
                                      <p:to>
                                        <p:strVal val="visible"/>
                                      </p:to>
                                    </p:set>
                                    <p:anim calcmode="lin" valueType="num">
                                      <p:cBhvr>
                                        <p:cTn id="53" dur="1250" fill="hold"/>
                                        <p:tgtEl>
                                          <p:spTgt spid="36"/>
                                        </p:tgtEl>
                                        <p:attrNameLst>
                                          <p:attrName>ppt_w</p:attrName>
                                        </p:attrNameLst>
                                      </p:cBhvr>
                                      <p:tavLst>
                                        <p:tav tm="0">
                                          <p:val>
                                            <p:fltVal val="0"/>
                                          </p:val>
                                        </p:tav>
                                        <p:tav tm="100000">
                                          <p:val>
                                            <p:strVal val="#ppt_w"/>
                                          </p:val>
                                        </p:tav>
                                      </p:tavLst>
                                    </p:anim>
                                    <p:anim calcmode="lin" valueType="num">
                                      <p:cBhvr>
                                        <p:cTn id="54" dur="1250" fill="hold"/>
                                        <p:tgtEl>
                                          <p:spTgt spid="36"/>
                                        </p:tgtEl>
                                        <p:attrNameLst>
                                          <p:attrName>ppt_h</p:attrName>
                                        </p:attrNameLst>
                                      </p:cBhvr>
                                      <p:tavLst>
                                        <p:tav tm="0">
                                          <p:val>
                                            <p:fltVal val="0"/>
                                          </p:val>
                                        </p:tav>
                                        <p:tav tm="100000">
                                          <p:val>
                                            <p:strVal val="#ppt_h"/>
                                          </p:val>
                                        </p:tav>
                                      </p:tavLst>
                                    </p:anim>
                                    <p:anim calcmode="lin" valueType="num">
                                      <p:cBhvr>
                                        <p:cTn id="55" dur="1250" fill="hold"/>
                                        <p:tgtEl>
                                          <p:spTgt spid="36"/>
                                        </p:tgtEl>
                                        <p:attrNameLst>
                                          <p:attrName>style.rotation</p:attrName>
                                        </p:attrNameLst>
                                      </p:cBhvr>
                                      <p:tavLst>
                                        <p:tav tm="0">
                                          <p:val>
                                            <p:fltVal val="90"/>
                                          </p:val>
                                        </p:tav>
                                        <p:tav tm="100000">
                                          <p:val>
                                            <p:fltVal val="0"/>
                                          </p:val>
                                        </p:tav>
                                      </p:tavLst>
                                    </p:anim>
                                    <p:animEffect transition="in" filter="fade">
                                      <p:cBhvr>
                                        <p:cTn id="56" dur="1250"/>
                                        <p:tgtEl>
                                          <p:spTgt spid="36"/>
                                        </p:tgtEl>
                                      </p:cBhvr>
                                    </p:animEffect>
                                  </p:childTnLst>
                                </p:cTn>
                              </p:par>
                              <p:par>
                                <p:cTn id="57" presetID="31" presetClass="entr" presetSubtype="0" fill="hold" nodeType="withEffect">
                                  <p:stCondLst>
                                    <p:cond delay="2250"/>
                                  </p:stCondLst>
                                  <p:childTnLst>
                                    <p:set>
                                      <p:cBhvr>
                                        <p:cTn id="58" dur="1" fill="hold">
                                          <p:stCondLst>
                                            <p:cond delay="0"/>
                                          </p:stCondLst>
                                        </p:cTn>
                                        <p:tgtEl>
                                          <p:spTgt spid="39"/>
                                        </p:tgtEl>
                                        <p:attrNameLst>
                                          <p:attrName>style.visibility</p:attrName>
                                        </p:attrNameLst>
                                      </p:cBhvr>
                                      <p:to>
                                        <p:strVal val="visible"/>
                                      </p:to>
                                    </p:set>
                                    <p:anim calcmode="lin" valueType="num">
                                      <p:cBhvr>
                                        <p:cTn id="59" dur="1250" fill="hold"/>
                                        <p:tgtEl>
                                          <p:spTgt spid="39"/>
                                        </p:tgtEl>
                                        <p:attrNameLst>
                                          <p:attrName>ppt_w</p:attrName>
                                        </p:attrNameLst>
                                      </p:cBhvr>
                                      <p:tavLst>
                                        <p:tav tm="0">
                                          <p:val>
                                            <p:fltVal val="0"/>
                                          </p:val>
                                        </p:tav>
                                        <p:tav tm="100000">
                                          <p:val>
                                            <p:strVal val="#ppt_w"/>
                                          </p:val>
                                        </p:tav>
                                      </p:tavLst>
                                    </p:anim>
                                    <p:anim calcmode="lin" valueType="num">
                                      <p:cBhvr>
                                        <p:cTn id="60" dur="1250" fill="hold"/>
                                        <p:tgtEl>
                                          <p:spTgt spid="39"/>
                                        </p:tgtEl>
                                        <p:attrNameLst>
                                          <p:attrName>ppt_h</p:attrName>
                                        </p:attrNameLst>
                                      </p:cBhvr>
                                      <p:tavLst>
                                        <p:tav tm="0">
                                          <p:val>
                                            <p:fltVal val="0"/>
                                          </p:val>
                                        </p:tav>
                                        <p:tav tm="100000">
                                          <p:val>
                                            <p:strVal val="#ppt_h"/>
                                          </p:val>
                                        </p:tav>
                                      </p:tavLst>
                                    </p:anim>
                                    <p:anim calcmode="lin" valueType="num">
                                      <p:cBhvr>
                                        <p:cTn id="61" dur="1250" fill="hold"/>
                                        <p:tgtEl>
                                          <p:spTgt spid="39"/>
                                        </p:tgtEl>
                                        <p:attrNameLst>
                                          <p:attrName>style.rotation</p:attrName>
                                        </p:attrNameLst>
                                      </p:cBhvr>
                                      <p:tavLst>
                                        <p:tav tm="0">
                                          <p:val>
                                            <p:fltVal val="90"/>
                                          </p:val>
                                        </p:tav>
                                        <p:tav tm="100000">
                                          <p:val>
                                            <p:fltVal val="0"/>
                                          </p:val>
                                        </p:tav>
                                      </p:tavLst>
                                    </p:anim>
                                    <p:animEffect transition="in" filter="fade">
                                      <p:cBhvr>
                                        <p:cTn id="62" dur="1250"/>
                                        <p:tgtEl>
                                          <p:spTgt spid="39"/>
                                        </p:tgtEl>
                                      </p:cBhvr>
                                    </p:animEffect>
                                  </p:childTnLst>
                                </p:cTn>
                              </p:par>
                              <p:par>
                                <p:cTn id="63" presetID="31" presetClass="entr" presetSubtype="0" fill="hold" nodeType="withEffect">
                                  <p:stCondLst>
                                    <p:cond delay="225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250" fill="hold"/>
                                        <p:tgtEl>
                                          <p:spTgt spid="45"/>
                                        </p:tgtEl>
                                        <p:attrNameLst>
                                          <p:attrName>ppt_w</p:attrName>
                                        </p:attrNameLst>
                                      </p:cBhvr>
                                      <p:tavLst>
                                        <p:tav tm="0">
                                          <p:val>
                                            <p:fltVal val="0"/>
                                          </p:val>
                                        </p:tav>
                                        <p:tav tm="100000">
                                          <p:val>
                                            <p:strVal val="#ppt_w"/>
                                          </p:val>
                                        </p:tav>
                                      </p:tavLst>
                                    </p:anim>
                                    <p:anim calcmode="lin" valueType="num">
                                      <p:cBhvr>
                                        <p:cTn id="66" dur="1250" fill="hold"/>
                                        <p:tgtEl>
                                          <p:spTgt spid="45"/>
                                        </p:tgtEl>
                                        <p:attrNameLst>
                                          <p:attrName>ppt_h</p:attrName>
                                        </p:attrNameLst>
                                      </p:cBhvr>
                                      <p:tavLst>
                                        <p:tav tm="0">
                                          <p:val>
                                            <p:fltVal val="0"/>
                                          </p:val>
                                        </p:tav>
                                        <p:tav tm="100000">
                                          <p:val>
                                            <p:strVal val="#ppt_h"/>
                                          </p:val>
                                        </p:tav>
                                      </p:tavLst>
                                    </p:anim>
                                    <p:anim calcmode="lin" valueType="num">
                                      <p:cBhvr>
                                        <p:cTn id="67" dur="1250" fill="hold"/>
                                        <p:tgtEl>
                                          <p:spTgt spid="45"/>
                                        </p:tgtEl>
                                        <p:attrNameLst>
                                          <p:attrName>style.rotation</p:attrName>
                                        </p:attrNameLst>
                                      </p:cBhvr>
                                      <p:tavLst>
                                        <p:tav tm="0">
                                          <p:val>
                                            <p:fltVal val="90"/>
                                          </p:val>
                                        </p:tav>
                                        <p:tav tm="100000">
                                          <p:val>
                                            <p:fltVal val="0"/>
                                          </p:val>
                                        </p:tav>
                                      </p:tavLst>
                                    </p:anim>
                                    <p:animEffect transition="in" filter="fade">
                                      <p:cBhvr>
                                        <p:cTn id="68" dur="1250"/>
                                        <p:tgtEl>
                                          <p:spTgt spid="45"/>
                                        </p:tgtEl>
                                      </p:cBhvr>
                                    </p:animEffect>
                                  </p:childTnLst>
                                </p:cTn>
                              </p:par>
                            </p:childTnLst>
                          </p:cTn>
                        </p:par>
                        <p:par>
                          <p:cTn id="69" fill="hold">
                            <p:stCondLst>
                              <p:cond delay="3500"/>
                            </p:stCondLst>
                            <p:childTnLst>
                              <p:par>
                                <p:cTn id="70" presetID="42" presetClass="entr" presetSubtype="0" fill="hold" nodeType="after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1000" fill="hold"/>
                                        <p:tgtEl>
                                          <p:spTgt spid="16"/>
                                        </p:tgtEl>
                                        <p:attrNameLst>
                                          <p:attrName>ppt_y</p:attrName>
                                        </p:attrNameLst>
                                      </p:cBhvr>
                                      <p:tavLst>
                                        <p:tav tm="0">
                                          <p:val>
                                            <p:strVal val="#ppt_y+.1"/>
                                          </p:val>
                                        </p:tav>
                                        <p:tav tm="100000">
                                          <p:val>
                                            <p:strVal val="#ppt_y"/>
                                          </p:val>
                                        </p:tav>
                                      </p:tavLst>
                                    </p:anim>
                                  </p:childTnLst>
                                </p:cTn>
                              </p:par>
                            </p:childTnLst>
                          </p:cTn>
                        </p:par>
                        <p:par>
                          <p:cTn id="75" fill="hold">
                            <p:stCondLst>
                              <p:cond delay="4500"/>
                            </p:stCondLst>
                            <p:childTnLst>
                              <p:par>
                                <p:cTn id="76" presetID="42" presetClass="entr" presetSubtype="0" fill="hold"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1000"/>
                                        <p:tgtEl>
                                          <p:spTgt spid="22"/>
                                        </p:tgtEl>
                                      </p:cBhvr>
                                    </p:animEffect>
                                    <p:anim calcmode="lin" valueType="num">
                                      <p:cBhvr>
                                        <p:cTn id="79" dur="1000" fill="hold"/>
                                        <p:tgtEl>
                                          <p:spTgt spid="22"/>
                                        </p:tgtEl>
                                        <p:attrNameLst>
                                          <p:attrName>ppt_x</p:attrName>
                                        </p:attrNameLst>
                                      </p:cBhvr>
                                      <p:tavLst>
                                        <p:tav tm="0">
                                          <p:val>
                                            <p:strVal val="#ppt_x"/>
                                          </p:val>
                                        </p:tav>
                                        <p:tav tm="100000">
                                          <p:val>
                                            <p:strVal val="#ppt_x"/>
                                          </p:val>
                                        </p:tav>
                                      </p:tavLst>
                                    </p:anim>
                                    <p:anim calcmode="lin" valueType="num">
                                      <p:cBhvr>
                                        <p:cTn id="80" dur="1000" fill="hold"/>
                                        <p:tgtEl>
                                          <p:spTgt spid="22"/>
                                        </p:tgtEl>
                                        <p:attrNameLst>
                                          <p:attrName>ppt_y</p:attrName>
                                        </p:attrNameLst>
                                      </p:cBhvr>
                                      <p:tavLst>
                                        <p:tav tm="0">
                                          <p:val>
                                            <p:strVal val="#ppt_y+.1"/>
                                          </p:val>
                                        </p:tav>
                                        <p:tav tm="100000">
                                          <p:val>
                                            <p:strVal val="#ppt_y"/>
                                          </p:val>
                                        </p:tav>
                                      </p:tavLst>
                                    </p:anim>
                                  </p:childTnLst>
                                </p:cTn>
                              </p:par>
                            </p:childTnLst>
                          </p:cTn>
                        </p:par>
                        <p:par>
                          <p:cTn id="81" fill="hold">
                            <p:stCondLst>
                              <p:cond delay="5500"/>
                            </p:stCondLst>
                            <p:childTnLst>
                              <p:par>
                                <p:cTn id="82" presetID="42" presetClass="entr" presetSubtype="0" fill="hold" nodeType="after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fade">
                                      <p:cBhvr>
                                        <p:cTn id="84" dur="1000"/>
                                        <p:tgtEl>
                                          <p:spTgt spid="5"/>
                                        </p:tgtEl>
                                      </p:cBhvr>
                                    </p:animEffect>
                                    <p:anim calcmode="lin" valueType="num">
                                      <p:cBhvr>
                                        <p:cTn id="85" dur="1000" fill="hold"/>
                                        <p:tgtEl>
                                          <p:spTgt spid="5"/>
                                        </p:tgtEl>
                                        <p:attrNameLst>
                                          <p:attrName>ppt_x</p:attrName>
                                        </p:attrNameLst>
                                      </p:cBhvr>
                                      <p:tavLst>
                                        <p:tav tm="0">
                                          <p:val>
                                            <p:strVal val="#ppt_x"/>
                                          </p:val>
                                        </p:tav>
                                        <p:tav tm="100000">
                                          <p:val>
                                            <p:strVal val="#ppt_x"/>
                                          </p:val>
                                        </p:tav>
                                      </p:tavLst>
                                    </p:anim>
                                    <p:anim calcmode="lin" valueType="num">
                                      <p:cBhvr>
                                        <p:cTn id="86" dur="1000" fill="hold"/>
                                        <p:tgtEl>
                                          <p:spTgt spid="5"/>
                                        </p:tgtEl>
                                        <p:attrNameLst>
                                          <p:attrName>ppt_y</p:attrName>
                                        </p:attrNameLst>
                                      </p:cBhvr>
                                      <p:tavLst>
                                        <p:tav tm="0">
                                          <p:val>
                                            <p:strVal val="#ppt_y+.1"/>
                                          </p:val>
                                        </p:tav>
                                        <p:tav tm="100000">
                                          <p:val>
                                            <p:strVal val="#ppt_y"/>
                                          </p:val>
                                        </p:tav>
                                      </p:tavLst>
                                    </p:anim>
                                  </p:childTnLst>
                                </p:cTn>
                              </p:par>
                            </p:childTnLst>
                          </p:cTn>
                        </p:par>
                        <p:par>
                          <p:cTn id="87" fill="hold">
                            <p:stCondLst>
                              <p:cond delay="6500"/>
                            </p:stCondLst>
                            <p:childTnLst>
                              <p:par>
                                <p:cTn id="88" presetID="42" presetClass="entr" presetSubtype="0" fill="hold"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1000" fill="hold"/>
                                        <p:tgtEl>
                                          <p:spTgt spid="25"/>
                                        </p:tgtEl>
                                        <p:attrNameLst>
                                          <p:attrName>ppt_y</p:attrName>
                                        </p:attrNameLst>
                                      </p:cBhvr>
                                      <p:tavLst>
                                        <p:tav tm="0">
                                          <p:val>
                                            <p:strVal val="#ppt_y+.1"/>
                                          </p:val>
                                        </p:tav>
                                        <p:tav tm="100000">
                                          <p:val>
                                            <p:strVal val="#ppt_y"/>
                                          </p:val>
                                        </p:tav>
                                      </p:tavLst>
                                    </p:anim>
                                  </p:childTnLst>
                                </p:cTn>
                              </p:par>
                              <p:par>
                                <p:cTn id="93" presetID="53" presetClass="entr" presetSubtype="16" fill="hold" grpId="0" nodeType="withEffect">
                                  <p:stCondLst>
                                    <p:cond delay="50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fill="hold"/>
                                        <p:tgtEl>
                                          <p:spTgt spid="29"/>
                                        </p:tgtEl>
                                        <p:attrNameLst>
                                          <p:attrName>ppt_w</p:attrName>
                                        </p:attrNameLst>
                                      </p:cBhvr>
                                      <p:tavLst>
                                        <p:tav tm="0">
                                          <p:val>
                                            <p:fltVal val="0"/>
                                          </p:val>
                                        </p:tav>
                                        <p:tav tm="100000">
                                          <p:val>
                                            <p:strVal val="#ppt_w"/>
                                          </p:val>
                                        </p:tav>
                                      </p:tavLst>
                                    </p:anim>
                                    <p:anim calcmode="lin" valueType="num">
                                      <p:cBhvr>
                                        <p:cTn id="96" dur="500" fill="hold"/>
                                        <p:tgtEl>
                                          <p:spTgt spid="29"/>
                                        </p:tgtEl>
                                        <p:attrNameLst>
                                          <p:attrName>ppt_h</p:attrName>
                                        </p:attrNameLst>
                                      </p:cBhvr>
                                      <p:tavLst>
                                        <p:tav tm="0">
                                          <p:val>
                                            <p:fltVal val="0"/>
                                          </p:val>
                                        </p:tav>
                                        <p:tav tm="100000">
                                          <p:val>
                                            <p:strVal val="#ppt_h"/>
                                          </p:val>
                                        </p:tav>
                                      </p:tavLst>
                                    </p:anim>
                                    <p:animEffect transition="in" filter="fade">
                                      <p:cBhvr>
                                        <p:cTn id="97" dur="500"/>
                                        <p:tgtEl>
                                          <p:spTgt spid="29"/>
                                        </p:tgtEl>
                                      </p:cBhvr>
                                    </p:animEffect>
                                  </p:childTnLst>
                                </p:cTn>
                              </p:par>
                              <p:par>
                                <p:cTn id="98" presetID="53" presetClass="entr" presetSubtype="16" fill="hold" grpId="0" nodeType="withEffect">
                                  <p:stCondLst>
                                    <p:cond delay="500"/>
                                  </p:stCondLst>
                                  <p:childTnLst>
                                    <p:set>
                                      <p:cBhvr>
                                        <p:cTn id="99" dur="1" fill="hold">
                                          <p:stCondLst>
                                            <p:cond delay="0"/>
                                          </p:stCondLst>
                                        </p:cTn>
                                        <p:tgtEl>
                                          <p:spTgt spid="30"/>
                                        </p:tgtEl>
                                        <p:attrNameLst>
                                          <p:attrName>style.visibility</p:attrName>
                                        </p:attrNameLst>
                                      </p:cBhvr>
                                      <p:to>
                                        <p:strVal val="visible"/>
                                      </p:to>
                                    </p:set>
                                    <p:anim calcmode="lin" valueType="num">
                                      <p:cBhvr>
                                        <p:cTn id="100" dur="500" fill="hold"/>
                                        <p:tgtEl>
                                          <p:spTgt spid="30"/>
                                        </p:tgtEl>
                                        <p:attrNameLst>
                                          <p:attrName>ppt_w</p:attrName>
                                        </p:attrNameLst>
                                      </p:cBhvr>
                                      <p:tavLst>
                                        <p:tav tm="0">
                                          <p:val>
                                            <p:fltVal val="0"/>
                                          </p:val>
                                        </p:tav>
                                        <p:tav tm="100000">
                                          <p:val>
                                            <p:strVal val="#ppt_w"/>
                                          </p:val>
                                        </p:tav>
                                      </p:tavLst>
                                    </p:anim>
                                    <p:anim calcmode="lin" valueType="num">
                                      <p:cBhvr>
                                        <p:cTn id="101" dur="500" fill="hold"/>
                                        <p:tgtEl>
                                          <p:spTgt spid="30"/>
                                        </p:tgtEl>
                                        <p:attrNameLst>
                                          <p:attrName>ppt_h</p:attrName>
                                        </p:attrNameLst>
                                      </p:cBhvr>
                                      <p:tavLst>
                                        <p:tav tm="0">
                                          <p:val>
                                            <p:fltVal val="0"/>
                                          </p:val>
                                        </p:tav>
                                        <p:tav tm="100000">
                                          <p:val>
                                            <p:strVal val="#ppt_h"/>
                                          </p:val>
                                        </p:tav>
                                      </p:tavLst>
                                    </p:anim>
                                    <p:animEffect transition="in" filter="fade">
                                      <p:cBhvr>
                                        <p:cTn id="102" dur="500"/>
                                        <p:tgtEl>
                                          <p:spTgt spid="30"/>
                                        </p:tgtEl>
                                      </p:cBhvr>
                                    </p:animEffect>
                                  </p:childTnLst>
                                </p:cTn>
                              </p:par>
                              <p:par>
                                <p:cTn id="103" presetID="53" presetClass="entr" presetSubtype="16" fill="hold" grpId="0" nodeType="withEffect">
                                  <p:stCondLst>
                                    <p:cond delay="500"/>
                                  </p:stCondLst>
                                  <p:childTnLst>
                                    <p:set>
                                      <p:cBhvr>
                                        <p:cTn id="104" dur="1" fill="hold">
                                          <p:stCondLst>
                                            <p:cond delay="0"/>
                                          </p:stCondLst>
                                        </p:cTn>
                                        <p:tgtEl>
                                          <p:spTgt spid="31"/>
                                        </p:tgtEl>
                                        <p:attrNameLst>
                                          <p:attrName>style.visibility</p:attrName>
                                        </p:attrNameLst>
                                      </p:cBhvr>
                                      <p:to>
                                        <p:strVal val="visible"/>
                                      </p:to>
                                    </p:set>
                                    <p:anim calcmode="lin" valueType="num">
                                      <p:cBhvr>
                                        <p:cTn id="105" dur="500" fill="hold"/>
                                        <p:tgtEl>
                                          <p:spTgt spid="31"/>
                                        </p:tgtEl>
                                        <p:attrNameLst>
                                          <p:attrName>ppt_w</p:attrName>
                                        </p:attrNameLst>
                                      </p:cBhvr>
                                      <p:tavLst>
                                        <p:tav tm="0">
                                          <p:val>
                                            <p:fltVal val="0"/>
                                          </p:val>
                                        </p:tav>
                                        <p:tav tm="100000">
                                          <p:val>
                                            <p:strVal val="#ppt_w"/>
                                          </p:val>
                                        </p:tav>
                                      </p:tavLst>
                                    </p:anim>
                                    <p:anim calcmode="lin" valueType="num">
                                      <p:cBhvr>
                                        <p:cTn id="106" dur="500" fill="hold"/>
                                        <p:tgtEl>
                                          <p:spTgt spid="31"/>
                                        </p:tgtEl>
                                        <p:attrNameLst>
                                          <p:attrName>ppt_h</p:attrName>
                                        </p:attrNameLst>
                                      </p:cBhvr>
                                      <p:tavLst>
                                        <p:tav tm="0">
                                          <p:val>
                                            <p:fltVal val="0"/>
                                          </p:val>
                                        </p:tav>
                                        <p:tav tm="100000">
                                          <p:val>
                                            <p:strVal val="#ppt_h"/>
                                          </p:val>
                                        </p:tav>
                                      </p:tavLst>
                                    </p:anim>
                                    <p:animEffect transition="in" filter="fade">
                                      <p:cBhvr>
                                        <p:cTn id="107" dur="500"/>
                                        <p:tgtEl>
                                          <p:spTgt spid="31"/>
                                        </p:tgtEl>
                                      </p:cBhvr>
                                    </p:animEffect>
                                  </p:childTnLst>
                                </p:cTn>
                              </p:par>
                              <p:par>
                                <p:cTn id="108" presetID="53" presetClass="entr" presetSubtype="16" fill="hold" grpId="0" nodeType="withEffect">
                                  <p:stCondLst>
                                    <p:cond delay="500"/>
                                  </p:stCondLst>
                                  <p:childTnLst>
                                    <p:set>
                                      <p:cBhvr>
                                        <p:cTn id="109" dur="1" fill="hold">
                                          <p:stCondLst>
                                            <p:cond delay="0"/>
                                          </p:stCondLst>
                                        </p:cTn>
                                        <p:tgtEl>
                                          <p:spTgt spid="32"/>
                                        </p:tgtEl>
                                        <p:attrNameLst>
                                          <p:attrName>style.visibility</p:attrName>
                                        </p:attrNameLst>
                                      </p:cBhvr>
                                      <p:to>
                                        <p:strVal val="visible"/>
                                      </p:to>
                                    </p:set>
                                    <p:anim calcmode="lin" valueType="num">
                                      <p:cBhvr>
                                        <p:cTn id="110" dur="500" fill="hold"/>
                                        <p:tgtEl>
                                          <p:spTgt spid="32"/>
                                        </p:tgtEl>
                                        <p:attrNameLst>
                                          <p:attrName>ppt_w</p:attrName>
                                        </p:attrNameLst>
                                      </p:cBhvr>
                                      <p:tavLst>
                                        <p:tav tm="0">
                                          <p:val>
                                            <p:fltVal val="0"/>
                                          </p:val>
                                        </p:tav>
                                        <p:tav tm="100000">
                                          <p:val>
                                            <p:strVal val="#ppt_w"/>
                                          </p:val>
                                        </p:tav>
                                      </p:tavLst>
                                    </p:anim>
                                    <p:anim calcmode="lin" valueType="num">
                                      <p:cBhvr>
                                        <p:cTn id="111" dur="500" fill="hold"/>
                                        <p:tgtEl>
                                          <p:spTgt spid="32"/>
                                        </p:tgtEl>
                                        <p:attrNameLst>
                                          <p:attrName>ppt_h</p:attrName>
                                        </p:attrNameLst>
                                      </p:cBhvr>
                                      <p:tavLst>
                                        <p:tav tm="0">
                                          <p:val>
                                            <p:fltVal val="0"/>
                                          </p:val>
                                        </p:tav>
                                        <p:tav tm="100000">
                                          <p:val>
                                            <p:strVal val="#ppt_h"/>
                                          </p:val>
                                        </p:tav>
                                      </p:tavLst>
                                    </p:anim>
                                    <p:animEffect transition="in" filter="fade">
                                      <p:cBhvr>
                                        <p:cTn id="112" dur="500"/>
                                        <p:tgtEl>
                                          <p:spTgt spid="32"/>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childTnLst>
                                </p:cTn>
                              </p:par>
                              <p:par>
                                <p:cTn id="118" presetID="35" presetClass="path" presetSubtype="0" accel="50000" decel="50000" fill="hold" grpId="1" nodeType="withEffect">
                                  <p:stCondLst>
                                    <p:cond delay="0"/>
                                  </p:stCondLst>
                                  <p:childTnLst>
                                    <p:animMotion origin="layout" path="M 0 2.59259E-6 L 0.12148 2.59259E-6 " pathEditMode="relative" rAng="0" ptsTypes="AA">
                                      <p:cBhvr>
                                        <p:cTn id="119" dur="1000" spd="-100000" fill="hold"/>
                                        <p:tgtEl>
                                          <p:spTgt spid="44"/>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P spid="13" grpId="0" bldLvl="0" animBg="1"/>
      <p:bldP spid="14" grpId="0" bldLvl="0" animBg="1"/>
      <p:bldP spid="15" grpId="0" bldLvl="0" animBg="1"/>
      <p:bldP spid="29" grpId="0"/>
      <p:bldP spid="30" grpId="0"/>
      <p:bldP spid="31" grpId="0"/>
      <p:bldP spid="32" grpId="0"/>
      <p:bldP spid="44" grpId="0"/>
      <p:bldP spid="4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32580" y="1250950"/>
            <a:ext cx="3968750" cy="3339465"/>
            <a:chOff x="1443" y="1789"/>
            <a:chExt cx="6250" cy="5259"/>
          </a:xfrm>
        </p:grpSpPr>
        <p:sp>
          <p:nvSpPr>
            <p:cNvPr id="4" name="Freeform 67"/>
            <p:cNvSpPr/>
            <p:nvPr/>
          </p:nvSpPr>
          <p:spPr bwMode="gray">
            <a:xfrm>
              <a:off x="1443" y="2553"/>
              <a:ext cx="2499" cy="1899"/>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solidFill>
              <a:srgbClr val="F8F8F8"/>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5" name="Freeform 68"/>
            <p:cNvSpPr/>
            <p:nvPr/>
          </p:nvSpPr>
          <p:spPr bwMode="gray">
            <a:xfrm>
              <a:off x="1443" y="2553"/>
              <a:ext cx="2499" cy="1899"/>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solidFill>
              <a:srgbClr val="F8F8F8"/>
            </a:solid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6" name="Freeform 69"/>
            <p:cNvSpPr/>
            <p:nvPr/>
          </p:nvSpPr>
          <p:spPr bwMode="gray">
            <a:xfrm>
              <a:off x="1744" y="4353"/>
              <a:ext cx="2420" cy="1306"/>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solidFill>
              <a:srgbClr val="F8F8F8"/>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7" name="Freeform 70"/>
            <p:cNvSpPr/>
            <p:nvPr/>
          </p:nvSpPr>
          <p:spPr bwMode="gray">
            <a:xfrm>
              <a:off x="1744" y="4353"/>
              <a:ext cx="2420" cy="1306"/>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solidFill>
              <a:srgbClr val="F8F8F8"/>
            </a:solid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8" name="Freeform 71"/>
            <p:cNvSpPr/>
            <p:nvPr/>
          </p:nvSpPr>
          <p:spPr bwMode="gray">
            <a:xfrm>
              <a:off x="3942" y="5488"/>
              <a:ext cx="1130" cy="1160"/>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solidFill>
              <a:srgbClr val="F8F8F8"/>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9" name="Freeform 72"/>
            <p:cNvSpPr/>
            <p:nvPr/>
          </p:nvSpPr>
          <p:spPr bwMode="gray">
            <a:xfrm>
              <a:off x="3942" y="5488"/>
              <a:ext cx="1130" cy="1160"/>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solidFill>
              <a:srgbClr val="F8F8F8"/>
            </a:solid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10" name="Freeform 73"/>
            <p:cNvSpPr/>
            <p:nvPr/>
          </p:nvSpPr>
          <p:spPr bwMode="gray">
            <a:xfrm>
              <a:off x="4844" y="5851"/>
              <a:ext cx="996" cy="72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solidFill>
              <a:srgbClr val="F8F8F8"/>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11" name="Freeform 74"/>
            <p:cNvSpPr/>
            <p:nvPr/>
          </p:nvSpPr>
          <p:spPr bwMode="gray">
            <a:xfrm>
              <a:off x="4844" y="5851"/>
              <a:ext cx="996" cy="72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no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12" name="Freeform 75"/>
            <p:cNvSpPr/>
            <p:nvPr/>
          </p:nvSpPr>
          <p:spPr bwMode="gray">
            <a:xfrm>
              <a:off x="5447" y="6760"/>
              <a:ext cx="326" cy="288"/>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solidFill>
              <a:srgbClr val="F8F8F8"/>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13" name="Freeform 76"/>
            <p:cNvSpPr/>
            <p:nvPr/>
          </p:nvSpPr>
          <p:spPr bwMode="gray">
            <a:xfrm>
              <a:off x="5447" y="6760"/>
              <a:ext cx="326" cy="288"/>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solidFill>
              <a:srgbClr val="F8F8F8"/>
            </a:solid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14" name="Freeform 77"/>
            <p:cNvSpPr/>
            <p:nvPr/>
          </p:nvSpPr>
          <p:spPr bwMode="gray">
            <a:xfrm>
              <a:off x="5568" y="5935"/>
              <a:ext cx="943" cy="802"/>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solidFill>
              <a:srgbClr val="F8F8F8"/>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15" name="Freeform 78"/>
            <p:cNvSpPr/>
            <p:nvPr/>
          </p:nvSpPr>
          <p:spPr bwMode="gray">
            <a:xfrm>
              <a:off x="5568" y="5935"/>
              <a:ext cx="943" cy="802"/>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B3D880"/>
            </a:solid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16" name="Freeform 79"/>
            <p:cNvSpPr/>
            <p:nvPr/>
          </p:nvSpPr>
          <p:spPr bwMode="gray">
            <a:xfrm>
              <a:off x="6317" y="5450"/>
              <a:ext cx="523" cy="690"/>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solidFill>
              <a:srgbClr val="F8F8F8"/>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17" name="Freeform 80"/>
            <p:cNvSpPr/>
            <p:nvPr/>
          </p:nvSpPr>
          <p:spPr bwMode="gray">
            <a:xfrm>
              <a:off x="6317" y="5450"/>
              <a:ext cx="523" cy="690"/>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no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18" name="Freeform 81"/>
            <p:cNvSpPr/>
            <p:nvPr/>
          </p:nvSpPr>
          <p:spPr bwMode="gray">
            <a:xfrm>
              <a:off x="6500" y="5023"/>
              <a:ext cx="473" cy="532"/>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solidFill>
              <a:srgbClr val="F8F8F8"/>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19" name="Freeform 82"/>
            <p:cNvSpPr/>
            <p:nvPr/>
          </p:nvSpPr>
          <p:spPr bwMode="gray">
            <a:xfrm>
              <a:off x="6500" y="5023"/>
              <a:ext cx="473" cy="532"/>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F8F8F8"/>
            </a:solid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20" name="Freeform 83"/>
            <p:cNvSpPr/>
            <p:nvPr/>
          </p:nvSpPr>
          <p:spPr bwMode="gray">
            <a:xfrm>
              <a:off x="6293" y="4490"/>
              <a:ext cx="640" cy="568"/>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solidFill>
              <a:srgbClr val="F8F8F8"/>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21" name="Freeform 84"/>
            <p:cNvSpPr/>
            <p:nvPr/>
          </p:nvSpPr>
          <p:spPr bwMode="gray">
            <a:xfrm>
              <a:off x="6293" y="4490"/>
              <a:ext cx="640" cy="568"/>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solidFill>
              <a:srgbClr val="F8F8F8"/>
            </a:solid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22" name="Freeform 85"/>
            <p:cNvSpPr/>
            <p:nvPr/>
          </p:nvSpPr>
          <p:spPr bwMode="gray">
            <a:xfrm>
              <a:off x="6671" y="4908"/>
              <a:ext cx="97" cy="129"/>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solidFill>
              <a:srgbClr val="F8F8F8"/>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23" name="Freeform 86"/>
            <p:cNvSpPr/>
            <p:nvPr/>
          </p:nvSpPr>
          <p:spPr bwMode="gray">
            <a:xfrm>
              <a:off x="6671" y="4908"/>
              <a:ext cx="97" cy="129"/>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solidFill>
              <a:srgbClr val="F8F8F8"/>
            </a:solid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24" name="Freeform 87"/>
            <p:cNvSpPr/>
            <p:nvPr/>
          </p:nvSpPr>
          <p:spPr bwMode="gray">
            <a:xfrm>
              <a:off x="6447" y="4728"/>
              <a:ext cx="62" cy="53"/>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solidFill>
              <a:srgbClr val="F8F8F8"/>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25" name="Freeform 88"/>
            <p:cNvSpPr/>
            <p:nvPr/>
          </p:nvSpPr>
          <p:spPr bwMode="gray">
            <a:xfrm>
              <a:off x="6447" y="4728"/>
              <a:ext cx="62" cy="53"/>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solidFill>
              <a:srgbClr val="F8F8F8"/>
            </a:solid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26" name="Freeform 89"/>
            <p:cNvSpPr/>
            <p:nvPr/>
          </p:nvSpPr>
          <p:spPr bwMode="gray">
            <a:xfrm>
              <a:off x="6537" y="4756"/>
              <a:ext cx="62" cy="87"/>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solidFill>
              <a:srgbClr val="F8F8F8"/>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27" name="Freeform 90"/>
            <p:cNvSpPr/>
            <p:nvPr/>
          </p:nvSpPr>
          <p:spPr bwMode="gray">
            <a:xfrm>
              <a:off x="6537" y="4756"/>
              <a:ext cx="62" cy="87"/>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solidFill>
              <a:srgbClr val="F8F8F8"/>
            </a:solid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28" name="Freeform 91"/>
            <p:cNvSpPr/>
            <p:nvPr/>
          </p:nvSpPr>
          <p:spPr bwMode="gray">
            <a:xfrm>
              <a:off x="6007" y="4076"/>
              <a:ext cx="824" cy="55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solidFill>
              <a:srgbClr val="F8F8F8"/>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29" name="Freeform 92"/>
            <p:cNvSpPr/>
            <p:nvPr/>
          </p:nvSpPr>
          <p:spPr bwMode="gray">
            <a:xfrm>
              <a:off x="6007" y="4076"/>
              <a:ext cx="824" cy="55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F8F8F8"/>
            </a:solid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30" name="Freeform 93"/>
            <p:cNvSpPr/>
            <p:nvPr/>
          </p:nvSpPr>
          <p:spPr bwMode="gray">
            <a:xfrm>
              <a:off x="5792" y="3459"/>
              <a:ext cx="669" cy="97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solidFill>
              <a:srgbClr val="F8F8F8"/>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31" name="Freeform 94"/>
            <p:cNvSpPr/>
            <p:nvPr/>
          </p:nvSpPr>
          <p:spPr bwMode="gray">
            <a:xfrm>
              <a:off x="5792" y="3459"/>
              <a:ext cx="669" cy="97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solidFill>
              <a:srgbClr val="F8F8F8"/>
            </a:solid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32" name="Freeform 95"/>
            <p:cNvSpPr/>
            <p:nvPr/>
          </p:nvSpPr>
          <p:spPr bwMode="gray">
            <a:xfrm>
              <a:off x="5989" y="3704"/>
              <a:ext cx="202" cy="234"/>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solidFill>
              <a:srgbClr val="F8F8F8"/>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33" name="Freeform 96"/>
            <p:cNvSpPr/>
            <p:nvPr/>
          </p:nvSpPr>
          <p:spPr bwMode="gray">
            <a:xfrm>
              <a:off x="5989" y="3704"/>
              <a:ext cx="202" cy="234"/>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solidFill>
              <a:srgbClr val="B3D880"/>
            </a:solid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34" name="Freeform 97"/>
            <p:cNvSpPr/>
            <p:nvPr/>
          </p:nvSpPr>
          <p:spPr bwMode="gray">
            <a:xfrm>
              <a:off x="6134" y="3847"/>
              <a:ext cx="144" cy="192"/>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solidFill>
              <a:srgbClr val="F8F8F8"/>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35" name="Freeform 98"/>
            <p:cNvSpPr/>
            <p:nvPr/>
          </p:nvSpPr>
          <p:spPr bwMode="gray">
            <a:xfrm>
              <a:off x="6134" y="3847"/>
              <a:ext cx="144" cy="192"/>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solidFill>
              <a:srgbClr val="F8F8F8"/>
            </a:solid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36" name="Freeform 99"/>
            <p:cNvSpPr/>
            <p:nvPr/>
          </p:nvSpPr>
          <p:spPr bwMode="gray">
            <a:xfrm>
              <a:off x="6328" y="3226"/>
              <a:ext cx="719" cy="717"/>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solidFill>
              <a:srgbClr val="5B8474"/>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37" name="Freeform 100"/>
            <p:cNvSpPr/>
            <p:nvPr/>
          </p:nvSpPr>
          <p:spPr bwMode="gray">
            <a:xfrm>
              <a:off x="6328" y="3226"/>
              <a:ext cx="719" cy="717"/>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no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38" name="Freeform 101"/>
            <p:cNvSpPr/>
            <p:nvPr/>
          </p:nvSpPr>
          <p:spPr bwMode="gray">
            <a:xfrm>
              <a:off x="6487" y="2823"/>
              <a:ext cx="1053" cy="72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solidFill>
              <a:srgbClr val="F8F8F8"/>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39" name="Freeform 102"/>
            <p:cNvSpPr/>
            <p:nvPr/>
          </p:nvSpPr>
          <p:spPr bwMode="gray">
            <a:xfrm>
              <a:off x="6487" y="2823"/>
              <a:ext cx="1053" cy="72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solidFill>
              <a:srgbClr val="F8F8F8"/>
            </a:solid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40" name="Freeform 103"/>
            <p:cNvSpPr/>
            <p:nvPr/>
          </p:nvSpPr>
          <p:spPr bwMode="gray">
            <a:xfrm>
              <a:off x="6255" y="1789"/>
              <a:ext cx="1439" cy="1301"/>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solidFill>
              <a:srgbClr val="F8F8F8"/>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41" name="Freeform 104"/>
            <p:cNvSpPr/>
            <p:nvPr/>
          </p:nvSpPr>
          <p:spPr bwMode="gray">
            <a:xfrm>
              <a:off x="6255" y="1789"/>
              <a:ext cx="1439" cy="1301"/>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solidFill>
              <a:srgbClr val="F8F8F8"/>
            </a:solid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42" name="Freeform 105"/>
            <p:cNvSpPr/>
            <p:nvPr/>
          </p:nvSpPr>
          <p:spPr bwMode="gray">
            <a:xfrm>
              <a:off x="4023" y="1864"/>
              <a:ext cx="2743" cy="2462"/>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solidFill>
              <a:srgbClr val="F8F8F8"/>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43" name="Freeform 106"/>
            <p:cNvSpPr/>
            <p:nvPr/>
          </p:nvSpPr>
          <p:spPr bwMode="gray">
            <a:xfrm>
              <a:off x="4023" y="1864"/>
              <a:ext cx="2743" cy="2462"/>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solidFill>
              <a:srgbClr val="F8F8F8"/>
            </a:solid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44" name="Freeform 107"/>
            <p:cNvSpPr/>
            <p:nvPr/>
          </p:nvSpPr>
          <p:spPr bwMode="gray">
            <a:xfrm>
              <a:off x="3609" y="3561"/>
              <a:ext cx="1683" cy="1454"/>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solidFill>
              <a:srgbClr val="F8F8F8"/>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45" name="Freeform 108"/>
            <p:cNvSpPr/>
            <p:nvPr/>
          </p:nvSpPr>
          <p:spPr bwMode="gray">
            <a:xfrm>
              <a:off x="3609" y="3561"/>
              <a:ext cx="1683" cy="1454"/>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no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46" name="Freeform 109"/>
            <p:cNvSpPr/>
            <p:nvPr/>
          </p:nvSpPr>
          <p:spPr bwMode="gray">
            <a:xfrm>
              <a:off x="3071" y="4025"/>
              <a:ext cx="1564" cy="1113"/>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solidFill>
              <a:srgbClr val="F8F8F8"/>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47" name="Freeform 110"/>
            <p:cNvSpPr/>
            <p:nvPr/>
          </p:nvSpPr>
          <p:spPr bwMode="gray">
            <a:xfrm>
              <a:off x="3071" y="4025"/>
              <a:ext cx="1564" cy="1113"/>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solidFill>
              <a:srgbClr val="F8F8F8"/>
            </a:solid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48" name="Freeform 111"/>
            <p:cNvSpPr/>
            <p:nvPr/>
          </p:nvSpPr>
          <p:spPr bwMode="gray">
            <a:xfrm>
              <a:off x="3985" y="4791"/>
              <a:ext cx="1523" cy="1159"/>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solidFill>
              <a:srgbClr val="F8F8F8"/>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49" name="Freeform 112"/>
            <p:cNvSpPr/>
            <p:nvPr/>
          </p:nvSpPr>
          <p:spPr bwMode="gray">
            <a:xfrm>
              <a:off x="3985" y="4791"/>
              <a:ext cx="1523" cy="1159"/>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solidFill>
              <a:srgbClr val="F8F8F8"/>
            </a:solid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50" name="Freeform 113"/>
            <p:cNvSpPr/>
            <p:nvPr/>
          </p:nvSpPr>
          <p:spPr bwMode="gray">
            <a:xfrm>
              <a:off x="4727" y="5477"/>
              <a:ext cx="757" cy="665"/>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solidFill>
              <a:srgbClr val="F8F8F8"/>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51" name="Freeform 114"/>
            <p:cNvSpPr/>
            <p:nvPr/>
          </p:nvSpPr>
          <p:spPr bwMode="gray">
            <a:xfrm>
              <a:off x="4727" y="5477"/>
              <a:ext cx="757" cy="665"/>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solidFill>
              <a:srgbClr val="F8F8F8"/>
            </a:solid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52" name="Freeform 115"/>
            <p:cNvSpPr/>
            <p:nvPr/>
          </p:nvSpPr>
          <p:spPr bwMode="gray">
            <a:xfrm>
              <a:off x="5411" y="5318"/>
              <a:ext cx="672" cy="766"/>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solidFill>
              <a:srgbClr val="F8F8F8"/>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53" name="Freeform 116"/>
            <p:cNvSpPr/>
            <p:nvPr/>
          </p:nvSpPr>
          <p:spPr bwMode="gray">
            <a:xfrm>
              <a:off x="5411" y="5318"/>
              <a:ext cx="672" cy="766"/>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solidFill>
              <a:srgbClr val="F8F8F8"/>
            </a:solid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54" name="Freeform 117"/>
            <p:cNvSpPr/>
            <p:nvPr/>
          </p:nvSpPr>
          <p:spPr bwMode="gray">
            <a:xfrm>
              <a:off x="5982" y="5241"/>
              <a:ext cx="595" cy="82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solidFill>
              <a:srgbClr val="F8F8F8"/>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55" name="Freeform 118"/>
            <p:cNvSpPr/>
            <p:nvPr/>
          </p:nvSpPr>
          <p:spPr bwMode="gray">
            <a:xfrm>
              <a:off x="5982" y="5241"/>
              <a:ext cx="595" cy="82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solidFill>
              <a:srgbClr val="F8F8F8"/>
            </a:solid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56" name="Freeform 119"/>
            <p:cNvSpPr/>
            <p:nvPr/>
          </p:nvSpPr>
          <p:spPr bwMode="gray">
            <a:xfrm>
              <a:off x="6051" y="4560"/>
              <a:ext cx="603" cy="7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solidFill>
              <a:srgbClr val="F8F8F8"/>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57" name="Freeform 120"/>
            <p:cNvSpPr/>
            <p:nvPr/>
          </p:nvSpPr>
          <p:spPr bwMode="gray">
            <a:xfrm>
              <a:off x="6051" y="4560"/>
              <a:ext cx="603" cy="7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no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58" name="Freeform 121"/>
            <p:cNvSpPr/>
            <p:nvPr/>
          </p:nvSpPr>
          <p:spPr bwMode="gray">
            <a:xfrm>
              <a:off x="5310" y="4876"/>
              <a:ext cx="949" cy="595"/>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solidFill>
              <a:srgbClr val="F8F8F8"/>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59" name="Freeform 122"/>
            <p:cNvSpPr/>
            <p:nvPr/>
          </p:nvSpPr>
          <p:spPr bwMode="gray">
            <a:xfrm>
              <a:off x="5310" y="4876"/>
              <a:ext cx="949" cy="595"/>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solidFill>
              <a:srgbClr val="5B8474"/>
            </a:solid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60" name="Freeform 123"/>
            <p:cNvSpPr/>
            <p:nvPr/>
          </p:nvSpPr>
          <p:spPr bwMode="gray">
            <a:xfrm>
              <a:off x="5488" y="4408"/>
              <a:ext cx="749" cy="665"/>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solidFill>
              <a:srgbClr val="F8F8F8"/>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61" name="Freeform 124"/>
            <p:cNvSpPr/>
            <p:nvPr/>
          </p:nvSpPr>
          <p:spPr bwMode="gray">
            <a:xfrm>
              <a:off x="5488" y="4408"/>
              <a:ext cx="749" cy="665"/>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solidFill>
              <a:srgbClr val="F8F8F8"/>
            </a:solid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62" name="Freeform 125"/>
            <p:cNvSpPr/>
            <p:nvPr/>
          </p:nvSpPr>
          <p:spPr bwMode="gray">
            <a:xfrm>
              <a:off x="5467" y="3813"/>
              <a:ext cx="420" cy="879"/>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solidFill>
              <a:srgbClr val="F8F8F8"/>
            </a:solidFill>
            <a:ln w="0">
              <a:solidFill>
                <a:srgbClr val="003366"/>
              </a:solidFill>
              <a:prstDash val="solid"/>
              <a:round/>
            </a:ln>
          </p:spPr>
          <p:txBody>
            <a:bodyPr/>
            <a:lstStyle/>
            <a:p>
              <a:endParaRPr lang="zh-CN" altLang="en-US" sz="1350">
                <a:solidFill>
                  <a:prstClr val="black"/>
                </a:solidFill>
                <a:cs typeface="+mn-ea"/>
                <a:sym typeface="+mn-lt"/>
              </a:endParaRPr>
            </a:p>
          </p:txBody>
        </p:sp>
        <p:sp>
          <p:nvSpPr>
            <p:cNvPr id="63" name="Freeform 126"/>
            <p:cNvSpPr/>
            <p:nvPr/>
          </p:nvSpPr>
          <p:spPr bwMode="gray">
            <a:xfrm>
              <a:off x="5467" y="3813"/>
              <a:ext cx="420" cy="879"/>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no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64" name="Freeform 127"/>
            <p:cNvSpPr/>
            <p:nvPr/>
          </p:nvSpPr>
          <p:spPr bwMode="gray">
            <a:xfrm>
              <a:off x="4812" y="3987"/>
              <a:ext cx="776" cy="1110"/>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solidFill>
              <a:srgbClr val="F8F8F8"/>
            </a:solid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65" name="Freeform 128"/>
            <p:cNvSpPr/>
            <p:nvPr/>
          </p:nvSpPr>
          <p:spPr bwMode="gray">
            <a:xfrm>
              <a:off x="6903" y="5799"/>
              <a:ext cx="202" cy="510"/>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solidFill>
              <a:srgbClr val="F8F8F8"/>
            </a:solidFill>
            <a:ln w="6350">
              <a:solidFill>
                <a:srgbClr val="003366"/>
              </a:solidFill>
              <a:prstDash val="solid"/>
              <a:round/>
            </a:ln>
          </p:spPr>
          <p:txBody>
            <a:bodyPr/>
            <a:lstStyle/>
            <a:p>
              <a:endParaRPr lang="zh-CN" altLang="en-US" sz="1350">
                <a:solidFill>
                  <a:prstClr val="black"/>
                </a:solidFill>
                <a:cs typeface="+mn-ea"/>
                <a:sym typeface="+mn-lt"/>
              </a:endParaRPr>
            </a:p>
          </p:txBody>
        </p:sp>
        <p:sp>
          <p:nvSpPr>
            <p:cNvPr id="78" name="Oval 133"/>
            <p:cNvSpPr>
              <a:spLocks noChangeAspect="1"/>
            </p:cNvSpPr>
            <p:nvPr/>
          </p:nvSpPr>
          <p:spPr>
            <a:xfrm>
              <a:off x="5908" y="2539"/>
              <a:ext cx="638" cy="638"/>
            </a:xfrm>
            <a:prstGeom prst="ellipse">
              <a:avLst/>
            </a:prstGeom>
            <a:solidFill>
              <a:srgbClr val="5B8474"/>
            </a:solidFill>
            <a:ln w="57150" cmpd="sng">
              <a:noFill/>
            </a:ln>
            <a:effectLst>
              <a:outerShdw blurRad="2032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cs typeface="+mn-ea"/>
                  <a:sym typeface="+mn-lt"/>
                </a:rPr>
                <a:t>1</a:t>
              </a:r>
            </a:p>
          </p:txBody>
        </p:sp>
        <p:sp>
          <p:nvSpPr>
            <p:cNvPr id="79" name="Oval 133"/>
            <p:cNvSpPr>
              <a:spLocks noChangeAspect="1"/>
            </p:cNvSpPr>
            <p:nvPr/>
          </p:nvSpPr>
          <p:spPr>
            <a:xfrm>
              <a:off x="5023" y="3348"/>
              <a:ext cx="638" cy="638"/>
            </a:xfrm>
            <a:prstGeom prst="ellipse">
              <a:avLst/>
            </a:prstGeom>
            <a:solidFill>
              <a:srgbClr val="B3D880"/>
            </a:solidFill>
            <a:ln w="57150" cmpd="sng">
              <a:noFill/>
            </a:ln>
            <a:effectLst>
              <a:outerShdw blurRad="2032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cs typeface="+mn-ea"/>
                  <a:sym typeface="+mn-lt"/>
                </a:rPr>
                <a:t>2</a:t>
              </a:r>
            </a:p>
          </p:txBody>
        </p:sp>
        <p:sp>
          <p:nvSpPr>
            <p:cNvPr id="80" name="Oval 133"/>
            <p:cNvSpPr>
              <a:spLocks noChangeAspect="1"/>
            </p:cNvSpPr>
            <p:nvPr/>
          </p:nvSpPr>
          <p:spPr>
            <a:xfrm>
              <a:off x="4423" y="4712"/>
              <a:ext cx="638" cy="638"/>
            </a:xfrm>
            <a:prstGeom prst="ellipse">
              <a:avLst/>
            </a:prstGeom>
            <a:solidFill>
              <a:srgbClr val="5B8474"/>
            </a:solidFill>
            <a:ln w="57150" cmpd="sng">
              <a:noFill/>
            </a:ln>
            <a:effectLst>
              <a:outerShdw blurRad="2032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cs typeface="+mn-ea"/>
                  <a:sym typeface="+mn-lt"/>
                </a:rPr>
                <a:t>3</a:t>
              </a:r>
            </a:p>
          </p:txBody>
        </p:sp>
        <p:sp>
          <p:nvSpPr>
            <p:cNvPr id="81" name="Oval 133"/>
            <p:cNvSpPr>
              <a:spLocks noChangeAspect="1"/>
            </p:cNvSpPr>
            <p:nvPr/>
          </p:nvSpPr>
          <p:spPr>
            <a:xfrm>
              <a:off x="4857" y="5745"/>
              <a:ext cx="638" cy="638"/>
            </a:xfrm>
            <a:prstGeom prst="ellipse">
              <a:avLst/>
            </a:prstGeom>
            <a:solidFill>
              <a:srgbClr val="B3D880"/>
            </a:solidFill>
            <a:ln w="57150" cmpd="sng">
              <a:noFill/>
            </a:ln>
            <a:effectLst>
              <a:outerShdw blurRad="2032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cs typeface="+mn-ea"/>
                  <a:sym typeface="+mn-lt"/>
                </a:rPr>
                <a:t>4</a:t>
              </a:r>
            </a:p>
          </p:txBody>
        </p:sp>
      </p:grpSp>
      <p:sp>
        <p:nvSpPr>
          <p:cNvPr id="84" name="文本框 83"/>
          <p:cNvSpPr txBox="1"/>
          <p:nvPr/>
        </p:nvSpPr>
        <p:spPr>
          <a:xfrm>
            <a:off x="143454" y="264794"/>
            <a:ext cx="3086619" cy="414020"/>
          </a:xfrm>
          <a:prstGeom prst="rect">
            <a:avLst/>
          </a:prstGeom>
          <a:noFill/>
        </p:spPr>
        <p:txBody>
          <a:bodyPr wrap="square" rtlCol="0">
            <a:spAutoFit/>
          </a:bodyPr>
          <a:lstStyle/>
          <a:p>
            <a:r>
              <a:rPr lang="zh-CN" altLang="en-US" sz="2100" b="1" dirty="0">
                <a:solidFill>
                  <a:srgbClr val="5B8474"/>
                </a:solidFill>
                <a:cs typeface="+mn-ea"/>
                <a:sym typeface="+mn-lt"/>
              </a:rPr>
              <a:t>点击添加您的标题内容</a:t>
            </a:r>
          </a:p>
        </p:txBody>
      </p:sp>
      <p:pic>
        <p:nvPicPr>
          <p:cNvPr id="3" name="图片 2" descr="04df7070919fb19c073461086e9a26e8"/>
          <p:cNvPicPr>
            <a:picLocks noChangeAspect="1"/>
          </p:cNvPicPr>
          <p:nvPr/>
        </p:nvPicPr>
        <p:blipFill>
          <a:blip r:embed="rId3" cstate="email"/>
          <a:stretch>
            <a:fillRect/>
          </a:stretch>
        </p:blipFill>
        <p:spPr>
          <a:xfrm>
            <a:off x="-224155" y="981075"/>
            <a:ext cx="4838065" cy="4838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Effect transition="in" filter="fade">
                                      <p:cBhvr>
                                        <p:cTn id="9" dur="500"/>
                                        <p:tgtEl>
                                          <p:spTgt spid="84"/>
                                        </p:tgtEl>
                                      </p:cBhvr>
                                    </p:animEffect>
                                  </p:childTnLst>
                                </p:cTn>
                              </p:par>
                              <p:par>
                                <p:cTn id="10" presetID="35" presetClass="path" presetSubtype="0" accel="50000" decel="50000" fill="hold" grpId="1" nodeType="withEffect">
                                  <p:stCondLst>
                                    <p:cond delay="0"/>
                                  </p:stCondLst>
                                  <p:childTnLst>
                                    <p:animMotion origin="layout" path="M 0 2.59259E-6 L 0.12148 2.59259E-6 " pathEditMode="relative" rAng="0" ptsTypes="AA">
                                      <p:cBhvr>
                                        <p:cTn id="11" dur="1000" spd="-100000" fill="hold"/>
                                        <p:tgtEl>
                                          <p:spTgt spid="84"/>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HJGFYTF"/>
          <p:cNvPicPr>
            <a:picLocks noChangeAspect="1"/>
          </p:cNvPicPr>
          <p:nvPr/>
        </p:nvPicPr>
        <p:blipFill>
          <a:blip r:embed="rId3"/>
          <a:stretch>
            <a:fillRect/>
          </a:stretch>
        </p:blipFill>
        <p:spPr>
          <a:xfrm>
            <a:off x="-6667" y="953"/>
            <a:ext cx="9158288" cy="5141119"/>
          </a:xfrm>
          <a:prstGeom prst="rect">
            <a:avLst/>
          </a:prstGeom>
        </p:spPr>
      </p:pic>
      <p:grpSp>
        <p:nvGrpSpPr>
          <p:cNvPr id="2" name="组合 1"/>
          <p:cNvGrpSpPr/>
          <p:nvPr/>
        </p:nvGrpSpPr>
        <p:grpSpPr>
          <a:xfrm>
            <a:off x="3111220" y="1115695"/>
            <a:ext cx="5564110" cy="2083373"/>
            <a:chOff x="2705" y="1533"/>
            <a:chExt cx="8762" cy="3281"/>
          </a:xfrm>
        </p:grpSpPr>
        <p:sp>
          <p:nvSpPr>
            <p:cNvPr id="24" name="文本框 23"/>
            <p:cNvSpPr txBox="1"/>
            <p:nvPr/>
          </p:nvSpPr>
          <p:spPr>
            <a:xfrm>
              <a:off x="2705" y="3516"/>
              <a:ext cx="7912" cy="1298"/>
            </a:xfrm>
            <a:prstGeom prst="rect">
              <a:avLst/>
            </a:prstGeom>
            <a:noFill/>
          </p:spPr>
          <p:txBody>
            <a:bodyPr wrap="square" rtlCol="0">
              <a:spAutoFit/>
            </a:bodyPr>
            <a:lstStyle/>
            <a:p>
              <a:pPr algn="just">
                <a:lnSpc>
                  <a:spcPct val="150000"/>
                </a:lnSpc>
              </a:pPr>
              <a:r>
                <a:rPr lang="en-US" altLang="zh-CN" sz="3600" b="1" dirty="0">
                  <a:solidFill>
                    <a:srgbClr val="5B8474"/>
                  </a:solidFill>
                  <a:cs typeface="+mn-ea"/>
                  <a:sym typeface="+mn-lt"/>
                </a:rPr>
                <a:t>       </a:t>
              </a:r>
              <a:r>
                <a:rPr lang="zh-CN" altLang="en-US" sz="3600" b="1" dirty="0">
                  <a:solidFill>
                    <a:srgbClr val="5B8474"/>
                  </a:solidFill>
                  <a:cs typeface="+mn-ea"/>
                  <a:sym typeface="+mn-lt"/>
                </a:rPr>
                <a:t>点击输入标题文字</a:t>
              </a:r>
            </a:p>
          </p:txBody>
        </p:sp>
        <p:sp>
          <p:nvSpPr>
            <p:cNvPr id="3" name="文本框 2"/>
            <p:cNvSpPr txBox="1"/>
            <p:nvPr/>
          </p:nvSpPr>
          <p:spPr>
            <a:xfrm>
              <a:off x="5998" y="1533"/>
              <a:ext cx="5469" cy="2470"/>
            </a:xfrm>
            <a:prstGeom prst="rect">
              <a:avLst/>
            </a:prstGeom>
            <a:noFill/>
          </p:spPr>
          <p:txBody>
            <a:bodyPr wrap="square" rtlCol="0">
              <a:spAutoFit/>
            </a:bodyPr>
            <a:lstStyle/>
            <a:p>
              <a:r>
                <a:rPr lang="en-US" altLang="zh-CN" sz="9600" dirty="0">
                  <a:solidFill>
                    <a:srgbClr val="5B8474"/>
                  </a:solidFill>
                </a:rPr>
                <a:t>04</a:t>
              </a:r>
            </a:p>
          </p:txBody>
        </p:sp>
      </p:grpSp>
      <p:pic>
        <p:nvPicPr>
          <p:cNvPr id="4" name="图片 3" descr="4d22b5ef93bdf4c8c6d56c33f33499e4"/>
          <p:cNvPicPr>
            <a:picLocks noChangeAspect="1"/>
          </p:cNvPicPr>
          <p:nvPr/>
        </p:nvPicPr>
        <p:blipFill>
          <a:blip r:embed="rId4" cstate="email"/>
          <a:stretch>
            <a:fillRect/>
          </a:stretch>
        </p:blipFill>
        <p:spPr>
          <a:xfrm>
            <a:off x="144780" y="381000"/>
            <a:ext cx="4382135" cy="43821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箭头3"/>
          <p:cNvSpPr/>
          <p:nvPr/>
        </p:nvSpPr>
        <p:spPr bwMode="gray">
          <a:xfrm flipV="1">
            <a:off x="1757800" y="2929790"/>
            <a:ext cx="816228" cy="113561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46578" tIns="23288" rIns="46578" bIns="2328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675">
              <a:solidFill>
                <a:sysClr val="windowText" lastClr="000000"/>
              </a:solidFill>
              <a:cs typeface="+mn-ea"/>
              <a:sym typeface="+mn-lt"/>
            </a:endParaRPr>
          </a:p>
        </p:txBody>
      </p:sp>
      <p:sp>
        <p:nvSpPr>
          <p:cNvPr id="6" name="箭头2"/>
          <p:cNvSpPr/>
          <p:nvPr/>
        </p:nvSpPr>
        <p:spPr bwMode="gray">
          <a:xfrm rot="16200000">
            <a:off x="1990593" y="2594301"/>
            <a:ext cx="242596" cy="970205"/>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46578" tIns="23288" rIns="46578" bIns="2328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675">
              <a:solidFill>
                <a:sysClr val="windowText" lastClr="000000"/>
              </a:solidFill>
              <a:cs typeface="+mn-ea"/>
              <a:sym typeface="+mn-lt"/>
            </a:endParaRPr>
          </a:p>
        </p:txBody>
      </p:sp>
      <p:sp>
        <p:nvSpPr>
          <p:cNvPr id="7" name="箭头1"/>
          <p:cNvSpPr/>
          <p:nvPr/>
        </p:nvSpPr>
        <p:spPr bwMode="gray">
          <a:xfrm>
            <a:off x="1753847" y="1973367"/>
            <a:ext cx="816228" cy="1315494"/>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46578" tIns="23288" rIns="46578" bIns="2328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675">
              <a:solidFill>
                <a:sysClr val="windowText" lastClr="000000"/>
              </a:solidFill>
              <a:cs typeface="+mn-ea"/>
              <a:sym typeface="+mn-lt"/>
            </a:endParaRPr>
          </a:p>
        </p:txBody>
      </p:sp>
      <p:sp>
        <p:nvSpPr>
          <p:cNvPr id="8" name="文本1"/>
          <p:cNvSpPr>
            <a:spLocks noChangeArrowheads="1"/>
          </p:cNvSpPr>
          <p:nvPr/>
        </p:nvSpPr>
        <p:spPr bwMode="gray">
          <a:xfrm>
            <a:off x="3808043" y="1621888"/>
            <a:ext cx="4414973" cy="893126"/>
          </a:xfrm>
          <a:prstGeom prst="roundRect">
            <a:avLst>
              <a:gd name="adj" fmla="val 11505"/>
            </a:avLst>
          </a:prstGeom>
          <a:solidFill>
            <a:srgbClr val="5B8474"/>
          </a:solidFill>
          <a:ln w="15875" cap="flat" cmpd="sng" algn="ctr">
            <a:noFill/>
            <a:prstDash val="solid"/>
          </a:ln>
          <a:effectLst/>
        </p:spPr>
        <p:txBody>
          <a:bodyPr lIns="46578" tIns="23288" rIns="46578" bIns="23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050" dirty="0">
                <a:solidFill>
                  <a:schemeClr val="bg1"/>
                </a:solidFill>
                <a:cs typeface="+mn-ea"/>
                <a:sym typeface="+mn-lt"/>
              </a:rPr>
              <a:t>您的内容打在这里，或者通过复制您的文本后，在此框中选择粘贴，并选择只保留文字。在此录入上述图表的综合描述说明。</a:t>
            </a:r>
            <a:endParaRPr lang="zh-CN" altLang="zh-CN" sz="1050" dirty="0">
              <a:solidFill>
                <a:schemeClr val="bg1"/>
              </a:solidFill>
              <a:cs typeface="+mn-ea"/>
              <a:sym typeface="+mn-lt"/>
            </a:endParaRPr>
          </a:p>
        </p:txBody>
      </p:sp>
      <p:sp>
        <p:nvSpPr>
          <p:cNvPr id="9" name="文本2"/>
          <p:cNvSpPr>
            <a:spLocks noChangeArrowheads="1"/>
          </p:cNvSpPr>
          <p:nvPr/>
        </p:nvSpPr>
        <p:spPr bwMode="gray">
          <a:xfrm>
            <a:off x="3808045" y="2624599"/>
            <a:ext cx="4414970" cy="890171"/>
          </a:xfrm>
          <a:prstGeom prst="roundRect">
            <a:avLst>
              <a:gd name="adj" fmla="val 11505"/>
            </a:avLst>
          </a:prstGeom>
          <a:solidFill>
            <a:srgbClr val="B3D880"/>
          </a:solidFill>
          <a:ln w="15875" cap="flat" cmpd="sng" algn="ctr">
            <a:noFill/>
            <a:prstDash val="solid"/>
          </a:ln>
          <a:effectLst/>
        </p:spPr>
        <p:txBody>
          <a:bodyPr lIns="46578" tIns="23288" rIns="46578" bIns="23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050" dirty="0">
                <a:solidFill>
                  <a:schemeClr val="bg1"/>
                </a:solidFill>
                <a:cs typeface="+mn-ea"/>
                <a:sym typeface="+mn-lt"/>
              </a:rPr>
              <a:t>您的内容打在这里，或者通过复制您的文本后，在此框中选择粘贴，并选择只保留文字。</a:t>
            </a:r>
            <a:endParaRPr lang="zh-CN" altLang="zh-CN" sz="1050" dirty="0">
              <a:solidFill>
                <a:schemeClr val="bg1"/>
              </a:solidFill>
              <a:cs typeface="+mn-ea"/>
              <a:sym typeface="+mn-lt"/>
            </a:endParaRPr>
          </a:p>
        </p:txBody>
      </p:sp>
      <p:sp>
        <p:nvSpPr>
          <p:cNvPr id="10" name="文本3"/>
          <p:cNvSpPr>
            <a:spLocks noChangeArrowheads="1"/>
          </p:cNvSpPr>
          <p:nvPr/>
        </p:nvSpPr>
        <p:spPr bwMode="ltGray">
          <a:xfrm>
            <a:off x="3808044" y="3597334"/>
            <a:ext cx="4414972" cy="882231"/>
          </a:xfrm>
          <a:prstGeom prst="roundRect">
            <a:avLst>
              <a:gd name="adj" fmla="val 11505"/>
            </a:avLst>
          </a:prstGeom>
          <a:solidFill>
            <a:srgbClr val="5B8474"/>
          </a:solidFill>
          <a:ln w="15875" cap="flat" cmpd="sng" algn="ctr">
            <a:noFill/>
            <a:prstDash val="solid"/>
          </a:ln>
          <a:effectLst/>
        </p:spPr>
        <p:txBody>
          <a:bodyPr lIns="46578" tIns="23288" rIns="46578" bIns="232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050" dirty="0">
                <a:solidFill>
                  <a:schemeClr val="bg1"/>
                </a:solidFill>
                <a:cs typeface="+mn-ea"/>
                <a:sym typeface="+mn-lt"/>
              </a:rPr>
              <a:t>您的内容打在这里，或者通过复制您的文本后，在此框中选择粘贴，并选择只保留文字。在此录入上述图表的综合描述说明。</a:t>
            </a:r>
            <a:endParaRPr lang="zh-CN" altLang="zh-CN" sz="1050" dirty="0">
              <a:solidFill>
                <a:schemeClr val="bg1"/>
              </a:solidFill>
              <a:cs typeface="+mn-ea"/>
              <a:sym typeface="+mn-lt"/>
            </a:endParaRPr>
          </a:p>
        </p:txBody>
      </p:sp>
      <p:sp>
        <p:nvSpPr>
          <p:cNvPr id="15" name="圆角矩形 14"/>
          <p:cNvSpPr/>
          <p:nvPr/>
        </p:nvSpPr>
        <p:spPr>
          <a:xfrm>
            <a:off x="2760603" y="1593249"/>
            <a:ext cx="946650" cy="935497"/>
          </a:xfrm>
          <a:prstGeom prst="roundRect">
            <a:avLst>
              <a:gd name="adj" fmla="val 9039"/>
            </a:avLst>
          </a:prstGeom>
          <a:solidFill>
            <a:srgbClr val="5B8474"/>
          </a:solidFill>
          <a:ln w="31750">
            <a:no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cs typeface="+mn-ea"/>
              <a:sym typeface="+mn-lt"/>
            </a:endParaRPr>
          </a:p>
        </p:txBody>
      </p:sp>
      <p:sp>
        <p:nvSpPr>
          <p:cNvPr id="16" name="Text Placeholder 4"/>
          <p:cNvSpPr txBox="1"/>
          <p:nvPr/>
        </p:nvSpPr>
        <p:spPr>
          <a:xfrm>
            <a:off x="2859830" y="1971682"/>
            <a:ext cx="765168" cy="16921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050" b="1" dirty="0">
                <a:solidFill>
                  <a:schemeClr val="bg1"/>
                </a:solidFill>
                <a:cs typeface="+mn-ea"/>
                <a:sym typeface="+mn-lt"/>
              </a:rPr>
              <a:t>点击输入标题内容</a:t>
            </a:r>
            <a:endParaRPr lang="en-GB" altLang="zh-CN" sz="1050" b="1" dirty="0">
              <a:solidFill>
                <a:schemeClr val="bg1"/>
              </a:solidFill>
              <a:cs typeface="+mn-ea"/>
              <a:sym typeface="+mn-lt"/>
            </a:endParaRPr>
          </a:p>
        </p:txBody>
      </p:sp>
      <p:sp>
        <p:nvSpPr>
          <p:cNvPr id="17" name="圆角矩形 16"/>
          <p:cNvSpPr/>
          <p:nvPr/>
        </p:nvSpPr>
        <p:spPr>
          <a:xfrm>
            <a:off x="2760998" y="2600554"/>
            <a:ext cx="946650" cy="935497"/>
          </a:xfrm>
          <a:prstGeom prst="roundRect">
            <a:avLst>
              <a:gd name="adj" fmla="val 9039"/>
            </a:avLst>
          </a:prstGeom>
          <a:solidFill>
            <a:srgbClr val="B3D880"/>
          </a:solidFill>
          <a:ln w="31750">
            <a:no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cs typeface="+mn-ea"/>
              <a:sym typeface="+mn-lt"/>
            </a:endParaRPr>
          </a:p>
        </p:txBody>
      </p:sp>
      <p:sp>
        <p:nvSpPr>
          <p:cNvPr id="18" name="Text Placeholder 4"/>
          <p:cNvSpPr txBox="1"/>
          <p:nvPr/>
        </p:nvSpPr>
        <p:spPr>
          <a:xfrm>
            <a:off x="2860225" y="2978987"/>
            <a:ext cx="765168" cy="16921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050" b="1" dirty="0">
                <a:solidFill>
                  <a:schemeClr val="bg1"/>
                </a:solidFill>
                <a:cs typeface="+mn-ea"/>
                <a:sym typeface="+mn-lt"/>
              </a:rPr>
              <a:t>点击输入标题内容</a:t>
            </a:r>
            <a:endParaRPr lang="en-GB" altLang="zh-CN" sz="1050" b="1" dirty="0">
              <a:solidFill>
                <a:schemeClr val="bg1"/>
              </a:solidFill>
              <a:cs typeface="+mn-ea"/>
              <a:sym typeface="+mn-lt"/>
            </a:endParaRPr>
          </a:p>
        </p:txBody>
      </p:sp>
      <p:grpSp>
        <p:nvGrpSpPr>
          <p:cNvPr id="21" name="组合 20"/>
          <p:cNvGrpSpPr/>
          <p:nvPr/>
        </p:nvGrpSpPr>
        <p:grpSpPr>
          <a:xfrm flipV="1">
            <a:off x="821749" y="2276935"/>
            <a:ext cx="1487141" cy="1616456"/>
            <a:chOff x="2785836" y="1252765"/>
            <a:chExt cx="2847975" cy="3095625"/>
          </a:xfrm>
        </p:grpSpPr>
        <p:pic>
          <p:nvPicPr>
            <p:cNvPr id="22" name="Picture 4" descr="C:\Users\Administrator\Desktop\0000.png"/>
            <p:cNvPicPr>
              <a:picLocks noChangeAspect="1" noChangeArrowheads="1"/>
            </p:cNvPicPr>
            <p:nvPr/>
          </p:nvPicPr>
          <p:blipFill>
            <a:blip r:embed="rId3" cstate="email"/>
            <a:srcRect/>
            <a:stretch>
              <a:fillRect/>
            </a:stretch>
          </p:blipFill>
          <p:spPr bwMode="auto">
            <a:xfrm>
              <a:off x="2785836" y="1252765"/>
              <a:ext cx="2847975" cy="3095625"/>
            </a:xfrm>
            <a:prstGeom prst="rect">
              <a:avLst/>
            </a:prstGeom>
            <a:noFill/>
            <a:extLst>
              <a:ext uri="{909E8E84-426E-40DD-AFC4-6F175D3DCCD1}">
                <a14:hiddenFill xmlns:a14="http://schemas.microsoft.com/office/drawing/2010/main">
                  <a:solidFill>
                    <a:srgbClr val="FFFFFF"/>
                  </a:solidFill>
                </a14:hiddenFill>
              </a:ext>
            </a:extLst>
          </p:spPr>
        </p:pic>
        <p:sp>
          <p:nvSpPr>
            <p:cNvPr id="23" name="椭圆 22"/>
            <p:cNvSpPr/>
            <p:nvPr/>
          </p:nvSpPr>
          <p:spPr>
            <a:xfrm>
              <a:off x="3328533" y="1919287"/>
              <a:ext cx="1762580" cy="1762580"/>
            </a:xfrm>
            <a:prstGeom prst="ellipse">
              <a:avLst/>
            </a:prstGeom>
            <a:solidFill>
              <a:srgbClr val="B3D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grpSp>
      <p:sp>
        <p:nvSpPr>
          <p:cNvPr id="19" name="圆角矩形 18"/>
          <p:cNvSpPr/>
          <p:nvPr/>
        </p:nvSpPr>
        <p:spPr>
          <a:xfrm>
            <a:off x="2762895" y="3570352"/>
            <a:ext cx="946650" cy="935497"/>
          </a:xfrm>
          <a:prstGeom prst="roundRect">
            <a:avLst>
              <a:gd name="adj" fmla="val 9039"/>
            </a:avLst>
          </a:prstGeom>
          <a:solidFill>
            <a:srgbClr val="5B8474"/>
          </a:solidFill>
          <a:ln w="31750">
            <a:no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cs typeface="+mn-ea"/>
              <a:sym typeface="+mn-lt"/>
            </a:endParaRPr>
          </a:p>
        </p:txBody>
      </p:sp>
      <p:sp>
        <p:nvSpPr>
          <p:cNvPr id="20" name="Text Placeholder 4"/>
          <p:cNvSpPr txBox="1"/>
          <p:nvPr/>
        </p:nvSpPr>
        <p:spPr>
          <a:xfrm>
            <a:off x="2862123" y="3948784"/>
            <a:ext cx="765168" cy="16921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050" b="1" dirty="0">
                <a:solidFill>
                  <a:schemeClr val="bg1"/>
                </a:solidFill>
                <a:cs typeface="+mn-ea"/>
                <a:sym typeface="+mn-lt"/>
              </a:rPr>
              <a:t>点击输入标题内容</a:t>
            </a:r>
            <a:endParaRPr lang="en-GB" altLang="zh-CN" sz="1050" b="1" dirty="0">
              <a:solidFill>
                <a:schemeClr val="bg1"/>
              </a:solidFill>
              <a:cs typeface="+mn-ea"/>
              <a:sym typeface="+mn-lt"/>
            </a:endParaRPr>
          </a:p>
        </p:txBody>
      </p:sp>
      <p:grpSp>
        <p:nvGrpSpPr>
          <p:cNvPr id="12" name="组合 11"/>
          <p:cNvGrpSpPr/>
          <p:nvPr/>
        </p:nvGrpSpPr>
        <p:grpSpPr>
          <a:xfrm>
            <a:off x="1093781" y="2730428"/>
            <a:ext cx="951602" cy="650622"/>
            <a:chOff x="8922207" y="2437732"/>
            <a:chExt cx="1019784" cy="871253"/>
          </a:xfrm>
        </p:grpSpPr>
        <p:sp>
          <p:nvSpPr>
            <p:cNvPr id="13" name="文本框 37"/>
            <p:cNvSpPr txBox="1"/>
            <p:nvPr/>
          </p:nvSpPr>
          <p:spPr>
            <a:xfrm>
              <a:off x="8931338" y="2437732"/>
              <a:ext cx="1010653" cy="554417"/>
            </a:xfrm>
            <a:prstGeom prst="rect">
              <a:avLst/>
            </a:prstGeom>
            <a:noFill/>
          </p:spPr>
          <p:txBody>
            <a:bodyPr wrap="square" rtlCol="0">
              <a:spAutoFit/>
            </a:bodyPr>
            <a:lstStyle/>
            <a:p>
              <a:pPr algn="ctr"/>
              <a:endParaRPr lang="zh-CN" altLang="en-US" sz="2100" dirty="0">
                <a:solidFill>
                  <a:schemeClr val="tx1">
                    <a:lumMod val="65000"/>
                    <a:lumOff val="35000"/>
                  </a:schemeClr>
                </a:solidFill>
                <a:cs typeface="+mn-ea"/>
                <a:sym typeface="+mn-lt"/>
              </a:endParaRPr>
            </a:p>
          </p:txBody>
        </p:sp>
        <p:sp>
          <p:nvSpPr>
            <p:cNvPr id="14" name="文本框 38"/>
            <p:cNvSpPr txBox="1"/>
            <p:nvPr/>
          </p:nvSpPr>
          <p:spPr>
            <a:xfrm>
              <a:off x="8922207" y="2445047"/>
              <a:ext cx="1010653" cy="863938"/>
            </a:xfrm>
            <a:prstGeom prst="rect">
              <a:avLst/>
            </a:prstGeom>
            <a:noFill/>
          </p:spPr>
          <p:txBody>
            <a:bodyPr wrap="square" rtlCol="0">
              <a:spAutoFit/>
            </a:bodyPr>
            <a:lstStyle/>
            <a:p>
              <a:pPr algn="ctr"/>
              <a:r>
                <a:rPr lang="zh-CN" altLang="en-US" b="1" dirty="0">
                  <a:solidFill>
                    <a:schemeClr val="bg1"/>
                  </a:solidFill>
                  <a:cs typeface="+mn-ea"/>
                  <a:sym typeface="+mn-lt"/>
                </a:rPr>
                <a:t>添加</a:t>
              </a:r>
              <a:endParaRPr lang="en-US" altLang="zh-CN" b="1" dirty="0">
                <a:solidFill>
                  <a:schemeClr val="bg1"/>
                </a:solidFill>
                <a:cs typeface="+mn-ea"/>
                <a:sym typeface="+mn-lt"/>
              </a:endParaRPr>
            </a:p>
            <a:p>
              <a:pPr algn="ctr"/>
              <a:r>
                <a:rPr lang="zh-CN" altLang="en-US" b="1" dirty="0">
                  <a:solidFill>
                    <a:schemeClr val="bg1"/>
                  </a:solidFill>
                  <a:cs typeface="+mn-ea"/>
                  <a:sym typeface="+mn-lt"/>
                </a:rPr>
                <a:t>内容</a:t>
              </a:r>
            </a:p>
          </p:txBody>
        </p:sp>
      </p:grpSp>
      <p:sp>
        <p:nvSpPr>
          <p:cNvPr id="26" name="文本框 25"/>
          <p:cNvSpPr txBox="1"/>
          <p:nvPr/>
        </p:nvSpPr>
        <p:spPr>
          <a:xfrm>
            <a:off x="143454" y="264794"/>
            <a:ext cx="3086619" cy="414020"/>
          </a:xfrm>
          <a:prstGeom prst="rect">
            <a:avLst/>
          </a:prstGeom>
          <a:noFill/>
        </p:spPr>
        <p:txBody>
          <a:bodyPr wrap="square" rtlCol="0">
            <a:spAutoFit/>
          </a:bodyPr>
          <a:lstStyle/>
          <a:p>
            <a:r>
              <a:rPr lang="zh-CN" altLang="en-US" sz="2100" b="1" dirty="0">
                <a:solidFill>
                  <a:srgbClr val="5B8474"/>
                </a:solidFill>
                <a:cs typeface="+mn-ea"/>
                <a:sym typeface="+mn-lt"/>
              </a:rPr>
              <a:t>点击添加您的标题内容</a:t>
            </a:r>
          </a:p>
        </p:txBody>
      </p:sp>
    </p:spTree>
  </p:cSld>
  <p:clrMapOvr>
    <a:masterClrMapping/>
  </p:clrMapOvr>
  <mc:AlternateContent xmlns:mc="http://schemas.openxmlformats.org/markup-compatibility/2006" xmlns:p14="http://schemas.microsoft.com/office/powerpoint/2010/main">
    <mc:Choice Requires="p14">
      <p:transition spd="slow"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00"/>
                                  </p:stCondLst>
                                  <p:childTnLst>
                                    <p:set>
                                      <p:cBhvr>
                                        <p:cTn id="6" dur="1" fill="hold">
                                          <p:stCondLst>
                                            <p:cond delay="0"/>
                                          </p:stCondLst>
                                        </p:cTn>
                                        <p:tgtEl>
                                          <p:spTgt spid="21"/>
                                        </p:tgtEl>
                                        <p:attrNameLst>
                                          <p:attrName>style.visibility</p:attrName>
                                        </p:attrNameLst>
                                      </p:cBhvr>
                                      <p:to>
                                        <p:strVal val="visible"/>
                                      </p:to>
                                    </p:set>
                                    <p:anim calcmode="lin" valueType="num">
                                      <p:cBhvr>
                                        <p:cTn id="7" dur="1250" fill="hold"/>
                                        <p:tgtEl>
                                          <p:spTgt spid="21"/>
                                        </p:tgtEl>
                                        <p:attrNameLst>
                                          <p:attrName>ppt_w</p:attrName>
                                        </p:attrNameLst>
                                      </p:cBhvr>
                                      <p:tavLst>
                                        <p:tav tm="0">
                                          <p:val>
                                            <p:fltVal val="0"/>
                                          </p:val>
                                        </p:tav>
                                        <p:tav tm="100000">
                                          <p:val>
                                            <p:strVal val="#ppt_w"/>
                                          </p:val>
                                        </p:tav>
                                      </p:tavLst>
                                    </p:anim>
                                    <p:anim calcmode="lin" valueType="num">
                                      <p:cBhvr>
                                        <p:cTn id="8" dur="1250" fill="hold"/>
                                        <p:tgtEl>
                                          <p:spTgt spid="21"/>
                                        </p:tgtEl>
                                        <p:attrNameLst>
                                          <p:attrName>ppt_h</p:attrName>
                                        </p:attrNameLst>
                                      </p:cBhvr>
                                      <p:tavLst>
                                        <p:tav tm="0">
                                          <p:val>
                                            <p:fltVal val="0"/>
                                          </p:val>
                                        </p:tav>
                                        <p:tav tm="100000">
                                          <p:val>
                                            <p:strVal val="#ppt_h"/>
                                          </p:val>
                                        </p:tav>
                                      </p:tavLst>
                                    </p:anim>
                                    <p:anim calcmode="lin" valueType="num">
                                      <p:cBhvr>
                                        <p:cTn id="9" dur="1250" fill="hold"/>
                                        <p:tgtEl>
                                          <p:spTgt spid="21"/>
                                        </p:tgtEl>
                                        <p:attrNameLst>
                                          <p:attrName>style.rotation</p:attrName>
                                        </p:attrNameLst>
                                      </p:cBhvr>
                                      <p:tavLst>
                                        <p:tav tm="0">
                                          <p:val>
                                            <p:fltVal val="90"/>
                                          </p:val>
                                        </p:tav>
                                        <p:tav tm="100000">
                                          <p:val>
                                            <p:fltVal val="0"/>
                                          </p:val>
                                        </p:tav>
                                      </p:tavLst>
                                    </p:anim>
                                    <p:animEffect transition="in" filter="fade">
                                      <p:cBhvr>
                                        <p:cTn id="10" dur="1250"/>
                                        <p:tgtEl>
                                          <p:spTgt spid="21"/>
                                        </p:tgtEl>
                                      </p:cBhvr>
                                    </p:animEffect>
                                  </p:childTnLst>
                                </p:cTn>
                              </p:par>
                            </p:childTnLst>
                          </p:cTn>
                        </p:par>
                        <p:par>
                          <p:cTn id="11" fill="hold">
                            <p:stCondLst>
                              <p:cond delay="1700"/>
                            </p:stCondLst>
                            <p:childTnLst>
                              <p:par>
                                <p:cTn id="12" presetID="5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par>
                          <p:cTn id="17" fill="hold">
                            <p:stCondLst>
                              <p:cond delay="22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par>
                          <p:cTn id="36" fill="hold">
                            <p:stCondLst>
                              <p:cond delay="2700"/>
                            </p:stCondLst>
                            <p:childTnLst>
                              <p:par>
                                <p:cTn id="37" presetID="10" presetClass="entr" presetSubtype="0" fill="hold" grpId="0" nodeType="after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Effect transition="in" filter="fade">
                                      <p:cBhvr>
                                        <p:cTn id="39" dur="500"/>
                                        <p:tgtEl>
                                          <p:spTgt spid="16">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xEl>
                                              <p:pRg st="0" end="0"/>
                                            </p:txEl>
                                          </p:spTgt>
                                        </p:tgtEl>
                                        <p:attrNameLst>
                                          <p:attrName>style.visibility</p:attrName>
                                        </p:attrNameLst>
                                      </p:cBhvr>
                                      <p:to>
                                        <p:strVal val="visible"/>
                                      </p:to>
                                    </p:set>
                                    <p:animEffect transition="in" filter="fade">
                                      <p:cBhvr>
                                        <p:cTn id="42" dur="500"/>
                                        <p:tgtEl>
                                          <p:spTgt spid="18">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xEl>
                                              <p:pRg st="0" end="0"/>
                                            </p:txEl>
                                          </p:spTgt>
                                        </p:tgtEl>
                                        <p:attrNameLst>
                                          <p:attrName>style.visibility</p:attrName>
                                        </p:attrNameLst>
                                      </p:cBhvr>
                                      <p:to>
                                        <p:strVal val="visible"/>
                                      </p:to>
                                    </p:set>
                                    <p:animEffect transition="in" filter="fade">
                                      <p:cBhvr>
                                        <p:cTn id="45" dur="500"/>
                                        <p:tgtEl>
                                          <p:spTgt spid="20">
                                            <p:txEl>
                                              <p:pRg st="0" end="0"/>
                                            </p:txEl>
                                          </p:spTgt>
                                        </p:tgtEl>
                                      </p:cBhvr>
                                    </p:animEffect>
                                  </p:childTnLst>
                                </p:cTn>
                              </p:par>
                            </p:childTnLst>
                          </p:cTn>
                        </p:par>
                        <p:par>
                          <p:cTn id="46" fill="hold">
                            <p:stCondLst>
                              <p:cond delay="3200"/>
                            </p:stCondLst>
                            <p:childTnLst>
                              <p:par>
                                <p:cTn id="47" presetID="22" presetClass="entr" presetSubtype="4"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childTnLst>
                                </p:cTn>
                              </p:par>
                              <p:par>
                                <p:cTn id="61" presetID="35" presetClass="path" presetSubtype="0" accel="50000" decel="50000" fill="hold" grpId="1" nodeType="withEffect">
                                  <p:stCondLst>
                                    <p:cond delay="0"/>
                                  </p:stCondLst>
                                  <p:childTnLst>
                                    <p:animMotion origin="layout" path="M 0 2.59259E-6 L 0.12148 2.59259E-6 " pathEditMode="relative" rAng="0" ptsTypes="AA">
                                      <p:cBhvr>
                                        <p:cTn id="62" dur="1000" spd="-100000" fill="hold"/>
                                        <p:tgtEl>
                                          <p:spTgt spid="26"/>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9" grpId="0" bldLvl="0" animBg="1"/>
      <p:bldP spid="10" grpId="0" bldLvl="0" animBg="1"/>
      <p:bldP spid="15" grpId="0" bldLvl="0" animBg="1"/>
      <p:bldP spid="16" grpId="0" build="p"/>
      <p:bldP spid="17" grpId="0" bldLvl="0" animBg="1"/>
      <p:bldP spid="18" grpId="0" build="p"/>
      <p:bldP spid="19" grpId="0" bldLvl="0" animBg="1"/>
      <p:bldP spid="20" grpId="0" build="p"/>
      <p:bldP spid="26" grpId="0"/>
      <p:bldP spid="2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HJGFYTF"/>
          <p:cNvPicPr>
            <a:picLocks noChangeAspect="1"/>
          </p:cNvPicPr>
          <p:nvPr/>
        </p:nvPicPr>
        <p:blipFill>
          <a:blip r:embed="rId3"/>
          <a:stretch>
            <a:fillRect/>
          </a:stretch>
        </p:blipFill>
        <p:spPr>
          <a:xfrm>
            <a:off x="-6667" y="8210"/>
            <a:ext cx="9158288" cy="5141119"/>
          </a:xfrm>
          <a:prstGeom prst="rect">
            <a:avLst/>
          </a:prstGeom>
        </p:spPr>
      </p:pic>
      <p:sp>
        <p:nvSpPr>
          <p:cNvPr id="52" name="矩形 51"/>
          <p:cNvSpPr/>
          <p:nvPr/>
        </p:nvSpPr>
        <p:spPr>
          <a:xfrm>
            <a:off x="2049369" y="79196"/>
            <a:ext cx="1652198" cy="768350"/>
          </a:xfrm>
          <a:prstGeom prst="rect">
            <a:avLst/>
          </a:prstGeom>
          <a:effectLst>
            <a:outerShdw blurRad="50800" dist="38100" dir="2700000" algn="tl" rotWithShape="0">
              <a:prstClr val="black">
                <a:alpha val="9000"/>
              </a:prstClr>
            </a:outerShdw>
          </a:effectLst>
        </p:spPr>
        <p:txBody>
          <a:bodyPr wrap="square">
            <a:spAutoFit/>
          </a:bodyPr>
          <a:lstStyle/>
          <a:p>
            <a:pPr defTabSz="1245235">
              <a:defRPr/>
            </a:pPr>
            <a:r>
              <a:rPr lang="zh-CN" altLang="en-US" sz="4400" b="1" kern="0" dirty="0">
                <a:solidFill>
                  <a:schemeClr val="tx1">
                    <a:lumMod val="65000"/>
                    <a:lumOff val="35000"/>
                  </a:schemeClr>
                </a:solidFill>
                <a:cs typeface="+mn-ea"/>
                <a:sym typeface="+mn-lt"/>
              </a:rPr>
              <a:t>目 录</a:t>
            </a:r>
          </a:p>
        </p:txBody>
      </p:sp>
      <p:sp>
        <p:nvSpPr>
          <p:cNvPr id="53" name="Rectangle 4"/>
          <p:cNvSpPr txBox="1">
            <a:spLocks noChangeArrowheads="1"/>
          </p:cNvSpPr>
          <p:nvPr/>
        </p:nvSpPr>
        <p:spPr bwMode="auto">
          <a:xfrm>
            <a:off x="2103336" y="750926"/>
            <a:ext cx="1372458" cy="381000"/>
          </a:xfrm>
          <a:prstGeom prst="rect">
            <a:avLst/>
          </a:prstGeom>
          <a:noFill/>
          <a:ln>
            <a:noFill/>
          </a:ln>
          <a:effectLst>
            <a:outerShdw blurRad="50800" dist="38100" dir="2700000" algn="tl" rotWithShape="0">
              <a:prstClr val="black">
                <a:alpha val="9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4" rIns="68571" bIns="3428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defRPr/>
            </a:pPr>
            <a:r>
              <a:rPr lang="en-US" altLang="zh-CN" sz="1500" kern="0" dirty="0">
                <a:solidFill>
                  <a:schemeClr val="tx1">
                    <a:lumMod val="65000"/>
                    <a:lumOff val="35000"/>
                  </a:schemeClr>
                </a:solidFill>
                <a:latin typeface="+mn-lt"/>
                <a:ea typeface="+mn-ea"/>
                <a:cs typeface="+mn-ea"/>
                <a:sym typeface="+mn-lt"/>
              </a:rPr>
              <a:t>CONTENTS</a:t>
            </a:r>
            <a:endParaRPr lang="zh-CN" altLang="en-US" sz="1500" kern="0" dirty="0">
              <a:solidFill>
                <a:schemeClr val="tx1">
                  <a:lumMod val="65000"/>
                  <a:lumOff val="35000"/>
                </a:schemeClr>
              </a:solidFill>
              <a:latin typeface="+mn-lt"/>
              <a:ea typeface="+mn-ea"/>
              <a:cs typeface="+mn-ea"/>
              <a:sym typeface="+mn-lt"/>
            </a:endParaRPr>
          </a:p>
        </p:txBody>
      </p:sp>
      <p:sp>
        <p:nvSpPr>
          <p:cNvPr id="2" name="折角形 1"/>
          <p:cNvSpPr/>
          <p:nvPr/>
        </p:nvSpPr>
        <p:spPr>
          <a:xfrm>
            <a:off x="443522" y="1889056"/>
            <a:ext cx="1773343" cy="1857107"/>
          </a:xfrm>
          <a:prstGeom prst="foldedCorner">
            <a:avLst/>
          </a:prstGeom>
          <a:solidFill>
            <a:srgbClr val="5B8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63818" y="2166172"/>
            <a:ext cx="1774036" cy="369332"/>
          </a:xfrm>
          <a:prstGeom prst="rect">
            <a:avLst/>
          </a:prstGeom>
          <a:noFill/>
        </p:spPr>
        <p:txBody>
          <a:bodyPr wrap="square" rtlCol="0">
            <a:spAutoFit/>
          </a:bodyPr>
          <a:lstStyle/>
          <a:p>
            <a:r>
              <a:rPr lang="zh-CN" altLang="en-US" b="1" dirty="0">
                <a:solidFill>
                  <a:schemeClr val="bg1"/>
                </a:solidFill>
              </a:rPr>
              <a:t>点击输入标题</a:t>
            </a:r>
          </a:p>
        </p:txBody>
      </p:sp>
      <p:sp>
        <p:nvSpPr>
          <p:cNvPr id="5" name="矩形 4"/>
          <p:cNvSpPr/>
          <p:nvPr/>
        </p:nvSpPr>
        <p:spPr>
          <a:xfrm>
            <a:off x="933954" y="2806126"/>
            <a:ext cx="813043" cy="769441"/>
          </a:xfrm>
          <a:prstGeom prst="rect">
            <a:avLst/>
          </a:prstGeom>
          <a:effectLst>
            <a:innerShdw blurRad="63500" dist="50800" dir="13500000">
              <a:prstClr val="black">
                <a:alpha val="50000"/>
              </a:prstClr>
            </a:innerShdw>
          </a:effectLst>
        </p:spPr>
        <p:txBody>
          <a:bodyPr wrap="none">
            <a:spAutoFit/>
          </a:bodyPr>
          <a:lstStyle/>
          <a:p>
            <a:r>
              <a:rPr lang="en-US" altLang="zh-CN" sz="4400" b="1" dirty="0">
                <a:solidFill>
                  <a:schemeClr val="bg1"/>
                </a:solidFill>
                <a:effectLst>
                  <a:innerShdw blurRad="63500" dist="50800" dir="13500000">
                    <a:prstClr val="black">
                      <a:alpha val="36000"/>
                    </a:prstClr>
                  </a:innerShdw>
                </a:effectLst>
              </a:rPr>
              <a:t>01</a:t>
            </a:r>
            <a:endParaRPr lang="zh-CN" altLang="en-US" sz="2400" b="1" dirty="0">
              <a:solidFill>
                <a:schemeClr val="bg1"/>
              </a:solidFill>
              <a:effectLst>
                <a:innerShdw blurRad="63500" dist="50800" dir="13500000">
                  <a:prstClr val="black">
                    <a:alpha val="36000"/>
                  </a:prstClr>
                </a:innerShdw>
              </a:effectLst>
            </a:endParaRPr>
          </a:p>
        </p:txBody>
      </p:sp>
      <p:sp>
        <p:nvSpPr>
          <p:cNvPr id="86" name="折角形 85"/>
          <p:cNvSpPr/>
          <p:nvPr/>
        </p:nvSpPr>
        <p:spPr>
          <a:xfrm>
            <a:off x="2628032" y="1889056"/>
            <a:ext cx="1773343" cy="1857107"/>
          </a:xfrm>
          <a:prstGeom prst="foldedCorner">
            <a:avLst/>
          </a:prstGeom>
          <a:solidFill>
            <a:srgbClr val="5B8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文本框 86"/>
          <p:cNvSpPr txBox="1"/>
          <p:nvPr/>
        </p:nvSpPr>
        <p:spPr>
          <a:xfrm>
            <a:off x="2748328" y="2166172"/>
            <a:ext cx="1774036" cy="369332"/>
          </a:xfrm>
          <a:prstGeom prst="rect">
            <a:avLst/>
          </a:prstGeom>
          <a:noFill/>
        </p:spPr>
        <p:txBody>
          <a:bodyPr wrap="square" rtlCol="0">
            <a:spAutoFit/>
          </a:bodyPr>
          <a:lstStyle/>
          <a:p>
            <a:r>
              <a:rPr lang="zh-CN" altLang="en-US" b="1" dirty="0">
                <a:solidFill>
                  <a:schemeClr val="bg1"/>
                </a:solidFill>
              </a:rPr>
              <a:t>点击输入标题</a:t>
            </a:r>
          </a:p>
        </p:txBody>
      </p:sp>
      <p:sp>
        <p:nvSpPr>
          <p:cNvPr id="88" name="矩形 87"/>
          <p:cNvSpPr/>
          <p:nvPr/>
        </p:nvSpPr>
        <p:spPr>
          <a:xfrm>
            <a:off x="3118464" y="2806126"/>
            <a:ext cx="813043" cy="769441"/>
          </a:xfrm>
          <a:prstGeom prst="rect">
            <a:avLst/>
          </a:prstGeom>
          <a:effectLst>
            <a:innerShdw blurRad="63500" dist="50800" dir="13500000">
              <a:prstClr val="black">
                <a:alpha val="50000"/>
              </a:prstClr>
            </a:innerShdw>
          </a:effectLst>
        </p:spPr>
        <p:txBody>
          <a:bodyPr wrap="none">
            <a:spAutoFit/>
          </a:bodyPr>
          <a:lstStyle/>
          <a:p>
            <a:r>
              <a:rPr lang="en-US" altLang="zh-CN" sz="4400" b="1" dirty="0">
                <a:solidFill>
                  <a:schemeClr val="bg1"/>
                </a:solidFill>
                <a:effectLst>
                  <a:innerShdw blurRad="63500" dist="50800" dir="13500000">
                    <a:prstClr val="black">
                      <a:alpha val="36000"/>
                    </a:prstClr>
                  </a:innerShdw>
                </a:effectLst>
              </a:rPr>
              <a:t>02</a:t>
            </a:r>
            <a:endParaRPr lang="zh-CN" altLang="en-US" sz="2400" b="1" dirty="0">
              <a:solidFill>
                <a:schemeClr val="bg1"/>
              </a:solidFill>
              <a:effectLst>
                <a:innerShdw blurRad="63500" dist="50800" dir="13500000">
                  <a:prstClr val="black">
                    <a:alpha val="36000"/>
                  </a:prstClr>
                </a:innerShdw>
              </a:effectLst>
            </a:endParaRPr>
          </a:p>
        </p:txBody>
      </p:sp>
      <p:sp>
        <p:nvSpPr>
          <p:cNvPr id="90" name="折角形 89"/>
          <p:cNvSpPr/>
          <p:nvPr/>
        </p:nvSpPr>
        <p:spPr>
          <a:xfrm>
            <a:off x="4812542" y="1889056"/>
            <a:ext cx="1773343" cy="1857107"/>
          </a:xfrm>
          <a:prstGeom prst="foldedCorner">
            <a:avLst/>
          </a:prstGeom>
          <a:solidFill>
            <a:srgbClr val="5B8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文本框 90"/>
          <p:cNvSpPr txBox="1"/>
          <p:nvPr/>
        </p:nvSpPr>
        <p:spPr>
          <a:xfrm>
            <a:off x="4932838" y="2166172"/>
            <a:ext cx="1774036" cy="369332"/>
          </a:xfrm>
          <a:prstGeom prst="rect">
            <a:avLst/>
          </a:prstGeom>
          <a:noFill/>
        </p:spPr>
        <p:txBody>
          <a:bodyPr wrap="square" rtlCol="0">
            <a:spAutoFit/>
          </a:bodyPr>
          <a:lstStyle/>
          <a:p>
            <a:r>
              <a:rPr lang="zh-CN" altLang="en-US" b="1" dirty="0">
                <a:solidFill>
                  <a:schemeClr val="bg1"/>
                </a:solidFill>
              </a:rPr>
              <a:t>点击输入标题</a:t>
            </a:r>
          </a:p>
        </p:txBody>
      </p:sp>
      <p:sp>
        <p:nvSpPr>
          <p:cNvPr id="92" name="矩形 91"/>
          <p:cNvSpPr/>
          <p:nvPr/>
        </p:nvSpPr>
        <p:spPr>
          <a:xfrm>
            <a:off x="5302974" y="2806126"/>
            <a:ext cx="813043" cy="769441"/>
          </a:xfrm>
          <a:prstGeom prst="rect">
            <a:avLst/>
          </a:prstGeom>
          <a:effectLst>
            <a:innerShdw blurRad="63500" dist="50800" dir="13500000">
              <a:prstClr val="black">
                <a:alpha val="50000"/>
              </a:prstClr>
            </a:innerShdw>
          </a:effectLst>
        </p:spPr>
        <p:txBody>
          <a:bodyPr wrap="none">
            <a:spAutoFit/>
          </a:bodyPr>
          <a:lstStyle/>
          <a:p>
            <a:r>
              <a:rPr lang="en-US" altLang="zh-CN" sz="4400" b="1" dirty="0">
                <a:solidFill>
                  <a:schemeClr val="bg1"/>
                </a:solidFill>
                <a:effectLst>
                  <a:innerShdw blurRad="63500" dist="50800" dir="13500000">
                    <a:prstClr val="black">
                      <a:alpha val="36000"/>
                    </a:prstClr>
                  </a:innerShdw>
                </a:effectLst>
              </a:rPr>
              <a:t>03</a:t>
            </a:r>
            <a:endParaRPr lang="zh-CN" altLang="en-US" sz="2400" b="1" dirty="0">
              <a:solidFill>
                <a:schemeClr val="bg1"/>
              </a:solidFill>
              <a:effectLst>
                <a:innerShdw blurRad="63500" dist="50800" dir="13500000">
                  <a:prstClr val="black">
                    <a:alpha val="36000"/>
                  </a:prstClr>
                </a:innerShdw>
              </a:effectLst>
            </a:endParaRPr>
          </a:p>
        </p:txBody>
      </p:sp>
      <p:sp>
        <p:nvSpPr>
          <p:cNvPr id="94" name="折角形 93"/>
          <p:cNvSpPr/>
          <p:nvPr/>
        </p:nvSpPr>
        <p:spPr>
          <a:xfrm>
            <a:off x="6997051" y="1889056"/>
            <a:ext cx="1773343" cy="1857107"/>
          </a:xfrm>
          <a:prstGeom prst="foldedCorner">
            <a:avLst/>
          </a:prstGeom>
          <a:solidFill>
            <a:srgbClr val="5B8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文本框 94"/>
          <p:cNvSpPr txBox="1"/>
          <p:nvPr/>
        </p:nvSpPr>
        <p:spPr>
          <a:xfrm>
            <a:off x="7117347" y="2166172"/>
            <a:ext cx="1774036" cy="369332"/>
          </a:xfrm>
          <a:prstGeom prst="rect">
            <a:avLst/>
          </a:prstGeom>
          <a:noFill/>
        </p:spPr>
        <p:txBody>
          <a:bodyPr wrap="square" rtlCol="0">
            <a:spAutoFit/>
          </a:bodyPr>
          <a:lstStyle/>
          <a:p>
            <a:r>
              <a:rPr lang="zh-CN" altLang="en-US" b="1" dirty="0">
                <a:solidFill>
                  <a:schemeClr val="bg1"/>
                </a:solidFill>
              </a:rPr>
              <a:t>点击输入标题</a:t>
            </a:r>
          </a:p>
        </p:txBody>
      </p:sp>
      <p:sp>
        <p:nvSpPr>
          <p:cNvPr id="96" name="矩形 95"/>
          <p:cNvSpPr/>
          <p:nvPr/>
        </p:nvSpPr>
        <p:spPr>
          <a:xfrm>
            <a:off x="7487483" y="2806126"/>
            <a:ext cx="813043" cy="769441"/>
          </a:xfrm>
          <a:prstGeom prst="rect">
            <a:avLst/>
          </a:prstGeom>
          <a:effectLst>
            <a:innerShdw blurRad="63500" dist="50800" dir="13500000">
              <a:prstClr val="black">
                <a:alpha val="50000"/>
              </a:prstClr>
            </a:innerShdw>
          </a:effectLst>
        </p:spPr>
        <p:txBody>
          <a:bodyPr wrap="none">
            <a:spAutoFit/>
          </a:bodyPr>
          <a:lstStyle/>
          <a:p>
            <a:r>
              <a:rPr lang="en-US" altLang="zh-CN" sz="4400" b="1" dirty="0">
                <a:solidFill>
                  <a:schemeClr val="bg1"/>
                </a:solidFill>
                <a:effectLst>
                  <a:innerShdw blurRad="63500" dist="50800" dir="13500000">
                    <a:prstClr val="black">
                      <a:alpha val="36000"/>
                    </a:prstClr>
                  </a:innerShdw>
                </a:effectLst>
              </a:rPr>
              <a:t>04</a:t>
            </a:r>
            <a:endParaRPr lang="zh-CN" altLang="en-US" sz="2400" b="1" dirty="0">
              <a:solidFill>
                <a:schemeClr val="bg1"/>
              </a:solidFill>
              <a:effectLst>
                <a:innerShdw blurRad="63500" dist="50800" dir="13500000">
                  <a:prstClr val="black">
                    <a:alpha val="36000"/>
                  </a:prstClr>
                </a:innerShdw>
              </a:effectLst>
            </a:endParaRPr>
          </a:p>
        </p:txBody>
      </p:sp>
      <p:sp>
        <p:nvSpPr>
          <p:cNvPr id="99" name="下箭头 98"/>
          <p:cNvSpPr/>
          <p:nvPr/>
        </p:nvSpPr>
        <p:spPr>
          <a:xfrm>
            <a:off x="987341" y="0"/>
            <a:ext cx="941039" cy="1217326"/>
          </a:xfrm>
          <a:prstGeom prst="downArrow">
            <a:avLst>
              <a:gd name="adj1" fmla="val 58691"/>
              <a:gd name="adj2" fmla="val 52201"/>
            </a:avLst>
          </a:prstGeom>
          <a:solidFill>
            <a:srgbClr val="5B847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1000"/>
                                  </p:stCondLst>
                                  <p:iterate type="lt">
                                    <p:tmPct val="10000"/>
                                  </p:iterate>
                                  <p:childTnLst>
                                    <p:set>
                                      <p:cBhvr>
                                        <p:cTn id="6" dur="1" fill="hold">
                                          <p:stCondLst>
                                            <p:cond delay="0"/>
                                          </p:stCondLst>
                                        </p:cTn>
                                        <p:tgtEl>
                                          <p:spTgt spid="52"/>
                                        </p:tgtEl>
                                        <p:attrNameLst>
                                          <p:attrName>style.visibility</p:attrName>
                                        </p:attrNameLst>
                                      </p:cBhvr>
                                      <p:to>
                                        <p:strVal val="visible"/>
                                      </p:to>
                                    </p:set>
                                    <p:anim by="(-#ppt_w*2)" calcmode="lin" valueType="num">
                                      <p:cBhvr rctx="PPT">
                                        <p:cTn id="7" dur="500" autoRev="1" fill="hold">
                                          <p:stCondLst>
                                            <p:cond delay="0"/>
                                          </p:stCondLst>
                                        </p:cTn>
                                        <p:tgtEl>
                                          <p:spTgt spid="52"/>
                                        </p:tgtEl>
                                        <p:attrNameLst>
                                          <p:attrName>ppt_w</p:attrName>
                                        </p:attrNameLst>
                                      </p:cBhvr>
                                    </p:anim>
                                    <p:anim by="(#ppt_w*0.50)" calcmode="lin" valueType="num">
                                      <p:cBhvr>
                                        <p:cTn id="8" dur="500" decel="50000" autoRev="1" fill="hold">
                                          <p:stCondLst>
                                            <p:cond delay="0"/>
                                          </p:stCondLst>
                                        </p:cTn>
                                        <p:tgtEl>
                                          <p:spTgt spid="52"/>
                                        </p:tgtEl>
                                        <p:attrNameLst>
                                          <p:attrName>ppt_x</p:attrName>
                                        </p:attrNameLst>
                                      </p:cBhvr>
                                    </p:anim>
                                    <p:anim from="(-#ppt_h/2)" to="(#ppt_y)" calcmode="lin" valueType="num">
                                      <p:cBhvr>
                                        <p:cTn id="9" dur="1000" fill="hold">
                                          <p:stCondLst>
                                            <p:cond delay="0"/>
                                          </p:stCondLst>
                                        </p:cTn>
                                        <p:tgtEl>
                                          <p:spTgt spid="52"/>
                                        </p:tgtEl>
                                        <p:attrNameLst>
                                          <p:attrName>ppt_y</p:attrName>
                                        </p:attrNameLst>
                                      </p:cBhvr>
                                    </p:anim>
                                    <p:animRot by="21600000">
                                      <p:cBhvr>
                                        <p:cTn id="10" dur="1000" fill="hold">
                                          <p:stCondLst>
                                            <p:cond delay="0"/>
                                          </p:stCondLst>
                                        </p:cTn>
                                        <p:tgtEl>
                                          <p:spTgt spid="52"/>
                                        </p:tgtEl>
                                        <p:attrNameLst>
                                          <p:attrName>r</p:attrName>
                                        </p:attrNameLst>
                                      </p:cBhvr>
                                    </p:animRot>
                                  </p:childTnLst>
                                </p:cTn>
                              </p:par>
                              <p:par>
                                <p:cTn id="11" presetID="22" presetClass="entr" presetSubtype="8" fill="hold" grpId="0" nodeType="withEffect">
                                  <p:stCondLst>
                                    <p:cond delay="1500"/>
                                  </p:stCondLst>
                                  <p:childTnLst>
                                    <p:set>
                                      <p:cBhvr>
                                        <p:cTn id="12" dur="1" fill="hold">
                                          <p:stCondLst>
                                            <p:cond delay="0"/>
                                          </p:stCondLst>
                                        </p:cTn>
                                        <p:tgtEl>
                                          <p:spTgt spid="53"/>
                                        </p:tgtEl>
                                        <p:attrNameLst>
                                          <p:attrName>style.visibility</p:attrName>
                                        </p:attrNameLst>
                                      </p:cBhvr>
                                      <p:to>
                                        <p:strVal val="visible"/>
                                      </p:to>
                                    </p:set>
                                    <p:animEffect transition="in" filter="wipe(left)">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wipe(down)">
                                      <p:cBhvr>
                                        <p:cTn id="23" dur="500"/>
                                        <p:tgtEl>
                                          <p:spTgt spid="8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down)">
                                      <p:cBhvr>
                                        <p:cTn id="28" dur="500"/>
                                        <p:tgtEl>
                                          <p:spTgt spid="9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5"/>
                                        </p:tgtEl>
                                        <p:attrNameLst>
                                          <p:attrName>style.visibility</p:attrName>
                                        </p:attrNameLst>
                                      </p:cBhvr>
                                      <p:to>
                                        <p:strVal val="visible"/>
                                      </p:to>
                                    </p:set>
                                    <p:animEffect transition="in" filter="wipe(down)">
                                      <p:cBhvr>
                                        <p:cTn id="33"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bldLvl="0"/>
      <p:bldP spid="3" grpId="0"/>
      <p:bldP spid="87" grpId="0"/>
      <p:bldP spid="91" grpId="0"/>
      <p:bldP spid="9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771813" y="2897920"/>
            <a:ext cx="1766324" cy="1919914"/>
            <a:chOff x="2785836" y="1252765"/>
            <a:chExt cx="2847975" cy="3095625"/>
          </a:xfrm>
        </p:grpSpPr>
        <p:pic>
          <p:nvPicPr>
            <p:cNvPr id="19" name="Picture 4" descr="C:\Users\Administrator\Desktop\0000.png"/>
            <p:cNvPicPr>
              <a:picLocks noChangeAspect="1" noChangeArrowheads="1"/>
            </p:cNvPicPr>
            <p:nvPr/>
          </p:nvPicPr>
          <p:blipFill>
            <a:blip r:embed="rId3" cstate="email"/>
            <a:srcRect/>
            <a:stretch>
              <a:fillRect/>
            </a:stretch>
          </p:blipFill>
          <p:spPr bwMode="auto">
            <a:xfrm>
              <a:off x="2785836" y="1252765"/>
              <a:ext cx="2847975" cy="3095625"/>
            </a:xfrm>
            <a:prstGeom prst="rect">
              <a:avLst/>
            </a:prstGeom>
            <a:noFill/>
            <a:extLst>
              <a:ext uri="{909E8E84-426E-40DD-AFC4-6F175D3DCCD1}">
                <a14:hiddenFill xmlns:a14="http://schemas.microsoft.com/office/drawing/2010/main">
                  <a:solidFill>
                    <a:srgbClr val="FFFFFF"/>
                  </a:solidFill>
                </a14:hiddenFill>
              </a:ext>
            </a:extLst>
          </p:spPr>
        </p:pic>
        <p:sp>
          <p:nvSpPr>
            <p:cNvPr id="20" name="椭圆 19"/>
            <p:cNvSpPr/>
            <p:nvPr/>
          </p:nvSpPr>
          <p:spPr>
            <a:xfrm>
              <a:off x="3328533" y="1919287"/>
              <a:ext cx="1762580" cy="1762580"/>
            </a:xfrm>
            <a:prstGeom prst="ellipse">
              <a:avLst/>
            </a:prstGeom>
            <a:solidFill>
              <a:srgbClr val="5B8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cs typeface="+mn-ea"/>
                <a:sym typeface="+mn-lt"/>
              </a:endParaRPr>
            </a:p>
          </p:txBody>
        </p:sp>
      </p:grpSp>
      <p:grpSp>
        <p:nvGrpSpPr>
          <p:cNvPr id="21" name="组合 20"/>
          <p:cNvGrpSpPr/>
          <p:nvPr/>
        </p:nvGrpSpPr>
        <p:grpSpPr>
          <a:xfrm>
            <a:off x="4602366" y="2897920"/>
            <a:ext cx="1766324" cy="1919914"/>
            <a:chOff x="2785836" y="1252765"/>
            <a:chExt cx="2847975" cy="3095625"/>
          </a:xfrm>
        </p:grpSpPr>
        <p:pic>
          <p:nvPicPr>
            <p:cNvPr id="22" name="Picture 4" descr="C:\Users\Administrator\Desktop\0000.png"/>
            <p:cNvPicPr>
              <a:picLocks noChangeAspect="1" noChangeArrowheads="1"/>
            </p:cNvPicPr>
            <p:nvPr/>
          </p:nvPicPr>
          <p:blipFill>
            <a:blip r:embed="rId3" cstate="email"/>
            <a:srcRect/>
            <a:stretch>
              <a:fillRect/>
            </a:stretch>
          </p:blipFill>
          <p:spPr bwMode="auto">
            <a:xfrm>
              <a:off x="2785836" y="1252765"/>
              <a:ext cx="2847975" cy="3095625"/>
            </a:xfrm>
            <a:prstGeom prst="rect">
              <a:avLst/>
            </a:prstGeom>
            <a:noFill/>
            <a:extLst>
              <a:ext uri="{909E8E84-426E-40DD-AFC4-6F175D3DCCD1}">
                <a14:hiddenFill xmlns:a14="http://schemas.microsoft.com/office/drawing/2010/main">
                  <a:solidFill>
                    <a:srgbClr val="FFFFFF"/>
                  </a:solidFill>
                </a14:hiddenFill>
              </a:ext>
            </a:extLst>
          </p:spPr>
        </p:pic>
        <p:sp>
          <p:nvSpPr>
            <p:cNvPr id="23" name="椭圆 22"/>
            <p:cNvSpPr/>
            <p:nvPr/>
          </p:nvSpPr>
          <p:spPr>
            <a:xfrm>
              <a:off x="3328533" y="1919287"/>
              <a:ext cx="1762580" cy="1762580"/>
            </a:xfrm>
            <a:prstGeom prst="ellipse">
              <a:avLst/>
            </a:prstGeom>
            <a:solidFill>
              <a:srgbClr val="B3D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cs typeface="+mn-ea"/>
                <a:sym typeface="+mn-lt"/>
              </a:endParaRPr>
            </a:p>
          </p:txBody>
        </p:sp>
      </p:grpSp>
      <p:grpSp>
        <p:nvGrpSpPr>
          <p:cNvPr id="24" name="组合 23"/>
          <p:cNvGrpSpPr/>
          <p:nvPr/>
        </p:nvGrpSpPr>
        <p:grpSpPr>
          <a:xfrm>
            <a:off x="6432919" y="2897920"/>
            <a:ext cx="1766324" cy="1919914"/>
            <a:chOff x="2785836" y="1252765"/>
            <a:chExt cx="2847975" cy="3095625"/>
          </a:xfrm>
        </p:grpSpPr>
        <p:pic>
          <p:nvPicPr>
            <p:cNvPr id="25" name="Picture 4" descr="C:\Users\Administrator\Desktop\0000.png"/>
            <p:cNvPicPr>
              <a:picLocks noChangeAspect="1" noChangeArrowheads="1"/>
            </p:cNvPicPr>
            <p:nvPr/>
          </p:nvPicPr>
          <p:blipFill>
            <a:blip r:embed="rId3" cstate="email"/>
            <a:srcRect/>
            <a:stretch>
              <a:fillRect/>
            </a:stretch>
          </p:blipFill>
          <p:spPr bwMode="auto">
            <a:xfrm>
              <a:off x="2785836" y="1252765"/>
              <a:ext cx="2847975" cy="3095625"/>
            </a:xfrm>
            <a:prstGeom prst="rect">
              <a:avLst/>
            </a:prstGeom>
            <a:noFill/>
            <a:extLst>
              <a:ext uri="{909E8E84-426E-40DD-AFC4-6F175D3DCCD1}">
                <a14:hiddenFill xmlns:a14="http://schemas.microsoft.com/office/drawing/2010/main">
                  <a:solidFill>
                    <a:srgbClr val="FFFFFF"/>
                  </a:solidFill>
                </a14:hiddenFill>
              </a:ext>
            </a:extLst>
          </p:spPr>
        </p:pic>
        <p:sp>
          <p:nvSpPr>
            <p:cNvPr id="26" name="椭圆 25"/>
            <p:cNvSpPr/>
            <p:nvPr/>
          </p:nvSpPr>
          <p:spPr>
            <a:xfrm>
              <a:off x="3328533" y="1919287"/>
              <a:ext cx="1762580" cy="1762580"/>
            </a:xfrm>
            <a:prstGeom prst="ellipse">
              <a:avLst/>
            </a:prstGeom>
            <a:solidFill>
              <a:srgbClr val="5B8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cs typeface="+mn-ea"/>
                <a:sym typeface="+mn-lt"/>
              </a:endParaRPr>
            </a:p>
          </p:txBody>
        </p:sp>
      </p:grpSp>
      <p:grpSp>
        <p:nvGrpSpPr>
          <p:cNvPr id="15" name="组合 14"/>
          <p:cNvGrpSpPr/>
          <p:nvPr/>
        </p:nvGrpSpPr>
        <p:grpSpPr>
          <a:xfrm>
            <a:off x="941259" y="2897920"/>
            <a:ext cx="1766324" cy="1919914"/>
            <a:chOff x="2785836" y="1252765"/>
            <a:chExt cx="2847975" cy="3095625"/>
          </a:xfrm>
        </p:grpSpPr>
        <p:pic>
          <p:nvPicPr>
            <p:cNvPr id="16" name="Picture 4" descr="C:\Users\Administrator\Desktop\0000.png"/>
            <p:cNvPicPr>
              <a:picLocks noChangeAspect="1" noChangeArrowheads="1"/>
            </p:cNvPicPr>
            <p:nvPr/>
          </p:nvPicPr>
          <p:blipFill>
            <a:blip r:embed="rId3" cstate="email"/>
            <a:srcRect/>
            <a:stretch>
              <a:fillRect/>
            </a:stretch>
          </p:blipFill>
          <p:spPr bwMode="auto">
            <a:xfrm>
              <a:off x="2785836" y="1252765"/>
              <a:ext cx="2847975" cy="3095625"/>
            </a:xfrm>
            <a:prstGeom prst="rect">
              <a:avLst/>
            </a:prstGeom>
            <a:noFill/>
            <a:extLst>
              <a:ext uri="{909E8E84-426E-40DD-AFC4-6F175D3DCCD1}">
                <a14:hiddenFill xmlns:a14="http://schemas.microsoft.com/office/drawing/2010/main">
                  <a:solidFill>
                    <a:srgbClr val="FFFFFF"/>
                  </a:solidFill>
                </a14:hiddenFill>
              </a:ext>
            </a:extLst>
          </p:spPr>
        </p:pic>
        <p:sp>
          <p:nvSpPr>
            <p:cNvPr id="17" name="椭圆 16"/>
            <p:cNvSpPr/>
            <p:nvPr/>
          </p:nvSpPr>
          <p:spPr>
            <a:xfrm>
              <a:off x="3328533" y="1919287"/>
              <a:ext cx="1762580" cy="1762580"/>
            </a:xfrm>
            <a:prstGeom prst="ellipse">
              <a:avLst/>
            </a:prstGeom>
            <a:solidFill>
              <a:srgbClr val="B3D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grpSp>
      <p:sp>
        <p:nvSpPr>
          <p:cNvPr id="5" name="圆角矩形 4"/>
          <p:cNvSpPr/>
          <p:nvPr/>
        </p:nvSpPr>
        <p:spPr>
          <a:xfrm>
            <a:off x="378727" y="1414833"/>
            <a:ext cx="8427409" cy="1395596"/>
          </a:xfrm>
          <a:prstGeom prst="roundRect">
            <a:avLst>
              <a:gd name="adj" fmla="val 0"/>
            </a:avLst>
          </a:prstGeom>
          <a:noFill/>
          <a:ln w="3175">
            <a:solidFill>
              <a:srgbClr val="5B8474"/>
            </a:solidFill>
          </a:ln>
        </p:spPr>
        <p:style>
          <a:lnRef idx="2">
            <a:schemeClr val="accent1">
              <a:shade val="50000"/>
            </a:schemeClr>
          </a:lnRef>
          <a:fillRef idx="1">
            <a:schemeClr val="accent1"/>
          </a:fillRef>
          <a:effectRef idx="0">
            <a:schemeClr val="accent1"/>
          </a:effectRef>
          <a:fontRef idx="minor">
            <a:schemeClr val="lt1"/>
          </a:fontRef>
        </p:style>
        <p:txBody>
          <a:bodyPr lIns="100055" tIns="50028" rIns="100055" bIns="50028" rtlCol="0" anchor="ctr"/>
          <a:lstStyle/>
          <a:p>
            <a:pPr algn="ctr"/>
            <a:endParaRPr lang="zh-CN" altLang="en-US" sz="1350">
              <a:cs typeface="+mn-ea"/>
              <a:sym typeface="+mn-lt"/>
            </a:endParaRPr>
          </a:p>
        </p:txBody>
      </p:sp>
      <p:sp>
        <p:nvSpPr>
          <p:cNvPr id="6" name="TextBox 5"/>
          <p:cNvSpPr txBox="1"/>
          <p:nvPr/>
        </p:nvSpPr>
        <p:spPr>
          <a:xfrm>
            <a:off x="719997" y="1658302"/>
            <a:ext cx="7744869" cy="995045"/>
          </a:xfrm>
          <a:prstGeom prst="rect">
            <a:avLst/>
          </a:prstGeom>
          <a:noFill/>
        </p:spPr>
        <p:txBody>
          <a:bodyPr wrap="square" lIns="0" tIns="0" rIns="0" bIns="0" rtlCol="0">
            <a:spAutoFit/>
          </a:bodyPr>
          <a:lstStyle/>
          <a:p>
            <a:pPr algn="just">
              <a:lnSpc>
                <a:spcPct val="120000"/>
              </a:lnSpc>
            </a:pPr>
            <a:r>
              <a:rPr lang="zh-CN" altLang="en-US" sz="1350" dirty="0">
                <a:solidFill>
                  <a:schemeClr val="bg1">
                    <a:lumMod val="50000"/>
                  </a:schemeClr>
                </a:solidFill>
                <a:cs typeface="+mn-ea"/>
                <a:sym typeface="+mn-lt"/>
              </a:rPr>
              <a:t>写内容</a:t>
            </a:r>
            <a:r>
              <a:rPr lang="en-US" altLang="zh-CN" sz="1350" dirty="0">
                <a:solidFill>
                  <a:schemeClr val="bg1">
                    <a:lumMod val="50000"/>
                  </a:schemeClr>
                </a:solidFill>
                <a:cs typeface="+mn-ea"/>
                <a:sym typeface="+mn-lt"/>
              </a:rPr>
              <a:t>……</a:t>
            </a:r>
            <a:r>
              <a:rPr lang="zh-CN" altLang="en-US" sz="1350" dirty="0">
                <a:solidFill>
                  <a:schemeClr val="bg1">
                    <a:lumMod val="50000"/>
                  </a:schemeClr>
                </a:solidFill>
                <a:cs typeface="+mn-ea"/>
                <a:sym typeface="+mn-lt"/>
              </a:rPr>
              <a:t>点击输入本栏的具体文字，简明扼要的说明分项内容，此为概念图解，请根据您的具体内容酌情修改。写内容</a:t>
            </a:r>
            <a:r>
              <a:rPr lang="en-US" altLang="zh-CN" sz="1350" dirty="0">
                <a:solidFill>
                  <a:schemeClr val="bg1">
                    <a:lumMod val="50000"/>
                  </a:schemeClr>
                </a:solidFill>
                <a:cs typeface="+mn-ea"/>
                <a:sym typeface="+mn-lt"/>
              </a:rPr>
              <a:t>……</a:t>
            </a:r>
            <a:r>
              <a:rPr lang="zh-CN" altLang="en-US" sz="1350" dirty="0">
                <a:solidFill>
                  <a:schemeClr val="bg1">
                    <a:lumMod val="50000"/>
                  </a:schemeClr>
                </a:solidFill>
                <a:cs typeface="+mn-ea"/>
                <a:sym typeface="+mn-lt"/>
              </a:rPr>
              <a:t>点击输入本栏的具体文字，简明扼要的说明分项内容，此为概念图解，请根据您的具体内容酌情修改。写内容</a:t>
            </a:r>
            <a:r>
              <a:rPr lang="en-US" altLang="zh-CN" sz="1350" dirty="0">
                <a:solidFill>
                  <a:schemeClr val="bg1">
                    <a:lumMod val="50000"/>
                  </a:schemeClr>
                </a:solidFill>
                <a:cs typeface="+mn-ea"/>
                <a:sym typeface="+mn-lt"/>
              </a:rPr>
              <a:t>……</a:t>
            </a:r>
            <a:r>
              <a:rPr lang="zh-CN" altLang="en-US" sz="1350" dirty="0">
                <a:solidFill>
                  <a:schemeClr val="bg1">
                    <a:lumMod val="50000"/>
                  </a:schemeClr>
                </a:solidFill>
                <a:cs typeface="+mn-ea"/>
                <a:sym typeface="+mn-lt"/>
              </a:rPr>
              <a:t>点击输入本栏的具体文字，简明扼要的说明分项内容，此为概念图解，请根据您的具体内容酌情修改。</a:t>
            </a:r>
            <a:endParaRPr lang="en-US" altLang="zh-CN" sz="1350" dirty="0">
              <a:solidFill>
                <a:schemeClr val="bg1">
                  <a:lumMod val="50000"/>
                </a:schemeClr>
              </a:solidFill>
              <a:cs typeface="+mn-ea"/>
              <a:sym typeface="+mn-lt"/>
            </a:endParaRPr>
          </a:p>
        </p:txBody>
      </p:sp>
      <p:sp>
        <p:nvSpPr>
          <p:cNvPr id="8" name="TextBox 7"/>
          <p:cNvSpPr txBox="1"/>
          <p:nvPr/>
        </p:nvSpPr>
        <p:spPr>
          <a:xfrm>
            <a:off x="3116328" y="3552576"/>
            <a:ext cx="1111737" cy="60007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950" b="1" dirty="0">
                <a:latin typeface="+mn-lt"/>
                <a:ea typeface="+mn-ea"/>
                <a:cs typeface="+mn-ea"/>
                <a:sym typeface="+mn-lt"/>
              </a:rPr>
              <a:t>添加</a:t>
            </a:r>
            <a:endParaRPr lang="en-US" altLang="zh-CN" sz="1950" b="1" dirty="0">
              <a:latin typeface="+mn-lt"/>
              <a:ea typeface="+mn-ea"/>
              <a:cs typeface="+mn-ea"/>
              <a:sym typeface="+mn-lt"/>
            </a:endParaRPr>
          </a:p>
          <a:p>
            <a:pPr algn="ctr"/>
            <a:r>
              <a:rPr lang="zh-CN" altLang="en-US" sz="1950" b="1" dirty="0">
                <a:latin typeface="+mn-lt"/>
                <a:ea typeface="+mn-ea"/>
                <a:cs typeface="+mn-ea"/>
                <a:sym typeface="+mn-lt"/>
              </a:rPr>
              <a:t>关键字</a:t>
            </a:r>
          </a:p>
        </p:txBody>
      </p:sp>
      <p:sp>
        <p:nvSpPr>
          <p:cNvPr id="12" name="TextBox 11"/>
          <p:cNvSpPr txBox="1"/>
          <p:nvPr/>
        </p:nvSpPr>
        <p:spPr>
          <a:xfrm>
            <a:off x="1306483" y="3552576"/>
            <a:ext cx="1111737" cy="60007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950" b="1" dirty="0">
                <a:latin typeface="+mn-lt"/>
                <a:ea typeface="+mn-ea"/>
                <a:cs typeface="+mn-ea"/>
                <a:sym typeface="+mn-lt"/>
              </a:rPr>
              <a:t>添加</a:t>
            </a:r>
            <a:endParaRPr lang="en-US" altLang="zh-CN" sz="1950" b="1" dirty="0">
              <a:latin typeface="+mn-lt"/>
              <a:ea typeface="+mn-ea"/>
              <a:cs typeface="+mn-ea"/>
              <a:sym typeface="+mn-lt"/>
            </a:endParaRPr>
          </a:p>
          <a:p>
            <a:pPr algn="ctr"/>
            <a:r>
              <a:rPr lang="zh-CN" altLang="en-US" sz="1950" b="1" dirty="0">
                <a:latin typeface="+mn-lt"/>
                <a:ea typeface="+mn-ea"/>
                <a:cs typeface="+mn-ea"/>
                <a:sym typeface="+mn-lt"/>
              </a:rPr>
              <a:t>关键字</a:t>
            </a:r>
          </a:p>
        </p:txBody>
      </p:sp>
      <p:sp>
        <p:nvSpPr>
          <p:cNvPr id="13" name="TextBox 12"/>
          <p:cNvSpPr txBox="1"/>
          <p:nvPr/>
        </p:nvSpPr>
        <p:spPr>
          <a:xfrm>
            <a:off x="4964068" y="3552576"/>
            <a:ext cx="1111737" cy="60007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950" b="1" dirty="0">
                <a:latin typeface="+mn-lt"/>
                <a:ea typeface="+mn-ea"/>
                <a:cs typeface="+mn-ea"/>
                <a:sym typeface="+mn-lt"/>
              </a:rPr>
              <a:t>添加</a:t>
            </a:r>
            <a:endParaRPr lang="en-US" altLang="zh-CN" sz="1950" b="1" dirty="0">
              <a:latin typeface="+mn-lt"/>
              <a:ea typeface="+mn-ea"/>
              <a:cs typeface="+mn-ea"/>
              <a:sym typeface="+mn-lt"/>
            </a:endParaRPr>
          </a:p>
          <a:p>
            <a:pPr algn="ctr"/>
            <a:r>
              <a:rPr lang="zh-CN" altLang="en-US" sz="1950" b="1" dirty="0">
                <a:latin typeface="+mn-lt"/>
                <a:ea typeface="+mn-ea"/>
                <a:cs typeface="+mn-ea"/>
                <a:sym typeface="+mn-lt"/>
              </a:rPr>
              <a:t>关键字</a:t>
            </a:r>
          </a:p>
        </p:txBody>
      </p:sp>
      <p:sp>
        <p:nvSpPr>
          <p:cNvPr id="14" name="TextBox 13"/>
          <p:cNvSpPr txBox="1"/>
          <p:nvPr/>
        </p:nvSpPr>
        <p:spPr>
          <a:xfrm>
            <a:off x="6792862" y="3552576"/>
            <a:ext cx="1111737" cy="60007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950" b="1" dirty="0">
                <a:latin typeface="+mn-lt"/>
                <a:ea typeface="+mn-ea"/>
                <a:cs typeface="+mn-ea"/>
                <a:sym typeface="+mn-lt"/>
              </a:rPr>
              <a:t>添加</a:t>
            </a:r>
            <a:endParaRPr lang="en-US" altLang="zh-CN" sz="1950" b="1" dirty="0">
              <a:latin typeface="+mn-lt"/>
              <a:ea typeface="+mn-ea"/>
              <a:cs typeface="+mn-ea"/>
              <a:sym typeface="+mn-lt"/>
            </a:endParaRPr>
          </a:p>
          <a:p>
            <a:pPr algn="ctr"/>
            <a:r>
              <a:rPr lang="zh-CN" altLang="en-US" sz="1950" b="1" dirty="0">
                <a:latin typeface="+mn-lt"/>
                <a:ea typeface="+mn-ea"/>
                <a:cs typeface="+mn-ea"/>
                <a:sym typeface="+mn-lt"/>
              </a:rPr>
              <a:t>关键字</a:t>
            </a:r>
          </a:p>
        </p:txBody>
      </p:sp>
      <p:sp>
        <p:nvSpPr>
          <p:cNvPr id="29" name="文本框 28"/>
          <p:cNvSpPr txBox="1"/>
          <p:nvPr/>
        </p:nvSpPr>
        <p:spPr>
          <a:xfrm>
            <a:off x="143454" y="264794"/>
            <a:ext cx="3086619" cy="414020"/>
          </a:xfrm>
          <a:prstGeom prst="rect">
            <a:avLst/>
          </a:prstGeom>
          <a:noFill/>
        </p:spPr>
        <p:txBody>
          <a:bodyPr wrap="square" rtlCol="0">
            <a:spAutoFit/>
          </a:bodyPr>
          <a:lstStyle/>
          <a:p>
            <a:r>
              <a:rPr lang="zh-CN" altLang="en-US" sz="2100" b="1" dirty="0">
                <a:solidFill>
                  <a:srgbClr val="5B8474"/>
                </a:solidFill>
                <a:cs typeface="+mn-ea"/>
                <a:sym typeface="+mn-lt"/>
              </a:rPr>
              <a:t>点击添加您的标题内容</a:t>
            </a:r>
          </a:p>
        </p:txBody>
      </p:sp>
    </p:spTree>
  </p:cSld>
  <p:clrMapOvr>
    <a:masterClrMapping/>
  </p:clrMapOvr>
  <mc:AlternateContent xmlns:mc="http://schemas.openxmlformats.org/markup-compatibility/2006" xmlns:p14="http://schemas.microsoft.com/office/powerpoint/2010/main">
    <mc:Choice Requires="p14">
      <p:transition spd="slow"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fltVal val="0"/>
                                          </p:val>
                                        </p:tav>
                                        <p:tav tm="100000">
                                          <p:val>
                                            <p:strVal val="#ppt_w"/>
                                          </p:val>
                                        </p:tav>
                                      </p:tavLst>
                                    </p:anim>
                                    <p:anim calcmode="lin" valueType="num">
                                      <p:cBhvr>
                                        <p:cTn id="16" dur="1000" fill="hold"/>
                                        <p:tgtEl>
                                          <p:spTgt spid="15"/>
                                        </p:tgtEl>
                                        <p:attrNameLst>
                                          <p:attrName>ppt_h</p:attrName>
                                        </p:attrNameLst>
                                      </p:cBhvr>
                                      <p:tavLst>
                                        <p:tav tm="0">
                                          <p:val>
                                            <p:fltVal val="0"/>
                                          </p:val>
                                        </p:tav>
                                        <p:tav tm="100000">
                                          <p:val>
                                            <p:strVal val="#ppt_h"/>
                                          </p:val>
                                        </p:tav>
                                      </p:tavLst>
                                    </p:anim>
                                    <p:anim calcmode="lin" valueType="num">
                                      <p:cBhvr>
                                        <p:cTn id="17" dur="1000" fill="hold"/>
                                        <p:tgtEl>
                                          <p:spTgt spid="15"/>
                                        </p:tgtEl>
                                        <p:attrNameLst>
                                          <p:attrName>style.rotation</p:attrName>
                                        </p:attrNameLst>
                                      </p:cBhvr>
                                      <p:tavLst>
                                        <p:tav tm="0">
                                          <p:val>
                                            <p:fltVal val="90"/>
                                          </p:val>
                                        </p:tav>
                                        <p:tav tm="100000">
                                          <p:val>
                                            <p:fltVal val="0"/>
                                          </p:val>
                                        </p:tav>
                                      </p:tavLst>
                                    </p:anim>
                                    <p:animEffect transition="in" filter="fade">
                                      <p:cBhvr>
                                        <p:cTn id="18" dur="1000"/>
                                        <p:tgtEl>
                                          <p:spTgt spid="15"/>
                                        </p:tgtEl>
                                      </p:cBhvr>
                                    </p:animEffect>
                                  </p:childTnLst>
                                </p:cTn>
                              </p:par>
                              <p:par>
                                <p:cTn id="19" presetID="3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ppt_w</p:attrName>
                                        </p:attrNameLst>
                                      </p:cBhvr>
                                      <p:tavLst>
                                        <p:tav tm="0">
                                          <p:val>
                                            <p:fltVal val="0"/>
                                          </p:val>
                                        </p:tav>
                                        <p:tav tm="100000">
                                          <p:val>
                                            <p:strVal val="#ppt_w"/>
                                          </p:val>
                                        </p:tav>
                                      </p:tavLst>
                                    </p:anim>
                                    <p:anim calcmode="lin" valueType="num">
                                      <p:cBhvr>
                                        <p:cTn id="22" dur="1000" fill="hold"/>
                                        <p:tgtEl>
                                          <p:spTgt spid="18"/>
                                        </p:tgtEl>
                                        <p:attrNameLst>
                                          <p:attrName>ppt_h</p:attrName>
                                        </p:attrNameLst>
                                      </p:cBhvr>
                                      <p:tavLst>
                                        <p:tav tm="0">
                                          <p:val>
                                            <p:fltVal val="0"/>
                                          </p:val>
                                        </p:tav>
                                        <p:tav tm="100000">
                                          <p:val>
                                            <p:strVal val="#ppt_h"/>
                                          </p:val>
                                        </p:tav>
                                      </p:tavLst>
                                    </p:anim>
                                    <p:anim calcmode="lin" valueType="num">
                                      <p:cBhvr>
                                        <p:cTn id="23" dur="1000" fill="hold"/>
                                        <p:tgtEl>
                                          <p:spTgt spid="18"/>
                                        </p:tgtEl>
                                        <p:attrNameLst>
                                          <p:attrName>style.rotation</p:attrName>
                                        </p:attrNameLst>
                                      </p:cBhvr>
                                      <p:tavLst>
                                        <p:tav tm="0">
                                          <p:val>
                                            <p:fltVal val="90"/>
                                          </p:val>
                                        </p:tav>
                                        <p:tav tm="100000">
                                          <p:val>
                                            <p:fltVal val="0"/>
                                          </p:val>
                                        </p:tav>
                                      </p:tavLst>
                                    </p:anim>
                                    <p:animEffect transition="in" filter="fade">
                                      <p:cBhvr>
                                        <p:cTn id="24" dur="1000"/>
                                        <p:tgtEl>
                                          <p:spTgt spid="18"/>
                                        </p:tgtEl>
                                      </p:cBhvr>
                                    </p:animEffect>
                                  </p:childTnLst>
                                </p:cTn>
                              </p:par>
                              <p:par>
                                <p:cTn id="25" presetID="3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fltVal val="0"/>
                                          </p:val>
                                        </p:tav>
                                        <p:tav tm="100000">
                                          <p:val>
                                            <p:strVal val="#ppt_w"/>
                                          </p:val>
                                        </p:tav>
                                      </p:tavLst>
                                    </p:anim>
                                    <p:anim calcmode="lin" valueType="num">
                                      <p:cBhvr>
                                        <p:cTn id="28" dur="1000" fill="hold"/>
                                        <p:tgtEl>
                                          <p:spTgt spid="21"/>
                                        </p:tgtEl>
                                        <p:attrNameLst>
                                          <p:attrName>ppt_h</p:attrName>
                                        </p:attrNameLst>
                                      </p:cBhvr>
                                      <p:tavLst>
                                        <p:tav tm="0">
                                          <p:val>
                                            <p:fltVal val="0"/>
                                          </p:val>
                                        </p:tav>
                                        <p:tav tm="100000">
                                          <p:val>
                                            <p:strVal val="#ppt_h"/>
                                          </p:val>
                                        </p:tav>
                                      </p:tavLst>
                                    </p:anim>
                                    <p:anim calcmode="lin" valueType="num">
                                      <p:cBhvr>
                                        <p:cTn id="29" dur="1000" fill="hold"/>
                                        <p:tgtEl>
                                          <p:spTgt spid="21"/>
                                        </p:tgtEl>
                                        <p:attrNameLst>
                                          <p:attrName>style.rotation</p:attrName>
                                        </p:attrNameLst>
                                      </p:cBhvr>
                                      <p:tavLst>
                                        <p:tav tm="0">
                                          <p:val>
                                            <p:fltVal val="90"/>
                                          </p:val>
                                        </p:tav>
                                        <p:tav tm="100000">
                                          <p:val>
                                            <p:fltVal val="0"/>
                                          </p:val>
                                        </p:tav>
                                      </p:tavLst>
                                    </p:anim>
                                    <p:animEffect transition="in" filter="fade">
                                      <p:cBhvr>
                                        <p:cTn id="30" dur="1000"/>
                                        <p:tgtEl>
                                          <p:spTgt spid="21"/>
                                        </p:tgtEl>
                                      </p:cBhvr>
                                    </p:animEffect>
                                  </p:childTnLst>
                                </p:cTn>
                              </p:par>
                              <p:par>
                                <p:cTn id="31" presetID="3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1000" fill="hold"/>
                                        <p:tgtEl>
                                          <p:spTgt spid="24"/>
                                        </p:tgtEl>
                                        <p:attrNameLst>
                                          <p:attrName>ppt_w</p:attrName>
                                        </p:attrNameLst>
                                      </p:cBhvr>
                                      <p:tavLst>
                                        <p:tav tm="0">
                                          <p:val>
                                            <p:fltVal val="0"/>
                                          </p:val>
                                        </p:tav>
                                        <p:tav tm="100000">
                                          <p:val>
                                            <p:strVal val="#ppt_w"/>
                                          </p:val>
                                        </p:tav>
                                      </p:tavLst>
                                    </p:anim>
                                    <p:anim calcmode="lin" valueType="num">
                                      <p:cBhvr>
                                        <p:cTn id="34" dur="1000" fill="hold"/>
                                        <p:tgtEl>
                                          <p:spTgt spid="24"/>
                                        </p:tgtEl>
                                        <p:attrNameLst>
                                          <p:attrName>ppt_h</p:attrName>
                                        </p:attrNameLst>
                                      </p:cBhvr>
                                      <p:tavLst>
                                        <p:tav tm="0">
                                          <p:val>
                                            <p:fltVal val="0"/>
                                          </p:val>
                                        </p:tav>
                                        <p:tav tm="100000">
                                          <p:val>
                                            <p:strVal val="#ppt_h"/>
                                          </p:val>
                                        </p:tav>
                                      </p:tavLst>
                                    </p:anim>
                                    <p:anim calcmode="lin" valueType="num">
                                      <p:cBhvr>
                                        <p:cTn id="35" dur="1000" fill="hold"/>
                                        <p:tgtEl>
                                          <p:spTgt spid="24"/>
                                        </p:tgtEl>
                                        <p:attrNameLst>
                                          <p:attrName>style.rotation</p:attrName>
                                        </p:attrNameLst>
                                      </p:cBhvr>
                                      <p:tavLst>
                                        <p:tav tm="0">
                                          <p:val>
                                            <p:fltVal val="90"/>
                                          </p:val>
                                        </p:tav>
                                        <p:tav tm="100000">
                                          <p:val>
                                            <p:fltVal val="0"/>
                                          </p:val>
                                        </p:tav>
                                      </p:tavLst>
                                    </p:anim>
                                    <p:animEffect transition="in" filter="fade">
                                      <p:cBhvr>
                                        <p:cTn id="36" dur="1000"/>
                                        <p:tgtEl>
                                          <p:spTgt spid="24"/>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30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60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90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par>
                                <p:cTn id="55" presetID="35" presetClass="path" presetSubtype="0" accel="50000" decel="50000" fill="hold" grpId="1" nodeType="withEffect">
                                  <p:stCondLst>
                                    <p:cond delay="0"/>
                                  </p:stCondLst>
                                  <p:childTnLst>
                                    <p:animMotion origin="layout" path="M 0 2.59259E-6 L 0.12148 2.59259E-6 " pathEditMode="relative" rAng="0" ptsTypes="AA">
                                      <p:cBhvr>
                                        <p:cTn id="56" dur="1000" spd="-100000" fill="hold"/>
                                        <p:tgtEl>
                                          <p:spTgt spid="29"/>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8" grpId="0"/>
      <p:bldP spid="12" grpId="0"/>
      <p:bldP spid="13" grpId="0"/>
      <p:bldP spid="14" grpId="0"/>
      <p:bldP spid="29" grpId="0"/>
      <p:bldP spid="2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96620" y="1482090"/>
            <a:ext cx="3153410" cy="2691130"/>
            <a:chOff x="2087" y="1345"/>
            <a:chExt cx="4966" cy="4238"/>
          </a:xfrm>
        </p:grpSpPr>
        <p:sp>
          <p:nvSpPr>
            <p:cNvPr id="4" name="Freeform: Shape 23"/>
            <p:cNvSpPr/>
            <p:nvPr/>
          </p:nvSpPr>
          <p:spPr>
            <a:xfrm>
              <a:off x="2773" y="1345"/>
              <a:ext cx="1587" cy="2077"/>
            </a:xfrm>
            <a:custGeom>
              <a:avLst/>
              <a:gdLst>
                <a:gd name="connsiteX0" fmla="*/ 0 w 4921951"/>
                <a:gd name="connsiteY0" fmla="*/ 0 h 6443869"/>
                <a:gd name="connsiteX1" fmla="*/ 4174967 w 4921951"/>
                <a:gd name="connsiteY1" fmla="*/ 4208950 h 6443869"/>
                <a:gd name="connsiteX2" fmla="*/ 4921951 w 4921951"/>
                <a:gd name="connsiteY2" fmla="*/ 3467998 h 6443869"/>
                <a:gd name="connsiteX3" fmla="*/ 4909891 w 4921951"/>
                <a:gd name="connsiteY3" fmla="*/ 6443869 h 6443869"/>
                <a:gd name="connsiteX4" fmla="*/ 1934018 w 4921951"/>
                <a:gd name="connsiteY4" fmla="*/ 6431809 h 6443869"/>
                <a:gd name="connsiteX5" fmla="*/ 2681000 w 4921951"/>
                <a:gd name="connsiteY5" fmla="*/ 5690855 h 6443869"/>
                <a:gd name="connsiteX6" fmla="*/ 406015 w 4921951"/>
                <a:gd name="connsiteY6" fmla="*/ 3397353 h 6443869"/>
                <a:gd name="connsiteX7" fmla="*/ 411070 w 4921951"/>
                <a:gd name="connsiteY7" fmla="*/ 3397353 h 6443869"/>
                <a:gd name="connsiteX8" fmla="*/ 390662 w 4921951"/>
                <a:gd name="connsiteY8" fmla="*/ 3381875 h 6443869"/>
                <a:gd name="connsiteX9" fmla="*/ 238092 w 4921951"/>
                <a:gd name="connsiteY9" fmla="*/ 3228063 h 6443869"/>
                <a:gd name="connsiteX10" fmla="*/ 207074 w 4921951"/>
                <a:gd name="connsiteY10" fmla="*/ 3189933 h 6443869"/>
                <a:gd name="connsiteX11" fmla="*/ 6109 w 4921951"/>
                <a:gd name="connsiteY11" fmla="*/ 2680343 h 6443869"/>
                <a:gd name="connsiteX12" fmla="*/ 0 w 4921951"/>
                <a:gd name="connsiteY12" fmla="*/ 2569139 h 6443869"/>
                <a:gd name="connsiteX13" fmla="*/ 0 w 4921951"/>
                <a:gd name="connsiteY13" fmla="*/ 0 h 644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21951" h="6443869">
                  <a:moveTo>
                    <a:pt x="0" y="0"/>
                  </a:moveTo>
                  <a:lnTo>
                    <a:pt x="4174967" y="4208950"/>
                  </a:lnTo>
                  <a:lnTo>
                    <a:pt x="4921951" y="3467998"/>
                  </a:lnTo>
                  <a:lnTo>
                    <a:pt x="4909891" y="6443869"/>
                  </a:lnTo>
                  <a:lnTo>
                    <a:pt x="1934018" y="6431809"/>
                  </a:lnTo>
                  <a:lnTo>
                    <a:pt x="2681000" y="5690855"/>
                  </a:lnTo>
                  <a:lnTo>
                    <a:pt x="406015" y="3397353"/>
                  </a:lnTo>
                  <a:lnTo>
                    <a:pt x="411070" y="3397353"/>
                  </a:lnTo>
                  <a:lnTo>
                    <a:pt x="390662" y="3381875"/>
                  </a:lnTo>
                  <a:lnTo>
                    <a:pt x="238092" y="3228063"/>
                  </a:lnTo>
                  <a:lnTo>
                    <a:pt x="207074" y="3189933"/>
                  </a:lnTo>
                  <a:cubicBezTo>
                    <a:pt x="98046" y="3041583"/>
                    <a:pt x="26822" y="2867826"/>
                    <a:pt x="6109" y="2680343"/>
                  </a:cubicBezTo>
                  <a:lnTo>
                    <a:pt x="0" y="2569139"/>
                  </a:lnTo>
                  <a:lnTo>
                    <a:pt x="0" y="0"/>
                  </a:lnTo>
                  <a:close/>
                </a:path>
              </a:pathLst>
            </a:custGeom>
            <a:solidFill>
              <a:srgbClr val="5B847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9" name="TextBox 15"/>
            <p:cNvSpPr txBox="1"/>
            <p:nvPr/>
          </p:nvSpPr>
          <p:spPr>
            <a:xfrm>
              <a:off x="2087" y="4077"/>
              <a:ext cx="2336" cy="599"/>
            </a:xfrm>
            <a:prstGeom prst="rect">
              <a:avLst/>
            </a:prstGeom>
            <a:noFill/>
          </p:spPr>
          <p:txBody>
            <a:bodyPr wrap="square" lIns="72000" tIns="0" rIns="72000" bIns="0" anchor="ctr" anchorCtr="0">
              <a:noAutofit/>
            </a:bodyPr>
            <a:lstStyle/>
            <a:p>
              <a:pPr algn="r" defTabSz="1218565">
                <a:lnSpc>
                  <a:spcPct val="120000"/>
                </a:lnSpc>
                <a:defRPr/>
              </a:pPr>
              <a:r>
                <a:rPr lang="zh-CN" altLang="en-US" sz="1050" dirty="0">
                  <a:cs typeface="+mn-ea"/>
                  <a:sym typeface="+mn-lt"/>
                </a:rPr>
                <a:t>此部分内容作为文字排版占位显示</a:t>
              </a:r>
              <a:br>
                <a:rPr lang="zh-CN" altLang="en-US" sz="1050" dirty="0">
                  <a:cs typeface="+mn-ea"/>
                  <a:sym typeface="+mn-lt"/>
                </a:rPr>
              </a:br>
              <a:r>
                <a:rPr lang="zh-CN" altLang="en-US" sz="1050" dirty="0">
                  <a:cs typeface="+mn-ea"/>
                  <a:sym typeface="+mn-lt"/>
                </a:rPr>
                <a:t>（建议使用主题字体）</a:t>
              </a:r>
            </a:p>
          </p:txBody>
        </p:sp>
        <p:sp>
          <p:nvSpPr>
            <p:cNvPr id="20" name="Rectangle 16"/>
            <p:cNvSpPr/>
            <p:nvPr/>
          </p:nvSpPr>
          <p:spPr>
            <a:xfrm>
              <a:off x="2087" y="3698"/>
              <a:ext cx="2336" cy="250"/>
            </a:xfrm>
            <a:prstGeom prst="rect">
              <a:avLst/>
            </a:prstGeom>
          </p:spPr>
          <p:txBody>
            <a:bodyPr wrap="none" lIns="72000" tIns="0" rIns="72000" bIns="0">
              <a:normAutofit fontScale="82500" lnSpcReduction="20000"/>
            </a:bodyPr>
            <a:lstStyle/>
            <a:p>
              <a:pPr algn="r" defTabSz="1218565">
                <a:defRPr/>
              </a:pPr>
              <a:r>
                <a:rPr lang="zh-CN" altLang="en-US" sz="1600" b="1" dirty="0">
                  <a:solidFill>
                    <a:srgbClr val="5B8474"/>
                  </a:solidFill>
                  <a:cs typeface="+mn-ea"/>
                  <a:sym typeface="+mn-lt"/>
                </a:rPr>
                <a:t>标题文本预设</a:t>
              </a:r>
            </a:p>
          </p:txBody>
        </p:sp>
        <p:sp>
          <p:nvSpPr>
            <p:cNvPr id="15" name="Freeform: Shape 18"/>
            <p:cNvSpPr/>
            <p:nvPr/>
          </p:nvSpPr>
          <p:spPr bwMode="auto">
            <a:xfrm>
              <a:off x="3875" y="2886"/>
              <a:ext cx="370" cy="304"/>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rgbClr val="FFFFFF"/>
            </a:solidFill>
            <a:ln>
              <a:noFill/>
            </a:ln>
          </p:spPr>
          <p:txBody>
            <a:bodyPr anchor="ctr"/>
            <a:lstStyle/>
            <a:p>
              <a:pPr algn="ctr"/>
              <a:endParaRPr>
                <a:cs typeface="+mn-ea"/>
                <a:sym typeface="+mn-lt"/>
              </a:endParaRPr>
            </a:p>
          </p:txBody>
        </p:sp>
        <p:sp>
          <p:nvSpPr>
            <p:cNvPr id="6" name="Freeform: Shape 17"/>
            <p:cNvSpPr/>
            <p:nvPr/>
          </p:nvSpPr>
          <p:spPr>
            <a:xfrm>
              <a:off x="5403" y="2253"/>
              <a:ext cx="1587" cy="2077"/>
            </a:xfrm>
            <a:custGeom>
              <a:avLst/>
              <a:gdLst>
                <a:gd name="connsiteX0" fmla="*/ 0 w 4921951"/>
                <a:gd name="connsiteY0" fmla="*/ 0 h 6443869"/>
                <a:gd name="connsiteX1" fmla="*/ 4174967 w 4921951"/>
                <a:gd name="connsiteY1" fmla="*/ 4208950 h 6443869"/>
                <a:gd name="connsiteX2" fmla="*/ 4921951 w 4921951"/>
                <a:gd name="connsiteY2" fmla="*/ 3467998 h 6443869"/>
                <a:gd name="connsiteX3" fmla="*/ 4909891 w 4921951"/>
                <a:gd name="connsiteY3" fmla="*/ 6443869 h 6443869"/>
                <a:gd name="connsiteX4" fmla="*/ 1934018 w 4921951"/>
                <a:gd name="connsiteY4" fmla="*/ 6431809 h 6443869"/>
                <a:gd name="connsiteX5" fmla="*/ 2681000 w 4921951"/>
                <a:gd name="connsiteY5" fmla="*/ 5690855 h 6443869"/>
                <a:gd name="connsiteX6" fmla="*/ 406015 w 4921951"/>
                <a:gd name="connsiteY6" fmla="*/ 3397353 h 6443869"/>
                <a:gd name="connsiteX7" fmla="*/ 411070 w 4921951"/>
                <a:gd name="connsiteY7" fmla="*/ 3397353 h 6443869"/>
                <a:gd name="connsiteX8" fmla="*/ 390662 w 4921951"/>
                <a:gd name="connsiteY8" fmla="*/ 3381875 h 6443869"/>
                <a:gd name="connsiteX9" fmla="*/ 238092 w 4921951"/>
                <a:gd name="connsiteY9" fmla="*/ 3228063 h 6443869"/>
                <a:gd name="connsiteX10" fmla="*/ 207074 w 4921951"/>
                <a:gd name="connsiteY10" fmla="*/ 3189933 h 6443869"/>
                <a:gd name="connsiteX11" fmla="*/ 6109 w 4921951"/>
                <a:gd name="connsiteY11" fmla="*/ 2680343 h 6443869"/>
                <a:gd name="connsiteX12" fmla="*/ 0 w 4921951"/>
                <a:gd name="connsiteY12" fmla="*/ 2569139 h 6443869"/>
                <a:gd name="connsiteX13" fmla="*/ 0 w 4921951"/>
                <a:gd name="connsiteY13" fmla="*/ 0 h 644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21951" h="6443869">
                  <a:moveTo>
                    <a:pt x="0" y="0"/>
                  </a:moveTo>
                  <a:lnTo>
                    <a:pt x="4174967" y="4208950"/>
                  </a:lnTo>
                  <a:lnTo>
                    <a:pt x="4921951" y="3467998"/>
                  </a:lnTo>
                  <a:lnTo>
                    <a:pt x="4909891" y="6443869"/>
                  </a:lnTo>
                  <a:lnTo>
                    <a:pt x="1934018" y="6431809"/>
                  </a:lnTo>
                  <a:lnTo>
                    <a:pt x="2681000" y="5690855"/>
                  </a:lnTo>
                  <a:lnTo>
                    <a:pt x="406015" y="3397353"/>
                  </a:lnTo>
                  <a:lnTo>
                    <a:pt x="411070" y="3397353"/>
                  </a:lnTo>
                  <a:lnTo>
                    <a:pt x="390662" y="3381875"/>
                  </a:lnTo>
                  <a:lnTo>
                    <a:pt x="238092" y="3228063"/>
                  </a:lnTo>
                  <a:lnTo>
                    <a:pt x="207074" y="3189933"/>
                  </a:lnTo>
                  <a:cubicBezTo>
                    <a:pt x="98046" y="3041583"/>
                    <a:pt x="26822" y="2867826"/>
                    <a:pt x="6109" y="2680343"/>
                  </a:cubicBezTo>
                  <a:lnTo>
                    <a:pt x="0" y="2569139"/>
                  </a:lnTo>
                  <a:lnTo>
                    <a:pt x="0" y="0"/>
                  </a:lnTo>
                  <a:close/>
                </a:path>
              </a:pathLst>
            </a:custGeom>
            <a:solidFill>
              <a:srgbClr val="B3D88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TextBox 19"/>
            <p:cNvSpPr txBox="1"/>
            <p:nvPr/>
          </p:nvSpPr>
          <p:spPr>
            <a:xfrm>
              <a:off x="4717" y="4985"/>
              <a:ext cx="2336" cy="599"/>
            </a:xfrm>
            <a:prstGeom prst="rect">
              <a:avLst/>
            </a:prstGeom>
            <a:noFill/>
          </p:spPr>
          <p:txBody>
            <a:bodyPr wrap="square" lIns="72000" tIns="0" rIns="72000" bIns="0" anchor="ctr" anchorCtr="0">
              <a:noAutofit/>
            </a:bodyPr>
            <a:lstStyle/>
            <a:p>
              <a:pPr algn="r" defTabSz="1218565">
                <a:lnSpc>
                  <a:spcPct val="120000"/>
                </a:lnSpc>
                <a:defRPr/>
              </a:pPr>
              <a:r>
                <a:rPr lang="zh-CN" altLang="en-US" sz="1050">
                  <a:cs typeface="+mn-ea"/>
                  <a:sym typeface="+mn-lt"/>
                </a:rPr>
                <a:t>此部分内容作为文字排版占位显示</a:t>
              </a:r>
              <a:br>
                <a:rPr lang="zh-CN" altLang="en-US" sz="1050">
                  <a:cs typeface="+mn-ea"/>
                  <a:sym typeface="+mn-lt"/>
                </a:rPr>
              </a:br>
              <a:r>
                <a:rPr lang="zh-CN" altLang="en-US" sz="1050">
                  <a:cs typeface="+mn-ea"/>
                  <a:sym typeface="+mn-lt"/>
                </a:rPr>
                <a:t>（建议使用主题字体）</a:t>
              </a:r>
            </a:p>
          </p:txBody>
        </p:sp>
        <p:sp>
          <p:nvSpPr>
            <p:cNvPr id="8" name="Rectangle 20"/>
            <p:cNvSpPr/>
            <p:nvPr/>
          </p:nvSpPr>
          <p:spPr>
            <a:xfrm>
              <a:off x="4717" y="4606"/>
              <a:ext cx="2336" cy="250"/>
            </a:xfrm>
            <a:prstGeom prst="rect">
              <a:avLst/>
            </a:prstGeom>
          </p:spPr>
          <p:txBody>
            <a:bodyPr wrap="none" lIns="72000" tIns="0" rIns="72000" bIns="0">
              <a:normAutofit fontScale="82500" lnSpcReduction="20000"/>
            </a:bodyPr>
            <a:lstStyle/>
            <a:p>
              <a:pPr algn="r" defTabSz="1218565">
                <a:defRPr/>
              </a:pPr>
              <a:r>
                <a:rPr lang="zh-CN" altLang="en-US" sz="1600" b="1">
                  <a:solidFill>
                    <a:srgbClr val="5B8474"/>
                  </a:solidFill>
                  <a:cs typeface="+mn-ea"/>
                  <a:sym typeface="+mn-lt"/>
                </a:rPr>
                <a:t>标题文本预设</a:t>
              </a:r>
            </a:p>
          </p:txBody>
        </p:sp>
        <p:sp>
          <p:nvSpPr>
            <p:cNvPr id="16" name="Freeform: Shape 22"/>
            <p:cNvSpPr/>
            <p:nvPr/>
          </p:nvSpPr>
          <p:spPr bwMode="auto">
            <a:xfrm>
              <a:off x="6553" y="3816"/>
              <a:ext cx="203" cy="365"/>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rgbClr val="FFFFFF"/>
            </a:solidFill>
            <a:ln>
              <a:noFill/>
            </a:ln>
          </p:spPr>
          <p:txBody>
            <a:bodyPr anchor="ctr"/>
            <a:lstStyle/>
            <a:p>
              <a:pPr algn="ctr"/>
              <a:endParaRPr>
                <a:cs typeface="+mn-ea"/>
                <a:sym typeface="+mn-lt"/>
              </a:endParaRPr>
            </a:p>
          </p:txBody>
        </p:sp>
      </p:grpSp>
      <p:sp>
        <p:nvSpPr>
          <p:cNvPr id="25" name="文本框 24"/>
          <p:cNvSpPr txBox="1"/>
          <p:nvPr/>
        </p:nvSpPr>
        <p:spPr>
          <a:xfrm>
            <a:off x="143454" y="264794"/>
            <a:ext cx="3086619" cy="414020"/>
          </a:xfrm>
          <a:prstGeom prst="rect">
            <a:avLst/>
          </a:prstGeom>
          <a:noFill/>
        </p:spPr>
        <p:txBody>
          <a:bodyPr wrap="square" rtlCol="0">
            <a:spAutoFit/>
          </a:bodyPr>
          <a:lstStyle/>
          <a:p>
            <a:r>
              <a:rPr lang="zh-CN" altLang="en-US" sz="2100" b="1" dirty="0">
                <a:solidFill>
                  <a:srgbClr val="5B8474"/>
                </a:solidFill>
                <a:cs typeface="+mn-ea"/>
                <a:sym typeface="+mn-lt"/>
              </a:rPr>
              <a:t>点击添加您的标题内容</a:t>
            </a:r>
          </a:p>
        </p:txBody>
      </p:sp>
      <p:pic>
        <p:nvPicPr>
          <p:cNvPr id="3" name="图片 2" descr="f69d1403c9ed0a64627014624b6798e0"/>
          <p:cNvPicPr>
            <a:picLocks noChangeAspect="1"/>
          </p:cNvPicPr>
          <p:nvPr/>
        </p:nvPicPr>
        <p:blipFill>
          <a:blip r:embed="rId3" cstate="email"/>
          <a:stretch>
            <a:fillRect/>
          </a:stretch>
        </p:blipFill>
        <p:spPr>
          <a:xfrm>
            <a:off x="4580890" y="1118235"/>
            <a:ext cx="3458210" cy="34582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grpId="1" nodeType="withEffect">
                                  <p:stCondLst>
                                    <p:cond delay="0"/>
                                  </p:stCondLst>
                                  <p:childTnLst>
                                    <p:animMotion origin="layout" path="M 0 2.59259E-6 L 0.12148 2.59259E-6 " pathEditMode="relative" rAng="0" ptsTypes="AA">
                                      <p:cBhvr>
                                        <p:cTn id="11" dur="1000" spd="-100000" fill="hold"/>
                                        <p:tgtEl>
                                          <p:spTgt spid="25"/>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19"/>
          <p:cNvGraphicFramePr/>
          <p:nvPr/>
        </p:nvGraphicFramePr>
        <p:xfrm>
          <a:off x="1519651" y="1469725"/>
          <a:ext cx="1570000" cy="15591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31"/>
          <p:cNvGraphicFramePr/>
          <p:nvPr/>
        </p:nvGraphicFramePr>
        <p:xfrm>
          <a:off x="3110313" y="1469725"/>
          <a:ext cx="1570000" cy="15591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32"/>
          <p:cNvGraphicFramePr/>
          <p:nvPr/>
        </p:nvGraphicFramePr>
        <p:xfrm>
          <a:off x="4643123" y="1469725"/>
          <a:ext cx="1570000" cy="155910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33"/>
          <p:cNvGraphicFramePr/>
          <p:nvPr/>
        </p:nvGraphicFramePr>
        <p:xfrm>
          <a:off x="6237049" y="1469725"/>
          <a:ext cx="1570000" cy="1559102"/>
        </p:xfrm>
        <a:graphic>
          <a:graphicData uri="http://schemas.openxmlformats.org/drawingml/2006/chart">
            <c:chart xmlns:c="http://schemas.openxmlformats.org/drawingml/2006/chart" xmlns:r="http://schemas.openxmlformats.org/officeDocument/2006/relationships" r:id="rId6"/>
          </a:graphicData>
        </a:graphic>
      </p:graphicFrame>
      <p:sp>
        <p:nvSpPr>
          <p:cNvPr id="9" name="Freeform 1"/>
          <p:cNvSpPr>
            <a:spLocks noChangeArrowheads="1"/>
          </p:cNvSpPr>
          <p:nvPr/>
        </p:nvSpPr>
        <p:spPr bwMode="auto">
          <a:xfrm>
            <a:off x="1540123" y="3131985"/>
            <a:ext cx="1387200" cy="1387202"/>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rgbClr val="5B8474"/>
          </a:solidFill>
          <a:ln>
            <a:noFill/>
          </a:ln>
          <a:effectLst/>
        </p:spPr>
        <p:txBody>
          <a:bodyPr wrap="none" anchor="ctr"/>
          <a:lstStyle/>
          <a:p>
            <a:endParaRPr lang="en-US" sz="1350">
              <a:cs typeface="+mn-ea"/>
              <a:sym typeface="+mn-lt"/>
            </a:endParaRPr>
          </a:p>
        </p:txBody>
      </p:sp>
      <p:sp>
        <p:nvSpPr>
          <p:cNvPr id="10" name="Freeform 2"/>
          <p:cNvSpPr>
            <a:spLocks noChangeArrowheads="1"/>
          </p:cNvSpPr>
          <p:nvPr/>
        </p:nvSpPr>
        <p:spPr bwMode="auto">
          <a:xfrm>
            <a:off x="3143351" y="3131985"/>
            <a:ext cx="1387202" cy="1387202"/>
          </a:xfrm>
          <a:custGeom>
            <a:avLst/>
            <a:gdLst>
              <a:gd name="T0" fmla="*/ 4510 w 4511"/>
              <a:gd name="T1" fmla="*/ 0 h 4510"/>
              <a:gd name="T2" fmla="*/ 4510 w 4511"/>
              <a:gd name="T3" fmla="*/ 0 h 4510"/>
              <a:gd name="T4" fmla="*/ 4020 w 4511"/>
              <a:gd name="T5" fmla="*/ 0 h 4510"/>
              <a:gd name="T6" fmla="*/ 4020 w 4511"/>
              <a:gd name="T7" fmla="*/ 0 h 4510"/>
              <a:gd name="T8" fmla="*/ 851 w 4511"/>
              <a:gd name="T9" fmla="*/ 0 h 4510"/>
              <a:gd name="T10" fmla="*/ 799 w 4511"/>
              <a:gd name="T11" fmla="*/ 0 h 4510"/>
              <a:gd name="T12" fmla="*/ 773 w 4511"/>
              <a:gd name="T13" fmla="*/ 0 h 4510"/>
              <a:gd name="T14" fmla="*/ 773 w 4511"/>
              <a:gd name="T15" fmla="*/ 0 h 4510"/>
              <a:gd name="T16" fmla="*/ 0 w 4511"/>
              <a:gd name="T17" fmla="*/ 747 h 4510"/>
              <a:gd name="T18" fmla="*/ 0 w 4511"/>
              <a:gd name="T19" fmla="*/ 747 h 4510"/>
              <a:gd name="T20" fmla="*/ 0 w 4511"/>
              <a:gd name="T21" fmla="*/ 4509 h 4510"/>
              <a:gd name="T22" fmla="*/ 489 w 4511"/>
              <a:gd name="T23" fmla="*/ 4509 h 4510"/>
              <a:gd name="T24" fmla="*/ 489 w 4511"/>
              <a:gd name="T25" fmla="*/ 4509 h 4510"/>
              <a:gd name="T26" fmla="*/ 3660 w 4511"/>
              <a:gd name="T27" fmla="*/ 4509 h 4510"/>
              <a:gd name="T28" fmla="*/ 3738 w 4511"/>
              <a:gd name="T29" fmla="*/ 4509 h 4510"/>
              <a:gd name="T30" fmla="*/ 3763 w 4511"/>
              <a:gd name="T31" fmla="*/ 4509 h 4510"/>
              <a:gd name="T32" fmla="*/ 3763 w 4511"/>
              <a:gd name="T33" fmla="*/ 4509 h 4510"/>
              <a:gd name="T34" fmla="*/ 4510 w 4511"/>
              <a:gd name="T35" fmla="*/ 3788 h 4510"/>
              <a:gd name="T36" fmla="*/ 4510 w 4511"/>
              <a:gd name="T37" fmla="*/ 3788 h 4510"/>
              <a:gd name="T38" fmla="*/ 4510 w 4511"/>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1" h="4510">
                <a:moveTo>
                  <a:pt x="4510" y="0"/>
                </a:moveTo>
                <a:lnTo>
                  <a:pt x="4510" y="0"/>
                </a:lnTo>
                <a:cubicBezTo>
                  <a:pt x="4020" y="0"/>
                  <a:pt x="4020" y="0"/>
                  <a:pt x="4020" y="0"/>
                </a:cubicBezTo>
                <a:lnTo>
                  <a:pt x="4020" y="0"/>
                </a:lnTo>
                <a:cubicBezTo>
                  <a:pt x="851" y="0"/>
                  <a:pt x="851" y="0"/>
                  <a:pt x="851" y="0"/>
                </a:cubicBezTo>
                <a:cubicBezTo>
                  <a:pt x="825" y="0"/>
                  <a:pt x="799" y="0"/>
                  <a:pt x="799" y="0"/>
                </a:cubicBezTo>
                <a:cubicBezTo>
                  <a:pt x="773" y="0"/>
                  <a:pt x="773" y="0"/>
                  <a:pt x="773" y="0"/>
                </a:cubicBezTo>
                <a:lnTo>
                  <a:pt x="773" y="0"/>
                </a:lnTo>
                <a:cubicBezTo>
                  <a:pt x="361" y="26"/>
                  <a:pt x="26" y="361"/>
                  <a:pt x="0" y="747"/>
                </a:cubicBezTo>
                <a:lnTo>
                  <a:pt x="0" y="747"/>
                </a:lnTo>
                <a:cubicBezTo>
                  <a:pt x="0" y="4509"/>
                  <a:pt x="0" y="4509"/>
                  <a:pt x="0" y="4509"/>
                </a:cubicBezTo>
                <a:cubicBezTo>
                  <a:pt x="489" y="4509"/>
                  <a:pt x="489" y="4509"/>
                  <a:pt x="489" y="4509"/>
                </a:cubicBezTo>
                <a:lnTo>
                  <a:pt x="489" y="4509"/>
                </a:lnTo>
                <a:cubicBezTo>
                  <a:pt x="3660" y="4509"/>
                  <a:pt x="3660" y="4509"/>
                  <a:pt x="3660" y="4509"/>
                </a:cubicBezTo>
                <a:cubicBezTo>
                  <a:pt x="3686" y="4509"/>
                  <a:pt x="3712" y="4509"/>
                  <a:pt x="3738" y="4509"/>
                </a:cubicBezTo>
                <a:cubicBezTo>
                  <a:pt x="3763" y="4509"/>
                  <a:pt x="3763" y="4509"/>
                  <a:pt x="3763" y="4509"/>
                </a:cubicBezTo>
                <a:lnTo>
                  <a:pt x="3763" y="4509"/>
                </a:lnTo>
                <a:cubicBezTo>
                  <a:pt x="4150" y="4457"/>
                  <a:pt x="4459" y="4174"/>
                  <a:pt x="4510" y="3788"/>
                </a:cubicBezTo>
                <a:lnTo>
                  <a:pt x="4510" y="3788"/>
                </a:lnTo>
                <a:lnTo>
                  <a:pt x="4510" y="0"/>
                </a:lnTo>
              </a:path>
            </a:pathLst>
          </a:custGeom>
          <a:solidFill>
            <a:srgbClr val="B3D880"/>
          </a:solidFill>
          <a:ln>
            <a:noFill/>
          </a:ln>
          <a:effectLst/>
        </p:spPr>
        <p:txBody>
          <a:bodyPr wrap="none" anchor="ctr"/>
          <a:lstStyle/>
          <a:p>
            <a:endParaRPr lang="en-US" sz="1350">
              <a:cs typeface="+mn-ea"/>
              <a:sym typeface="+mn-lt"/>
            </a:endParaRPr>
          </a:p>
        </p:txBody>
      </p:sp>
      <p:sp>
        <p:nvSpPr>
          <p:cNvPr id="11" name="Freeform 3"/>
          <p:cNvSpPr>
            <a:spLocks noChangeArrowheads="1"/>
          </p:cNvSpPr>
          <p:nvPr/>
        </p:nvSpPr>
        <p:spPr bwMode="auto">
          <a:xfrm>
            <a:off x="4736985" y="3131985"/>
            <a:ext cx="1395337" cy="1387202"/>
          </a:xfrm>
          <a:custGeom>
            <a:avLst/>
            <a:gdLst>
              <a:gd name="T0" fmla="*/ 4537 w 4538"/>
              <a:gd name="T1" fmla="*/ 0 h 4510"/>
              <a:gd name="T2" fmla="*/ 4537 w 4538"/>
              <a:gd name="T3" fmla="*/ 0 h 4510"/>
              <a:gd name="T4" fmla="*/ 4021 w 4538"/>
              <a:gd name="T5" fmla="*/ 0 h 4510"/>
              <a:gd name="T6" fmla="*/ 4021 w 4538"/>
              <a:gd name="T7" fmla="*/ 0 h 4510"/>
              <a:gd name="T8" fmla="*/ 851 w 4538"/>
              <a:gd name="T9" fmla="*/ 0 h 4510"/>
              <a:gd name="T10" fmla="*/ 800 w 4538"/>
              <a:gd name="T11" fmla="*/ 0 h 4510"/>
              <a:gd name="T12" fmla="*/ 774 w 4538"/>
              <a:gd name="T13" fmla="*/ 0 h 4510"/>
              <a:gd name="T14" fmla="*/ 774 w 4538"/>
              <a:gd name="T15" fmla="*/ 0 h 4510"/>
              <a:gd name="T16" fmla="*/ 0 w 4538"/>
              <a:gd name="T17" fmla="*/ 747 h 4510"/>
              <a:gd name="T18" fmla="*/ 0 w 4538"/>
              <a:gd name="T19" fmla="*/ 747 h 4510"/>
              <a:gd name="T20" fmla="*/ 0 w 4538"/>
              <a:gd name="T21" fmla="*/ 4509 h 4510"/>
              <a:gd name="T22" fmla="*/ 490 w 4538"/>
              <a:gd name="T23" fmla="*/ 4509 h 4510"/>
              <a:gd name="T24" fmla="*/ 490 w 4538"/>
              <a:gd name="T25" fmla="*/ 4509 h 4510"/>
              <a:gd name="T26" fmla="*/ 3661 w 4538"/>
              <a:gd name="T27" fmla="*/ 4509 h 4510"/>
              <a:gd name="T28" fmla="*/ 3738 w 4538"/>
              <a:gd name="T29" fmla="*/ 4509 h 4510"/>
              <a:gd name="T30" fmla="*/ 3789 w 4538"/>
              <a:gd name="T31" fmla="*/ 4509 h 4510"/>
              <a:gd name="T32" fmla="*/ 3789 w 4538"/>
              <a:gd name="T33" fmla="*/ 4509 h 4510"/>
              <a:gd name="T34" fmla="*/ 4511 w 4538"/>
              <a:gd name="T35" fmla="*/ 3788 h 4510"/>
              <a:gd name="T36" fmla="*/ 4537 w 4538"/>
              <a:gd name="T37" fmla="*/ 3788 h 4510"/>
              <a:gd name="T38" fmla="*/ 4537 w 4538"/>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38" h="4510">
                <a:moveTo>
                  <a:pt x="4537" y="0"/>
                </a:moveTo>
                <a:lnTo>
                  <a:pt x="4537" y="0"/>
                </a:lnTo>
                <a:cubicBezTo>
                  <a:pt x="4021" y="0"/>
                  <a:pt x="4021" y="0"/>
                  <a:pt x="4021" y="0"/>
                </a:cubicBezTo>
                <a:lnTo>
                  <a:pt x="4021" y="0"/>
                </a:lnTo>
                <a:cubicBezTo>
                  <a:pt x="851" y="0"/>
                  <a:pt x="851" y="0"/>
                  <a:pt x="851" y="0"/>
                </a:cubicBezTo>
                <a:cubicBezTo>
                  <a:pt x="825" y="0"/>
                  <a:pt x="825" y="0"/>
                  <a:pt x="800" y="0"/>
                </a:cubicBezTo>
                <a:cubicBezTo>
                  <a:pt x="774" y="0"/>
                  <a:pt x="774" y="0"/>
                  <a:pt x="774" y="0"/>
                </a:cubicBezTo>
                <a:lnTo>
                  <a:pt x="774" y="0"/>
                </a:lnTo>
                <a:cubicBezTo>
                  <a:pt x="362" y="26"/>
                  <a:pt x="52" y="361"/>
                  <a:pt x="0" y="747"/>
                </a:cubicBezTo>
                <a:lnTo>
                  <a:pt x="0" y="747"/>
                </a:lnTo>
                <a:cubicBezTo>
                  <a:pt x="0" y="4509"/>
                  <a:pt x="0" y="4509"/>
                  <a:pt x="0" y="4509"/>
                </a:cubicBezTo>
                <a:cubicBezTo>
                  <a:pt x="490" y="4509"/>
                  <a:pt x="490" y="4509"/>
                  <a:pt x="490" y="4509"/>
                </a:cubicBezTo>
                <a:lnTo>
                  <a:pt x="490" y="4509"/>
                </a:lnTo>
                <a:cubicBezTo>
                  <a:pt x="3661" y="4509"/>
                  <a:pt x="3661" y="4509"/>
                  <a:pt x="3661" y="4509"/>
                </a:cubicBezTo>
                <a:cubicBezTo>
                  <a:pt x="3686" y="4509"/>
                  <a:pt x="3712" y="4509"/>
                  <a:pt x="3738" y="4509"/>
                </a:cubicBezTo>
                <a:cubicBezTo>
                  <a:pt x="3789" y="4509"/>
                  <a:pt x="3789" y="4509"/>
                  <a:pt x="3789" y="4509"/>
                </a:cubicBezTo>
                <a:lnTo>
                  <a:pt x="3789" y="4509"/>
                </a:lnTo>
                <a:cubicBezTo>
                  <a:pt x="4150" y="4457"/>
                  <a:pt x="4459" y="4174"/>
                  <a:pt x="4511" y="3788"/>
                </a:cubicBezTo>
                <a:cubicBezTo>
                  <a:pt x="4537" y="3788"/>
                  <a:pt x="4537" y="3788"/>
                  <a:pt x="4537" y="3788"/>
                </a:cubicBezTo>
                <a:lnTo>
                  <a:pt x="4537" y="0"/>
                </a:lnTo>
              </a:path>
            </a:pathLst>
          </a:custGeom>
          <a:solidFill>
            <a:srgbClr val="5B8474"/>
          </a:solidFill>
          <a:ln>
            <a:noFill/>
          </a:ln>
          <a:effectLst/>
        </p:spPr>
        <p:txBody>
          <a:bodyPr wrap="none" anchor="ctr"/>
          <a:lstStyle/>
          <a:p>
            <a:endParaRPr lang="en-US" sz="1350">
              <a:cs typeface="+mn-ea"/>
              <a:sym typeface="+mn-lt"/>
            </a:endParaRPr>
          </a:p>
        </p:txBody>
      </p:sp>
      <p:sp>
        <p:nvSpPr>
          <p:cNvPr id="12" name="Freeform 4"/>
          <p:cNvSpPr>
            <a:spLocks noChangeArrowheads="1"/>
          </p:cNvSpPr>
          <p:nvPr/>
        </p:nvSpPr>
        <p:spPr bwMode="auto">
          <a:xfrm>
            <a:off x="6341506" y="3131985"/>
            <a:ext cx="1387202" cy="1387202"/>
          </a:xfrm>
          <a:custGeom>
            <a:avLst/>
            <a:gdLst>
              <a:gd name="T0" fmla="*/ 4510 w 4511"/>
              <a:gd name="T1" fmla="*/ 0 h 4510"/>
              <a:gd name="T2" fmla="*/ 4510 w 4511"/>
              <a:gd name="T3" fmla="*/ 0 h 4510"/>
              <a:gd name="T4" fmla="*/ 4021 w 4511"/>
              <a:gd name="T5" fmla="*/ 0 h 4510"/>
              <a:gd name="T6" fmla="*/ 4021 w 4511"/>
              <a:gd name="T7" fmla="*/ 0 h 4510"/>
              <a:gd name="T8" fmla="*/ 851 w 4511"/>
              <a:gd name="T9" fmla="*/ 0 h 4510"/>
              <a:gd name="T10" fmla="*/ 799 w 4511"/>
              <a:gd name="T11" fmla="*/ 0 h 4510"/>
              <a:gd name="T12" fmla="*/ 773 w 4511"/>
              <a:gd name="T13" fmla="*/ 0 h 4510"/>
              <a:gd name="T14" fmla="*/ 773 w 4511"/>
              <a:gd name="T15" fmla="*/ 0 h 4510"/>
              <a:gd name="T16" fmla="*/ 0 w 4511"/>
              <a:gd name="T17" fmla="*/ 747 h 4510"/>
              <a:gd name="T18" fmla="*/ 0 w 4511"/>
              <a:gd name="T19" fmla="*/ 747 h 4510"/>
              <a:gd name="T20" fmla="*/ 0 w 4511"/>
              <a:gd name="T21" fmla="*/ 4509 h 4510"/>
              <a:gd name="T22" fmla="*/ 489 w 4511"/>
              <a:gd name="T23" fmla="*/ 4509 h 4510"/>
              <a:gd name="T24" fmla="*/ 489 w 4511"/>
              <a:gd name="T25" fmla="*/ 4509 h 4510"/>
              <a:gd name="T26" fmla="*/ 3660 w 4511"/>
              <a:gd name="T27" fmla="*/ 4509 h 4510"/>
              <a:gd name="T28" fmla="*/ 3737 w 4511"/>
              <a:gd name="T29" fmla="*/ 4509 h 4510"/>
              <a:gd name="T30" fmla="*/ 3763 w 4511"/>
              <a:gd name="T31" fmla="*/ 4509 h 4510"/>
              <a:gd name="T32" fmla="*/ 3763 w 4511"/>
              <a:gd name="T33" fmla="*/ 4509 h 4510"/>
              <a:gd name="T34" fmla="*/ 4510 w 4511"/>
              <a:gd name="T35" fmla="*/ 3788 h 4510"/>
              <a:gd name="T36" fmla="*/ 4510 w 4511"/>
              <a:gd name="T37" fmla="*/ 3788 h 4510"/>
              <a:gd name="T38" fmla="*/ 4510 w 4511"/>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1" h="4510">
                <a:moveTo>
                  <a:pt x="4510" y="0"/>
                </a:moveTo>
                <a:lnTo>
                  <a:pt x="4510" y="0"/>
                </a:lnTo>
                <a:cubicBezTo>
                  <a:pt x="4021" y="0"/>
                  <a:pt x="4021" y="0"/>
                  <a:pt x="4021" y="0"/>
                </a:cubicBezTo>
                <a:lnTo>
                  <a:pt x="4021" y="0"/>
                </a:lnTo>
                <a:cubicBezTo>
                  <a:pt x="851" y="0"/>
                  <a:pt x="851" y="0"/>
                  <a:pt x="851" y="0"/>
                </a:cubicBezTo>
                <a:cubicBezTo>
                  <a:pt x="825" y="0"/>
                  <a:pt x="799" y="0"/>
                  <a:pt x="799" y="0"/>
                </a:cubicBezTo>
                <a:cubicBezTo>
                  <a:pt x="773" y="0"/>
                  <a:pt x="773" y="0"/>
                  <a:pt x="773" y="0"/>
                </a:cubicBezTo>
                <a:lnTo>
                  <a:pt x="773" y="0"/>
                </a:lnTo>
                <a:cubicBezTo>
                  <a:pt x="361" y="26"/>
                  <a:pt x="26" y="361"/>
                  <a:pt x="0" y="747"/>
                </a:cubicBezTo>
                <a:lnTo>
                  <a:pt x="0" y="747"/>
                </a:lnTo>
                <a:cubicBezTo>
                  <a:pt x="0" y="4509"/>
                  <a:pt x="0" y="4509"/>
                  <a:pt x="0" y="4509"/>
                </a:cubicBezTo>
                <a:cubicBezTo>
                  <a:pt x="489" y="4509"/>
                  <a:pt x="489" y="4509"/>
                  <a:pt x="489" y="4509"/>
                </a:cubicBezTo>
                <a:lnTo>
                  <a:pt x="489" y="4509"/>
                </a:lnTo>
                <a:cubicBezTo>
                  <a:pt x="3660" y="4509"/>
                  <a:pt x="3660" y="4509"/>
                  <a:pt x="3660" y="4509"/>
                </a:cubicBezTo>
                <a:cubicBezTo>
                  <a:pt x="3685" y="4509"/>
                  <a:pt x="3712" y="4509"/>
                  <a:pt x="3737" y="4509"/>
                </a:cubicBezTo>
                <a:cubicBezTo>
                  <a:pt x="3763" y="4509"/>
                  <a:pt x="3763" y="4509"/>
                  <a:pt x="3763" y="4509"/>
                </a:cubicBezTo>
                <a:lnTo>
                  <a:pt x="3763" y="4509"/>
                </a:lnTo>
                <a:cubicBezTo>
                  <a:pt x="4150" y="4457"/>
                  <a:pt x="4459" y="4174"/>
                  <a:pt x="4510" y="3788"/>
                </a:cubicBezTo>
                <a:lnTo>
                  <a:pt x="4510" y="3788"/>
                </a:lnTo>
                <a:lnTo>
                  <a:pt x="4510" y="0"/>
                </a:lnTo>
              </a:path>
            </a:pathLst>
          </a:custGeom>
          <a:solidFill>
            <a:srgbClr val="B3D880"/>
          </a:solidFill>
          <a:ln>
            <a:noFill/>
          </a:ln>
          <a:effectLst/>
        </p:spPr>
        <p:txBody>
          <a:bodyPr wrap="none" anchor="ctr"/>
          <a:lstStyle/>
          <a:p>
            <a:endParaRPr lang="en-US" sz="1350">
              <a:cs typeface="+mn-ea"/>
              <a:sym typeface="+mn-lt"/>
            </a:endParaRPr>
          </a:p>
        </p:txBody>
      </p:sp>
      <p:sp>
        <p:nvSpPr>
          <p:cNvPr id="13" name="TextBox 12"/>
          <p:cNvSpPr txBox="1"/>
          <p:nvPr/>
        </p:nvSpPr>
        <p:spPr>
          <a:xfrm>
            <a:off x="1903807" y="2102668"/>
            <a:ext cx="801397" cy="368300"/>
          </a:xfrm>
          <a:prstGeom prst="rect">
            <a:avLst/>
          </a:prstGeom>
          <a:noFill/>
        </p:spPr>
        <p:txBody>
          <a:bodyPr wrap="square" lIns="0" rIns="0" bIns="0" rtlCol="0">
            <a:spAutoFit/>
          </a:bodyPr>
          <a:lstStyle/>
          <a:p>
            <a:pPr algn="ctr">
              <a:tabLst>
                <a:tab pos="1024890" algn="l"/>
              </a:tabLst>
            </a:pPr>
            <a:r>
              <a:rPr lang="en-US" sz="2100" b="1" dirty="0">
                <a:solidFill>
                  <a:schemeClr val="bg1">
                    <a:lumMod val="65000"/>
                  </a:schemeClr>
                </a:solidFill>
                <a:cs typeface="+mn-ea"/>
                <a:sym typeface="+mn-lt"/>
              </a:rPr>
              <a:t>2013</a:t>
            </a:r>
          </a:p>
        </p:txBody>
      </p:sp>
      <p:sp>
        <p:nvSpPr>
          <p:cNvPr id="14" name="TextBox 13"/>
          <p:cNvSpPr txBox="1"/>
          <p:nvPr/>
        </p:nvSpPr>
        <p:spPr>
          <a:xfrm>
            <a:off x="3494786" y="2102668"/>
            <a:ext cx="801397" cy="368300"/>
          </a:xfrm>
          <a:prstGeom prst="rect">
            <a:avLst/>
          </a:prstGeom>
          <a:noFill/>
        </p:spPr>
        <p:txBody>
          <a:bodyPr wrap="square" lIns="0" rIns="0" bIns="0" rtlCol="0">
            <a:spAutoFit/>
          </a:bodyPr>
          <a:lstStyle/>
          <a:p>
            <a:pPr algn="ctr">
              <a:tabLst>
                <a:tab pos="1024890" algn="l"/>
              </a:tabLst>
            </a:pPr>
            <a:r>
              <a:rPr lang="en-US" sz="2100" b="1" dirty="0">
                <a:solidFill>
                  <a:schemeClr val="bg1">
                    <a:lumMod val="65000"/>
                  </a:schemeClr>
                </a:solidFill>
                <a:cs typeface="+mn-ea"/>
                <a:sym typeface="+mn-lt"/>
              </a:rPr>
              <a:t>2014</a:t>
            </a:r>
          </a:p>
        </p:txBody>
      </p:sp>
      <p:sp>
        <p:nvSpPr>
          <p:cNvPr id="15" name="TextBox 14"/>
          <p:cNvSpPr txBox="1"/>
          <p:nvPr/>
        </p:nvSpPr>
        <p:spPr>
          <a:xfrm>
            <a:off x="5014572" y="2102669"/>
            <a:ext cx="801397" cy="368300"/>
          </a:xfrm>
          <a:prstGeom prst="rect">
            <a:avLst/>
          </a:prstGeom>
          <a:noFill/>
        </p:spPr>
        <p:txBody>
          <a:bodyPr wrap="square" lIns="0" rIns="0" bIns="0" rtlCol="0">
            <a:spAutoFit/>
          </a:bodyPr>
          <a:lstStyle/>
          <a:p>
            <a:pPr algn="ctr">
              <a:tabLst>
                <a:tab pos="1024890" algn="l"/>
              </a:tabLst>
            </a:pPr>
            <a:r>
              <a:rPr lang="en-US" sz="2100" b="1" dirty="0">
                <a:solidFill>
                  <a:schemeClr val="bg1">
                    <a:lumMod val="65000"/>
                  </a:schemeClr>
                </a:solidFill>
                <a:cs typeface="+mn-ea"/>
                <a:sym typeface="+mn-lt"/>
              </a:rPr>
              <a:t>2015</a:t>
            </a:r>
          </a:p>
        </p:txBody>
      </p:sp>
      <p:sp>
        <p:nvSpPr>
          <p:cNvPr id="16" name="TextBox 15"/>
          <p:cNvSpPr txBox="1"/>
          <p:nvPr/>
        </p:nvSpPr>
        <p:spPr>
          <a:xfrm>
            <a:off x="6632750" y="2102669"/>
            <a:ext cx="801397" cy="368300"/>
          </a:xfrm>
          <a:prstGeom prst="rect">
            <a:avLst/>
          </a:prstGeom>
          <a:noFill/>
        </p:spPr>
        <p:txBody>
          <a:bodyPr wrap="square" lIns="0" rIns="0" bIns="0" rtlCol="0">
            <a:spAutoFit/>
          </a:bodyPr>
          <a:lstStyle/>
          <a:p>
            <a:pPr algn="ctr">
              <a:tabLst>
                <a:tab pos="1024890" algn="l"/>
              </a:tabLst>
            </a:pPr>
            <a:r>
              <a:rPr lang="en-US" sz="2100" b="1" dirty="0">
                <a:solidFill>
                  <a:schemeClr val="bg1">
                    <a:lumMod val="65000"/>
                  </a:schemeClr>
                </a:solidFill>
                <a:cs typeface="+mn-ea"/>
                <a:sym typeface="+mn-lt"/>
              </a:rPr>
              <a:t>2016</a:t>
            </a:r>
          </a:p>
        </p:txBody>
      </p:sp>
      <p:sp>
        <p:nvSpPr>
          <p:cNvPr id="17" name="TextBox 16"/>
          <p:cNvSpPr txBox="1"/>
          <p:nvPr/>
        </p:nvSpPr>
        <p:spPr>
          <a:xfrm>
            <a:off x="1746436" y="3274401"/>
            <a:ext cx="963613" cy="414655"/>
          </a:xfrm>
          <a:prstGeom prst="rect">
            <a:avLst/>
          </a:prstGeom>
          <a:noFill/>
        </p:spPr>
        <p:txBody>
          <a:bodyPr wrap="square" lIns="0" rIns="0" bIns="0" rtlCol="0">
            <a:spAutoFit/>
          </a:bodyPr>
          <a:lstStyle/>
          <a:p>
            <a:pPr algn="ctr"/>
            <a:r>
              <a:rPr lang="en-US" sz="2400" b="1" dirty="0">
                <a:solidFill>
                  <a:schemeClr val="bg1"/>
                </a:solidFill>
                <a:cs typeface="+mn-ea"/>
                <a:sym typeface="+mn-lt"/>
              </a:rPr>
              <a:t>80%</a:t>
            </a:r>
            <a:endParaRPr lang="en-US" sz="1350" b="1" dirty="0">
              <a:solidFill>
                <a:schemeClr val="bg1"/>
              </a:solidFill>
              <a:cs typeface="+mn-ea"/>
              <a:sym typeface="+mn-lt"/>
            </a:endParaRPr>
          </a:p>
        </p:txBody>
      </p:sp>
      <p:sp>
        <p:nvSpPr>
          <p:cNvPr id="18" name="TextBox 17"/>
          <p:cNvSpPr txBox="1"/>
          <p:nvPr/>
        </p:nvSpPr>
        <p:spPr>
          <a:xfrm>
            <a:off x="3382680" y="3280382"/>
            <a:ext cx="963613" cy="414655"/>
          </a:xfrm>
          <a:prstGeom prst="rect">
            <a:avLst/>
          </a:prstGeom>
          <a:noFill/>
        </p:spPr>
        <p:txBody>
          <a:bodyPr wrap="square" lIns="0" rIns="0" bIns="0" rtlCol="0">
            <a:spAutoFit/>
          </a:bodyPr>
          <a:lstStyle/>
          <a:p>
            <a:pPr algn="ctr"/>
            <a:r>
              <a:rPr lang="en-US" sz="2400" b="1" dirty="0">
                <a:solidFill>
                  <a:schemeClr val="bg1"/>
                </a:solidFill>
                <a:cs typeface="+mn-ea"/>
                <a:sym typeface="+mn-lt"/>
              </a:rPr>
              <a:t>40%</a:t>
            </a:r>
            <a:endParaRPr lang="en-US" sz="1350" b="1" dirty="0">
              <a:solidFill>
                <a:schemeClr val="bg1"/>
              </a:solidFill>
              <a:cs typeface="+mn-ea"/>
              <a:sym typeface="+mn-lt"/>
            </a:endParaRPr>
          </a:p>
        </p:txBody>
      </p:sp>
      <p:sp>
        <p:nvSpPr>
          <p:cNvPr id="19" name="TextBox 18"/>
          <p:cNvSpPr txBox="1"/>
          <p:nvPr/>
        </p:nvSpPr>
        <p:spPr>
          <a:xfrm>
            <a:off x="4963098" y="3279040"/>
            <a:ext cx="963613" cy="414655"/>
          </a:xfrm>
          <a:prstGeom prst="rect">
            <a:avLst/>
          </a:prstGeom>
          <a:noFill/>
        </p:spPr>
        <p:txBody>
          <a:bodyPr wrap="square" lIns="0" rIns="0" bIns="0" rtlCol="0">
            <a:spAutoFit/>
          </a:bodyPr>
          <a:lstStyle/>
          <a:p>
            <a:pPr algn="ctr"/>
            <a:r>
              <a:rPr lang="en-US" sz="2400" b="1" dirty="0">
                <a:solidFill>
                  <a:schemeClr val="bg1"/>
                </a:solidFill>
                <a:cs typeface="+mn-ea"/>
                <a:sym typeface="+mn-lt"/>
              </a:rPr>
              <a:t>90%</a:t>
            </a:r>
            <a:endParaRPr lang="en-US" sz="1350" b="1" dirty="0">
              <a:solidFill>
                <a:schemeClr val="bg1"/>
              </a:solidFill>
              <a:cs typeface="+mn-ea"/>
              <a:sym typeface="+mn-lt"/>
            </a:endParaRPr>
          </a:p>
        </p:txBody>
      </p:sp>
      <p:sp>
        <p:nvSpPr>
          <p:cNvPr id="20" name="TextBox 19"/>
          <p:cNvSpPr txBox="1"/>
          <p:nvPr/>
        </p:nvSpPr>
        <p:spPr>
          <a:xfrm>
            <a:off x="6557470" y="3280382"/>
            <a:ext cx="963613" cy="414655"/>
          </a:xfrm>
          <a:prstGeom prst="rect">
            <a:avLst/>
          </a:prstGeom>
          <a:noFill/>
        </p:spPr>
        <p:txBody>
          <a:bodyPr wrap="square" lIns="0" rIns="0" bIns="0" rtlCol="0">
            <a:spAutoFit/>
          </a:bodyPr>
          <a:lstStyle/>
          <a:p>
            <a:pPr algn="ctr"/>
            <a:r>
              <a:rPr lang="en-US" sz="2400" b="1" dirty="0">
                <a:solidFill>
                  <a:schemeClr val="bg1"/>
                </a:solidFill>
                <a:cs typeface="+mn-ea"/>
                <a:sym typeface="+mn-lt"/>
              </a:rPr>
              <a:t>75%</a:t>
            </a:r>
            <a:endParaRPr lang="en-US" sz="1350" b="1" dirty="0">
              <a:solidFill>
                <a:schemeClr val="bg1"/>
              </a:solidFill>
              <a:cs typeface="+mn-ea"/>
              <a:sym typeface="+mn-lt"/>
            </a:endParaRPr>
          </a:p>
        </p:txBody>
      </p:sp>
      <p:sp>
        <p:nvSpPr>
          <p:cNvPr id="21" name="TextBox 20"/>
          <p:cNvSpPr txBox="1"/>
          <p:nvPr/>
        </p:nvSpPr>
        <p:spPr>
          <a:xfrm>
            <a:off x="1628336" y="3695918"/>
            <a:ext cx="1167606" cy="691515"/>
          </a:xfrm>
          <a:prstGeom prst="rect">
            <a:avLst/>
          </a:prstGeom>
          <a:noFill/>
        </p:spPr>
        <p:txBody>
          <a:bodyPr wrap="square" lIns="0" rIns="0" bIns="0" rtlCol="0">
            <a:spAutoFit/>
          </a:bodyPr>
          <a:lstStyle/>
          <a:p>
            <a:pPr algn="ctr"/>
            <a:r>
              <a:rPr lang="zh-CN" altLang="en-US" sz="1050" dirty="0">
                <a:solidFill>
                  <a:schemeClr val="bg1"/>
                </a:solidFill>
                <a:cs typeface="+mn-ea"/>
                <a:sym typeface="+mn-lt"/>
              </a:rPr>
              <a:t>此处添加详细文本描述，建议与标题相关并符合整体语言风格</a:t>
            </a:r>
            <a:endParaRPr lang="en-US" sz="1050" dirty="0">
              <a:solidFill>
                <a:schemeClr val="bg1"/>
              </a:solidFill>
              <a:cs typeface="+mn-ea"/>
              <a:sym typeface="+mn-lt"/>
            </a:endParaRPr>
          </a:p>
        </p:txBody>
      </p:sp>
      <p:sp>
        <p:nvSpPr>
          <p:cNvPr id="22" name="TextBox 21"/>
          <p:cNvSpPr txBox="1"/>
          <p:nvPr/>
        </p:nvSpPr>
        <p:spPr>
          <a:xfrm>
            <a:off x="3248825" y="3703773"/>
            <a:ext cx="1167606" cy="691515"/>
          </a:xfrm>
          <a:prstGeom prst="rect">
            <a:avLst/>
          </a:prstGeom>
          <a:noFill/>
        </p:spPr>
        <p:txBody>
          <a:bodyPr wrap="square" lIns="0" rIns="0" bIns="0" rtlCol="0">
            <a:spAutoFit/>
          </a:bodyPr>
          <a:lstStyle/>
          <a:p>
            <a:pPr algn="ctr"/>
            <a:r>
              <a:rPr lang="zh-CN" altLang="en-US" sz="1050" dirty="0">
                <a:solidFill>
                  <a:schemeClr val="bg1"/>
                </a:solidFill>
                <a:cs typeface="+mn-ea"/>
                <a:sym typeface="+mn-lt"/>
              </a:rPr>
              <a:t>此处添加详细文本描述，建议与标题相关并符合整体语言风格</a:t>
            </a:r>
            <a:endParaRPr lang="en-US" sz="1050" dirty="0">
              <a:solidFill>
                <a:schemeClr val="bg1"/>
              </a:solidFill>
              <a:cs typeface="+mn-ea"/>
              <a:sym typeface="+mn-lt"/>
            </a:endParaRPr>
          </a:p>
        </p:txBody>
      </p:sp>
      <p:sp>
        <p:nvSpPr>
          <p:cNvPr id="23" name="TextBox 22"/>
          <p:cNvSpPr txBox="1"/>
          <p:nvPr/>
        </p:nvSpPr>
        <p:spPr>
          <a:xfrm>
            <a:off x="4859102" y="3698484"/>
            <a:ext cx="1167606" cy="691515"/>
          </a:xfrm>
          <a:prstGeom prst="rect">
            <a:avLst/>
          </a:prstGeom>
          <a:noFill/>
        </p:spPr>
        <p:txBody>
          <a:bodyPr wrap="square" lIns="0" rIns="0" bIns="0" rtlCol="0">
            <a:spAutoFit/>
          </a:bodyPr>
          <a:lstStyle/>
          <a:p>
            <a:pPr algn="ctr"/>
            <a:r>
              <a:rPr lang="zh-CN" altLang="en-US" sz="1050" dirty="0">
                <a:solidFill>
                  <a:schemeClr val="bg1"/>
                </a:solidFill>
                <a:cs typeface="+mn-ea"/>
                <a:sym typeface="+mn-lt"/>
              </a:rPr>
              <a:t>此处添加详细文本描述，建议与标题相关并符合整体语言风格</a:t>
            </a:r>
            <a:endParaRPr lang="en-US" sz="1050" dirty="0">
              <a:solidFill>
                <a:schemeClr val="bg1"/>
              </a:solidFill>
              <a:cs typeface="+mn-ea"/>
              <a:sym typeface="+mn-lt"/>
            </a:endParaRPr>
          </a:p>
        </p:txBody>
      </p:sp>
      <p:sp>
        <p:nvSpPr>
          <p:cNvPr id="24" name="TextBox 23"/>
          <p:cNvSpPr txBox="1"/>
          <p:nvPr/>
        </p:nvSpPr>
        <p:spPr>
          <a:xfrm>
            <a:off x="6460964" y="3698484"/>
            <a:ext cx="1167606" cy="691515"/>
          </a:xfrm>
          <a:prstGeom prst="rect">
            <a:avLst/>
          </a:prstGeom>
          <a:noFill/>
        </p:spPr>
        <p:txBody>
          <a:bodyPr wrap="square" lIns="0" rIns="0" bIns="0" rtlCol="0">
            <a:spAutoFit/>
          </a:bodyPr>
          <a:lstStyle/>
          <a:p>
            <a:pPr algn="ctr"/>
            <a:r>
              <a:rPr lang="zh-CN" altLang="en-US" sz="1050" dirty="0">
                <a:solidFill>
                  <a:schemeClr val="bg1"/>
                </a:solidFill>
                <a:cs typeface="+mn-ea"/>
                <a:sym typeface="+mn-lt"/>
              </a:rPr>
              <a:t>此处添加详细文本描述，建议与标题相关并符合整体语言风格</a:t>
            </a:r>
            <a:endParaRPr lang="en-US" sz="1050" dirty="0">
              <a:solidFill>
                <a:schemeClr val="bg1"/>
              </a:solidFill>
              <a:cs typeface="+mn-ea"/>
              <a:sym typeface="+mn-lt"/>
            </a:endParaRPr>
          </a:p>
        </p:txBody>
      </p:sp>
      <p:cxnSp>
        <p:nvCxnSpPr>
          <p:cNvPr id="25" name="Straight Connector 6"/>
          <p:cNvCxnSpPr/>
          <p:nvPr/>
        </p:nvCxnSpPr>
        <p:spPr>
          <a:xfrm>
            <a:off x="1845554" y="3227872"/>
            <a:ext cx="1098537" cy="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53"/>
          <p:cNvCxnSpPr/>
          <p:nvPr/>
        </p:nvCxnSpPr>
        <p:spPr>
          <a:xfrm>
            <a:off x="3461163" y="3227872"/>
            <a:ext cx="1098537" cy="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54"/>
          <p:cNvCxnSpPr/>
          <p:nvPr/>
        </p:nvCxnSpPr>
        <p:spPr>
          <a:xfrm>
            <a:off x="5034605" y="3218863"/>
            <a:ext cx="1098537" cy="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55"/>
          <p:cNvCxnSpPr/>
          <p:nvPr/>
        </p:nvCxnSpPr>
        <p:spPr>
          <a:xfrm>
            <a:off x="6659318" y="3247946"/>
            <a:ext cx="1098537" cy="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1" name="文本框 30"/>
          <p:cNvSpPr txBox="1"/>
          <p:nvPr/>
        </p:nvSpPr>
        <p:spPr>
          <a:xfrm>
            <a:off x="143454" y="264794"/>
            <a:ext cx="3086619" cy="414020"/>
          </a:xfrm>
          <a:prstGeom prst="rect">
            <a:avLst/>
          </a:prstGeom>
          <a:noFill/>
        </p:spPr>
        <p:txBody>
          <a:bodyPr wrap="square" rtlCol="0">
            <a:spAutoFit/>
          </a:bodyPr>
          <a:lstStyle/>
          <a:p>
            <a:r>
              <a:rPr lang="zh-CN" altLang="en-US" sz="2100" b="1" dirty="0">
                <a:solidFill>
                  <a:srgbClr val="5B8474"/>
                </a:solidFill>
                <a:cs typeface="+mn-ea"/>
                <a:sym typeface="+mn-lt"/>
              </a:rPr>
              <a:t>点击添加您的标题内容</a:t>
            </a:r>
          </a:p>
        </p:txBody>
      </p:sp>
    </p:spTree>
  </p:cSld>
  <p:clrMapOvr>
    <a:masterClrMapping/>
  </p:clrMapOvr>
  <mc:AlternateContent xmlns:mc="http://schemas.openxmlformats.org/markup-compatibility/2006" xmlns:p14="http://schemas.microsoft.com/office/powerpoint/2010/main">
    <mc:Choice Requires="p14">
      <p:transition spd="slow"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500"/>
                            </p:stCondLst>
                            <p:childTnLst>
                              <p:par>
                                <p:cTn id="42" presetID="53" presetClass="entr" presetSubtype="16"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1500"/>
                            </p:stCondLst>
                            <p:childTnLst>
                              <p:par>
                                <p:cTn id="54" presetID="53" presetClass="entr" presetSubtype="16"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childTnLst>
                          </p:cTn>
                        </p:par>
                        <p:par>
                          <p:cTn id="59" fill="hold">
                            <p:stCondLst>
                              <p:cond delay="2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500"/>
                            </p:stCondLst>
                            <p:childTnLst>
                              <p:par>
                                <p:cTn id="73" presetID="53" presetClass="entr" presetSubtype="16" fill="hold" nodeType="after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500" fill="hold"/>
                                        <p:tgtEl>
                                          <p:spTgt spid="27"/>
                                        </p:tgtEl>
                                        <p:attrNameLst>
                                          <p:attrName>ppt_w</p:attrName>
                                        </p:attrNameLst>
                                      </p:cBhvr>
                                      <p:tavLst>
                                        <p:tav tm="0">
                                          <p:val>
                                            <p:fltVal val="0"/>
                                          </p:val>
                                        </p:tav>
                                        <p:tav tm="100000">
                                          <p:val>
                                            <p:strVal val="#ppt_w"/>
                                          </p:val>
                                        </p:tav>
                                      </p:tavLst>
                                    </p:anim>
                                    <p:anim calcmode="lin" valueType="num">
                                      <p:cBhvr>
                                        <p:cTn id="76" dur="500" fill="hold"/>
                                        <p:tgtEl>
                                          <p:spTgt spid="27"/>
                                        </p:tgtEl>
                                        <p:attrNameLst>
                                          <p:attrName>ppt_h</p:attrName>
                                        </p:attrNameLst>
                                      </p:cBhvr>
                                      <p:tavLst>
                                        <p:tav tm="0">
                                          <p:val>
                                            <p:fltVal val="0"/>
                                          </p:val>
                                        </p:tav>
                                        <p:tav tm="100000">
                                          <p:val>
                                            <p:strVal val="#ppt_h"/>
                                          </p:val>
                                        </p:tav>
                                      </p:tavLst>
                                    </p:anim>
                                    <p:animEffect transition="in" filter="fade">
                                      <p:cBhvr>
                                        <p:cTn id="77" dur="500"/>
                                        <p:tgtEl>
                                          <p:spTgt spid="27"/>
                                        </p:tgtEl>
                                      </p:cBhvr>
                                    </p:animEffect>
                                  </p:childTnLst>
                                </p:cTn>
                              </p:par>
                            </p:childTnLst>
                          </p:cTn>
                        </p:par>
                        <p:par>
                          <p:cTn id="78" fill="hold">
                            <p:stCondLst>
                              <p:cond delay="1000"/>
                            </p:stCondLst>
                            <p:childTnLst>
                              <p:par>
                                <p:cTn id="79" presetID="53" presetClass="entr" presetSubtype="16" fill="hold" grpId="0"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par>
                          <p:cTn id="84" fill="hold">
                            <p:stCondLst>
                              <p:cond delay="15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2000"/>
                            </p:stCondLst>
                            <p:childTnLst>
                              <p:par>
                                <p:cTn id="91" presetID="53" presetClass="entr" presetSubtype="16"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p:cTn id="93" dur="500" fill="hold"/>
                                        <p:tgtEl>
                                          <p:spTgt spid="23"/>
                                        </p:tgtEl>
                                        <p:attrNameLst>
                                          <p:attrName>ppt_w</p:attrName>
                                        </p:attrNameLst>
                                      </p:cBhvr>
                                      <p:tavLst>
                                        <p:tav tm="0">
                                          <p:val>
                                            <p:fltVal val="0"/>
                                          </p:val>
                                        </p:tav>
                                        <p:tav tm="100000">
                                          <p:val>
                                            <p:strVal val="#ppt_w"/>
                                          </p:val>
                                        </p:tav>
                                      </p:tavLst>
                                    </p:anim>
                                    <p:anim calcmode="lin" valueType="num">
                                      <p:cBhvr>
                                        <p:cTn id="94" dur="500" fill="hold"/>
                                        <p:tgtEl>
                                          <p:spTgt spid="23"/>
                                        </p:tgtEl>
                                        <p:attrNameLst>
                                          <p:attrName>ppt_h</p:attrName>
                                        </p:attrNameLst>
                                      </p:cBhvr>
                                      <p:tavLst>
                                        <p:tav tm="0">
                                          <p:val>
                                            <p:fltVal val="0"/>
                                          </p:val>
                                        </p:tav>
                                        <p:tav tm="100000">
                                          <p:val>
                                            <p:strVal val="#ppt_h"/>
                                          </p:val>
                                        </p:tav>
                                      </p:tavLst>
                                    </p:anim>
                                    <p:animEffect transition="in" filter="fade">
                                      <p:cBhvr>
                                        <p:cTn id="95" dur="5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 calcmode="lin" valueType="num">
                                      <p:cBhvr>
                                        <p:cTn id="100" dur="500" fill="hold"/>
                                        <p:tgtEl>
                                          <p:spTgt spid="16"/>
                                        </p:tgtEl>
                                        <p:attrNameLst>
                                          <p:attrName>ppt_w</p:attrName>
                                        </p:attrNameLst>
                                      </p:cBhvr>
                                      <p:tavLst>
                                        <p:tav tm="0">
                                          <p:val>
                                            <p:fltVal val="0"/>
                                          </p:val>
                                        </p:tav>
                                        <p:tav tm="100000">
                                          <p:val>
                                            <p:strVal val="#ppt_w"/>
                                          </p:val>
                                        </p:tav>
                                      </p:tavLst>
                                    </p:anim>
                                    <p:anim calcmode="lin" valueType="num">
                                      <p:cBhvr>
                                        <p:cTn id="101" dur="500" fill="hold"/>
                                        <p:tgtEl>
                                          <p:spTgt spid="16"/>
                                        </p:tgtEl>
                                        <p:attrNameLst>
                                          <p:attrName>ppt_h</p:attrName>
                                        </p:attrNameLst>
                                      </p:cBhvr>
                                      <p:tavLst>
                                        <p:tav tm="0">
                                          <p:val>
                                            <p:fltVal val="0"/>
                                          </p:val>
                                        </p:tav>
                                        <p:tav tm="100000">
                                          <p:val>
                                            <p:strVal val="#ppt_h"/>
                                          </p:val>
                                        </p:tav>
                                      </p:tavLst>
                                    </p:anim>
                                    <p:animEffect transition="in" filter="fade">
                                      <p:cBhvr>
                                        <p:cTn id="102" dur="500"/>
                                        <p:tgtEl>
                                          <p:spTgt spid="16"/>
                                        </p:tgtEl>
                                      </p:cBhvr>
                                    </p:animEffect>
                                  </p:childTnLst>
                                </p:cTn>
                              </p:par>
                            </p:childTnLst>
                          </p:cTn>
                        </p:par>
                        <p:par>
                          <p:cTn id="103" fill="hold">
                            <p:stCondLst>
                              <p:cond delay="500"/>
                            </p:stCondLst>
                            <p:childTnLst>
                              <p:par>
                                <p:cTn id="104" presetID="53" presetClass="entr" presetSubtype="16" fill="hold" nodeType="afterEffect">
                                  <p:stCondLst>
                                    <p:cond delay="0"/>
                                  </p:stCondLst>
                                  <p:childTnLst>
                                    <p:set>
                                      <p:cBhvr>
                                        <p:cTn id="105" dur="1" fill="hold">
                                          <p:stCondLst>
                                            <p:cond delay="0"/>
                                          </p:stCondLst>
                                        </p:cTn>
                                        <p:tgtEl>
                                          <p:spTgt spid="28"/>
                                        </p:tgtEl>
                                        <p:attrNameLst>
                                          <p:attrName>style.visibility</p:attrName>
                                        </p:attrNameLst>
                                      </p:cBhvr>
                                      <p:to>
                                        <p:strVal val="visible"/>
                                      </p:to>
                                    </p:set>
                                    <p:anim calcmode="lin" valueType="num">
                                      <p:cBhvr>
                                        <p:cTn id="106" dur="500" fill="hold"/>
                                        <p:tgtEl>
                                          <p:spTgt spid="28"/>
                                        </p:tgtEl>
                                        <p:attrNameLst>
                                          <p:attrName>ppt_w</p:attrName>
                                        </p:attrNameLst>
                                      </p:cBhvr>
                                      <p:tavLst>
                                        <p:tav tm="0">
                                          <p:val>
                                            <p:fltVal val="0"/>
                                          </p:val>
                                        </p:tav>
                                        <p:tav tm="100000">
                                          <p:val>
                                            <p:strVal val="#ppt_w"/>
                                          </p:val>
                                        </p:tav>
                                      </p:tavLst>
                                    </p:anim>
                                    <p:anim calcmode="lin" valueType="num">
                                      <p:cBhvr>
                                        <p:cTn id="107" dur="500" fill="hold"/>
                                        <p:tgtEl>
                                          <p:spTgt spid="28"/>
                                        </p:tgtEl>
                                        <p:attrNameLst>
                                          <p:attrName>ppt_h</p:attrName>
                                        </p:attrNameLst>
                                      </p:cBhvr>
                                      <p:tavLst>
                                        <p:tav tm="0">
                                          <p:val>
                                            <p:fltVal val="0"/>
                                          </p:val>
                                        </p:tav>
                                        <p:tav tm="100000">
                                          <p:val>
                                            <p:strVal val="#ppt_h"/>
                                          </p:val>
                                        </p:tav>
                                      </p:tavLst>
                                    </p:anim>
                                    <p:animEffect transition="in" filter="fade">
                                      <p:cBhvr>
                                        <p:cTn id="108" dur="500"/>
                                        <p:tgtEl>
                                          <p:spTgt spid="28"/>
                                        </p:tgtEl>
                                      </p:cBhvr>
                                    </p:animEffect>
                                  </p:childTnLst>
                                </p:cTn>
                              </p:par>
                            </p:childTnLst>
                          </p:cTn>
                        </p:par>
                        <p:par>
                          <p:cTn id="109" fill="hold">
                            <p:stCondLst>
                              <p:cond delay="1000"/>
                            </p:stCondLst>
                            <p:childTnLst>
                              <p:par>
                                <p:cTn id="110" presetID="53" presetClass="entr" presetSubtype="16" fill="hold" grpId="0" nodeType="afterEffect">
                                  <p:stCondLst>
                                    <p:cond delay="0"/>
                                  </p:stCondLst>
                                  <p:childTnLst>
                                    <p:set>
                                      <p:cBhvr>
                                        <p:cTn id="111" dur="1" fill="hold">
                                          <p:stCondLst>
                                            <p:cond delay="0"/>
                                          </p:stCondLst>
                                        </p:cTn>
                                        <p:tgtEl>
                                          <p:spTgt spid="12"/>
                                        </p:tgtEl>
                                        <p:attrNameLst>
                                          <p:attrName>style.visibility</p:attrName>
                                        </p:attrNameLst>
                                      </p:cBhvr>
                                      <p:to>
                                        <p:strVal val="visible"/>
                                      </p:to>
                                    </p:set>
                                    <p:anim calcmode="lin" valueType="num">
                                      <p:cBhvr>
                                        <p:cTn id="112" dur="500" fill="hold"/>
                                        <p:tgtEl>
                                          <p:spTgt spid="12"/>
                                        </p:tgtEl>
                                        <p:attrNameLst>
                                          <p:attrName>ppt_w</p:attrName>
                                        </p:attrNameLst>
                                      </p:cBhvr>
                                      <p:tavLst>
                                        <p:tav tm="0">
                                          <p:val>
                                            <p:fltVal val="0"/>
                                          </p:val>
                                        </p:tav>
                                        <p:tav tm="100000">
                                          <p:val>
                                            <p:strVal val="#ppt_w"/>
                                          </p:val>
                                        </p:tav>
                                      </p:tavLst>
                                    </p:anim>
                                    <p:anim calcmode="lin" valueType="num">
                                      <p:cBhvr>
                                        <p:cTn id="113" dur="500" fill="hold"/>
                                        <p:tgtEl>
                                          <p:spTgt spid="12"/>
                                        </p:tgtEl>
                                        <p:attrNameLst>
                                          <p:attrName>ppt_h</p:attrName>
                                        </p:attrNameLst>
                                      </p:cBhvr>
                                      <p:tavLst>
                                        <p:tav tm="0">
                                          <p:val>
                                            <p:fltVal val="0"/>
                                          </p:val>
                                        </p:tav>
                                        <p:tav tm="100000">
                                          <p:val>
                                            <p:strVal val="#ppt_h"/>
                                          </p:val>
                                        </p:tav>
                                      </p:tavLst>
                                    </p:anim>
                                    <p:animEffect transition="in" filter="fade">
                                      <p:cBhvr>
                                        <p:cTn id="114" dur="500"/>
                                        <p:tgtEl>
                                          <p:spTgt spid="12"/>
                                        </p:tgtEl>
                                      </p:cBhvr>
                                    </p:animEffect>
                                  </p:childTnLst>
                                </p:cTn>
                              </p:par>
                            </p:childTnLst>
                          </p:cTn>
                        </p:par>
                        <p:par>
                          <p:cTn id="115" fill="hold">
                            <p:stCondLst>
                              <p:cond delay="1500"/>
                            </p:stCondLst>
                            <p:childTnLst>
                              <p:par>
                                <p:cTn id="116" presetID="53" presetClass="entr" presetSubtype="16" fill="hold" grpId="0" nodeType="afterEffect">
                                  <p:stCondLst>
                                    <p:cond delay="0"/>
                                  </p:stCondLst>
                                  <p:childTnLst>
                                    <p:set>
                                      <p:cBhvr>
                                        <p:cTn id="117" dur="1" fill="hold">
                                          <p:stCondLst>
                                            <p:cond delay="0"/>
                                          </p:stCondLst>
                                        </p:cTn>
                                        <p:tgtEl>
                                          <p:spTgt spid="20"/>
                                        </p:tgtEl>
                                        <p:attrNameLst>
                                          <p:attrName>style.visibility</p:attrName>
                                        </p:attrNameLst>
                                      </p:cBhvr>
                                      <p:to>
                                        <p:strVal val="visible"/>
                                      </p:to>
                                    </p:set>
                                    <p:anim calcmode="lin" valueType="num">
                                      <p:cBhvr>
                                        <p:cTn id="118" dur="500" fill="hold"/>
                                        <p:tgtEl>
                                          <p:spTgt spid="20"/>
                                        </p:tgtEl>
                                        <p:attrNameLst>
                                          <p:attrName>ppt_w</p:attrName>
                                        </p:attrNameLst>
                                      </p:cBhvr>
                                      <p:tavLst>
                                        <p:tav tm="0">
                                          <p:val>
                                            <p:fltVal val="0"/>
                                          </p:val>
                                        </p:tav>
                                        <p:tav tm="100000">
                                          <p:val>
                                            <p:strVal val="#ppt_w"/>
                                          </p:val>
                                        </p:tav>
                                      </p:tavLst>
                                    </p:anim>
                                    <p:anim calcmode="lin" valueType="num">
                                      <p:cBhvr>
                                        <p:cTn id="119" dur="500" fill="hold"/>
                                        <p:tgtEl>
                                          <p:spTgt spid="20"/>
                                        </p:tgtEl>
                                        <p:attrNameLst>
                                          <p:attrName>ppt_h</p:attrName>
                                        </p:attrNameLst>
                                      </p:cBhvr>
                                      <p:tavLst>
                                        <p:tav tm="0">
                                          <p:val>
                                            <p:fltVal val="0"/>
                                          </p:val>
                                        </p:tav>
                                        <p:tav tm="100000">
                                          <p:val>
                                            <p:strVal val="#ppt_h"/>
                                          </p:val>
                                        </p:tav>
                                      </p:tavLst>
                                    </p:anim>
                                    <p:animEffect transition="in" filter="fade">
                                      <p:cBhvr>
                                        <p:cTn id="120" dur="500"/>
                                        <p:tgtEl>
                                          <p:spTgt spid="20"/>
                                        </p:tgtEl>
                                      </p:cBhvr>
                                    </p:animEffect>
                                  </p:childTnLst>
                                </p:cTn>
                              </p:par>
                            </p:childTnLst>
                          </p:cTn>
                        </p:par>
                        <p:par>
                          <p:cTn id="121" fill="hold">
                            <p:stCondLst>
                              <p:cond delay="2000"/>
                            </p:stCondLst>
                            <p:childTnLst>
                              <p:par>
                                <p:cTn id="122" presetID="53" presetClass="entr" presetSubtype="16" fill="hold" grpId="0" nodeType="afterEffect">
                                  <p:stCondLst>
                                    <p:cond delay="0"/>
                                  </p:stCondLst>
                                  <p:childTnLst>
                                    <p:set>
                                      <p:cBhvr>
                                        <p:cTn id="123" dur="1" fill="hold">
                                          <p:stCondLst>
                                            <p:cond delay="0"/>
                                          </p:stCondLst>
                                        </p:cTn>
                                        <p:tgtEl>
                                          <p:spTgt spid="24"/>
                                        </p:tgtEl>
                                        <p:attrNameLst>
                                          <p:attrName>style.visibility</p:attrName>
                                        </p:attrNameLst>
                                      </p:cBhvr>
                                      <p:to>
                                        <p:strVal val="visible"/>
                                      </p:to>
                                    </p:set>
                                    <p:anim calcmode="lin" valueType="num">
                                      <p:cBhvr>
                                        <p:cTn id="124" dur="500" fill="hold"/>
                                        <p:tgtEl>
                                          <p:spTgt spid="24"/>
                                        </p:tgtEl>
                                        <p:attrNameLst>
                                          <p:attrName>ppt_w</p:attrName>
                                        </p:attrNameLst>
                                      </p:cBhvr>
                                      <p:tavLst>
                                        <p:tav tm="0">
                                          <p:val>
                                            <p:fltVal val="0"/>
                                          </p:val>
                                        </p:tav>
                                        <p:tav tm="100000">
                                          <p:val>
                                            <p:strVal val="#ppt_w"/>
                                          </p:val>
                                        </p:tav>
                                      </p:tavLst>
                                    </p:anim>
                                    <p:anim calcmode="lin" valueType="num">
                                      <p:cBhvr>
                                        <p:cTn id="125" dur="500" fill="hold"/>
                                        <p:tgtEl>
                                          <p:spTgt spid="24"/>
                                        </p:tgtEl>
                                        <p:attrNameLst>
                                          <p:attrName>ppt_h</p:attrName>
                                        </p:attrNameLst>
                                      </p:cBhvr>
                                      <p:tavLst>
                                        <p:tav tm="0">
                                          <p:val>
                                            <p:fltVal val="0"/>
                                          </p:val>
                                        </p:tav>
                                        <p:tav tm="100000">
                                          <p:val>
                                            <p:strVal val="#ppt_h"/>
                                          </p:val>
                                        </p:tav>
                                      </p:tavLst>
                                    </p:anim>
                                    <p:animEffect transition="in" filter="fade">
                                      <p:cBhvr>
                                        <p:cTn id="126" dur="500"/>
                                        <p:tgtEl>
                                          <p:spTgt spid="24"/>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31"/>
                                        </p:tgtEl>
                                        <p:attrNameLst>
                                          <p:attrName>style.visibility</p:attrName>
                                        </p:attrNameLst>
                                      </p:cBhvr>
                                      <p:to>
                                        <p:strVal val="visible"/>
                                      </p:to>
                                    </p:set>
                                    <p:anim calcmode="lin" valueType="num">
                                      <p:cBhvr>
                                        <p:cTn id="129" dur="500" fill="hold"/>
                                        <p:tgtEl>
                                          <p:spTgt spid="31"/>
                                        </p:tgtEl>
                                        <p:attrNameLst>
                                          <p:attrName>ppt_w</p:attrName>
                                        </p:attrNameLst>
                                      </p:cBhvr>
                                      <p:tavLst>
                                        <p:tav tm="0">
                                          <p:val>
                                            <p:fltVal val="0"/>
                                          </p:val>
                                        </p:tav>
                                        <p:tav tm="100000">
                                          <p:val>
                                            <p:strVal val="#ppt_w"/>
                                          </p:val>
                                        </p:tav>
                                      </p:tavLst>
                                    </p:anim>
                                    <p:anim calcmode="lin" valueType="num">
                                      <p:cBhvr>
                                        <p:cTn id="130" dur="500" fill="hold"/>
                                        <p:tgtEl>
                                          <p:spTgt spid="31"/>
                                        </p:tgtEl>
                                        <p:attrNameLst>
                                          <p:attrName>ppt_h</p:attrName>
                                        </p:attrNameLst>
                                      </p:cBhvr>
                                      <p:tavLst>
                                        <p:tav tm="0">
                                          <p:val>
                                            <p:fltVal val="0"/>
                                          </p:val>
                                        </p:tav>
                                        <p:tav tm="100000">
                                          <p:val>
                                            <p:strVal val="#ppt_h"/>
                                          </p:val>
                                        </p:tav>
                                      </p:tavLst>
                                    </p:anim>
                                    <p:animEffect transition="in" filter="fade">
                                      <p:cBhvr>
                                        <p:cTn id="131" dur="500"/>
                                        <p:tgtEl>
                                          <p:spTgt spid="31"/>
                                        </p:tgtEl>
                                      </p:cBhvr>
                                    </p:animEffect>
                                  </p:childTnLst>
                                </p:cTn>
                              </p:par>
                              <p:par>
                                <p:cTn id="132" presetID="35" presetClass="path" presetSubtype="0" accel="50000" decel="50000" fill="hold" grpId="1" nodeType="withEffect">
                                  <p:stCondLst>
                                    <p:cond delay="0"/>
                                  </p:stCondLst>
                                  <p:childTnLst>
                                    <p:animMotion origin="layout" path="M 0 2.59259E-6 L 0.12148 2.59259E-6 " pathEditMode="relative" rAng="0" ptsTypes="AA">
                                      <p:cBhvr>
                                        <p:cTn id="133" dur="1000" spd="-100000" fill="hold"/>
                                        <p:tgtEl>
                                          <p:spTgt spid="31"/>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Graphic spid="8" grpId="0">
        <p:bldAsOne/>
      </p:bldGraphic>
      <p:bldP spid="9" grpId="0" bldLvl="0" animBg="1"/>
      <p:bldP spid="10" grpId="0" bldLvl="0" animBg="1"/>
      <p:bldP spid="11" grpId="0" bldLvl="0" animBg="1"/>
      <p:bldP spid="12" grpId="0" bldLvl="0" animBg="1"/>
      <p:bldP spid="13" grpId="0"/>
      <p:bldP spid="14" grpId="0"/>
      <p:bldP spid="15" grpId="0"/>
      <p:bldP spid="16" grpId="0"/>
      <p:bldP spid="17" grpId="0"/>
      <p:bldP spid="18" grpId="0"/>
      <p:bldP spid="19" grpId="0"/>
      <p:bldP spid="20" grpId="0"/>
      <p:bldP spid="21" grpId="0"/>
      <p:bldP spid="22" grpId="0"/>
      <p:bldP spid="23" grpId="0"/>
      <p:bldP spid="24" grpId="0"/>
      <p:bldP spid="31" grpId="0"/>
      <p:bldP spid="31"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3"/>
          <p:cNvGrpSpPr/>
          <p:nvPr/>
        </p:nvGrpSpPr>
        <p:grpSpPr>
          <a:xfrm>
            <a:off x="2700896" y="1492083"/>
            <a:ext cx="1570378" cy="1239367"/>
            <a:chOff x="4078513" y="2305388"/>
            <a:chExt cx="1683939" cy="1328992"/>
          </a:xfrm>
        </p:grpSpPr>
        <p:sp>
          <p:nvSpPr>
            <p:cNvPr id="41" name="Freeform: Shape 24"/>
            <p:cNvSpPr/>
            <p:nvPr/>
          </p:nvSpPr>
          <p:spPr bwMode="auto">
            <a:xfrm>
              <a:off x="4171565" y="2305388"/>
              <a:ext cx="1590887" cy="1196167"/>
            </a:xfrm>
            <a:custGeom>
              <a:avLst/>
              <a:gdLst>
                <a:gd name="T0" fmla="*/ 1375 w 1609"/>
                <a:gd name="T1" fmla="*/ 716 h 1210"/>
                <a:gd name="T2" fmla="*/ 1491 w 1609"/>
                <a:gd name="T3" fmla="*/ 578 h 1210"/>
                <a:gd name="T4" fmla="*/ 1609 w 1609"/>
                <a:gd name="T5" fmla="*/ 1210 h 1210"/>
                <a:gd name="T6" fmla="*/ 957 w 1609"/>
                <a:gd name="T7" fmla="*/ 1210 h 1210"/>
                <a:gd name="T8" fmla="*/ 1069 w 1609"/>
                <a:gd name="T9" fmla="*/ 1080 h 1210"/>
                <a:gd name="T10" fmla="*/ 0 w 1609"/>
                <a:gd name="T11" fmla="*/ 350 h 1210"/>
                <a:gd name="T12" fmla="*/ 235 w 1609"/>
                <a:gd name="T13" fmla="*/ 132 h 1210"/>
                <a:gd name="T14" fmla="*/ 1375 w 1609"/>
                <a:gd name="T15" fmla="*/ 716 h 1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9" h="1210">
                  <a:moveTo>
                    <a:pt x="1375" y="716"/>
                  </a:moveTo>
                  <a:cubicBezTo>
                    <a:pt x="1491" y="578"/>
                    <a:pt x="1491" y="578"/>
                    <a:pt x="1491" y="578"/>
                  </a:cubicBezTo>
                  <a:cubicBezTo>
                    <a:pt x="1609" y="1210"/>
                    <a:pt x="1609" y="1210"/>
                    <a:pt x="1609" y="1210"/>
                  </a:cubicBezTo>
                  <a:cubicBezTo>
                    <a:pt x="957" y="1210"/>
                    <a:pt x="957" y="1210"/>
                    <a:pt x="957" y="1210"/>
                  </a:cubicBezTo>
                  <a:cubicBezTo>
                    <a:pt x="1069" y="1080"/>
                    <a:pt x="1069" y="1080"/>
                    <a:pt x="1069" y="1080"/>
                  </a:cubicBezTo>
                  <a:cubicBezTo>
                    <a:pt x="1069" y="1080"/>
                    <a:pt x="149" y="190"/>
                    <a:pt x="0" y="350"/>
                  </a:cubicBezTo>
                  <a:cubicBezTo>
                    <a:pt x="0" y="350"/>
                    <a:pt x="49" y="204"/>
                    <a:pt x="235" y="132"/>
                  </a:cubicBezTo>
                  <a:cubicBezTo>
                    <a:pt x="235" y="132"/>
                    <a:pt x="477" y="0"/>
                    <a:pt x="1375" y="716"/>
                  </a:cubicBezTo>
                  <a:close/>
                </a:path>
              </a:pathLst>
            </a:custGeom>
            <a:solidFill>
              <a:srgbClr val="5B8474"/>
            </a:solidFill>
            <a:ln>
              <a:noFill/>
            </a:ln>
          </p:spPr>
          <p:txBody>
            <a:bodyPr anchor="ctr"/>
            <a:lstStyle/>
            <a:p>
              <a:pPr algn="ctr"/>
              <a:endParaRPr>
                <a:cs typeface="+mn-ea"/>
                <a:sym typeface="+mn-lt"/>
              </a:endParaRPr>
            </a:p>
          </p:txBody>
        </p:sp>
        <p:sp>
          <p:nvSpPr>
            <p:cNvPr id="42" name="Straight Connector 25"/>
            <p:cNvSpPr/>
            <p:nvPr/>
          </p:nvSpPr>
          <p:spPr bwMode="auto">
            <a:xfrm>
              <a:off x="5700918" y="290272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43" name="Straight Connector 26"/>
            <p:cNvSpPr/>
            <p:nvPr/>
          </p:nvSpPr>
          <p:spPr bwMode="auto">
            <a:xfrm>
              <a:off x="5700918" y="290272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44" name="Freeform: Shape 27"/>
            <p:cNvSpPr/>
            <p:nvPr/>
          </p:nvSpPr>
          <p:spPr bwMode="auto">
            <a:xfrm>
              <a:off x="4078513" y="2498996"/>
              <a:ext cx="1149641" cy="905755"/>
            </a:xfrm>
            <a:custGeom>
              <a:avLst/>
              <a:gdLst>
                <a:gd name="T0" fmla="*/ 155 w 1163"/>
                <a:gd name="T1" fmla="*/ 167 h 916"/>
                <a:gd name="T2" fmla="*/ 155 w 1163"/>
                <a:gd name="T3" fmla="*/ 167 h 916"/>
                <a:gd name="T4" fmla="*/ 1135 w 1163"/>
                <a:gd name="T5" fmla="*/ 916 h 916"/>
                <a:gd name="T6" fmla="*/ 1163 w 1163"/>
                <a:gd name="T7" fmla="*/ 884 h 916"/>
                <a:gd name="T8" fmla="*/ 94 w 1163"/>
                <a:gd name="T9" fmla="*/ 154 h 916"/>
                <a:gd name="T10" fmla="*/ 95 w 1163"/>
                <a:gd name="T11" fmla="*/ 154 h 916"/>
                <a:gd name="T12" fmla="*/ 94 w 1163"/>
                <a:gd name="T13" fmla="*/ 154 h 916"/>
                <a:gd name="T14" fmla="*/ 196 w 1163"/>
                <a:gd name="T15" fmla="*/ 460 h 916"/>
                <a:gd name="T16" fmla="*/ 155 w 1163"/>
                <a:gd name="T17" fmla="*/ 16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3" h="916">
                  <a:moveTo>
                    <a:pt x="155" y="167"/>
                  </a:moveTo>
                  <a:cubicBezTo>
                    <a:pt x="155" y="167"/>
                    <a:pt x="155" y="167"/>
                    <a:pt x="155" y="167"/>
                  </a:cubicBezTo>
                  <a:cubicBezTo>
                    <a:pt x="271" y="204"/>
                    <a:pt x="565" y="350"/>
                    <a:pt x="1135" y="916"/>
                  </a:cubicBezTo>
                  <a:cubicBezTo>
                    <a:pt x="1163" y="884"/>
                    <a:pt x="1163" y="884"/>
                    <a:pt x="1163" y="884"/>
                  </a:cubicBezTo>
                  <a:cubicBezTo>
                    <a:pt x="1163" y="884"/>
                    <a:pt x="251" y="0"/>
                    <a:pt x="94" y="154"/>
                  </a:cubicBezTo>
                  <a:cubicBezTo>
                    <a:pt x="94" y="154"/>
                    <a:pt x="94" y="154"/>
                    <a:pt x="95" y="154"/>
                  </a:cubicBezTo>
                  <a:cubicBezTo>
                    <a:pt x="94" y="154"/>
                    <a:pt x="94" y="154"/>
                    <a:pt x="94" y="154"/>
                  </a:cubicBezTo>
                  <a:cubicBezTo>
                    <a:pt x="25" y="261"/>
                    <a:pt x="196" y="460"/>
                    <a:pt x="196" y="460"/>
                  </a:cubicBezTo>
                  <a:cubicBezTo>
                    <a:pt x="0" y="184"/>
                    <a:pt x="155" y="167"/>
                    <a:pt x="155" y="167"/>
                  </a:cubicBezTo>
                  <a:close/>
                </a:path>
              </a:pathLst>
            </a:custGeom>
            <a:solidFill>
              <a:srgbClr val="456457"/>
            </a:solidFill>
            <a:ln>
              <a:noFill/>
            </a:ln>
          </p:spPr>
          <p:txBody>
            <a:bodyPr anchor="ctr"/>
            <a:lstStyle/>
            <a:p>
              <a:pPr algn="ctr"/>
              <a:endParaRPr>
                <a:cs typeface="+mn-ea"/>
                <a:sym typeface="+mn-lt"/>
              </a:endParaRPr>
            </a:p>
          </p:txBody>
        </p:sp>
        <p:sp>
          <p:nvSpPr>
            <p:cNvPr id="45" name="Freeform: Shape 28"/>
            <p:cNvSpPr/>
            <p:nvPr/>
          </p:nvSpPr>
          <p:spPr bwMode="auto">
            <a:xfrm>
              <a:off x="5117842" y="3501555"/>
              <a:ext cx="644610" cy="24013"/>
            </a:xfrm>
            <a:custGeom>
              <a:avLst/>
              <a:gdLst>
                <a:gd name="T0" fmla="*/ 859 w 859"/>
                <a:gd name="T1" fmla="*/ 0 h 32"/>
                <a:gd name="T2" fmla="*/ 832 w 859"/>
                <a:gd name="T3" fmla="*/ 32 h 32"/>
                <a:gd name="T4" fmla="*/ 16 w 859"/>
                <a:gd name="T5" fmla="*/ 32 h 32"/>
                <a:gd name="T6" fmla="*/ 0 w 859"/>
                <a:gd name="T7" fmla="*/ 0 h 32"/>
                <a:gd name="T8" fmla="*/ 859 w 859"/>
                <a:gd name="T9" fmla="*/ 0 h 32"/>
              </a:gdLst>
              <a:ahLst/>
              <a:cxnLst>
                <a:cxn ang="0">
                  <a:pos x="T0" y="T1"/>
                </a:cxn>
                <a:cxn ang="0">
                  <a:pos x="T2" y="T3"/>
                </a:cxn>
                <a:cxn ang="0">
                  <a:pos x="T4" y="T5"/>
                </a:cxn>
                <a:cxn ang="0">
                  <a:pos x="T6" y="T7"/>
                </a:cxn>
                <a:cxn ang="0">
                  <a:pos x="T8" y="T9"/>
                </a:cxn>
              </a:cxnLst>
              <a:rect l="0" t="0" r="r" b="b"/>
              <a:pathLst>
                <a:path w="859" h="32">
                  <a:moveTo>
                    <a:pt x="859" y="0"/>
                  </a:moveTo>
                  <a:lnTo>
                    <a:pt x="832" y="32"/>
                  </a:lnTo>
                  <a:lnTo>
                    <a:pt x="16" y="32"/>
                  </a:lnTo>
                  <a:lnTo>
                    <a:pt x="0" y="0"/>
                  </a:lnTo>
                  <a:lnTo>
                    <a:pt x="859" y="0"/>
                  </a:lnTo>
                  <a:close/>
                </a:path>
              </a:pathLst>
            </a:custGeom>
            <a:solidFill>
              <a:srgbClr val="5B8474"/>
            </a:solidFill>
            <a:ln>
              <a:noFill/>
            </a:ln>
          </p:spPr>
          <p:txBody>
            <a:bodyPr anchor="ctr"/>
            <a:lstStyle/>
            <a:p>
              <a:pPr algn="ctr"/>
              <a:endParaRPr>
                <a:cs typeface="+mn-ea"/>
                <a:sym typeface="+mn-lt"/>
              </a:endParaRPr>
            </a:p>
          </p:txBody>
        </p:sp>
        <p:sp>
          <p:nvSpPr>
            <p:cNvPr id="46" name="Freeform: Shape 23"/>
            <p:cNvSpPr/>
            <p:nvPr/>
          </p:nvSpPr>
          <p:spPr bwMode="auto">
            <a:xfrm>
              <a:off x="4171565" y="2620564"/>
              <a:ext cx="785688" cy="1013816"/>
            </a:xfrm>
            <a:custGeom>
              <a:avLst/>
              <a:gdLst>
                <a:gd name="T0" fmla="*/ 795 w 795"/>
                <a:gd name="T1" fmla="*/ 1025 h 1025"/>
                <a:gd name="T2" fmla="*/ 139 w 795"/>
                <a:gd name="T3" fmla="*/ 73 h 1025"/>
                <a:gd name="T4" fmla="*/ 6 w 795"/>
                <a:gd name="T5" fmla="*/ 85 h 1025"/>
                <a:gd name="T6" fmla="*/ 1 w 795"/>
                <a:gd name="T7" fmla="*/ 114 h 1025"/>
                <a:gd name="T8" fmla="*/ 1 w 795"/>
                <a:gd name="T9" fmla="*/ 139 h 1025"/>
                <a:gd name="T10" fmla="*/ 795 w 795"/>
                <a:gd name="T11" fmla="*/ 1025 h 1025"/>
              </a:gdLst>
              <a:ahLst/>
              <a:cxnLst>
                <a:cxn ang="0">
                  <a:pos x="T0" y="T1"/>
                </a:cxn>
                <a:cxn ang="0">
                  <a:pos x="T2" y="T3"/>
                </a:cxn>
                <a:cxn ang="0">
                  <a:pos x="T4" y="T5"/>
                </a:cxn>
                <a:cxn ang="0">
                  <a:pos x="T6" y="T7"/>
                </a:cxn>
                <a:cxn ang="0">
                  <a:pos x="T8" y="T9"/>
                </a:cxn>
                <a:cxn ang="0">
                  <a:pos x="T10" y="T11"/>
                </a:cxn>
              </a:cxnLst>
              <a:rect l="0" t="0" r="r" b="b"/>
              <a:pathLst>
                <a:path w="795" h="1025">
                  <a:moveTo>
                    <a:pt x="795" y="1025"/>
                  </a:moveTo>
                  <a:cubicBezTo>
                    <a:pt x="795" y="1025"/>
                    <a:pt x="142" y="356"/>
                    <a:pt x="139" y="73"/>
                  </a:cubicBezTo>
                  <a:cubicBezTo>
                    <a:pt x="139" y="73"/>
                    <a:pt x="27" y="0"/>
                    <a:pt x="6" y="85"/>
                  </a:cubicBezTo>
                  <a:cubicBezTo>
                    <a:pt x="4" y="93"/>
                    <a:pt x="2" y="103"/>
                    <a:pt x="1" y="114"/>
                  </a:cubicBezTo>
                  <a:cubicBezTo>
                    <a:pt x="0" y="123"/>
                    <a:pt x="0" y="132"/>
                    <a:pt x="1" y="139"/>
                  </a:cubicBezTo>
                  <a:cubicBezTo>
                    <a:pt x="3" y="196"/>
                    <a:pt x="77" y="409"/>
                    <a:pt x="795" y="1025"/>
                  </a:cubicBezTo>
                  <a:close/>
                </a:path>
              </a:pathLst>
            </a:custGeom>
            <a:solidFill>
              <a:srgbClr val="456457"/>
            </a:solidFill>
            <a:ln>
              <a:noFill/>
            </a:ln>
          </p:spPr>
          <p:txBody>
            <a:bodyPr anchor="ctr"/>
            <a:lstStyle/>
            <a:p>
              <a:pPr algn="ctr"/>
              <a:endParaRPr>
                <a:cs typeface="+mn-ea"/>
                <a:sym typeface="+mn-lt"/>
              </a:endParaRPr>
            </a:p>
          </p:txBody>
        </p:sp>
      </p:grpSp>
      <p:grpSp>
        <p:nvGrpSpPr>
          <p:cNvPr id="19" name="Group 2"/>
          <p:cNvGrpSpPr/>
          <p:nvPr/>
        </p:nvGrpSpPr>
        <p:grpSpPr>
          <a:xfrm>
            <a:off x="4893383" y="1492081"/>
            <a:ext cx="1570378" cy="1239367"/>
            <a:chOff x="6429548" y="2305388"/>
            <a:chExt cx="1683939" cy="1328992"/>
          </a:xfrm>
        </p:grpSpPr>
        <p:sp>
          <p:nvSpPr>
            <p:cNvPr id="35" name="Freeform: Shape 32"/>
            <p:cNvSpPr/>
            <p:nvPr/>
          </p:nvSpPr>
          <p:spPr bwMode="auto">
            <a:xfrm flipH="1">
              <a:off x="6429548" y="2305388"/>
              <a:ext cx="1590887" cy="1196167"/>
            </a:xfrm>
            <a:custGeom>
              <a:avLst/>
              <a:gdLst>
                <a:gd name="T0" fmla="*/ 1375 w 1609"/>
                <a:gd name="T1" fmla="*/ 716 h 1210"/>
                <a:gd name="T2" fmla="*/ 1491 w 1609"/>
                <a:gd name="T3" fmla="*/ 578 h 1210"/>
                <a:gd name="T4" fmla="*/ 1609 w 1609"/>
                <a:gd name="T5" fmla="*/ 1210 h 1210"/>
                <a:gd name="T6" fmla="*/ 957 w 1609"/>
                <a:gd name="T7" fmla="*/ 1210 h 1210"/>
                <a:gd name="T8" fmla="*/ 1069 w 1609"/>
                <a:gd name="T9" fmla="*/ 1080 h 1210"/>
                <a:gd name="T10" fmla="*/ 0 w 1609"/>
                <a:gd name="T11" fmla="*/ 350 h 1210"/>
                <a:gd name="T12" fmla="*/ 235 w 1609"/>
                <a:gd name="T13" fmla="*/ 132 h 1210"/>
                <a:gd name="T14" fmla="*/ 1375 w 1609"/>
                <a:gd name="T15" fmla="*/ 716 h 1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9" h="1210">
                  <a:moveTo>
                    <a:pt x="1375" y="716"/>
                  </a:moveTo>
                  <a:cubicBezTo>
                    <a:pt x="1491" y="578"/>
                    <a:pt x="1491" y="578"/>
                    <a:pt x="1491" y="578"/>
                  </a:cubicBezTo>
                  <a:cubicBezTo>
                    <a:pt x="1609" y="1210"/>
                    <a:pt x="1609" y="1210"/>
                    <a:pt x="1609" y="1210"/>
                  </a:cubicBezTo>
                  <a:cubicBezTo>
                    <a:pt x="957" y="1210"/>
                    <a:pt x="957" y="1210"/>
                    <a:pt x="957" y="1210"/>
                  </a:cubicBezTo>
                  <a:cubicBezTo>
                    <a:pt x="1069" y="1080"/>
                    <a:pt x="1069" y="1080"/>
                    <a:pt x="1069" y="1080"/>
                  </a:cubicBezTo>
                  <a:cubicBezTo>
                    <a:pt x="1069" y="1080"/>
                    <a:pt x="149" y="190"/>
                    <a:pt x="0" y="350"/>
                  </a:cubicBezTo>
                  <a:cubicBezTo>
                    <a:pt x="0" y="350"/>
                    <a:pt x="49" y="204"/>
                    <a:pt x="235" y="132"/>
                  </a:cubicBezTo>
                  <a:cubicBezTo>
                    <a:pt x="235" y="132"/>
                    <a:pt x="477" y="0"/>
                    <a:pt x="1375" y="716"/>
                  </a:cubicBezTo>
                  <a:close/>
                </a:path>
              </a:pathLst>
            </a:custGeom>
            <a:solidFill>
              <a:srgbClr val="B3D880"/>
            </a:solidFill>
            <a:ln>
              <a:noFill/>
            </a:ln>
          </p:spPr>
          <p:txBody>
            <a:bodyPr anchor="ctr"/>
            <a:lstStyle/>
            <a:p>
              <a:pPr algn="ctr"/>
              <a:endParaRPr>
                <a:cs typeface="+mn-ea"/>
                <a:sym typeface="+mn-lt"/>
              </a:endParaRPr>
            </a:p>
          </p:txBody>
        </p:sp>
        <p:sp>
          <p:nvSpPr>
            <p:cNvPr id="36" name="Straight Connector 33"/>
            <p:cNvSpPr/>
            <p:nvPr/>
          </p:nvSpPr>
          <p:spPr bwMode="auto">
            <a:xfrm flipH="1">
              <a:off x="6491082" y="290272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37" name="Straight Connector 34"/>
            <p:cNvSpPr/>
            <p:nvPr/>
          </p:nvSpPr>
          <p:spPr bwMode="auto">
            <a:xfrm flipH="1">
              <a:off x="6491082" y="290272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38" name="Freeform: Shape 35"/>
            <p:cNvSpPr/>
            <p:nvPr/>
          </p:nvSpPr>
          <p:spPr bwMode="auto">
            <a:xfrm flipH="1">
              <a:off x="6963846" y="2498996"/>
              <a:ext cx="1149641" cy="905755"/>
            </a:xfrm>
            <a:custGeom>
              <a:avLst/>
              <a:gdLst>
                <a:gd name="T0" fmla="*/ 155 w 1163"/>
                <a:gd name="T1" fmla="*/ 167 h 916"/>
                <a:gd name="T2" fmla="*/ 155 w 1163"/>
                <a:gd name="T3" fmla="*/ 167 h 916"/>
                <a:gd name="T4" fmla="*/ 1135 w 1163"/>
                <a:gd name="T5" fmla="*/ 916 h 916"/>
                <a:gd name="T6" fmla="*/ 1163 w 1163"/>
                <a:gd name="T7" fmla="*/ 884 h 916"/>
                <a:gd name="T8" fmla="*/ 94 w 1163"/>
                <a:gd name="T9" fmla="*/ 154 h 916"/>
                <a:gd name="T10" fmla="*/ 95 w 1163"/>
                <a:gd name="T11" fmla="*/ 154 h 916"/>
                <a:gd name="T12" fmla="*/ 94 w 1163"/>
                <a:gd name="T13" fmla="*/ 154 h 916"/>
                <a:gd name="T14" fmla="*/ 196 w 1163"/>
                <a:gd name="T15" fmla="*/ 460 h 916"/>
                <a:gd name="T16" fmla="*/ 155 w 1163"/>
                <a:gd name="T17" fmla="*/ 16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3" h="916">
                  <a:moveTo>
                    <a:pt x="155" y="167"/>
                  </a:moveTo>
                  <a:cubicBezTo>
                    <a:pt x="155" y="167"/>
                    <a:pt x="155" y="167"/>
                    <a:pt x="155" y="167"/>
                  </a:cubicBezTo>
                  <a:cubicBezTo>
                    <a:pt x="271" y="204"/>
                    <a:pt x="565" y="350"/>
                    <a:pt x="1135" y="916"/>
                  </a:cubicBezTo>
                  <a:cubicBezTo>
                    <a:pt x="1163" y="884"/>
                    <a:pt x="1163" y="884"/>
                    <a:pt x="1163" y="884"/>
                  </a:cubicBezTo>
                  <a:cubicBezTo>
                    <a:pt x="1163" y="884"/>
                    <a:pt x="251" y="0"/>
                    <a:pt x="94" y="154"/>
                  </a:cubicBezTo>
                  <a:cubicBezTo>
                    <a:pt x="94" y="154"/>
                    <a:pt x="94" y="154"/>
                    <a:pt x="95" y="154"/>
                  </a:cubicBezTo>
                  <a:cubicBezTo>
                    <a:pt x="94" y="154"/>
                    <a:pt x="94" y="154"/>
                    <a:pt x="94" y="154"/>
                  </a:cubicBezTo>
                  <a:cubicBezTo>
                    <a:pt x="25" y="261"/>
                    <a:pt x="196" y="460"/>
                    <a:pt x="196" y="460"/>
                  </a:cubicBezTo>
                  <a:cubicBezTo>
                    <a:pt x="0" y="184"/>
                    <a:pt x="155" y="167"/>
                    <a:pt x="155" y="167"/>
                  </a:cubicBezTo>
                  <a:close/>
                </a:path>
              </a:pathLst>
            </a:custGeom>
            <a:solidFill>
              <a:srgbClr val="96C94D"/>
            </a:solidFill>
            <a:ln>
              <a:noFill/>
            </a:ln>
          </p:spPr>
          <p:txBody>
            <a:bodyPr anchor="ctr"/>
            <a:lstStyle/>
            <a:p>
              <a:pPr algn="ctr"/>
              <a:endParaRPr>
                <a:cs typeface="+mn-ea"/>
                <a:sym typeface="+mn-lt"/>
              </a:endParaRPr>
            </a:p>
          </p:txBody>
        </p:sp>
        <p:sp>
          <p:nvSpPr>
            <p:cNvPr id="39" name="Freeform: Shape 36"/>
            <p:cNvSpPr/>
            <p:nvPr/>
          </p:nvSpPr>
          <p:spPr bwMode="auto">
            <a:xfrm flipH="1">
              <a:off x="6429548" y="3501556"/>
              <a:ext cx="644610" cy="24013"/>
            </a:xfrm>
            <a:custGeom>
              <a:avLst/>
              <a:gdLst>
                <a:gd name="T0" fmla="*/ 859 w 859"/>
                <a:gd name="T1" fmla="*/ 0 h 32"/>
                <a:gd name="T2" fmla="*/ 832 w 859"/>
                <a:gd name="T3" fmla="*/ 32 h 32"/>
                <a:gd name="T4" fmla="*/ 16 w 859"/>
                <a:gd name="T5" fmla="*/ 32 h 32"/>
                <a:gd name="T6" fmla="*/ 0 w 859"/>
                <a:gd name="T7" fmla="*/ 0 h 32"/>
                <a:gd name="T8" fmla="*/ 859 w 859"/>
                <a:gd name="T9" fmla="*/ 0 h 32"/>
              </a:gdLst>
              <a:ahLst/>
              <a:cxnLst>
                <a:cxn ang="0">
                  <a:pos x="T0" y="T1"/>
                </a:cxn>
                <a:cxn ang="0">
                  <a:pos x="T2" y="T3"/>
                </a:cxn>
                <a:cxn ang="0">
                  <a:pos x="T4" y="T5"/>
                </a:cxn>
                <a:cxn ang="0">
                  <a:pos x="T6" y="T7"/>
                </a:cxn>
                <a:cxn ang="0">
                  <a:pos x="T8" y="T9"/>
                </a:cxn>
              </a:cxnLst>
              <a:rect l="0" t="0" r="r" b="b"/>
              <a:pathLst>
                <a:path w="859" h="32">
                  <a:moveTo>
                    <a:pt x="859" y="0"/>
                  </a:moveTo>
                  <a:lnTo>
                    <a:pt x="832" y="32"/>
                  </a:lnTo>
                  <a:lnTo>
                    <a:pt x="16" y="32"/>
                  </a:lnTo>
                  <a:lnTo>
                    <a:pt x="0" y="0"/>
                  </a:lnTo>
                  <a:lnTo>
                    <a:pt x="859" y="0"/>
                  </a:lnTo>
                  <a:close/>
                </a:path>
              </a:pathLst>
            </a:custGeom>
            <a:solidFill>
              <a:srgbClr val="96C94D"/>
            </a:solidFill>
            <a:ln>
              <a:noFill/>
            </a:ln>
          </p:spPr>
          <p:txBody>
            <a:bodyPr anchor="ctr"/>
            <a:lstStyle/>
            <a:p>
              <a:pPr algn="ctr"/>
              <a:endParaRPr>
                <a:cs typeface="+mn-ea"/>
                <a:sym typeface="+mn-lt"/>
              </a:endParaRPr>
            </a:p>
          </p:txBody>
        </p:sp>
        <p:sp>
          <p:nvSpPr>
            <p:cNvPr id="40" name="Freeform: Shape 37"/>
            <p:cNvSpPr/>
            <p:nvPr/>
          </p:nvSpPr>
          <p:spPr bwMode="auto">
            <a:xfrm flipH="1">
              <a:off x="7234747" y="2620564"/>
              <a:ext cx="785688" cy="1013816"/>
            </a:xfrm>
            <a:custGeom>
              <a:avLst/>
              <a:gdLst>
                <a:gd name="T0" fmla="*/ 795 w 795"/>
                <a:gd name="T1" fmla="*/ 1025 h 1025"/>
                <a:gd name="T2" fmla="*/ 139 w 795"/>
                <a:gd name="T3" fmla="*/ 73 h 1025"/>
                <a:gd name="T4" fmla="*/ 6 w 795"/>
                <a:gd name="T5" fmla="*/ 85 h 1025"/>
                <a:gd name="T6" fmla="*/ 1 w 795"/>
                <a:gd name="T7" fmla="*/ 114 h 1025"/>
                <a:gd name="T8" fmla="*/ 1 w 795"/>
                <a:gd name="T9" fmla="*/ 139 h 1025"/>
                <a:gd name="T10" fmla="*/ 795 w 795"/>
                <a:gd name="T11" fmla="*/ 1025 h 1025"/>
              </a:gdLst>
              <a:ahLst/>
              <a:cxnLst>
                <a:cxn ang="0">
                  <a:pos x="T0" y="T1"/>
                </a:cxn>
                <a:cxn ang="0">
                  <a:pos x="T2" y="T3"/>
                </a:cxn>
                <a:cxn ang="0">
                  <a:pos x="T4" y="T5"/>
                </a:cxn>
                <a:cxn ang="0">
                  <a:pos x="T6" y="T7"/>
                </a:cxn>
                <a:cxn ang="0">
                  <a:pos x="T8" y="T9"/>
                </a:cxn>
                <a:cxn ang="0">
                  <a:pos x="T10" y="T11"/>
                </a:cxn>
              </a:cxnLst>
              <a:rect l="0" t="0" r="r" b="b"/>
              <a:pathLst>
                <a:path w="795" h="1025">
                  <a:moveTo>
                    <a:pt x="795" y="1025"/>
                  </a:moveTo>
                  <a:cubicBezTo>
                    <a:pt x="795" y="1025"/>
                    <a:pt x="142" y="356"/>
                    <a:pt x="139" y="73"/>
                  </a:cubicBezTo>
                  <a:cubicBezTo>
                    <a:pt x="139" y="73"/>
                    <a:pt x="27" y="0"/>
                    <a:pt x="6" y="85"/>
                  </a:cubicBezTo>
                  <a:cubicBezTo>
                    <a:pt x="4" y="93"/>
                    <a:pt x="2" y="103"/>
                    <a:pt x="1" y="114"/>
                  </a:cubicBezTo>
                  <a:cubicBezTo>
                    <a:pt x="0" y="123"/>
                    <a:pt x="0" y="132"/>
                    <a:pt x="1" y="139"/>
                  </a:cubicBezTo>
                  <a:cubicBezTo>
                    <a:pt x="3" y="196"/>
                    <a:pt x="77" y="409"/>
                    <a:pt x="795" y="1025"/>
                  </a:cubicBezTo>
                  <a:close/>
                </a:path>
              </a:pathLst>
            </a:custGeom>
            <a:solidFill>
              <a:srgbClr val="96C94D"/>
            </a:solidFill>
            <a:ln>
              <a:noFill/>
            </a:ln>
          </p:spPr>
          <p:txBody>
            <a:bodyPr anchor="ctr"/>
            <a:lstStyle/>
            <a:p>
              <a:pPr algn="ctr"/>
              <a:endParaRPr>
                <a:cs typeface="+mn-ea"/>
                <a:sym typeface="+mn-lt"/>
              </a:endParaRPr>
            </a:p>
          </p:txBody>
        </p:sp>
      </p:grpSp>
      <p:grpSp>
        <p:nvGrpSpPr>
          <p:cNvPr id="20" name="Group 4"/>
          <p:cNvGrpSpPr/>
          <p:nvPr/>
        </p:nvGrpSpPr>
        <p:grpSpPr>
          <a:xfrm>
            <a:off x="2700896" y="2844817"/>
            <a:ext cx="1570378" cy="1239367"/>
            <a:chOff x="4078513" y="3755948"/>
            <a:chExt cx="1683939" cy="1328992"/>
          </a:xfrm>
        </p:grpSpPr>
        <p:sp>
          <p:nvSpPr>
            <p:cNvPr id="29" name="Freeform: Shape 39"/>
            <p:cNvSpPr/>
            <p:nvPr/>
          </p:nvSpPr>
          <p:spPr bwMode="auto">
            <a:xfrm flipV="1">
              <a:off x="4171565" y="3888773"/>
              <a:ext cx="1590887" cy="1196167"/>
            </a:xfrm>
            <a:custGeom>
              <a:avLst/>
              <a:gdLst>
                <a:gd name="T0" fmla="*/ 1375 w 1609"/>
                <a:gd name="T1" fmla="*/ 716 h 1210"/>
                <a:gd name="T2" fmla="*/ 1491 w 1609"/>
                <a:gd name="T3" fmla="*/ 578 h 1210"/>
                <a:gd name="T4" fmla="*/ 1609 w 1609"/>
                <a:gd name="T5" fmla="*/ 1210 h 1210"/>
                <a:gd name="T6" fmla="*/ 957 w 1609"/>
                <a:gd name="T7" fmla="*/ 1210 h 1210"/>
                <a:gd name="T8" fmla="*/ 1069 w 1609"/>
                <a:gd name="T9" fmla="*/ 1080 h 1210"/>
                <a:gd name="T10" fmla="*/ 0 w 1609"/>
                <a:gd name="T11" fmla="*/ 350 h 1210"/>
                <a:gd name="T12" fmla="*/ 235 w 1609"/>
                <a:gd name="T13" fmla="*/ 132 h 1210"/>
                <a:gd name="T14" fmla="*/ 1375 w 1609"/>
                <a:gd name="T15" fmla="*/ 716 h 1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9" h="1210">
                  <a:moveTo>
                    <a:pt x="1375" y="716"/>
                  </a:moveTo>
                  <a:cubicBezTo>
                    <a:pt x="1491" y="578"/>
                    <a:pt x="1491" y="578"/>
                    <a:pt x="1491" y="578"/>
                  </a:cubicBezTo>
                  <a:cubicBezTo>
                    <a:pt x="1609" y="1210"/>
                    <a:pt x="1609" y="1210"/>
                    <a:pt x="1609" y="1210"/>
                  </a:cubicBezTo>
                  <a:cubicBezTo>
                    <a:pt x="957" y="1210"/>
                    <a:pt x="957" y="1210"/>
                    <a:pt x="957" y="1210"/>
                  </a:cubicBezTo>
                  <a:cubicBezTo>
                    <a:pt x="1069" y="1080"/>
                    <a:pt x="1069" y="1080"/>
                    <a:pt x="1069" y="1080"/>
                  </a:cubicBezTo>
                  <a:cubicBezTo>
                    <a:pt x="1069" y="1080"/>
                    <a:pt x="149" y="190"/>
                    <a:pt x="0" y="350"/>
                  </a:cubicBezTo>
                  <a:cubicBezTo>
                    <a:pt x="0" y="350"/>
                    <a:pt x="49" y="204"/>
                    <a:pt x="235" y="132"/>
                  </a:cubicBezTo>
                  <a:cubicBezTo>
                    <a:pt x="235" y="132"/>
                    <a:pt x="477" y="0"/>
                    <a:pt x="1375" y="716"/>
                  </a:cubicBezTo>
                  <a:close/>
                </a:path>
              </a:pathLst>
            </a:custGeom>
            <a:solidFill>
              <a:srgbClr val="B3D880"/>
            </a:solidFill>
            <a:ln>
              <a:noFill/>
            </a:ln>
          </p:spPr>
          <p:txBody>
            <a:bodyPr anchor="ctr"/>
            <a:lstStyle/>
            <a:p>
              <a:pPr algn="ctr"/>
              <a:endParaRPr>
                <a:cs typeface="+mn-ea"/>
                <a:sym typeface="+mn-lt"/>
              </a:endParaRPr>
            </a:p>
          </p:txBody>
        </p:sp>
        <p:sp>
          <p:nvSpPr>
            <p:cNvPr id="30" name="Straight Connector 40"/>
            <p:cNvSpPr/>
            <p:nvPr/>
          </p:nvSpPr>
          <p:spPr bwMode="auto">
            <a:xfrm flipV="1">
              <a:off x="5700918" y="448760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31" name="Straight Connector 41"/>
            <p:cNvSpPr/>
            <p:nvPr/>
          </p:nvSpPr>
          <p:spPr bwMode="auto">
            <a:xfrm flipV="1">
              <a:off x="5700918" y="448760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32" name="Freeform: Shape 42"/>
            <p:cNvSpPr/>
            <p:nvPr/>
          </p:nvSpPr>
          <p:spPr bwMode="auto">
            <a:xfrm flipV="1">
              <a:off x="4078513" y="3985576"/>
              <a:ext cx="1149641" cy="905755"/>
            </a:xfrm>
            <a:custGeom>
              <a:avLst/>
              <a:gdLst>
                <a:gd name="T0" fmla="*/ 155 w 1163"/>
                <a:gd name="T1" fmla="*/ 167 h 916"/>
                <a:gd name="T2" fmla="*/ 155 w 1163"/>
                <a:gd name="T3" fmla="*/ 167 h 916"/>
                <a:gd name="T4" fmla="*/ 1135 w 1163"/>
                <a:gd name="T5" fmla="*/ 916 h 916"/>
                <a:gd name="T6" fmla="*/ 1163 w 1163"/>
                <a:gd name="T7" fmla="*/ 884 h 916"/>
                <a:gd name="T8" fmla="*/ 94 w 1163"/>
                <a:gd name="T9" fmla="*/ 154 h 916"/>
                <a:gd name="T10" fmla="*/ 95 w 1163"/>
                <a:gd name="T11" fmla="*/ 154 h 916"/>
                <a:gd name="T12" fmla="*/ 94 w 1163"/>
                <a:gd name="T13" fmla="*/ 154 h 916"/>
                <a:gd name="T14" fmla="*/ 196 w 1163"/>
                <a:gd name="T15" fmla="*/ 460 h 916"/>
                <a:gd name="T16" fmla="*/ 155 w 1163"/>
                <a:gd name="T17" fmla="*/ 16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3" h="916">
                  <a:moveTo>
                    <a:pt x="155" y="167"/>
                  </a:moveTo>
                  <a:cubicBezTo>
                    <a:pt x="155" y="167"/>
                    <a:pt x="155" y="167"/>
                    <a:pt x="155" y="167"/>
                  </a:cubicBezTo>
                  <a:cubicBezTo>
                    <a:pt x="271" y="204"/>
                    <a:pt x="565" y="350"/>
                    <a:pt x="1135" y="916"/>
                  </a:cubicBezTo>
                  <a:cubicBezTo>
                    <a:pt x="1163" y="884"/>
                    <a:pt x="1163" y="884"/>
                    <a:pt x="1163" y="884"/>
                  </a:cubicBezTo>
                  <a:cubicBezTo>
                    <a:pt x="1163" y="884"/>
                    <a:pt x="251" y="0"/>
                    <a:pt x="94" y="154"/>
                  </a:cubicBezTo>
                  <a:cubicBezTo>
                    <a:pt x="94" y="154"/>
                    <a:pt x="94" y="154"/>
                    <a:pt x="95" y="154"/>
                  </a:cubicBezTo>
                  <a:cubicBezTo>
                    <a:pt x="94" y="154"/>
                    <a:pt x="94" y="154"/>
                    <a:pt x="94" y="154"/>
                  </a:cubicBezTo>
                  <a:cubicBezTo>
                    <a:pt x="25" y="261"/>
                    <a:pt x="196" y="460"/>
                    <a:pt x="196" y="460"/>
                  </a:cubicBezTo>
                  <a:cubicBezTo>
                    <a:pt x="0" y="184"/>
                    <a:pt x="155" y="167"/>
                    <a:pt x="155" y="167"/>
                  </a:cubicBezTo>
                  <a:close/>
                </a:path>
              </a:pathLst>
            </a:custGeom>
            <a:solidFill>
              <a:srgbClr val="96C94D"/>
            </a:solidFill>
            <a:ln>
              <a:noFill/>
            </a:ln>
          </p:spPr>
          <p:txBody>
            <a:bodyPr anchor="ctr"/>
            <a:lstStyle/>
            <a:p>
              <a:pPr algn="ctr"/>
              <a:endParaRPr>
                <a:cs typeface="+mn-ea"/>
                <a:sym typeface="+mn-lt"/>
              </a:endParaRPr>
            </a:p>
          </p:txBody>
        </p:sp>
        <p:sp>
          <p:nvSpPr>
            <p:cNvPr id="33" name="Freeform: Shape 43"/>
            <p:cNvSpPr/>
            <p:nvPr/>
          </p:nvSpPr>
          <p:spPr bwMode="auto">
            <a:xfrm flipV="1">
              <a:off x="5117842" y="3864759"/>
              <a:ext cx="644610" cy="24013"/>
            </a:xfrm>
            <a:custGeom>
              <a:avLst/>
              <a:gdLst>
                <a:gd name="T0" fmla="*/ 859 w 859"/>
                <a:gd name="T1" fmla="*/ 0 h 32"/>
                <a:gd name="T2" fmla="*/ 832 w 859"/>
                <a:gd name="T3" fmla="*/ 32 h 32"/>
                <a:gd name="T4" fmla="*/ 16 w 859"/>
                <a:gd name="T5" fmla="*/ 32 h 32"/>
                <a:gd name="T6" fmla="*/ 0 w 859"/>
                <a:gd name="T7" fmla="*/ 0 h 32"/>
                <a:gd name="T8" fmla="*/ 859 w 859"/>
                <a:gd name="T9" fmla="*/ 0 h 32"/>
              </a:gdLst>
              <a:ahLst/>
              <a:cxnLst>
                <a:cxn ang="0">
                  <a:pos x="T0" y="T1"/>
                </a:cxn>
                <a:cxn ang="0">
                  <a:pos x="T2" y="T3"/>
                </a:cxn>
                <a:cxn ang="0">
                  <a:pos x="T4" y="T5"/>
                </a:cxn>
                <a:cxn ang="0">
                  <a:pos x="T6" y="T7"/>
                </a:cxn>
                <a:cxn ang="0">
                  <a:pos x="T8" y="T9"/>
                </a:cxn>
              </a:cxnLst>
              <a:rect l="0" t="0" r="r" b="b"/>
              <a:pathLst>
                <a:path w="859" h="32">
                  <a:moveTo>
                    <a:pt x="859" y="0"/>
                  </a:moveTo>
                  <a:lnTo>
                    <a:pt x="832" y="32"/>
                  </a:lnTo>
                  <a:lnTo>
                    <a:pt x="16" y="32"/>
                  </a:lnTo>
                  <a:lnTo>
                    <a:pt x="0" y="0"/>
                  </a:lnTo>
                  <a:lnTo>
                    <a:pt x="859" y="0"/>
                  </a:lnTo>
                  <a:close/>
                </a:path>
              </a:pathLst>
            </a:custGeom>
            <a:solidFill>
              <a:srgbClr val="96C94D"/>
            </a:solidFill>
            <a:ln>
              <a:noFill/>
            </a:ln>
          </p:spPr>
          <p:txBody>
            <a:bodyPr anchor="ctr"/>
            <a:lstStyle/>
            <a:p>
              <a:pPr algn="ctr"/>
              <a:endParaRPr>
                <a:cs typeface="+mn-ea"/>
                <a:sym typeface="+mn-lt"/>
              </a:endParaRPr>
            </a:p>
          </p:txBody>
        </p:sp>
        <p:sp>
          <p:nvSpPr>
            <p:cNvPr id="34" name="Freeform: Shape 44"/>
            <p:cNvSpPr/>
            <p:nvPr/>
          </p:nvSpPr>
          <p:spPr bwMode="auto">
            <a:xfrm flipV="1">
              <a:off x="4171565" y="3755948"/>
              <a:ext cx="785688" cy="1013816"/>
            </a:xfrm>
            <a:custGeom>
              <a:avLst/>
              <a:gdLst>
                <a:gd name="T0" fmla="*/ 795 w 795"/>
                <a:gd name="T1" fmla="*/ 1025 h 1025"/>
                <a:gd name="T2" fmla="*/ 139 w 795"/>
                <a:gd name="T3" fmla="*/ 73 h 1025"/>
                <a:gd name="T4" fmla="*/ 6 w 795"/>
                <a:gd name="T5" fmla="*/ 85 h 1025"/>
                <a:gd name="T6" fmla="*/ 1 w 795"/>
                <a:gd name="T7" fmla="*/ 114 h 1025"/>
                <a:gd name="T8" fmla="*/ 1 w 795"/>
                <a:gd name="T9" fmla="*/ 139 h 1025"/>
                <a:gd name="T10" fmla="*/ 795 w 795"/>
                <a:gd name="T11" fmla="*/ 1025 h 1025"/>
              </a:gdLst>
              <a:ahLst/>
              <a:cxnLst>
                <a:cxn ang="0">
                  <a:pos x="T0" y="T1"/>
                </a:cxn>
                <a:cxn ang="0">
                  <a:pos x="T2" y="T3"/>
                </a:cxn>
                <a:cxn ang="0">
                  <a:pos x="T4" y="T5"/>
                </a:cxn>
                <a:cxn ang="0">
                  <a:pos x="T6" y="T7"/>
                </a:cxn>
                <a:cxn ang="0">
                  <a:pos x="T8" y="T9"/>
                </a:cxn>
                <a:cxn ang="0">
                  <a:pos x="T10" y="T11"/>
                </a:cxn>
              </a:cxnLst>
              <a:rect l="0" t="0" r="r" b="b"/>
              <a:pathLst>
                <a:path w="795" h="1025">
                  <a:moveTo>
                    <a:pt x="795" y="1025"/>
                  </a:moveTo>
                  <a:cubicBezTo>
                    <a:pt x="795" y="1025"/>
                    <a:pt x="142" y="356"/>
                    <a:pt x="139" y="73"/>
                  </a:cubicBezTo>
                  <a:cubicBezTo>
                    <a:pt x="139" y="73"/>
                    <a:pt x="27" y="0"/>
                    <a:pt x="6" y="85"/>
                  </a:cubicBezTo>
                  <a:cubicBezTo>
                    <a:pt x="4" y="93"/>
                    <a:pt x="2" y="103"/>
                    <a:pt x="1" y="114"/>
                  </a:cubicBezTo>
                  <a:cubicBezTo>
                    <a:pt x="0" y="123"/>
                    <a:pt x="0" y="132"/>
                    <a:pt x="1" y="139"/>
                  </a:cubicBezTo>
                  <a:cubicBezTo>
                    <a:pt x="3" y="196"/>
                    <a:pt x="77" y="409"/>
                    <a:pt x="795" y="1025"/>
                  </a:cubicBezTo>
                  <a:close/>
                </a:path>
              </a:pathLst>
            </a:custGeom>
            <a:solidFill>
              <a:srgbClr val="96C94D"/>
            </a:solidFill>
            <a:ln>
              <a:noFill/>
            </a:ln>
          </p:spPr>
          <p:txBody>
            <a:bodyPr anchor="ctr"/>
            <a:lstStyle/>
            <a:p>
              <a:pPr algn="ctr"/>
              <a:endParaRPr>
                <a:cs typeface="+mn-ea"/>
                <a:sym typeface="+mn-lt"/>
              </a:endParaRPr>
            </a:p>
          </p:txBody>
        </p:sp>
      </p:grpSp>
      <p:grpSp>
        <p:nvGrpSpPr>
          <p:cNvPr id="21" name="Group 5"/>
          <p:cNvGrpSpPr/>
          <p:nvPr/>
        </p:nvGrpSpPr>
        <p:grpSpPr>
          <a:xfrm>
            <a:off x="4893383" y="2844817"/>
            <a:ext cx="1570378" cy="1239367"/>
            <a:chOff x="6429548" y="3755948"/>
            <a:chExt cx="1683939" cy="1328992"/>
          </a:xfrm>
        </p:grpSpPr>
        <p:sp>
          <p:nvSpPr>
            <p:cNvPr id="23" name="Freeform: Shape 46"/>
            <p:cNvSpPr/>
            <p:nvPr/>
          </p:nvSpPr>
          <p:spPr bwMode="auto">
            <a:xfrm flipH="1" flipV="1">
              <a:off x="6429548" y="3888773"/>
              <a:ext cx="1590887" cy="1196167"/>
            </a:xfrm>
            <a:custGeom>
              <a:avLst/>
              <a:gdLst>
                <a:gd name="T0" fmla="*/ 1375 w 1609"/>
                <a:gd name="T1" fmla="*/ 716 h 1210"/>
                <a:gd name="T2" fmla="*/ 1491 w 1609"/>
                <a:gd name="T3" fmla="*/ 578 h 1210"/>
                <a:gd name="T4" fmla="*/ 1609 w 1609"/>
                <a:gd name="T5" fmla="*/ 1210 h 1210"/>
                <a:gd name="T6" fmla="*/ 957 w 1609"/>
                <a:gd name="T7" fmla="*/ 1210 h 1210"/>
                <a:gd name="T8" fmla="*/ 1069 w 1609"/>
                <a:gd name="T9" fmla="*/ 1080 h 1210"/>
                <a:gd name="T10" fmla="*/ 0 w 1609"/>
                <a:gd name="T11" fmla="*/ 350 h 1210"/>
                <a:gd name="T12" fmla="*/ 235 w 1609"/>
                <a:gd name="T13" fmla="*/ 132 h 1210"/>
                <a:gd name="T14" fmla="*/ 1375 w 1609"/>
                <a:gd name="T15" fmla="*/ 716 h 1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9" h="1210">
                  <a:moveTo>
                    <a:pt x="1375" y="716"/>
                  </a:moveTo>
                  <a:cubicBezTo>
                    <a:pt x="1491" y="578"/>
                    <a:pt x="1491" y="578"/>
                    <a:pt x="1491" y="578"/>
                  </a:cubicBezTo>
                  <a:cubicBezTo>
                    <a:pt x="1609" y="1210"/>
                    <a:pt x="1609" y="1210"/>
                    <a:pt x="1609" y="1210"/>
                  </a:cubicBezTo>
                  <a:cubicBezTo>
                    <a:pt x="957" y="1210"/>
                    <a:pt x="957" y="1210"/>
                    <a:pt x="957" y="1210"/>
                  </a:cubicBezTo>
                  <a:cubicBezTo>
                    <a:pt x="1069" y="1080"/>
                    <a:pt x="1069" y="1080"/>
                    <a:pt x="1069" y="1080"/>
                  </a:cubicBezTo>
                  <a:cubicBezTo>
                    <a:pt x="1069" y="1080"/>
                    <a:pt x="149" y="190"/>
                    <a:pt x="0" y="350"/>
                  </a:cubicBezTo>
                  <a:cubicBezTo>
                    <a:pt x="0" y="350"/>
                    <a:pt x="49" y="204"/>
                    <a:pt x="235" y="132"/>
                  </a:cubicBezTo>
                  <a:cubicBezTo>
                    <a:pt x="235" y="132"/>
                    <a:pt x="477" y="0"/>
                    <a:pt x="1375" y="716"/>
                  </a:cubicBezTo>
                  <a:close/>
                </a:path>
              </a:pathLst>
            </a:custGeom>
            <a:solidFill>
              <a:srgbClr val="5B8474"/>
            </a:solidFill>
            <a:ln>
              <a:noFill/>
            </a:ln>
          </p:spPr>
          <p:txBody>
            <a:bodyPr anchor="ctr"/>
            <a:lstStyle/>
            <a:p>
              <a:pPr algn="ctr"/>
              <a:endParaRPr>
                <a:cs typeface="+mn-ea"/>
                <a:sym typeface="+mn-lt"/>
              </a:endParaRPr>
            </a:p>
          </p:txBody>
        </p:sp>
        <p:sp>
          <p:nvSpPr>
            <p:cNvPr id="24" name="Straight Connector 47"/>
            <p:cNvSpPr/>
            <p:nvPr/>
          </p:nvSpPr>
          <p:spPr bwMode="auto">
            <a:xfrm flipH="1" flipV="1">
              <a:off x="6491082" y="448760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5" name="Straight Connector 48"/>
            <p:cNvSpPr/>
            <p:nvPr/>
          </p:nvSpPr>
          <p:spPr bwMode="auto">
            <a:xfrm flipH="1" flipV="1">
              <a:off x="6491082" y="448760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6" name="Freeform: Shape 49"/>
            <p:cNvSpPr/>
            <p:nvPr/>
          </p:nvSpPr>
          <p:spPr bwMode="auto">
            <a:xfrm flipH="1" flipV="1">
              <a:off x="6963846" y="3985576"/>
              <a:ext cx="1149641" cy="905755"/>
            </a:xfrm>
            <a:custGeom>
              <a:avLst/>
              <a:gdLst>
                <a:gd name="T0" fmla="*/ 155 w 1163"/>
                <a:gd name="T1" fmla="*/ 167 h 916"/>
                <a:gd name="T2" fmla="*/ 155 w 1163"/>
                <a:gd name="T3" fmla="*/ 167 h 916"/>
                <a:gd name="T4" fmla="*/ 1135 w 1163"/>
                <a:gd name="T5" fmla="*/ 916 h 916"/>
                <a:gd name="T6" fmla="*/ 1163 w 1163"/>
                <a:gd name="T7" fmla="*/ 884 h 916"/>
                <a:gd name="T8" fmla="*/ 94 w 1163"/>
                <a:gd name="T9" fmla="*/ 154 h 916"/>
                <a:gd name="T10" fmla="*/ 95 w 1163"/>
                <a:gd name="T11" fmla="*/ 154 h 916"/>
                <a:gd name="T12" fmla="*/ 94 w 1163"/>
                <a:gd name="T13" fmla="*/ 154 h 916"/>
                <a:gd name="T14" fmla="*/ 196 w 1163"/>
                <a:gd name="T15" fmla="*/ 460 h 916"/>
                <a:gd name="T16" fmla="*/ 155 w 1163"/>
                <a:gd name="T17" fmla="*/ 16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3" h="916">
                  <a:moveTo>
                    <a:pt x="155" y="167"/>
                  </a:moveTo>
                  <a:cubicBezTo>
                    <a:pt x="155" y="167"/>
                    <a:pt x="155" y="167"/>
                    <a:pt x="155" y="167"/>
                  </a:cubicBezTo>
                  <a:cubicBezTo>
                    <a:pt x="271" y="204"/>
                    <a:pt x="565" y="350"/>
                    <a:pt x="1135" y="916"/>
                  </a:cubicBezTo>
                  <a:cubicBezTo>
                    <a:pt x="1163" y="884"/>
                    <a:pt x="1163" y="884"/>
                    <a:pt x="1163" y="884"/>
                  </a:cubicBezTo>
                  <a:cubicBezTo>
                    <a:pt x="1163" y="884"/>
                    <a:pt x="251" y="0"/>
                    <a:pt x="94" y="154"/>
                  </a:cubicBezTo>
                  <a:cubicBezTo>
                    <a:pt x="94" y="154"/>
                    <a:pt x="94" y="154"/>
                    <a:pt x="95" y="154"/>
                  </a:cubicBezTo>
                  <a:cubicBezTo>
                    <a:pt x="94" y="154"/>
                    <a:pt x="94" y="154"/>
                    <a:pt x="94" y="154"/>
                  </a:cubicBezTo>
                  <a:cubicBezTo>
                    <a:pt x="25" y="261"/>
                    <a:pt x="196" y="460"/>
                    <a:pt x="196" y="460"/>
                  </a:cubicBezTo>
                  <a:cubicBezTo>
                    <a:pt x="0" y="184"/>
                    <a:pt x="155" y="167"/>
                    <a:pt x="155" y="167"/>
                  </a:cubicBezTo>
                  <a:close/>
                </a:path>
              </a:pathLst>
            </a:custGeom>
            <a:solidFill>
              <a:srgbClr val="456457"/>
            </a:solidFill>
            <a:ln>
              <a:noFill/>
            </a:ln>
          </p:spPr>
          <p:txBody>
            <a:bodyPr anchor="ctr"/>
            <a:lstStyle/>
            <a:p>
              <a:pPr algn="ctr"/>
              <a:endParaRPr>
                <a:cs typeface="+mn-ea"/>
                <a:sym typeface="+mn-lt"/>
              </a:endParaRPr>
            </a:p>
          </p:txBody>
        </p:sp>
        <p:sp>
          <p:nvSpPr>
            <p:cNvPr id="27" name="Freeform: Shape 50"/>
            <p:cNvSpPr/>
            <p:nvPr/>
          </p:nvSpPr>
          <p:spPr bwMode="auto">
            <a:xfrm flipH="1" flipV="1">
              <a:off x="6429548" y="3864759"/>
              <a:ext cx="644610" cy="24013"/>
            </a:xfrm>
            <a:custGeom>
              <a:avLst/>
              <a:gdLst>
                <a:gd name="T0" fmla="*/ 859 w 859"/>
                <a:gd name="T1" fmla="*/ 0 h 32"/>
                <a:gd name="T2" fmla="*/ 832 w 859"/>
                <a:gd name="T3" fmla="*/ 32 h 32"/>
                <a:gd name="T4" fmla="*/ 16 w 859"/>
                <a:gd name="T5" fmla="*/ 32 h 32"/>
                <a:gd name="T6" fmla="*/ 0 w 859"/>
                <a:gd name="T7" fmla="*/ 0 h 32"/>
                <a:gd name="T8" fmla="*/ 859 w 859"/>
                <a:gd name="T9" fmla="*/ 0 h 32"/>
              </a:gdLst>
              <a:ahLst/>
              <a:cxnLst>
                <a:cxn ang="0">
                  <a:pos x="T0" y="T1"/>
                </a:cxn>
                <a:cxn ang="0">
                  <a:pos x="T2" y="T3"/>
                </a:cxn>
                <a:cxn ang="0">
                  <a:pos x="T4" y="T5"/>
                </a:cxn>
                <a:cxn ang="0">
                  <a:pos x="T6" y="T7"/>
                </a:cxn>
                <a:cxn ang="0">
                  <a:pos x="T8" y="T9"/>
                </a:cxn>
              </a:cxnLst>
              <a:rect l="0" t="0" r="r" b="b"/>
              <a:pathLst>
                <a:path w="859" h="32">
                  <a:moveTo>
                    <a:pt x="859" y="0"/>
                  </a:moveTo>
                  <a:lnTo>
                    <a:pt x="832" y="32"/>
                  </a:lnTo>
                  <a:lnTo>
                    <a:pt x="16" y="32"/>
                  </a:lnTo>
                  <a:lnTo>
                    <a:pt x="0" y="0"/>
                  </a:lnTo>
                  <a:lnTo>
                    <a:pt x="859" y="0"/>
                  </a:lnTo>
                  <a:close/>
                </a:path>
              </a:pathLst>
            </a:custGeom>
            <a:solidFill>
              <a:srgbClr val="456457"/>
            </a:solidFill>
            <a:ln>
              <a:noFill/>
            </a:ln>
          </p:spPr>
          <p:txBody>
            <a:bodyPr anchor="ctr"/>
            <a:lstStyle/>
            <a:p>
              <a:pPr algn="ctr"/>
              <a:endParaRPr>
                <a:cs typeface="+mn-ea"/>
                <a:sym typeface="+mn-lt"/>
              </a:endParaRPr>
            </a:p>
          </p:txBody>
        </p:sp>
        <p:sp>
          <p:nvSpPr>
            <p:cNvPr id="28" name="Freeform: Shape 51"/>
            <p:cNvSpPr/>
            <p:nvPr/>
          </p:nvSpPr>
          <p:spPr bwMode="auto">
            <a:xfrm flipH="1" flipV="1">
              <a:off x="7234747" y="3755948"/>
              <a:ext cx="785688" cy="1013816"/>
            </a:xfrm>
            <a:custGeom>
              <a:avLst/>
              <a:gdLst>
                <a:gd name="T0" fmla="*/ 795 w 795"/>
                <a:gd name="T1" fmla="*/ 1025 h 1025"/>
                <a:gd name="T2" fmla="*/ 139 w 795"/>
                <a:gd name="T3" fmla="*/ 73 h 1025"/>
                <a:gd name="T4" fmla="*/ 6 w 795"/>
                <a:gd name="T5" fmla="*/ 85 h 1025"/>
                <a:gd name="T6" fmla="*/ 1 w 795"/>
                <a:gd name="T7" fmla="*/ 114 h 1025"/>
                <a:gd name="T8" fmla="*/ 1 w 795"/>
                <a:gd name="T9" fmla="*/ 139 h 1025"/>
                <a:gd name="T10" fmla="*/ 795 w 795"/>
                <a:gd name="T11" fmla="*/ 1025 h 1025"/>
              </a:gdLst>
              <a:ahLst/>
              <a:cxnLst>
                <a:cxn ang="0">
                  <a:pos x="T0" y="T1"/>
                </a:cxn>
                <a:cxn ang="0">
                  <a:pos x="T2" y="T3"/>
                </a:cxn>
                <a:cxn ang="0">
                  <a:pos x="T4" y="T5"/>
                </a:cxn>
                <a:cxn ang="0">
                  <a:pos x="T6" y="T7"/>
                </a:cxn>
                <a:cxn ang="0">
                  <a:pos x="T8" y="T9"/>
                </a:cxn>
                <a:cxn ang="0">
                  <a:pos x="T10" y="T11"/>
                </a:cxn>
              </a:cxnLst>
              <a:rect l="0" t="0" r="r" b="b"/>
              <a:pathLst>
                <a:path w="795" h="1025">
                  <a:moveTo>
                    <a:pt x="795" y="1025"/>
                  </a:moveTo>
                  <a:cubicBezTo>
                    <a:pt x="795" y="1025"/>
                    <a:pt x="142" y="356"/>
                    <a:pt x="139" y="73"/>
                  </a:cubicBezTo>
                  <a:cubicBezTo>
                    <a:pt x="139" y="73"/>
                    <a:pt x="27" y="0"/>
                    <a:pt x="6" y="85"/>
                  </a:cubicBezTo>
                  <a:cubicBezTo>
                    <a:pt x="4" y="93"/>
                    <a:pt x="2" y="103"/>
                    <a:pt x="1" y="114"/>
                  </a:cubicBezTo>
                  <a:cubicBezTo>
                    <a:pt x="0" y="123"/>
                    <a:pt x="0" y="132"/>
                    <a:pt x="1" y="139"/>
                  </a:cubicBezTo>
                  <a:cubicBezTo>
                    <a:pt x="3" y="196"/>
                    <a:pt x="77" y="409"/>
                    <a:pt x="795" y="1025"/>
                  </a:cubicBezTo>
                  <a:close/>
                </a:path>
              </a:pathLst>
            </a:custGeom>
            <a:solidFill>
              <a:srgbClr val="456457"/>
            </a:solidFill>
            <a:ln>
              <a:noFill/>
            </a:ln>
          </p:spPr>
          <p:txBody>
            <a:bodyPr anchor="ctr"/>
            <a:lstStyle/>
            <a:p>
              <a:pPr algn="ctr"/>
              <a:endParaRPr>
                <a:cs typeface="+mn-ea"/>
                <a:sym typeface="+mn-lt"/>
              </a:endParaRPr>
            </a:p>
          </p:txBody>
        </p:sp>
      </p:grpSp>
      <p:grpSp>
        <p:nvGrpSpPr>
          <p:cNvPr id="47" name="组合 46"/>
          <p:cNvGrpSpPr/>
          <p:nvPr/>
        </p:nvGrpSpPr>
        <p:grpSpPr>
          <a:xfrm>
            <a:off x="4286406" y="2492211"/>
            <a:ext cx="591853" cy="591853"/>
            <a:chOff x="4286405" y="2491760"/>
            <a:chExt cx="591853" cy="591853"/>
          </a:xfrm>
        </p:grpSpPr>
        <p:sp>
          <p:nvSpPr>
            <p:cNvPr id="17" name="Oval 30"/>
            <p:cNvSpPr/>
            <p:nvPr/>
          </p:nvSpPr>
          <p:spPr>
            <a:xfrm>
              <a:off x="4286405" y="2491760"/>
              <a:ext cx="591853" cy="591853"/>
            </a:xfrm>
            <a:prstGeom prst="ellipse">
              <a:avLst/>
            </a:prstGeom>
            <a:noFill/>
            <a:ln w="28575">
              <a:solidFill>
                <a:srgbClr val="5B84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2" name="Freeform: Shape 54"/>
            <p:cNvSpPr/>
            <p:nvPr/>
          </p:nvSpPr>
          <p:spPr bwMode="auto">
            <a:xfrm>
              <a:off x="4395959" y="2674145"/>
              <a:ext cx="372743" cy="280381"/>
            </a:xfrm>
            <a:custGeom>
              <a:avLst/>
              <a:gdLst/>
              <a:ahLst/>
              <a:cxnLst>
                <a:cxn ang="0">
                  <a:pos x="101" y="2"/>
                </a:cxn>
                <a:cxn ang="0">
                  <a:pos x="27" y="0"/>
                </a:cxn>
                <a:cxn ang="0">
                  <a:pos x="2" y="22"/>
                </a:cxn>
                <a:cxn ang="0">
                  <a:pos x="2" y="32"/>
                </a:cxn>
                <a:cxn ang="0">
                  <a:pos x="61" y="92"/>
                </a:cxn>
                <a:cxn ang="0">
                  <a:pos x="121" y="32"/>
                </a:cxn>
                <a:cxn ang="0">
                  <a:pos x="120" y="22"/>
                </a:cxn>
                <a:cxn ang="0">
                  <a:pos x="86" y="14"/>
                </a:cxn>
                <a:cxn ang="0">
                  <a:pos x="93" y="8"/>
                </a:cxn>
                <a:cxn ang="0">
                  <a:pos x="76" y="27"/>
                </a:cxn>
                <a:cxn ang="0">
                  <a:pos x="93" y="27"/>
                </a:cxn>
                <a:cxn ang="0">
                  <a:pos x="73" y="25"/>
                </a:cxn>
                <a:cxn ang="0">
                  <a:pos x="75" y="9"/>
                </a:cxn>
                <a:cxn ang="0">
                  <a:pos x="70" y="27"/>
                </a:cxn>
                <a:cxn ang="0">
                  <a:pos x="61" y="20"/>
                </a:cxn>
                <a:cxn ang="0">
                  <a:pos x="70" y="8"/>
                </a:cxn>
                <a:cxn ang="0">
                  <a:pos x="53" y="8"/>
                </a:cxn>
                <a:cxn ang="0">
                  <a:pos x="58" y="17"/>
                </a:cxn>
                <a:cxn ang="0">
                  <a:pos x="40" y="16"/>
                </a:cxn>
                <a:cxn ang="0">
                  <a:pos x="58" y="17"/>
                </a:cxn>
                <a:cxn ang="0">
                  <a:pos x="30" y="27"/>
                </a:cxn>
                <a:cxn ang="0">
                  <a:pos x="47" y="27"/>
                </a:cxn>
                <a:cxn ang="0">
                  <a:pos x="37" y="14"/>
                </a:cxn>
                <a:cxn ang="0">
                  <a:pos x="43" y="8"/>
                </a:cxn>
                <a:cxn ang="0">
                  <a:pos x="34" y="17"/>
                </a:cxn>
                <a:cxn ang="0">
                  <a:pos x="8" y="27"/>
                </a:cxn>
                <a:cxn ang="0">
                  <a:pos x="11" y="31"/>
                </a:cxn>
                <a:cxn ang="0">
                  <a:pos x="49" y="71"/>
                </a:cxn>
                <a:cxn ang="0">
                  <a:pos x="29" y="31"/>
                </a:cxn>
                <a:cxn ang="0">
                  <a:pos x="57" y="78"/>
                </a:cxn>
                <a:cxn ang="0">
                  <a:pos x="52" y="31"/>
                </a:cxn>
                <a:cxn ang="0">
                  <a:pos x="61" y="79"/>
                </a:cxn>
                <a:cxn ang="0">
                  <a:pos x="65" y="78"/>
                </a:cxn>
                <a:cxn ang="0">
                  <a:pos x="94" y="31"/>
                </a:cxn>
                <a:cxn ang="0">
                  <a:pos x="74" y="71"/>
                </a:cxn>
                <a:cxn ang="0">
                  <a:pos x="112" y="31"/>
                </a:cxn>
                <a:cxn ang="0">
                  <a:pos x="99" y="27"/>
                </a:cxn>
                <a:cxn ang="0">
                  <a:pos x="97" y="9"/>
                </a:cxn>
                <a:cxn ang="0">
                  <a:pos x="99" y="27"/>
                </a:cxn>
                <a:cxn ang="0">
                  <a:pos x="99" y="27"/>
                </a:cxn>
              </a:cxnLst>
              <a:rect l="0" t="0" r="r" b="b"/>
              <a:pathLst>
                <a:path w="123" h="92">
                  <a:moveTo>
                    <a:pt x="120" y="22"/>
                  </a:moveTo>
                  <a:cubicBezTo>
                    <a:pt x="101" y="2"/>
                    <a:pt x="101" y="2"/>
                    <a:pt x="101" y="2"/>
                  </a:cubicBezTo>
                  <a:cubicBezTo>
                    <a:pt x="100" y="1"/>
                    <a:pt x="98" y="0"/>
                    <a:pt x="96" y="0"/>
                  </a:cubicBezTo>
                  <a:cubicBezTo>
                    <a:pt x="27" y="0"/>
                    <a:pt x="27" y="0"/>
                    <a:pt x="27" y="0"/>
                  </a:cubicBezTo>
                  <a:cubicBezTo>
                    <a:pt x="25" y="0"/>
                    <a:pt x="23" y="1"/>
                    <a:pt x="22" y="2"/>
                  </a:cubicBezTo>
                  <a:cubicBezTo>
                    <a:pt x="2" y="22"/>
                    <a:pt x="2" y="22"/>
                    <a:pt x="2" y="22"/>
                  </a:cubicBezTo>
                  <a:cubicBezTo>
                    <a:pt x="1" y="23"/>
                    <a:pt x="0" y="25"/>
                    <a:pt x="0" y="27"/>
                  </a:cubicBezTo>
                  <a:cubicBezTo>
                    <a:pt x="0" y="29"/>
                    <a:pt x="1" y="31"/>
                    <a:pt x="2" y="32"/>
                  </a:cubicBezTo>
                  <a:cubicBezTo>
                    <a:pt x="56" y="90"/>
                    <a:pt x="56" y="90"/>
                    <a:pt x="56" y="90"/>
                  </a:cubicBezTo>
                  <a:cubicBezTo>
                    <a:pt x="57" y="91"/>
                    <a:pt x="59" y="92"/>
                    <a:pt x="61" y="92"/>
                  </a:cubicBezTo>
                  <a:cubicBezTo>
                    <a:pt x="64" y="92"/>
                    <a:pt x="66" y="91"/>
                    <a:pt x="67" y="90"/>
                  </a:cubicBezTo>
                  <a:cubicBezTo>
                    <a:pt x="121" y="32"/>
                    <a:pt x="121" y="32"/>
                    <a:pt x="121" y="32"/>
                  </a:cubicBezTo>
                  <a:cubicBezTo>
                    <a:pt x="122" y="31"/>
                    <a:pt x="123" y="29"/>
                    <a:pt x="123" y="27"/>
                  </a:cubicBezTo>
                  <a:cubicBezTo>
                    <a:pt x="123" y="25"/>
                    <a:pt x="122" y="23"/>
                    <a:pt x="120" y="22"/>
                  </a:cubicBezTo>
                  <a:close/>
                  <a:moveTo>
                    <a:pt x="93" y="8"/>
                  </a:moveTo>
                  <a:cubicBezTo>
                    <a:pt x="86" y="14"/>
                    <a:pt x="86" y="14"/>
                    <a:pt x="86" y="14"/>
                  </a:cubicBezTo>
                  <a:cubicBezTo>
                    <a:pt x="79" y="8"/>
                    <a:pt x="79" y="8"/>
                    <a:pt x="79" y="8"/>
                  </a:cubicBezTo>
                  <a:lnTo>
                    <a:pt x="93" y="8"/>
                  </a:lnTo>
                  <a:close/>
                  <a:moveTo>
                    <a:pt x="93" y="27"/>
                  </a:moveTo>
                  <a:cubicBezTo>
                    <a:pt x="76" y="27"/>
                    <a:pt x="76" y="27"/>
                    <a:pt x="76" y="27"/>
                  </a:cubicBezTo>
                  <a:cubicBezTo>
                    <a:pt x="85" y="19"/>
                    <a:pt x="85" y="19"/>
                    <a:pt x="85" y="19"/>
                  </a:cubicBezTo>
                  <a:lnTo>
                    <a:pt x="93" y="27"/>
                  </a:lnTo>
                  <a:close/>
                  <a:moveTo>
                    <a:pt x="83" y="16"/>
                  </a:moveTo>
                  <a:cubicBezTo>
                    <a:pt x="73" y="25"/>
                    <a:pt x="73" y="25"/>
                    <a:pt x="73" y="25"/>
                  </a:cubicBezTo>
                  <a:cubicBezTo>
                    <a:pt x="64" y="17"/>
                    <a:pt x="64" y="17"/>
                    <a:pt x="64" y="17"/>
                  </a:cubicBezTo>
                  <a:cubicBezTo>
                    <a:pt x="75" y="9"/>
                    <a:pt x="75" y="9"/>
                    <a:pt x="75" y="9"/>
                  </a:cubicBezTo>
                  <a:lnTo>
                    <a:pt x="83" y="16"/>
                  </a:lnTo>
                  <a:close/>
                  <a:moveTo>
                    <a:pt x="70" y="27"/>
                  </a:moveTo>
                  <a:cubicBezTo>
                    <a:pt x="53" y="27"/>
                    <a:pt x="53" y="27"/>
                    <a:pt x="53" y="27"/>
                  </a:cubicBezTo>
                  <a:cubicBezTo>
                    <a:pt x="61" y="20"/>
                    <a:pt x="61" y="20"/>
                    <a:pt x="61" y="20"/>
                  </a:cubicBezTo>
                  <a:lnTo>
                    <a:pt x="70" y="27"/>
                  </a:lnTo>
                  <a:close/>
                  <a:moveTo>
                    <a:pt x="70" y="8"/>
                  </a:moveTo>
                  <a:cubicBezTo>
                    <a:pt x="61" y="15"/>
                    <a:pt x="61" y="15"/>
                    <a:pt x="61" y="15"/>
                  </a:cubicBezTo>
                  <a:cubicBezTo>
                    <a:pt x="53" y="8"/>
                    <a:pt x="53" y="8"/>
                    <a:pt x="53" y="8"/>
                  </a:cubicBezTo>
                  <a:lnTo>
                    <a:pt x="70" y="8"/>
                  </a:lnTo>
                  <a:close/>
                  <a:moveTo>
                    <a:pt x="58" y="17"/>
                  </a:moveTo>
                  <a:cubicBezTo>
                    <a:pt x="50" y="25"/>
                    <a:pt x="50" y="25"/>
                    <a:pt x="50" y="25"/>
                  </a:cubicBezTo>
                  <a:cubicBezTo>
                    <a:pt x="40" y="16"/>
                    <a:pt x="40" y="16"/>
                    <a:pt x="40" y="16"/>
                  </a:cubicBezTo>
                  <a:cubicBezTo>
                    <a:pt x="48" y="9"/>
                    <a:pt x="48" y="9"/>
                    <a:pt x="48" y="9"/>
                  </a:cubicBezTo>
                  <a:lnTo>
                    <a:pt x="58" y="17"/>
                  </a:lnTo>
                  <a:close/>
                  <a:moveTo>
                    <a:pt x="47" y="27"/>
                  </a:moveTo>
                  <a:cubicBezTo>
                    <a:pt x="30" y="27"/>
                    <a:pt x="30" y="27"/>
                    <a:pt x="30" y="27"/>
                  </a:cubicBezTo>
                  <a:cubicBezTo>
                    <a:pt x="37" y="19"/>
                    <a:pt x="37" y="19"/>
                    <a:pt x="37" y="19"/>
                  </a:cubicBezTo>
                  <a:lnTo>
                    <a:pt x="47" y="27"/>
                  </a:lnTo>
                  <a:close/>
                  <a:moveTo>
                    <a:pt x="43" y="8"/>
                  </a:moveTo>
                  <a:cubicBezTo>
                    <a:pt x="37" y="14"/>
                    <a:pt x="37" y="14"/>
                    <a:pt x="37" y="14"/>
                  </a:cubicBezTo>
                  <a:cubicBezTo>
                    <a:pt x="30" y="8"/>
                    <a:pt x="30" y="8"/>
                    <a:pt x="30" y="8"/>
                  </a:cubicBezTo>
                  <a:lnTo>
                    <a:pt x="43" y="8"/>
                  </a:lnTo>
                  <a:close/>
                  <a:moveTo>
                    <a:pt x="26" y="9"/>
                  </a:moveTo>
                  <a:cubicBezTo>
                    <a:pt x="34" y="17"/>
                    <a:pt x="34" y="17"/>
                    <a:pt x="34" y="17"/>
                  </a:cubicBezTo>
                  <a:cubicBezTo>
                    <a:pt x="24" y="27"/>
                    <a:pt x="24" y="27"/>
                    <a:pt x="24" y="27"/>
                  </a:cubicBezTo>
                  <a:cubicBezTo>
                    <a:pt x="8" y="27"/>
                    <a:pt x="8" y="27"/>
                    <a:pt x="8" y="27"/>
                  </a:cubicBezTo>
                  <a:lnTo>
                    <a:pt x="26" y="9"/>
                  </a:lnTo>
                  <a:close/>
                  <a:moveTo>
                    <a:pt x="11" y="31"/>
                  </a:moveTo>
                  <a:cubicBezTo>
                    <a:pt x="25" y="31"/>
                    <a:pt x="25" y="31"/>
                    <a:pt x="25" y="31"/>
                  </a:cubicBezTo>
                  <a:cubicBezTo>
                    <a:pt x="49" y="71"/>
                    <a:pt x="49" y="71"/>
                    <a:pt x="49" y="71"/>
                  </a:cubicBezTo>
                  <a:lnTo>
                    <a:pt x="11" y="31"/>
                  </a:lnTo>
                  <a:close/>
                  <a:moveTo>
                    <a:pt x="29" y="31"/>
                  </a:moveTo>
                  <a:cubicBezTo>
                    <a:pt x="48" y="31"/>
                    <a:pt x="48" y="31"/>
                    <a:pt x="48" y="31"/>
                  </a:cubicBezTo>
                  <a:cubicBezTo>
                    <a:pt x="57" y="78"/>
                    <a:pt x="57" y="78"/>
                    <a:pt x="57" y="78"/>
                  </a:cubicBezTo>
                  <a:lnTo>
                    <a:pt x="29" y="31"/>
                  </a:lnTo>
                  <a:close/>
                  <a:moveTo>
                    <a:pt x="52" y="31"/>
                  </a:moveTo>
                  <a:cubicBezTo>
                    <a:pt x="71" y="31"/>
                    <a:pt x="71" y="31"/>
                    <a:pt x="71" y="31"/>
                  </a:cubicBezTo>
                  <a:cubicBezTo>
                    <a:pt x="61" y="79"/>
                    <a:pt x="61" y="79"/>
                    <a:pt x="61" y="79"/>
                  </a:cubicBezTo>
                  <a:lnTo>
                    <a:pt x="52" y="31"/>
                  </a:lnTo>
                  <a:close/>
                  <a:moveTo>
                    <a:pt x="65" y="78"/>
                  </a:moveTo>
                  <a:cubicBezTo>
                    <a:pt x="75" y="31"/>
                    <a:pt x="75" y="31"/>
                    <a:pt x="75" y="31"/>
                  </a:cubicBezTo>
                  <a:cubicBezTo>
                    <a:pt x="94" y="31"/>
                    <a:pt x="94" y="31"/>
                    <a:pt x="94" y="31"/>
                  </a:cubicBezTo>
                  <a:lnTo>
                    <a:pt x="65" y="78"/>
                  </a:lnTo>
                  <a:close/>
                  <a:moveTo>
                    <a:pt x="74" y="71"/>
                  </a:moveTo>
                  <a:cubicBezTo>
                    <a:pt x="98" y="31"/>
                    <a:pt x="98" y="31"/>
                    <a:pt x="98" y="31"/>
                  </a:cubicBezTo>
                  <a:cubicBezTo>
                    <a:pt x="112" y="31"/>
                    <a:pt x="112" y="31"/>
                    <a:pt x="112" y="31"/>
                  </a:cubicBezTo>
                  <a:lnTo>
                    <a:pt x="74" y="71"/>
                  </a:lnTo>
                  <a:close/>
                  <a:moveTo>
                    <a:pt x="99" y="27"/>
                  </a:moveTo>
                  <a:cubicBezTo>
                    <a:pt x="88" y="17"/>
                    <a:pt x="88" y="17"/>
                    <a:pt x="88" y="17"/>
                  </a:cubicBezTo>
                  <a:cubicBezTo>
                    <a:pt x="97" y="9"/>
                    <a:pt x="97" y="9"/>
                    <a:pt x="97" y="9"/>
                  </a:cubicBezTo>
                  <a:cubicBezTo>
                    <a:pt x="115" y="27"/>
                    <a:pt x="115" y="27"/>
                    <a:pt x="115" y="27"/>
                  </a:cubicBezTo>
                  <a:lnTo>
                    <a:pt x="99" y="27"/>
                  </a:lnTo>
                  <a:close/>
                  <a:moveTo>
                    <a:pt x="99" y="27"/>
                  </a:moveTo>
                  <a:cubicBezTo>
                    <a:pt x="99" y="27"/>
                    <a:pt x="99" y="27"/>
                    <a:pt x="99" y="27"/>
                  </a:cubicBezTo>
                </a:path>
              </a:pathLst>
            </a:custGeom>
            <a:solidFill>
              <a:srgbClr val="5B8474"/>
            </a:solidFill>
            <a:ln w="9525">
              <a:noFill/>
              <a:round/>
            </a:ln>
          </p:spPr>
          <p:txBody>
            <a:bodyPr anchor="ctr"/>
            <a:lstStyle/>
            <a:p>
              <a:pPr algn="ctr"/>
              <a:endParaRPr>
                <a:cs typeface="+mn-ea"/>
                <a:sym typeface="+mn-lt"/>
              </a:endParaRPr>
            </a:p>
          </p:txBody>
        </p:sp>
      </p:grpSp>
      <p:grpSp>
        <p:nvGrpSpPr>
          <p:cNvPr id="5" name="Group 10"/>
          <p:cNvGrpSpPr/>
          <p:nvPr/>
        </p:nvGrpSpPr>
        <p:grpSpPr>
          <a:xfrm>
            <a:off x="6463760" y="1903390"/>
            <a:ext cx="1846678" cy="652613"/>
            <a:chOff x="8747280" y="2537250"/>
            <a:chExt cx="2462237" cy="870151"/>
          </a:xfrm>
        </p:grpSpPr>
        <p:sp>
          <p:nvSpPr>
            <p:cNvPr id="15" name="TextBox 53"/>
            <p:cNvSpPr txBox="1"/>
            <p:nvPr/>
          </p:nvSpPr>
          <p:spPr bwMode="auto">
            <a:xfrm>
              <a:off x="8747280" y="2537250"/>
              <a:ext cx="1458909" cy="309958"/>
            </a:xfrm>
            <a:prstGeom prst="rect">
              <a:avLst/>
            </a:prstGeom>
            <a:noFill/>
          </p:spPr>
          <p:txBody>
            <a:bodyPr wrap="none" lIns="288000" tIns="46800" rIns="90000" bIns="46800">
              <a:normAutofit fontScale="90000" lnSpcReduction="20000"/>
            </a:bodyPr>
            <a:lstStyle/>
            <a:p>
              <a:pPr algn="l" latinLnBrk="0"/>
              <a:r>
                <a:rPr lang="zh-CN" altLang="en-US" sz="1200" dirty="0">
                  <a:solidFill>
                    <a:srgbClr val="595959"/>
                  </a:solidFill>
                  <a:cs typeface="+mn-ea"/>
                  <a:sym typeface="+mn-lt"/>
                </a:rPr>
                <a:t>标题文本预设</a:t>
              </a:r>
            </a:p>
          </p:txBody>
        </p:sp>
        <p:sp>
          <p:nvSpPr>
            <p:cNvPr id="16" name="TextBox 59"/>
            <p:cNvSpPr txBox="1"/>
            <p:nvPr/>
          </p:nvSpPr>
          <p:spPr bwMode="auto">
            <a:xfrm>
              <a:off x="8747280" y="2851222"/>
              <a:ext cx="2462237" cy="556179"/>
            </a:xfrm>
            <a:prstGeom prst="rect">
              <a:avLst/>
            </a:prstGeom>
            <a:noFill/>
          </p:spPr>
          <p:txBody>
            <a:bodyPr wrap="square" lIns="288000" tIns="46800" rIns="90000" bIns="46800">
              <a:noAutofit/>
            </a:bodyPr>
            <a:lstStyle/>
            <a:p>
              <a:pPr algn="l" latinLnBrk="0">
                <a:lnSpc>
                  <a:spcPct val="120000"/>
                </a:lnSpc>
              </a:pPr>
              <a:r>
                <a:rPr lang="zh-CN" altLang="en-US" sz="1000" dirty="0">
                  <a:solidFill>
                    <a:schemeClr val="tx1">
                      <a:lumMod val="85000"/>
                      <a:lumOff val="15000"/>
                    </a:schemeClr>
                  </a:solidFill>
                  <a:cs typeface="+mn-ea"/>
                  <a:sym typeface="+mn-lt"/>
                </a:rPr>
                <a:t>此部分内容作为文字排版占位显示 </a:t>
              </a:r>
              <a:br>
                <a:rPr lang="zh-CN" altLang="en-US" sz="1000" dirty="0">
                  <a:solidFill>
                    <a:schemeClr val="tx1">
                      <a:lumMod val="85000"/>
                      <a:lumOff val="15000"/>
                    </a:schemeClr>
                  </a:solidFill>
                  <a:cs typeface="+mn-ea"/>
                  <a:sym typeface="+mn-lt"/>
                </a:rPr>
              </a:br>
              <a:r>
                <a:rPr lang="zh-CN" altLang="en-US" sz="1000" dirty="0">
                  <a:solidFill>
                    <a:schemeClr val="tx1">
                      <a:lumMod val="85000"/>
                      <a:lumOff val="15000"/>
                    </a:schemeClr>
                  </a:solidFill>
                  <a:cs typeface="+mn-ea"/>
                  <a:sym typeface="+mn-lt"/>
                </a:rPr>
                <a:t>（建议使用主题字体）</a:t>
              </a:r>
            </a:p>
          </p:txBody>
        </p:sp>
      </p:grpSp>
      <p:grpSp>
        <p:nvGrpSpPr>
          <p:cNvPr id="6" name="Group 11"/>
          <p:cNvGrpSpPr/>
          <p:nvPr/>
        </p:nvGrpSpPr>
        <p:grpSpPr>
          <a:xfrm>
            <a:off x="6560460" y="2999146"/>
            <a:ext cx="1846678" cy="652614"/>
            <a:chOff x="8747280" y="3998259"/>
            <a:chExt cx="2462237" cy="870152"/>
          </a:xfrm>
        </p:grpSpPr>
        <p:sp>
          <p:nvSpPr>
            <p:cNvPr id="13" name="TextBox 64"/>
            <p:cNvSpPr txBox="1"/>
            <p:nvPr/>
          </p:nvSpPr>
          <p:spPr bwMode="auto">
            <a:xfrm>
              <a:off x="8747280" y="3998259"/>
              <a:ext cx="1258976" cy="309958"/>
            </a:xfrm>
            <a:prstGeom prst="rect">
              <a:avLst/>
            </a:prstGeom>
            <a:noFill/>
          </p:spPr>
          <p:txBody>
            <a:bodyPr wrap="none" lIns="90000" tIns="46800" rIns="90000" bIns="46800">
              <a:normAutofit fontScale="90000" lnSpcReduction="20000"/>
            </a:bodyPr>
            <a:lstStyle/>
            <a:p>
              <a:pPr algn="l" latinLnBrk="0"/>
              <a:r>
                <a:rPr lang="zh-CN" altLang="en-US" sz="1200" dirty="0">
                  <a:solidFill>
                    <a:srgbClr val="595959"/>
                  </a:solidFill>
                  <a:cs typeface="+mn-ea"/>
                  <a:sym typeface="+mn-lt"/>
                </a:rPr>
                <a:t>标题文本预设</a:t>
              </a:r>
            </a:p>
          </p:txBody>
        </p:sp>
        <p:sp>
          <p:nvSpPr>
            <p:cNvPr id="14" name="TextBox 65"/>
            <p:cNvSpPr txBox="1"/>
            <p:nvPr/>
          </p:nvSpPr>
          <p:spPr bwMode="auto">
            <a:xfrm>
              <a:off x="8747280" y="4312232"/>
              <a:ext cx="2462237" cy="556179"/>
            </a:xfrm>
            <a:prstGeom prst="rect">
              <a:avLst/>
            </a:prstGeom>
            <a:noFill/>
          </p:spPr>
          <p:txBody>
            <a:bodyPr wrap="square" lIns="90000" tIns="46800" rIns="90000" bIns="46800">
              <a:noAutofit/>
            </a:bodyPr>
            <a:lstStyle/>
            <a:p>
              <a:pPr algn="l" latinLnBrk="0">
                <a:lnSpc>
                  <a:spcPct val="120000"/>
                </a:lnSpc>
              </a:pPr>
              <a:r>
                <a:rPr lang="zh-CN" altLang="en-US" sz="1050">
                  <a:solidFill>
                    <a:schemeClr val="tx1">
                      <a:lumMod val="85000"/>
                      <a:lumOff val="15000"/>
                    </a:schemeClr>
                  </a:solidFill>
                  <a:cs typeface="+mn-ea"/>
                  <a:sym typeface="+mn-lt"/>
                </a:rPr>
                <a:t>此部分内容作为文字排版占位显示</a:t>
              </a:r>
              <a:br>
                <a:rPr lang="zh-CN" altLang="en-US" sz="1050">
                  <a:solidFill>
                    <a:schemeClr val="tx1">
                      <a:lumMod val="85000"/>
                      <a:lumOff val="15000"/>
                    </a:schemeClr>
                  </a:solidFill>
                  <a:cs typeface="+mn-ea"/>
                  <a:sym typeface="+mn-lt"/>
                </a:rPr>
              </a:br>
              <a:r>
                <a:rPr lang="zh-CN" altLang="en-US" sz="1050">
                  <a:solidFill>
                    <a:schemeClr val="tx1">
                      <a:lumMod val="85000"/>
                      <a:lumOff val="15000"/>
                    </a:schemeClr>
                  </a:solidFill>
                  <a:cs typeface="+mn-ea"/>
                  <a:sym typeface="+mn-lt"/>
                </a:rPr>
                <a:t> （建议使用主题字体）</a:t>
              </a:r>
            </a:p>
          </p:txBody>
        </p:sp>
      </p:grpSp>
      <p:grpSp>
        <p:nvGrpSpPr>
          <p:cNvPr id="7" name="Group 7"/>
          <p:cNvGrpSpPr/>
          <p:nvPr/>
        </p:nvGrpSpPr>
        <p:grpSpPr>
          <a:xfrm>
            <a:off x="738761" y="1903390"/>
            <a:ext cx="1846678" cy="652613"/>
            <a:chOff x="985012" y="2537250"/>
            <a:chExt cx="2462237" cy="870151"/>
          </a:xfrm>
        </p:grpSpPr>
        <p:sp>
          <p:nvSpPr>
            <p:cNvPr id="11" name="TextBox 66"/>
            <p:cNvSpPr txBox="1"/>
            <p:nvPr/>
          </p:nvSpPr>
          <p:spPr bwMode="auto">
            <a:xfrm>
              <a:off x="2188273" y="2537250"/>
              <a:ext cx="1258976" cy="309958"/>
            </a:xfrm>
            <a:prstGeom prst="rect">
              <a:avLst/>
            </a:prstGeom>
            <a:noFill/>
          </p:spPr>
          <p:txBody>
            <a:bodyPr wrap="none" lIns="90000" tIns="46800" rIns="90000" bIns="46800">
              <a:normAutofit fontScale="90000" lnSpcReduction="20000"/>
            </a:bodyPr>
            <a:lstStyle/>
            <a:p>
              <a:pPr algn="r" latinLnBrk="0"/>
              <a:r>
                <a:rPr lang="zh-CN" altLang="en-US" sz="1200" dirty="0">
                  <a:solidFill>
                    <a:srgbClr val="595959"/>
                  </a:solidFill>
                  <a:cs typeface="+mn-ea"/>
                  <a:sym typeface="+mn-lt"/>
                </a:rPr>
                <a:t>标题文本预设</a:t>
              </a:r>
            </a:p>
          </p:txBody>
        </p:sp>
        <p:sp>
          <p:nvSpPr>
            <p:cNvPr id="12" name="TextBox 67"/>
            <p:cNvSpPr txBox="1"/>
            <p:nvPr/>
          </p:nvSpPr>
          <p:spPr bwMode="auto">
            <a:xfrm>
              <a:off x="985012" y="2851222"/>
              <a:ext cx="2462237" cy="556179"/>
            </a:xfrm>
            <a:prstGeom prst="rect">
              <a:avLst/>
            </a:prstGeom>
            <a:noFill/>
          </p:spPr>
          <p:txBody>
            <a:bodyPr wrap="square" lIns="90000" tIns="46800" rIns="90000" bIns="46800">
              <a:noAutofit/>
            </a:bodyPr>
            <a:lstStyle/>
            <a:p>
              <a:pPr algn="r" latinLnBrk="0">
                <a:lnSpc>
                  <a:spcPct val="120000"/>
                </a:lnSpc>
              </a:pPr>
              <a:r>
                <a:rPr lang="zh-CN" altLang="en-US" sz="1050" dirty="0">
                  <a:solidFill>
                    <a:schemeClr val="tx1">
                      <a:lumMod val="85000"/>
                      <a:lumOff val="15000"/>
                    </a:schemeClr>
                  </a:solidFill>
                  <a:cs typeface="+mn-ea"/>
                  <a:sym typeface="+mn-lt"/>
                </a:rPr>
                <a:t>此部分内容作为文字排版占位显示 </a:t>
              </a:r>
              <a:br>
                <a:rPr lang="zh-CN" altLang="en-US" sz="1050" dirty="0">
                  <a:solidFill>
                    <a:schemeClr val="tx1">
                      <a:lumMod val="85000"/>
                      <a:lumOff val="15000"/>
                    </a:schemeClr>
                  </a:solidFill>
                  <a:cs typeface="+mn-ea"/>
                  <a:sym typeface="+mn-lt"/>
                </a:rPr>
              </a:br>
              <a:r>
                <a:rPr lang="zh-CN" altLang="en-US" sz="1050" dirty="0">
                  <a:solidFill>
                    <a:schemeClr val="tx1">
                      <a:lumMod val="85000"/>
                      <a:lumOff val="15000"/>
                    </a:schemeClr>
                  </a:solidFill>
                  <a:cs typeface="+mn-ea"/>
                  <a:sym typeface="+mn-lt"/>
                </a:rPr>
                <a:t>（建议使用主题字体）</a:t>
              </a:r>
            </a:p>
          </p:txBody>
        </p:sp>
      </p:grpSp>
      <p:grpSp>
        <p:nvGrpSpPr>
          <p:cNvPr id="8" name="Group 6"/>
          <p:cNvGrpSpPr/>
          <p:nvPr/>
        </p:nvGrpSpPr>
        <p:grpSpPr>
          <a:xfrm>
            <a:off x="738761" y="2999146"/>
            <a:ext cx="1846678" cy="652614"/>
            <a:chOff x="985012" y="3998259"/>
            <a:chExt cx="2462237" cy="870152"/>
          </a:xfrm>
        </p:grpSpPr>
        <p:sp>
          <p:nvSpPr>
            <p:cNvPr id="9" name="TextBox 68"/>
            <p:cNvSpPr txBox="1"/>
            <p:nvPr/>
          </p:nvSpPr>
          <p:spPr bwMode="auto">
            <a:xfrm>
              <a:off x="2188273" y="3998259"/>
              <a:ext cx="1258976" cy="309958"/>
            </a:xfrm>
            <a:prstGeom prst="rect">
              <a:avLst/>
            </a:prstGeom>
            <a:noFill/>
          </p:spPr>
          <p:txBody>
            <a:bodyPr wrap="none" lIns="90000" tIns="46800" rIns="90000" bIns="46800">
              <a:normAutofit fontScale="90000" lnSpcReduction="20000"/>
            </a:bodyPr>
            <a:lstStyle/>
            <a:p>
              <a:pPr algn="r" latinLnBrk="0"/>
              <a:r>
                <a:rPr lang="zh-CN" altLang="en-US" sz="1200" dirty="0">
                  <a:solidFill>
                    <a:srgbClr val="595959"/>
                  </a:solidFill>
                  <a:cs typeface="+mn-ea"/>
                  <a:sym typeface="+mn-lt"/>
                </a:rPr>
                <a:t>标题文本预设</a:t>
              </a:r>
            </a:p>
          </p:txBody>
        </p:sp>
        <p:sp>
          <p:nvSpPr>
            <p:cNvPr id="10" name="TextBox 69"/>
            <p:cNvSpPr txBox="1"/>
            <p:nvPr/>
          </p:nvSpPr>
          <p:spPr bwMode="auto">
            <a:xfrm>
              <a:off x="985012" y="4312232"/>
              <a:ext cx="2462237" cy="556179"/>
            </a:xfrm>
            <a:prstGeom prst="rect">
              <a:avLst/>
            </a:prstGeom>
            <a:noFill/>
          </p:spPr>
          <p:txBody>
            <a:bodyPr wrap="square" lIns="90000" tIns="46800" rIns="90000" bIns="46800">
              <a:noAutofit/>
            </a:bodyPr>
            <a:lstStyle/>
            <a:p>
              <a:pPr algn="r" latinLnBrk="0">
                <a:lnSpc>
                  <a:spcPct val="120000"/>
                </a:lnSpc>
              </a:pPr>
              <a:r>
                <a:rPr lang="zh-CN" altLang="en-US" sz="1050">
                  <a:solidFill>
                    <a:schemeClr val="tx1">
                      <a:lumMod val="85000"/>
                      <a:lumOff val="15000"/>
                    </a:schemeClr>
                  </a:solidFill>
                  <a:cs typeface="+mn-ea"/>
                  <a:sym typeface="+mn-lt"/>
                </a:rPr>
                <a:t>此部分内容作为文字排版占位显示 </a:t>
              </a:r>
              <a:br>
                <a:rPr lang="zh-CN" altLang="en-US" sz="1050">
                  <a:solidFill>
                    <a:schemeClr val="tx1">
                      <a:lumMod val="85000"/>
                      <a:lumOff val="15000"/>
                    </a:schemeClr>
                  </a:solidFill>
                  <a:cs typeface="+mn-ea"/>
                  <a:sym typeface="+mn-lt"/>
                </a:rPr>
              </a:br>
              <a:r>
                <a:rPr lang="zh-CN" altLang="en-US" sz="1050">
                  <a:solidFill>
                    <a:schemeClr val="tx1">
                      <a:lumMod val="85000"/>
                      <a:lumOff val="15000"/>
                    </a:schemeClr>
                  </a:solidFill>
                  <a:cs typeface="+mn-ea"/>
                  <a:sym typeface="+mn-lt"/>
                </a:rPr>
                <a:t>（建议使用主题字体）</a:t>
              </a:r>
            </a:p>
          </p:txBody>
        </p:sp>
      </p:grpSp>
      <p:sp>
        <p:nvSpPr>
          <p:cNvPr id="48" name="文本框 47"/>
          <p:cNvSpPr txBox="1"/>
          <p:nvPr/>
        </p:nvSpPr>
        <p:spPr>
          <a:xfrm>
            <a:off x="143454" y="264794"/>
            <a:ext cx="3086619" cy="414020"/>
          </a:xfrm>
          <a:prstGeom prst="rect">
            <a:avLst/>
          </a:prstGeom>
          <a:noFill/>
        </p:spPr>
        <p:txBody>
          <a:bodyPr wrap="square" rtlCol="0">
            <a:spAutoFit/>
          </a:bodyPr>
          <a:lstStyle/>
          <a:p>
            <a:r>
              <a:rPr lang="zh-CN" altLang="en-US" sz="2100" b="1" dirty="0">
                <a:solidFill>
                  <a:srgbClr val="5B8474"/>
                </a:solidFill>
                <a:cs typeface="+mn-ea"/>
                <a:sym typeface="+mn-lt"/>
              </a:rPr>
              <a:t>点击添加您的标题内容</a:t>
            </a:r>
          </a:p>
        </p:txBody>
      </p:sp>
    </p:spTree>
  </p:cSld>
  <p:clrMapOvr>
    <a:masterClrMapping/>
  </p:clrMapOvr>
  <mc:AlternateContent xmlns:mc="http://schemas.openxmlformats.org/markup-compatibility/2006" xmlns:p14="http://schemas.microsoft.com/office/powerpoint/2010/main">
    <mc:Choice Requires="p14">
      <p:transition spd="slow"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randombar(horizontal)">
                                      <p:cBhvr>
                                        <p:cTn id="7" dur="500"/>
                                        <p:tgtEl>
                                          <p:spTgt spid="47"/>
                                        </p:tgtEl>
                                      </p:cBhvr>
                                    </p:animEffect>
                                  </p:childTnLst>
                                </p:cTn>
                              </p:par>
                            </p:childTnLst>
                          </p:cTn>
                        </p:par>
                        <p:par>
                          <p:cTn id="8" fill="hold">
                            <p:stCondLst>
                              <p:cond delay="500"/>
                            </p:stCondLst>
                            <p:childTnLst>
                              <p:par>
                                <p:cTn id="9" presetID="2" presetClass="entr" presetSubtype="1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0-#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500" fill="hold"/>
                                        <p:tgtEl>
                                          <p:spTgt spid="48"/>
                                        </p:tgtEl>
                                        <p:attrNameLst>
                                          <p:attrName>ppt_w</p:attrName>
                                        </p:attrNameLst>
                                      </p:cBhvr>
                                      <p:tavLst>
                                        <p:tav tm="0">
                                          <p:val>
                                            <p:fltVal val="0"/>
                                          </p:val>
                                        </p:tav>
                                        <p:tav tm="100000">
                                          <p:val>
                                            <p:strVal val="#ppt_w"/>
                                          </p:val>
                                        </p:tav>
                                      </p:tavLst>
                                    </p:anim>
                                    <p:anim calcmode="lin" valueType="num">
                                      <p:cBhvr>
                                        <p:cTn id="49" dur="500" fill="hold"/>
                                        <p:tgtEl>
                                          <p:spTgt spid="48"/>
                                        </p:tgtEl>
                                        <p:attrNameLst>
                                          <p:attrName>ppt_h</p:attrName>
                                        </p:attrNameLst>
                                      </p:cBhvr>
                                      <p:tavLst>
                                        <p:tav tm="0">
                                          <p:val>
                                            <p:fltVal val="0"/>
                                          </p:val>
                                        </p:tav>
                                        <p:tav tm="100000">
                                          <p:val>
                                            <p:strVal val="#ppt_h"/>
                                          </p:val>
                                        </p:tav>
                                      </p:tavLst>
                                    </p:anim>
                                    <p:animEffect transition="in" filter="fade">
                                      <p:cBhvr>
                                        <p:cTn id="50" dur="500"/>
                                        <p:tgtEl>
                                          <p:spTgt spid="48"/>
                                        </p:tgtEl>
                                      </p:cBhvr>
                                    </p:animEffect>
                                  </p:childTnLst>
                                </p:cTn>
                              </p:par>
                              <p:par>
                                <p:cTn id="51" presetID="35" presetClass="path" presetSubtype="0" accel="50000" decel="50000" fill="hold" grpId="1" nodeType="withEffect">
                                  <p:stCondLst>
                                    <p:cond delay="0"/>
                                  </p:stCondLst>
                                  <p:childTnLst>
                                    <p:animMotion origin="layout" path="M 0 2.59259E-6 L 0.12148 2.59259E-6 " pathEditMode="relative" rAng="0" ptsTypes="AA">
                                      <p:cBhvr>
                                        <p:cTn id="52" dur="1000" spd="-100000" fill="hold"/>
                                        <p:tgtEl>
                                          <p:spTgt spid="48"/>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4626650" y="1376605"/>
            <a:ext cx="3908246" cy="1819144"/>
          </a:xfrm>
          <a:prstGeom prst="rect">
            <a:avLst/>
          </a:prstGeom>
          <a:solidFill>
            <a:srgbClr val="5B8474"/>
          </a:solidFill>
          <a:ln>
            <a:noFill/>
          </a:ln>
          <a:effectLst/>
        </p:spPr>
        <p:style>
          <a:lnRef idx="1">
            <a:schemeClr val="accent1"/>
          </a:lnRef>
          <a:fillRef idx="3">
            <a:schemeClr val="accent1"/>
          </a:fillRef>
          <a:effectRef idx="2">
            <a:schemeClr val="accent1"/>
          </a:effectRef>
          <a:fontRef idx="minor">
            <a:schemeClr val="lt1"/>
          </a:fontRef>
        </p:style>
        <p:txBody>
          <a:bodyPr lIns="68549" tIns="34273" rIns="68549" bIns="34273" rtlCol="0" anchor="ctr"/>
          <a:lstStyle/>
          <a:p>
            <a:pPr algn="ctr"/>
            <a:endParaRPr lang="en-US" sz="1350">
              <a:cs typeface="+mn-ea"/>
              <a:sym typeface="+mn-lt"/>
            </a:endParaRPr>
          </a:p>
        </p:txBody>
      </p:sp>
      <p:sp>
        <p:nvSpPr>
          <p:cNvPr id="7" name="Subtitle 2"/>
          <p:cNvSpPr txBox="1"/>
          <p:nvPr/>
        </p:nvSpPr>
        <p:spPr>
          <a:xfrm>
            <a:off x="4865744" y="1415315"/>
            <a:ext cx="692528" cy="928110"/>
          </a:xfrm>
          <a:prstGeom prst="rect">
            <a:avLst/>
          </a:prstGeom>
        </p:spPr>
        <p:txBody>
          <a:bodyPr vert="horz" lIns="68549" tIns="34273" rIns="68549" bIns="34273"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5400" b="1" dirty="0">
                <a:solidFill>
                  <a:schemeClr val="bg1"/>
                </a:solidFill>
                <a:cs typeface="+mn-ea"/>
                <a:sym typeface="+mn-lt"/>
              </a:rPr>
              <a:t>“</a:t>
            </a:r>
          </a:p>
        </p:txBody>
      </p:sp>
      <p:sp>
        <p:nvSpPr>
          <p:cNvPr id="8" name="Subtitle 2"/>
          <p:cNvSpPr txBox="1"/>
          <p:nvPr/>
        </p:nvSpPr>
        <p:spPr>
          <a:xfrm>
            <a:off x="5033452" y="1940754"/>
            <a:ext cx="3138173" cy="1023002"/>
          </a:xfrm>
          <a:prstGeom prst="rect">
            <a:avLst/>
          </a:prstGeom>
        </p:spPr>
        <p:txBody>
          <a:bodyPr vert="horz" lIns="68549" tIns="34273" rIns="68549" bIns="34273"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a:lnSpc>
                <a:spcPct val="120000"/>
              </a:lnSpc>
              <a:buNone/>
            </a:pPr>
            <a:r>
              <a:rPr lang="zh-CN" altLang="en-US" sz="1350" dirty="0">
                <a:solidFill>
                  <a:schemeClr val="bg1"/>
                </a:solidFill>
                <a:cs typeface="+mn-ea"/>
                <a:sym typeface="+mn-lt"/>
              </a:rPr>
              <a:t>详写内容</a:t>
            </a:r>
            <a:r>
              <a:rPr lang="en-US" altLang="zh-CN" sz="1350" dirty="0">
                <a:solidFill>
                  <a:schemeClr val="bg1"/>
                </a:solidFill>
                <a:cs typeface="+mn-ea"/>
                <a:sym typeface="+mn-lt"/>
              </a:rPr>
              <a:t>……</a:t>
            </a:r>
            <a:r>
              <a:rPr lang="zh-CN" altLang="en-US" sz="1350" dirty="0">
                <a:solidFill>
                  <a:schemeClr val="bg1"/>
                </a:solidFill>
                <a:cs typeface="+mn-ea"/>
                <a:sym typeface="+mn-lt"/>
              </a:rPr>
              <a:t>点击输入本栏的具体文字，简明扼要的说明分项内容，此为概念图解，请根据具体内容酌情修改。</a:t>
            </a:r>
            <a:endParaRPr lang="en-US" altLang="zh-CN" sz="1350" dirty="0">
              <a:solidFill>
                <a:schemeClr val="bg1"/>
              </a:solidFill>
              <a:cs typeface="+mn-ea"/>
              <a:sym typeface="+mn-lt"/>
            </a:endParaRPr>
          </a:p>
        </p:txBody>
      </p:sp>
      <p:sp>
        <p:nvSpPr>
          <p:cNvPr id="9" name="Subtitle 2"/>
          <p:cNvSpPr txBox="1"/>
          <p:nvPr/>
        </p:nvSpPr>
        <p:spPr>
          <a:xfrm>
            <a:off x="7877712" y="2634182"/>
            <a:ext cx="850667" cy="453442"/>
          </a:xfrm>
          <a:prstGeom prst="rect">
            <a:avLst/>
          </a:prstGeom>
        </p:spPr>
        <p:txBody>
          <a:bodyPr vert="horz" lIns="68549" tIns="34273" rIns="68549" bIns="34273"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5400" b="1" dirty="0">
                <a:solidFill>
                  <a:schemeClr val="bg1"/>
                </a:solidFill>
                <a:cs typeface="+mn-ea"/>
                <a:sym typeface="+mn-lt"/>
              </a:rPr>
              <a:t>”</a:t>
            </a:r>
          </a:p>
        </p:txBody>
      </p:sp>
      <p:pic>
        <p:nvPicPr>
          <p:cNvPr id="10" name="图片占位符 2" descr="C:\Users\meng\Desktop\500362346.jpg500362346"/>
          <p:cNvPicPr>
            <a:picLocks noChangeAspect="1"/>
          </p:cNvPicPr>
          <p:nvPr/>
        </p:nvPicPr>
        <p:blipFill>
          <a:blip r:embed="rId3" cstate="email"/>
          <a:srcRect/>
          <a:stretch>
            <a:fillRect/>
          </a:stretch>
        </p:blipFill>
        <p:spPr>
          <a:xfrm>
            <a:off x="721360" y="1376680"/>
            <a:ext cx="3905250" cy="1819275"/>
          </a:xfrm>
          <a:prstGeom prst="rect">
            <a:avLst/>
          </a:prstGeom>
        </p:spPr>
      </p:pic>
      <p:sp>
        <p:nvSpPr>
          <p:cNvPr id="13" name="文本框 12"/>
          <p:cNvSpPr txBox="1"/>
          <p:nvPr/>
        </p:nvSpPr>
        <p:spPr>
          <a:xfrm>
            <a:off x="143454" y="264794"/>
            <a:ext cx="3086619" cy="414020"/>
          </a:xfrm>
          <a:prstGeom prst="rect">
            <a:avLst/>
          </a:prstGeom>
          <a:noFill/>
        </p:spPr>
        <p:txBody>
          <a:bodyPr wrap="square" rtlCol="0">
            <a:spAutoFit/>
          </a:bodyPr>
          <a:lstStyle/>
          <a:p>
            <a:r>
              <a:rPr lang="zh-CN" altLang="en-US" sz="2100" b="1" dirty="0">
                <a:solidFill>
                  <a:srgbClr val="5B8474"/>
                </a:solidFill>
                <a:cs typeface="+mn-ea"/>
                <a:sym typeface="+mn-lt"/>
              </a:rPr>
              <a:t>点击添加您的标题内容</a:t>
            </a:r>
          </a:p>
        </p:txBody>
      </p:sp>
    </p:spTree>
  </p:cSld>
  <p:clrMapOvr>
    <a:masterClrMapping/>
  </p:clrMapOvr>
  <mc:AlternateContent xmlns:mc="http://schemas.openxmlformats.org/markup-compatibility/2006" xmlns:p14="http://schemas.microsoft.com/office/powerpoint/2010/main">
    <mc:Choice Requires="p14">
      <p:transition spd="slow"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35" presetClass="path" presetSubtype="0" accel="50000" decel="50000" fill="hold" grpId="1" nodeType="withEffect">
                                  <p:stCondLst>
                                    <p:cond delay="0"/>
                                  </p:stCondLst>
                                  <p:childTnLst>
                                    <p:animMotion origin="layout" path="M 0 2.59259E-6 L 0.12148 2.59259E-6 " pathEditMode="relative" rAng="0" ptsTypes="AA">
                                      <p:cBhvr>
                                        <p:cTn id="36" dur="1000" spd="-100000" fill="hold"/>
                                        <p:tgtEl>
                                          <p:spTgt spid="13"/>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p:bldP spid="8" grpId="0"/>
      <p:bldP spid="9" grpId="0"/>
      <p:bldP spid="13" grpId="0"/>
      <p:bldP spid="1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fvgwrg"/>
          <p:cNvPicPr>
            <a:picLocks noChangeAspect="1"/>
          </p:cNvPicPr>
          <p:nvPr/>
        </p:nvPicPr>
        <p:blipFill>
          <a:blip r:embed="rId3" cstate="email"/>
          <a:srcRect/>
          <a:stretch>
            <a:fillRect/>
          </a:stretch>
        </p:blipFill>
        <p:spPr>
          <a:xfrm>
            <a:off x="10160" y="493395"/>
            <a:ext cx="9145270" cy="4180205"/>
          </a:xfrm>
          <a:prstGeom prst="rect">
            <a:avLst/>
          </a:prstGeom>
        </p:spPr>
      </p:pic>
      <p:sp>
        <p:nvSpPr>
          <p:cNvPr id="3" name="文本框 2"/>
          <p:cNvSpPr txBox="1"/>
          <p:nvPr/>
        </p:nvSpPr>
        <p:spPr>
          <a:xfrm>
            <a:off x="450215" y="1532890"/>
            <a:ext cx="2496820" cy="1106805"/>
          </a:xfrm>
          <a:prstGeom prst="rect">
            <a:avLst/>
          </a:prstGeom>
          <a:noFill/>
        </p:spPr>
        <p:txBody>
          <a:bodyPr wrap="square" rtlCol="0">
            <a:spAutoFit/>
          </a:bodyPr>
          <a:lstStyle/>
          <a:p>
            <a:r>
              <a:rPr lang="zh-CN" altLang="en-US" sz="6600" b="1" dirty="0">
                <a:solidFill>
                  <a:srgbClr val="366851"/>
                </a:solidFill>
              </a:rPr>
              <a:t>感谢</a:t>
            </a:r>
          </a:p>
        </p:txBody>
      </p:sp>
      <p:sp>
        <p:nvSpPr>
          <p:cNvPr id="4" name="文本框 3"/>
          <p:cNvSpPr txBox="1"/>
          <p:nvPr/>
        </p:nvSpPr>
        <p:spPr>
          <a:xfrm>
            <a:off x="1335405" y="2639695"/>
            <a:ext cx="2841890" cy="1106805"/>
          </a:xfrm>
          <a:prstGeom prst="rect">
            <a:avLst/>
          </a:prstGeom>
          <a:noFill/>
        </p:spPr>
        <p:txBody>
          <a:bodyPr wrap="square" rtlCol="0">
            <a:spAutoFit/>
          </a:bodyPr>
          <a:lstStyle/>
          <a:p>
            <a:r>
              <a:rPr lang="zh-CN" altLang="en-US" sz="6600" b="1" dirty="0">
                <a:solidFill>
                  <a:srgbClr val="366851"/>
                </a:solidFill>
              </a:rPr>
              <a:t>观看！</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HJGFYTF"/>
          <p:cNvPicPr>
            <a:picLocks noChangeAspect="1"/>
          </p:cNvPicPr>
          <p:nvPr/>
        </p:nvPicPr>
        <p:blipFill>
          <a:blip r:embed="rId3"/>
          <a:stretch>
            <a:fillRect/>
          </a:stretch>
        </p:blipFill>
        <p:spPr>
          <a:xfrm>
            <a:off x="-6667" y="953"/>
            <a:ext cx="9158288" cy="5141119"/>
          </a:xfrm>
          <a:prstGeom prst="rect">
            <a:avLst/>
          </a:prstGeom>
        </p:spPr>
      </p:pic>
      <p:grpSp>
        <p:nvGrpSpPr>
          <p:cNvPr id="2" name="组合 1"/>
          <p:cNvGrpSpPr/>
          <p:nvPr/>
        </p:nvGrpSpPr>
        <p:grpSpPr>
          <a:xfrm>
            <a:off x="3111220" y="1115695"/>
            <a:ext cx="5564110" cy="2083373"/>
            <a:chOff x="2705" y="1533"/>
            <a:chExt cx="8762" cy="3281"/>
          </a:xfrm>
        </p:grpSpPr>
        <p:sp>
          <p:nvSpPr>
            <p:cNvPr id="24" name="文本框 23"/>
            <p:cNvSpPr txBox="1"/>
            <p:nvPr/>
          </p:nvSpPr>
          <p:spPr>
            <a:xfrm>
              <a:off x="2705" y="3516"/>
              <a:ext cx="7912" cy="1298"/>
            </a:xfrm>
            <a:prstGeom prst="rect">
              <a:avLst/>
            </a:prstGeom>
            <a:noFill/>
          </p:spPr>
          <p:txBody>
            <a:bodyPr wrap="square" rtlCol="0">
              <a:spAutoFit/>
            </a:bodyPr>
            <a:lstStyle/>
            <a:p>
              <a:pPr algn="just">
                <a:lnSpc>
                  <a:spcPct val="150000"/>
                </a:lnSpc>
              </a:pPr>
              <a:r>
                <a:rPr lang="en-US" altLang="zh-CN" sz="3600" b="1" dirty="0">
                  <a:solidFill>
                    <a:srgbClr val="5B8474"/>
                  </a:solidFill>
                  <a:cs typeface="+mn-ea"/>
                  <a:sym typeface="+mn-lt"/>
                </a:rPr>
                <a:t>       </a:t>
              </a:r>
              <a:r>
                <a:rPr lang="zh-CN" altLang="en-US" sz="3600" b="1" dirty="0">
                  <a:solidFill>
                    <a:srgbClr val="5B8474"/>
                  </a:solidFill>
                  <a:cs typeface="+mn-ea"/>
                  <a:sym typeface="+mn-lt"/>
                </a:rPr>
                <a:t>点击输入标题文字</a:t>
              </a:r>
            </a:p>
          </p:txBody>
        </p:sp>
        <p:sp>
          <p:nvSpPr>
            <p:cNvPr id="3" name="文本框 2"/>
            <p:cNvSpPr txBox="1"/>
            <p:nvPr/>
          </p:nvSpPr>
          <p:spPr>
            <a:xfrm>
              <a:off x="5998" y="1533"/>
              <a:ext cx="5469" cy="2472"/>
            </a:xfrm>
            <a:prstGeom prst="rect">
              <a:avLst/>
            </a:prstGeom>
            <a:noFill/>
          </p:spPr>
          <p:txBody>
            <a:bodyPr wrap="square" rtlCol="0">
              <a:spAutoFit/>
            </a:bodyPr>
            <a:lstStyle/>
            <a:p>
              <a:r>
                <a:rPr lang="en-US" altLang="zh-CN" sz="9600" dirty="0">
                  <a:solidFill>
                    <a:srgbClr val="5B8474"/>
                  </a:solidFill>
                </a:rPr>
                <a:t>01</a:t>
              </a:r>
            </a:p>
          </p:txBody>
        </p:sp>
      </p:grpSp>
      <p:pic>
        <p:nvPicPr>
          <p:cNvPr id="4" name="图片 3" descr="4d22b5ef93bdf4c8c6d56c33f33499e4"/>
          <p:cNvPicPr>
            <a:picLocks noChangeAspect="1"/>
          </p:cNvPicPr>
          <p:nvPr/>
        </p:nvPicPr>
        <p:blipFill>
          <a:blip r:embed="rId4" cstate="email"/>
          <a:stretch>
            <a:fillRect/>
          </a:stretch>
        </p:blipFill>
        <p:spPr>
          <a:xfrm>
            <a:off x="144780" y="381000"/>
            <a:ext cx="4382135" cy="43821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4886465" y="1416985"/>
            <a:ext cx="1354233" cy="2311719"/>
            <a:chOff x="4886465" y="1416534"/>
            <a:chExt cx="1354233" cy="2311719"/>
          </a:xfrm>
        </p:grpSpPr>
        <p:sp>
          <p:nvSpPr>
            <p:cNvPr id="7" name="Freeform: Shape 8"/>
            <p:cNvSpPr/>
            <p:nvPr/>
          </p:nvSpPr>
          <p:spPr>
            <a:xfrm>
              <a:off x="5198077" y="2368414"/>
              <a:ext cx="1007558" cy="529974"/>
            </a:xfrm>
            <a:custGeom>
              <a:avLst/>
              <a:gdLst>
                <a:gd name="connsiteX0" fmla="*/ 0 w 1887981"/>
                <a:gd name="connsiteY0" fmla="*/ 0 h 993074"/>
                <a:gd name="connsiteX1" fmla="*/ 1802581 w 1887981"/>
                <a:gd name="connsiteY1" fmla="*/ 0 h 993074"/>
                <a:gd name="connsiteX2" fmla="*/ 1855559 w 1887981"/>
                <a:gd name="connsiteY2" fmla="*/ 96773 h 993074"/>
                <a:gd name="connsiteX3" fmla="*/ 1750949 w 1887981"/>
                <a:gd name="connsiteY3" fmla="*/ 454478 h 993074"/>
                <a:gd name="connsiteX4" fmla="*/ 826344 w 1887981"/>
                <a:gd name="connsiteY4" fmla="*/ 960652 h 993074"/>
                <a:gd name="connsiteX5" fmla="*/ 468639 w 1887981"/>
                <a:gd name="connsiteY5" fmla="*/ 856042 h 993074"/>
                <a:gd name="connsiteX6" fmla="*/ 0 w 1887981"/>
                <a:gd name="connsiteY6" fmla="*/ 0 h 993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7981" h="993074">
                  <a:moveTo>
                    <a:pt x="0" y="0"/>
                  </a:moveTo>
                  <a:lnTo>
                    <a:pt x="1802581" y="0"/>
                  </a:lnTo>
                  <a:lnTo>
                    <a:pt x="1855559" y="96773"/>
                  </a:lnTo>
                  <a:cubicBezTo>
                    <a:pt x="1925450" y="224439"/>
                    <a:pt x="1878614" y="384588"/>
                    <a:pt x="1750949" y="454478"/>
                  </a:cubicBezTo>
                  <a:lnTo>
                    <a:pt x="826344" y="960652"/>
                  </a:lnTo>
                  <a:cubicBezTo>
                    <a:pt x="698679" y="1030543"/>
                    <a:pt x="538530" y="983707"/>
                    <a:pt x="468639" y="856042"/>
                  </a:cubicBezTo>
                  <a:lnTo>
                    <a:pt x="0" y="0"/>
                  </a:lnTo>
                  <a:close/>
                </a:path>
              </a:pathLst>
            </a:custGeom>
            <a:solidFill>
              <a:srgbClr val="456457"/>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lIns="576000" anchor="ctr" anchorCtr="0">
              <a:normAutofit/>
            </a:bodyPr>
            <a:lstStyle/>
            <a:p>
              <a:r>
                <a:rPr lang="en-US" altLang="zh-CN" sz="2400" b="1">
                  <a:cs typeface="+mn-ea"/>
                  <a:sym typeface="+mn-lt"/>
                </a:rPr>
                <a:t>3</a:t>
              </a:r>
            </a:p>
          </p:txBody>
        </p:sp>
        <p:sp>
          <p:nvSpPr>
            <p:cNvPr id="8" name="Freeform: Shape 9"/>
            <p:cNvSpPr/>
            <p:nvPr/>
          </p:nvSpPr>
          <p:spPr>
            <a:xfrm>
              <a:off x="4921529" y="1416534"/>
              <a:ext cx="1238530" cy="951880"/>
            </a:xfrm>
            <a:custGeom>
              <a:avLst/>
              <a:gdLst>
                <a:gd name="connsiteX0" fmla="*/ 1212492 w 2320780"/>
                <a:gd name="connsiteY0" fmla="*/ 1146 h 1783648"/>
                <a:gd name="connsiteX1" fmla="*/ 1419342 w 2320780"/>
                <a:gd name="connsiteY1" fmla="*/ 137033 h 1783648"/>
                <a:gd name="connsiteX2" fmla="*/ 2320780 w 2320780"/>
                <a:gd name="connsiteY2" fmla="*/ 1783648 h 1783648"/>
                <a:gd name="connsiteX3" fmla="*/ 518199 w 2320780"/>
                <a:gd name="connsiteY3" fmla="*/ 1783648 h 1783648"/>
                <a:gd name="connsiteX4" fmla="*/ 32422 w 2320780"/>
                <a:gd name="connsiteY4" fmla="*/ 896301 h 1783648"/>
                <a:gd name="connsiteX5" fmla="*/ 137032 w 2320780"/>
                <a:gd name="connsiteY5" fmla="*/ 538596 h 1783648"/>
                <a:gd name="connsiteX6" fmla="*/ 1061637 w 2320780"/>
                <a:gd name="connsiteY6" fmla="*/ 32422 h 1783648"/>
                <a:gd name="connsiteX7" fmla="*/ 1212492 w 2320780"/>
                <a:gd name="connsiteY7" fmla="*/ 1146 h 178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0780" h="1783648">
                  <a:moveTo>
                    <a:pt x="1212492" y="1146"/>
                  </a:moveTo>
                  <a:cubicBezTo>
                    <a:pt x="1296722" y="9025"/>
                    <a:pt x="1375661" y="57242"/>
                    <a:pt x="1419342" y="137033"/>
                  </a:cubicBezTo>
                  <a:lnTo>
                    <a:pt x="2320780" y="1783648"/>
                  </a:lnTo>
                  <a:lnTo>
                    <a:pt x="518199" y="1783648"/>
                  </a:lnTo>
                  <a:lnTo>
                    <a:pt x="32422" y="896301"/>
                  </a:lnTo>
                  <a:cubicBezTo>
                    <a:pt x="-37469" y="768636"/>
                    <a:pt x="9367" y="608486"/>
                    <a:pt x="137032" y="538596"/>
                  </a:cubicBezTo>
                  <a:lnTo>
                    <a:pt x="1061637" y="32422"/>
                  </a:lnTo>
                  <a:cubicBezTo>
                    <a:pt x="1109512" y="6213"/>
                    <a:pt x="1161954" y="-3581"/>
                    <a:pt x="1212492" y="1146"/>
                  </a:cubicBezTo>
                  <a:close/>
                </a:path>
              </a:pathLst>
            </a:custGeom>
            <a:solidFill>
              <a:srgbClr val="5B847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Freeform: Shape 35"/>
            <p:cNvSpPr/>
            <p:nvPr/>
          </p:nvSpPr>
          <p:spPr bwMode="auto">
            <a:xfrm>
              <a:off x="5305881" y="1777051"/>
              <a:ext cx="385310" cy="325615"/>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cs typeface="+mn-ea"/>
                <a:sym typeface="+mn-lt"/>
              </a:endParaRPr>
            </a:p>
          </p:txBody>
        </p:sp>
        <p:grpSp>
          <p:nvGrpSpPr>
            <p:cNvPr id="16" name="Group 21"/>
            <p:cNvGrpSpPr/>
            <p:nvPr/>
          </p:nvGrpSpPr>
          <p:grpSpPr>
            <a:xfrm>
              <a:off x="4886465" y="3106585"/>
              <a:ext cx="1354233" cy="621668"/>
              <a:chOff x="5122025" y="525814"/>
              <a:chExt cx="2020976" cy="927740"/>
            </a:xfrm>
          </p:grpSpPr>
          <p:sp>
            <p:nvSpPr>
              <p:cNvPr id="26" name="TextBox 22"/>
              <p:cNvSpPr txBox="1"/>
              <p:nvPr/>
            </p:nvSpPr>
            <p:spPr>
              <a:xfrm>
                <a:off x="5122026" y="826908"/>
                <a:ext cx="2020975" cy="626646"/>
              </a:xfrm>
              <a:prstGeom prst="rect">
                <a:avLst/>
              </a:prstGeom>
              <a:noFill/>
            </p:spPr>
            <p:txBody>
              <a:bodyPr wrap="square" lIns="0" tIns="0" rIns="0" bIns="0" anchor="ctr" anchorCtr="1">
                <a:normAutofit fontScale="92500" lnSpcReduction="20000"/>
              </a:bodyPr>
              <a:lstStyle/>
              <a:p>
                <a:pPr algn="ctr">
                  <a:lnSpc>
                    <a:spcPct val="120000"/>
                  </a:lnSpc>
                  <a:spcBef>
                    <a:spcPct val="0"/>
                  </a:spcBef>
                </a:pPr>
                <a:r>
                  <a:rPr lang="zh-CN" altLang="en-US" sz="1000" dirty="0">
                    <a:cs typeface="+mn-ea"/>
                    <a:sym typeface="+mn-lt"/>
                  </a:rPr>
                  <a:t>此部分内容作为文字排版占位显示 （建议使用主题字体）</a:t>
                </a:r>
              </a:p>
            </p:txBody>
          </p:sp>
          <p:sp>
            <p:nvSpPr>
              <p:cNvPr id="27" name="Rectangle 23"/>
              <p:cNvSpPr/>
              <p:nvPr/>
            </p:nvSpPr>
            <p:spPr>
              <a:xfrm>
                <a:off x="5122025" y="525814"/>
                <a:ext cx="2020976" cy="325410"/>
              </a:xfrm>
              <a:prstGeom prst="rect">
                <a:avLst/>
              </a:prstGeom>
            </p:spPr>
            <p:txBody>
              <a:bodyPr wrap="none" lIns="0" tIns="0" rIns="0" bIns="0" anchor="ctr" anchorCtr="1">
                <a:normAutofit fontScale="87500" lnSpcReduction="20000"/>
              </a:bodyPr>
              <a:lstStyle/>
              <a:p>
                <a:pPr algn="ctr" defTabSz="1218565">
                  <a:spcBef>
                    <a:spcPct val="0"/>
                  </a:spcBef>
                  <a:defRPr/>
                </a:pPr>
                <a:r>
                  <a:rPr lang="zh-CN" altLang="en-US" b="1" dirty="0">
                    <a:solidFill>
                      <a:srgbClr val="595959"/>
                    </a:solidFill>
                    <a:cs typeface="+mn-ea"/>
                    <a:sym typeface="+mn-lt"/>
                  </a:rPr>
                  <a:t>标题文本预设</a:t>
                </a:r>
              </a:p>
            </p:txBody>
          </p:sp>
        </p:grpSp>
      </p:grpSp>
      <p:grpSp>
        <p:nvGrpSpPr>
          <p:cNvPr id="31" name="组合 30"/>
          <p:cNvGrpSpPr/>
          <p:nvPr/>
        </p:nvGrpSpPr>
        <p:grpSpPr>
          <a:xfrm>
            <a:off x="6690433" y="1416985"/>
            <a:ext cx="1354233" cy="2311719"/>
            <a:chOff x="6690432" y="1416534"/>
            <a:chExt cx="1354233" cy="2311719"/>
          </a:xfrm>
        </p:grpSpPr>
        <p:sp>
          <p:nvSpPr>
            <p:cNvPr id="12" name="Freeform: Shape 10"/>
            <p:cNvSpPr/>
            <p:nvPr/>
          </p:nvSpPr>
          <p:spPr>
            <a:xfrm>
              <a:off x="7002043" y="2368414"/>
              <a:ext cx="1007558" cy="529974"/>
            </a:xfrm>
            <a:custGeom>
              <a:avLst/>
              <a:gdLst>
                <a:gd name="connsiteX0" fmla="*/ 0 w 1887981"/>
                <a:gd name="connsiteY0" fmla="*/ 0 h 993074"/>
                <a:gd name="connsiteX1" fmla="*/ 1802581 w 1887981"/>
                <a:gd name="connsiteY1" fmla="*/ 0 h 993074"/>
                <a:gd name="connsiteX2" fmla="*/ 1855559 w 1887981"/>
                <a:gd name="connsiteY2" fmla="*/ 96773 h 993074"/>
                <a:gd name="connsiteX3" fmla="*/ 1750949 w 1887981"/>
                <a:gd name="connsiteY3" fmla="*/ 454478 h 993074"/>
                <a:gd name="connsiteX4" fmla="*/ 826344 w 1887981"/>
                <a:gd name="connsiteY4" fmla="*/ 960652 h 993074"/>
                <a:gd name="connsiteX5" fmla="*/ 468639 w 1887981"/>
                <a:gd name="connsiteY5" fmla="*/ 856042 h 993074"/>
                <a:gd name="connsiteX6" fmla="*/ 0 w 1887981"/>
                <a:gd name="connsiteY6" fmla="*/ 0 h 993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7981" h="993074">
                  <a:moveTo>
                    <a:pt x="0" y="0"/>
                  </a:moveTo>
                  <a:lnTo>
                    <a:pt x="1802581" y="0"/>
                  </a:lnTo>
                  <a:lnTo>
                    <a:pt x="1855559" y="96773"/>
                  </a:lnTo>
                  <a:cubicBezTo>
                    <a:pt x="1925450" y="224439"/>
                    <a:pt x="1878614" y="384588"/>
                    <a:pt x="1750949" y="454478"/>
                  </a:cubicBezTo>
                  <a:lnTo>
                    <a:pt x="826344" y="960652"/>
                  </a:lnTo>
                  <a:cubicBezTo>
                    <a:pt x="698679" y="1030543"/>
                    <a:pt x="538530" y="983707"/>
                    <a:pt x="468639" y="856042"/>
                  </a:cubicBezTo>
                  <a:lnTo>
                    <a:pt x="0" y="0"/>
                  </a:lnTo>
                  <a:close/>
                </a:path>
              </a:pathLst>
            </a:custGeom>
            <a:solidFill>
              <a:srgbClr val="96C94D"/>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lIns="576000" anchor="ctr" anchorCtr="0">
              <a:normAutofit/>
            </a:bodyPr>
            <a:lstStyle/>
            <a:p>
              <a:r>
                <a:rPr lang="en-US" altLang="zh-CN" sz="2400" b="1">
                  <a:cs typeface="+mn-ea"/>
                  <a:sym typeface="+mn-lt"/>
                </a:rPr>
                <a:t>4</a:t>
              </a:r>
            </a:p>
          </p:txBody>
        </p:sp>
        <p:sp>
          <p:nvSpPr>
            <p:cNvPr id="14" name="Freeform: Shape 11"/>
            <p:cNvSpPr/>
            <p:nvPr/>
          </p:nvSpPr>
          <p:spPr>
            <a:xfrm>
              <a:off x="6725496" y="1416534"/>
              <a:ext cx="1238530" cy="951880"/>
            </a:xfrm>
            <a:custGeom>
              <a:avLst/>
              <a:gdLst>
                <a:gd name="connsiteX0" fmla="*/ 1212492 w 2320780"/>
                <a:gd name="connsiteY0" fmla="*/ 1146 h 1783648"/>
                <a:gd name="connsiteX1" fmla="*/ 1419342 w 2320780"/>
                <a:gd name="connsiteY1" fmla="*/ 137033 h 1783648"/>
                <a:gd name="connsiteX2" fmla="*/ 2320780 w 2320780"/>
                <a:gd name="connsiteY2" fmla="*/ 1783648 h 1783648"/>
                <a:gd name="connsiteX3" fmla="*/ 518199 w 2320780"/>
                <a:gd name="connsiteY3" fmla="*/ 1783648 h 1783648"/>
                <a:gd name="connsiteX4" fmla="*/ 32422 w 2320780"/>
                <a:gd name="connsiteY4" fmla="*/ 896301 h 1783648"/>
                <a:gd name="connsiteX5" fmla="*/ 137032 w 2320780"/>
                <a:gd name="connsiteY5" fmla="*/ 538596 h 1783648"/>
                <a:gd name="connsiteX6" fmla="*/ 1061637 w 2320780"/>
                <a:gd name="connsiteY6" fmla="*/ 32422 h 1783648"/>
                <a:gd name="connsiteX7" fmla="*/ 1212492 w 2320780"/>
                <a:gd name="connsiteY7" fmla="*/ 1146 h 178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0780" h="1783648">
                  <a:moveTo>
                    <a:pt x="1212492" y="1146"/>
                  </a:moveTo>
                  <a:cubicBezTo>
                    <a:pt x="1296722" y="9025"/>
                    <a:pt x="1375661" y="57242"/>
                    <a:pt x="1419342" y="137033"/>
                  </a:cubicBezTo>
                  <a:lnTo>
                    <a:pt x="2320780" y="1783648"/>
                  </a:lnTo>
                  <a:lnTo>
                    <a:pt x="518199" y="1783648"/>
                  </a:lnTo>
                  <a:lnTo>
                    <a:pt x="32422" y="896301"/>
                  </a:lnTo>
                  <a:cubicBezTo>
                    <a:pt x="-37469" y="768636"/>
                    <a:pt x="9367" y="608486"/>
                    <a:pt x="137032" y="538596"/>
                  </a:cubicBezTo>
                  <a:lnTo>
                    <a:pt x="1061637" y="32422"/>
                  </a:lnTo>
                  <a:cubicBezTo>
                    <a:pt x="1109512" y="6213"/>
                    <a:pt x="1161954" y="-3581"/>
                    <a:pt x="1212492" y="1146"/>
                  </a:cubicBezTo>
                  <a:close/>
                </a:path>
              </a:pathLst>
            </a:custGeom>
            <a:solidFill>
              <a:srgbClr val="B3D88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Freeform: Shape 36"/>
            <p:cNvSpPr/>
            <p:nvPr/>
          </p:nvSpPr>
          <p:spPr bwMode="auto">
            <a:xfrm>
              <a:off x="7098129" y="1760742"/>
              <a:ext cx="410782" cy="347140"/>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cs typeface="+mn-ea"/>
                <a:sym typeface="+mn-lt"/>
              </a:endParaRPr>
            </a:p>
          </p:txBody>
        </p:sp>
        <p:grpSp>
          <p:nvGrpSpPr>
            <p:cNvPr id="17" name="Group 24"/>
            <p:cNvGrpSpPr/>
            <p:nvPr/>
          </p:nvGrpSpPr>
          <p:grpSpPr>
            <a:xfrm>
              <a:off x="6690432" y="3106585"/>
              <a:ext cx="1354233" cy="621668"/>
              <a:chOff x="5122025" y="525814"/>
              <a:chExt cx="2020976" cy="927740"/>
            </a:xfrm>
          </p:grpSpPr>
          <p:sp>
            <p:nvSpPr>
              <p:cNvPr id="24" name="TextBox 25"/>
              <p:cNvSpPr txBox="1"/>
              <p:nvPr/>
            </p:nvSpPr>
            <p:spPr>
              <a:xfrm>
                <a:off x="5122026" y="826908"/>
                <a:ext cx="2020975" cy="626646"/>
              </a:xfrm>
              <a:prstGeom prst="rect">
                <a:avLst/>
              </a:prstGeom>
              <a:noFill/>
            </p:spPr>
            <p:txBody>
              <a:bodyPr wrap="square" lIns="0" tIns="0" rIns="0" bIns="0" anchor="ctr" anchorCtr="1">
                <a:normAutofit fontScale="92500" lnSpcReduction="20000"/>
              </a:bodyPr>
              <a:lstStyle/>
              <a:p>
                <a:pPr algn="ctr">
                  <a:lnSpc>
                    <a:spcPct val="120000"/>
                  </a:lnSpc>
                  <a:spcBef>
                    <a:spcPct val="0"/>
                  </a:spcBef>
                </a:pPr>
                <a:r>
                  <a:rPr lang="zh-CN" altLang="en-US" sz="1000" dirty="0">
                    <a:cs typeface="+mn-ea"/>
                    <a:sym typeface="+mn-lt"/>
                  </a:rPr>
                  <a:t>此部分内容作为文字排版占位显示 （建议使用主题字体）</a:t>
                </a:r>
              </a:p>
            </p:txBody>
          </p:sp>
          <p:sp>
            <p:nvSpPr>
              <p:cNvPr id="25" name="Rectangle 26"/>
              <p:cNvSpPr/>
              <p:nvPr/>
            </p:nvSpPr>
            <p:spPr>
              <a:xfrm>
                <a:off x="5122025" y="525814"/>
                <a:ext cx="2020976" cy="325410"/>
              </a:xfrm>
              <a:prstGeom prst="rect">
                <a:avLst/>
              </a:prstGeom>
            </p:spPr>
            <p:txBody>
              <a:bodyPr wrap="none" lIns="0" tIns="0" rIns="0" bIns="0" anchor="ctr" anchorCtr="1">
                <a:normAutofit fontScale="87500" lnSpcReduction="20000"/>
              </a:bodyPr>
              <a:lstStyle/>
              <a:p>
                <a:pPr algn="ctr" defTabSz="1218565">
                  <a:spcBef>
                    <a:spcPct val="0"/>
                  </a:spcBef>
                  <a:defRPr/>
                </a:pPr>
                <a:r>
                  <a:rPr lang="zh-CN" altLang="en-US" b="1" dirty="0">
                    <a:solidFill>
                      <a:srgbClr val="595959"/>
                    </a:solidFill>
                    <a:cs typeface="+mn-ea"/>
                    <a:sym typeface="+mn-lt"/>
                  </a:rPr>
                  <a:t>标题文本预设</a:t>
                </a:r>
              </a:p>
            </p:txBody>
          </p:sp>
        </p:grpSp>
      </p:grpSp>
      <p:grpSp>
        <p:nvGrpSpPr>
          <p:cNvPr id="29" name="组合 28"/>
          <p:cNvGrpSpPr/>
          <p:nvPr/>
        </p:nvGrpSpPr>
        <p:grpSpPr>
          <a:xfrm>
            <a:off x="3101189" y="1416985"/>
            <a:ext cx="1354233" cy="2311719"/>
            <a:chOff x="3101189" y="1416534"/>
            <a:chExt cx="1354233" cy="2311719"/>
          </a:xfrm>
        </p:grpSpPr>
        <p:sp>
          <p:nvSpPr>
            <p:cNvPr id="10" name="Freeform: Shape 6"/>
            <p:cNvSpPr/>
            <p:nvPr/>
          </p:nvSpPr>
          <p:spPr>
            <a:xfrm>
              <a:off x="3412801" y="2368414"/>
              <a:ext cx="1007558" cy="529974"/>
            </a:xfrm>
            <a:custGeom>
              <a:avLst/>
              <a:gdLst>
                <a:gd name="connsiteX0" fmla="*/ 0 w 1887981"/>
                <a:gd name="connsiteY0" fmla="*/ 0 h 993074"/>
                <a:gd name="connsiteX1" fmla="*/ 1802581 w 1887981"/>
                <a:gd name="connsiteY1" fmla="*/ 0 h 993074"/>
                <a:gd name="connsiteX2" fmla="*/ 1855559 w 1887981"/>
                <a:gd name="connsiteY2" fmla="*/ 96773 h 993074"/>
                <a:gd name="connsiteX3" fmla="*/ 1750949 w 1887981"/>
                <a:gd name="connsiteY3" fmla="*/ 454478 h 993074"/>
                <a:gd name="connsiteX4" fmla="*/ 826344 w 1887981"/>
                <a:gd name="connsiteY4" fmla="*/ 960652 h 993074"/>
                <a:gd name="connsiteX5" fmla="*/ 468639 w 1887981"/>
                <a:gd name="connsiteY5" fmla="*/ 856042 h 993074"/>
                <a:gd name="connsiteX6" fmla="*/ 0 w 1887981"/>
                <a:gd name="connsiteY6" fmla="*/ 0 h 993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7981" h="993074">
                  <a:moveTo>
                    <a:pt x="0" y="0"/>
                  </a:moveTo>
                  <a:lnTo>
                    <a:pt x="1802581" y="0"/>
                  </a:lnTo>
                  <a:lnTo>
                    <a:pt x="1855559" y="96773"/>
                  </a:lnTo>
                  <a:cubicBezTo>
                    <a:pt x="1925450" y="224439"/>
                    <a:pt x="1878614" y="384588"/>
                    <a:pt x="1750949" y="454478"/>
                  </a:cubicBezTo>
                  <a:lnTo>
                    <a:pt x="826344" y="960652"/>
                  </a:lnTo>
                  <a:cubicBezTo>
                    <a:pt x="698679" y="1030543"/>
                    <a:pt x="538530" y="983707"/>
                    <a:pt x="468639" y="856042"/>
                  </a:cubicBezTo>
                  <a:lnTo>
                    <a:pt x="0" y="0"/>
                  </a:lnTo>
                  <a:close/>
                </a:path>
              </a:pathLst>
            </a:custGeom>
            <a:solidFill>
              <a:srgbClr val="96C94D"/>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lIns="576000" anchor="ctr" anchorCtr="0">
              <a:normAutofit/>
            </a:bodyPr>
            <a:lstStyle/>
            <a:p>
              <a:r>
                <a:rPr lang="en-US" altLang="zh-CN" sz="2400" b="1">
                  <a:cs typeface="+mn-ea"/>
                  <a:sym typeface="+mn-lt"/>
                </a:rPr>
                <a:t>2</a:t>
              </a:r>
            </a:p>
          </p:txBody>
        </p:sp>
        <p:sp>
          <p:nvSpPr>
            <p:cNvPr id="11" name="Freeform: Shape 7"/>
            <p:cNvSpPr/>
            <p:nvPr/>
          </p:nvSpPr>
          <p:spPr>
            <a:xfrm>
              <a:off x="3136253" y="1416534"/>
              <a:ext cx="1238530" cy="951880"/>
            </a:xfrm>
            <a:custGeom>
              <a:avLst/>
              <a:gdLst>
                <a:gd name="connsiteX0" fmla="*/ 1212492 w 2320780"/>
                <a:gd name="connsiteY0" fmla="*/ 1146 h 1783648"/>
                <a:gd name="connsiteX1" fmla="*/ 1419342 w 2320780"/>
                <a:gd name="connsiteY1" fmla="*/ 137033 h 1783648"/>
                <a:gd name="connsiteX2" fmla="*/ 2320780 w 2320780"/>
                <a:gd name="connsiteY2" fmla="*/ 1783648 h 1783648"/>
                <a:gd name="connsiteX3" fmla="*/ 518199 w 2320780"/>
                <a:gd name="connsiteY3" fmla="*/ 1783648 h 1783648"/>
                <a:gd name="connsiteX4" fmla="*/ 32422 w 2320780"/>
                <a:gd name="connsiteY4" fmla="*/ 896301 h 1783648"/>
                <a:gd name="connsiteX5" fmla="*/ 137032 w 2320780"/>
                <a:gd name="connsiteY5" fmla="*/ 538596 h 1783648"/>
                <a:gd name="connsiteX6" fmla="*/ 1061637 w 2320780"/>
                <a:gd name="connsiteY6" fmla="*/ 32422 h 1783648"/>
                <a:gd name="connsiteX7" fmla="*/ 1212492 w 2320780"/>
                <a:gd name="connsiteY7" fmla="*/ 1146 h 178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0780" h="1783648">
                  <a:moveTo>
                    <a:pt x="1212492" y="1146"/>
                  </a:moveTo>
                  <a:cubicBezTo>
                    <a:pt x="1296722" y="9025"/>
                    <a:pt x="1375661" y="57242"/>
                    <a:pt x="1419342" y="137033"/>
                  </a:cubicBezTo>
                  <a:lnTo>
                    <a:pt x="2320780" y="1783648"/>
                  </a:lnTo>
                  <a:lnTo>
                    <a:pt x="518199" y="1783648"/>
                  </a:lnTo>
                  <a:lnTo>
                    <a:pt x="32422" y="896301"/>
                  </a:lnTo>
                  <a:cubicBezTo>
                    <a:pt x="-37469" y="768636"/>
                    <a:pt x="9367" y="608486"/>
                    <a:pt x="137032" y="538596"/>
                  </a:cubicBezTo>
                  <a:lnTo>
                    <a:pt x="1061637" y="32422"/>
                  </a:lnTo>
                  <a:cubicBezTo>
                    <a:pt x="1109512" y="6213"/>
                    <a:pt x="1161954" y="-3581"/>
                    <a:pt x="1212492" y="1146"/>
                  </a:cubicBezTo>
                  <a:close/>
                </a:path>
              </a:pathLst>
            </a:custGeom>
            <a:solidFill>
              <a:srgbClr val="B3D88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 name="Freeform: Shape 34"/>
            <p:cNvSpPr/>
            <p:nvPr/>
          </p:nvSpPr>
          <p:spPr bwMode="auto">
            <a:xfrm>
              <a:off x="3512606" y="1802517"/>
              <a:ext cx="381650" cy="322522"/>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cs typeface="+mn-ea"/>
                <a:sym typeface="+mn-lt"/>
              </a:endParaRPr>
            </a:p>
          </p:txBody>
        </p:sp>
        <p:grpSp>
          <p:nvGrpSpPr>
            <p:cNvPr id="18" name="Group 27"/>
            <p:cNvGrpSpPr/>
            <p:nvPr/>
          </p:nvGrpSpPr>
          <p:grpSpPr>
            <a:xfrm>
              <a:off x="3101189" y="3106585"/>
              <a:ext cx="1354233" cy="621668"/>
              <a:chOff x="5122025" y="525814"/>
              <a:chExt cx="2020976" cy="927740"/>
            </a:xfrm>
          </p:grpSpPr>
          <p:sp>
            <p:nvSpPr>
              <p:cNvPr id="22" name="TextBox 28"/>
              <p:cNvSpPr txBox="1"/>
              <p:nvPr/>
            </p:nvSpPr>
            <p:spPr>
              <a:xfrm>
                <a:off x="5122026" y="826908"/>
                <a:ext cx="2020975" cy="626646"/>
              </a:xfrm>
              <a:prstGeom prst="rect">
                <a:avLst/>
              </a:prstGeom>
              <a:noFill/>
            </p:spPr>
            <p:txBody>
              <a:bodyPr wrap="square" lIns="0" tIns="0" rIns="0" bIns="0" anchor="ctr" anchorCtr="1">
                <a:normAutofit fontScale="92500" lnSpcReduction="20000"/>
              </a:bodyPr>
              <a:lstStyle/>
              <a:p>
                <a:pPr algn="ctr">
                  <a:lnSpc>
                    <a:spcPct val="120000"/>
                  </a:lnSpc>
                  <a:spcBef>
                    <a:spcPct val="0"/>
                  </a:spcBef>
                </a:pPr>
                <a:r>
                  <a:rPr lang="zh-CN" altLang="en-US" sz="1000" dirty="0">
                    <a:cs typeface="+mn-ea"/>
                    <a:sym typeface="+mn-lt"/>
                  </a:rPr>
                  <a:t>此部分内容作为文字排版占位显示 （建议使用主题字体）</a:t>
                </a:r>
              </a:p>
            </p:txBody>
          </p:sp>
          <p:sp>
            <p:nvSpPr>
              <p:cNvPr id="23" name="Rectangle 29"/>
              <p:cNvSpPr/>
              <p:nvPr/>
            </p:nvSpPr>
            <p:spPr>
              <a:xfrm>
                <a:off x="5122025" y="525814"/>
                <a:ext cx="2020976" cy="325410"/>
              </a:xfrm>
              <a:prstGeom prst="rect">
                <a:avLst/>
              </a:prstGeom>
            </p:spPr>
            <p:txBody>
              <a:bodyPr wrap="none" lIns="0" tIns="0" rIns="0" bIns="0" anchor="ctr" anchorCtr="1">
                <a:normAutofit fontScale="87500" lnSpcReduction="20000"/>
              </a:bodyPr>
              <a:lstStyle/>
              <a:p>
                <a:pPr algn="ctr" defTabSz="1218565">
                  <a:spcBef>
                    <a:spcPct val="0"/>
                  </a:spcBef>
                  <a:defRPr/>
                </a:pPr>
                <a:r>
                  <a:rPr lang="zh-CN" altLang="en-US" b="1" dirty="0">
                    <a:solidFill>
                      <a:srgbClr val="595959"/>
                    </a:solidFill>
                    <a:cs typeface="+mn-ea"/>
                    <a:sym typeface="+mn-lt"/>
                  </a:rPr>
                  <a:t>标题文本预设</a:t>
                </a:r>
              </a:p>
            </p:txBody>
          </p:sp>
        </p:grpSp>
      </p:grpSp>
      <p:grpSp>
        <p:nvGrpSpPr>
          <p:cNvPr id="28" name="组合 27"/>
          <p:cNvGrpSpPr/>
          <p:nvPr/>
        </p:nvGrpSpPr>
        <p:grpSpPr>
          <a:xfrm>
            <a:off x="1277956" y="1416985"/>
            <a:ext cx="1354233" cy="2311719"/>
            <a:chOff x="1277955" y="1416534"/>
            <a:chExt cx="1354233" cy="2311719"/>
          </a:xfrm>
        </p:grpSpPr>
        <p:sp>
          <p:nvSpPr>
            <p:cNvPr id="4" name="Freeform: Shape 5"/>
            <p:cNvSpPr/>
            <p:nvPr/>
          </p:nvSpPr>
          <p:spPr>
            <a:xfrm>
              <a:off x="1589566" y="2368414"/>
              <a:ext cx="1007558" cy="529974"/>
            </a:xfrm>
            <a:custGeom>
              <a:avLst/>
              <a:gdLst>
                <a:gd name="connsiteX0" fmla="*/ 0 w 1887981"/>
                <a:gd name="connsiteY0" fmla="*/ 0 h 993074"/>
                <a:gd name="connsiteX1" fmla="*/ 1802581 w 1887981"/>
                <a:gd name="connsiteY1" fmla="*/ 0 h 993074"/>
                <a:gd name="connsiteX2" fmla="*/ 1855559 w 1887981"/>
                <a:gd name="connsiteY2" fmla="*/ 96773 h 993074"/>
                <a:gd name="connsiteX3" fmla="*/ 1750949 w 1887981"/>
                <a:gd name="connsiteY3" fmla="*/ 454478 h 993074"/>
                <a:gd name="connsiteX4" fmla="*/ 826344 w 1887981"/>
                <a:gd name="connsiteY4" fmla="*/ 960652 h 993074"/>
                <a:gd name="connsiteX5" fmla="*/ 468639 w 1887981"/>
                <a:gd name="connsiteY5" fmla="*/ 856042 h 993074"/>
                <a:gd name="connsiteX6" fmla="*/ 0 w 1887981"/>
                <a:gd name="connsiteY6" fmla="*/ 0 h 993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7981" h="993074">
                  <a:moveTo>
                    <a:pt x="0" y="0"/>
                  </a:moveTo>
                  <a:lnTo>
                    <a:pt x="1802581" y="0"/>
                  </a:lnTo>
                  <a:lnTo>
                    <a:pt x="1855559" y="96773"/>
                  </a:lnTo>
                  <a:cubicBezTo>
                    <a:pt x="1925450" y="224439"/>
                    <a:pt x="1878614" y="384588"/>
                    <a:pt x="1750949" y="454478"/>
                  </a:cubicBezTo>
                  <a:lnTo>
                    <a:pt x="826344" y="960652"/>
                  </a:lnTo>
                  <a:cubicBezTo>
                    <a:pt x="698679" y="1030543"/>
                    <a:pt x="538530" y="983707"/>
                    <a:pt x="468639" y="856042"/>
                  </a:cubicBezTo>
                  <a:lnTo>
                    <a:pt x="0" y="0"/>
                  </a:lnTo>
                  <a:close/>
                </a:path>
              </a:pathLst>
            </a:custGeom>
            <a:solidFill>
              <a:srgbClr val="456457"/>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lIns="576000" anchor="ctr" anchorCtr="0">
              <a:normAutofit/>
            </a:bodyPr>
            <a:lstStyle/>
            <a:p>
              <a:r>
                <a:rPr lang="en-US" altLang="zh-CN" sz="2400" b="1">
                  <a:cs typeface="+mn-ea"/>
                  <a:sym typeface="+mn-lt"/>
                </a:rPr>
                <a:t>1</a:t>
              </a:r>
            </a:p>
          </p:txBody>
        </p:sp>
        <p:sp>
          <p:nvSpPr>
            <p:cNvPr id="5" name="Freeform: Shape 4"/>
            <p:cNvSpPr/>
            <p:nvPr/>
          </p:nvSpPr>
          <p:spPr>
            <a:xfrm>
              <a:off x="1313019" y="1416534"/>
              <a:ext cx="1238530" cy="951880"/>
            </a:xfrm>
            <a:custGeom>
              <a:avLst/>
              <a:gdLst>
                <a:gd name="connsiteX0" fmla="*/ 1212492 w 2320780"/>
                <a:gd name="connsiteY0" fmla="*/ 1146 h 1783648"/>
                <a:gd name="connsiteX1" fmla="*/ 1419342 w 2320780"/>
                <a:gd name="connsiteY1" fmla="*/ 137033 h 1783648"/>
                <a:gd name="connsiteX2" fmla="*/ 2320780 w 2320780"/>
                <a:gd name="connsiteY2" fmla="*/ 1783648 h 1783648"/>
                <a:gd name="connsiteX3" fmla="*/ 518199 w 2320780"/>
                <a:gd name="connsiteY3" fmla="*/ 1783648 h 1783648"/>
                <a:gd name="connsiteX4" fmla="*/ 32422 w 2320780"/>
                <a:gd name="connsiteY4" fmla="*/ 896301 h 1783648"/>
                <a:gd name="connsiteX5" fmla="*/ 137032 w 2320780"/>
                <a:gd name="connsiteY5" fmla="*/ 538596 h 1783648"/>
                <a:gd name="connsiteX6" fmla="*/ 1061637 w 2320780"/>
                <a:gd name="connsiteY6" fmla="*/ 32422 h 1783648"/>
                <a:gd name="connsiteX7" fmla="*/ 1212492 w 2320780"/>
                <a:gd name="connsiteY7" fmla="*/ 1146 h 178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0780" h="1783648">
                  <a:moveTo>
                    <a:pt x="1212492" y="1146"/>
                  </a:moveTo>
                  <a:cubicBezTo>
                    <a:pt x="1296722" y="9025"/>
                    <a:pt x="1375661" y="57242"/>
                    <a:pt x="1419342" y="137033"/>
                  </a:cubicBezTo>
                  <a:lnTo>
                    <a:pt x="2320780" y="1783648"/>
                  </a:lnTo>
                  <a:lnTo>
                    <a:pt x="518199" y="1783648"/>
                  </a:lnTo>
                  <a:lnTo>
                    <a:pt x="32422" y="896301"/>
                  </a:lnTo>
                  <a:cubicBezTo>
                    <a:pt x="-37469" y="768636"/>
                    <a:pt x="9367" y="608486"/>
                    <a:pt x="137032" y="538596"/>
                  </a:cubicBezTo>
                  <a:lnTo>
                    <a:pt x="1061637" y="32422"/>
                  </a:lnTo>
                  <a:cubicBezTo>
                    <a:pt x="1109512" y="6213"/>
                    <a:pt x="1161954" y="-3581"/>
                    <a:pt x="1212492" y="1146"/>
                  </a:cubicBezTo>
                  <a:close/>
                </a:path>
              </a:pathLst>
            </a:custGeom>
            <a:solidFill>
              <a:srgbClr val="5B847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Freeform: Shape 33"/>
            <p:cNvSpPr>
              <a:spLocks noChangeAspect="1"/>
            </p:cNvSpPr>
            <p:nvPr/>
          </p:nvSpPr>
          <p:spPr bwMode="auto">
            <a:xfrm>
              <a:off x="1686763" y="1778641"/>
              <a:ext cx="383039" cy="323695"/>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cs typeface="+mn-ea"/>
                <a:sym typeface="+mn-lt"/>
              </a:endParaRPr>
            </a:p>
          </p:txBody>
        </p:sp>
        <p:grpSp>
          <p:nvGrpSpPr>
            <p:cNvPr id="19" name="Group 30"/>
            <p:cNvGrpSpPr/>
            <p:nvPr/>
          </p:nvGrpSpPr>
          <p:grpSpPr>
            <a:xfrm>
              <a:off x="1277955" y="3106585"/>
              <a:ext cx="1354233" cy="621668"/>
              <a:chOff x="5122025" y="525814"/>
              <a:chExt cx="2020976" cy="927740"/>
            </a:xfrm>
          </p:grpSpPr>
          <p:sp>
            <p:nvSpPr>
              <p:cNvPr id="20" name="TextBox 31"/>
              <p:cNvSpPr txBox="1"/>
              <p:nvPr/>
            </p:nvSpPr>
            <p:spPr>
              <a:xfrm>
                <a:off x="5122026" y="826908"/>
                <a:ext cx="2020975" cy="626646"/>
              </a:xfrm>
              <a:prstGeom prst="rect">
                <a:avLst/>
              </a:prstGeom>
              <a:noFill/>
            </p:spPr>
            <p:txBody>
              <a:bodyPr wrap="square" lIns="0" tIns="0" rIns="0" bIns="0" anchor="ctr" anchorCtr="1">
                <a:normAutofit fontScale="92500" lnSpcReduction="20000"/>
              </a:bodyPr>
              <a:lstStyle/>
              <a:p>
                <a:pPr algn="ctr">
                  <a:lnSpc>
                    <a:spcPct val="120000"/>
                  </a:lnSpc>
                  <a:spcBef>
                    <a:spcPct val="0"/>
                  </a:spcBef>
                </a:pPr>
                <a:r>
                  <a:rPr lang="zh-CN" altLang="en-US" sz="1000" dirty="0">
                    <a:cs typeface="+mn-ea"/>
                    <a:sym typeface="+mn-lt"/>
                  </a:rPr>
                  <a:t>此部分内容作为文字排版占位显示 （建议使用主题字体）</a:t>
                </a:r>
              </a:p>
            </p:txBody>
          </p:sp>
          <p:sp>
            <p:nvSpPr>
              <p:cNvPr id="21" name="Rectangle 32"/>
              <p:cNvSpPr/>
              <p:nvPr/>
            </p:nvSpPr>
            <p:spPr>
              <a:xfrm>
                <a:off x="5122025" y="525814"/>
                <a:ext cx="2020976" cy="325410"/>
              </a:xfrm>
              <a:prstGeom prst="rect">
                <a:avLst/>
              </a:prstGeom>
            </p:spPr>
            <p:txBody>
              <a:bodyPr wrap="none" lIns="0" tIns="0" rIns="0" bIns="0" anchor="ctr" anchorCtr="1">
                <a:normAutofit fontScale="87500" lnSpcReduction="20000"/>
              </a:bodyPr>
              <a:lstStyle/>
              <a:p>
                <a:pPr algn="ctr" defTabSz="1218565">
                  <a:spcBef>
                    <a:spcPct val="0"/>
                  </a:spcBef>
                  <a:defRPr/>
                </a:pPr>
                <a:r>
                  <a:rPr lang="zh-CN" altLang="en-US" b="1" dirty="0">
                    <a:solidFill>
                      <a:srgbClr val="595959"/>
                    </a:solidFill>
                    <a:cs typeface="+mn-ea"/>
                    <a:sym typeface="+mn-lt"/>
                  </a:rPr>
                  <a:t>标题文本预设</a:t>
                </a:r>
              </a:p>
            </p:txBody>
          </p:sp>
        </p:grpSp>
      </p:grpSp>
      <p:sp>
        <p:nvSpPr>
          <p:cNvPr id="34" name="文本框 33"/>
          <p:cNvSpPr txBox="1"/>
          <p:nvPr/>
        </p:nvSpPr>
        <p:spPr>
          <a:xfrm>
            <a:off x="143454" y="264794"/>
            <a:ext cx="3086619" cy="414020"/>
          </a:xfrm>
          <a:prstGeom prst="rect">
            <a:avLst/>
          </a:prstGeom>
          <a:noFill/>
        </p:spPr>
        <p:txBody>
          <a:bodyPr wrap="square" rtlCol="0">
            <a:spAutoFit/>
          </a:bodyPr>
          <a:lstStyle/>
          <a:p>
            <a:r>
              <a:rPr lang="zh-CN" altLang="en-US" sz="2100" b="1" dirty="0">
                <a:solidFill>
                  <a:srgbClr val="5B8474"/>
                </a:solidFill>
                <a:cs typeface="+mn-ea"/>
                <a:sym typeface="+mn-lt"/>
              </a:rPr>
              <a:t>点击添加您的标题内容</a:t>
            </a:r>
          </a:p>
        </p:txBody>
      </p:sp>
    </p:spTree>
  </p:cSld>
  <p:clrMapOvr>
    <a:masterClrMapping/>
  </p:clrMapOvr>
  <mc:AlternateContent xmlns:mc="http://schemas.openxmlformats.org/markup-compatibility/2006" xmlns:p14="http://schemas.microsoft.com/office/powerpoint/2010/main">
    <mc:Choice Requires="p14">
      <p:transition spd="slow"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par>
                                <p:cTn id="28" presetID="53" presetClass="entr" presetSubtype="16"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p:cTn id="30" dur="500" fill="hold"/>
                                        <p:tgtEl>
                                          <p:spTgt spid="34"/>
                                        </p:tgtEl>
                                        <p:attrNameLst>
                                          <p:attrName>ppt_w</p:attrName>
                                        </p:attrNameLst>
                                      </p:cBhvr>
                                      <p:tavLst>
                                        <p:tav tm="0">
                                          <p:val>
                                            <p:fltVal val="0"/>
                                          </p:val>
                                        </p:tav>
                                        <p:tav tm="100000">
                                          <p:val>
                                            <p:strVal val="#ppt_w"/>
                                          </p:val>
                                        </p:tav>
                                      </p:tavLst>
                                    </p:anim>
                                    <p:anim calcmode="lin" valueType="num">
                                      <p:cBhvr>
                                        <p:cTn id="31" dur="500" fill="hold"/>
                                        <p:tgtEl>
                                          <p:spTgt spid="34"/>
                                        </p:tgtEl>
                                        <p:attrNameLst>
                                          <p:attrName>ppt_h</p:attrName>
                                        </p:attrNameLst>
                                      </p:cBhvr>
                                      <p:tavLst>
                                        <p:tav tm="0">
                                          <p:val>
                                            <p:fltVal val="0"/>
                                          </p:val>
                                        </p:tav>
                                        <p:tav tm="100000">
                                          <p:val>
                                            <p:strVal val="#ppt_h"/>
                                          </p:val>
                                        </p:tav>
                                      </p:tavLst>
                                    </p:anim>
                                    <p:animEffect transition="in" filter="fade">
                                      <p:cBhvr>
                                        <p:cTn id="32" dur="500"/>
                                        <p:tgtEl>
                                          <p:spTgt spid="34"/>
                                        </p:tgtEl>
                                      </p:cBhvr>
                                    </p:animEffect>
                                  </p:childTnLst>
                                </p:cTn>
                              </p:par>
                              <p:par>
                                <p:cTn id="33" presetID="35" presetClass="path" presetSubtype="0" accel="50000" decel="50000" fill="hold" grpId="1" nodeType="withEffect">
                                  <p:stCondLst>
                                    <p:cond delay="0"/>
                                  </p:stCondLst>
                                  <p:childTnLst>
                                    <p:animMotion origin="layout" path="M 0 2.59259E-6 L 0.12148 2.59259E-6 " pathEditMode="relative" rAng="0" ptsTypes="AA">
                                      <p:cBhvr>
                                        <p:cTn id="34" dur="1000" spd="-100000" fill="hold"/>
                                        <p:tgtEl>
                                          <p:spTgt spid="34"/>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3"/>
          <p:cNvSpPr/>
          <p:nvPr/>
        </p:nvSpPr>
        <p:spPr bwMode="auto">
          <a:xfrm>
            <a:off x="3218750" y="1562345"/>
            <a:ext cx="1753157" cy="682228"/>
          </a:xfrm>
          <a:custGeom>
            <a:avLst/>
            <a:gdLst>
              <a:gd name="T0" fmla="*/ 0 w 2813420"/>
              <a:gd name="T1" fmla="*/ 522468 h 1094303"/>
              <a:gd name="T2" fmla="*/ 1053155 w 2813420"/>
              <a:gd name="T3" fmla="*/ 6269 h 1094303"/>
              <a:gd name="T4" fmla="*/ 1342647 w 2813420"/>
              <a:gd name="T5" fmla="*/ 522468 h 1094303"/>
              <a:gd name="T6" fmla="*/ 0 w 2813420"/>
              <a:gd name="T7" fmla="*/ 522468 h 10943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13420" h="1094303">
                <a:moveTo>
                  <a:pt x="0" y="1094303"/>
                </a:moveTo>
                <a:cubicBezTo>
                  <a:pt x="253003" y="-287168"/>
                  <a:pt x="1633767" y="45862"/>
                  <a:pt x="2206810" y="13131"/>
                </a:cubicBezTo>
                <a:lnTo>
                  <a:pt x="2813420" y="1094303"/>
                </a:lnTo>
                <a:lnTo>
                  <a:pt x="0" y="1094303"/>
                </a:lnTo>
                <a:close/>
              </a:path>
            </a:pathLst>
          </a:custGeom>
          <a:solidFill>
            <a:srgbClr val="5B8474"/>
          </a:solidFill>
          <a:ln>
            <a:noFill/>
          </a:ln>
        </p:spPr>
        <p:txBody>
          <a:bodyPr anchor="ctr"/>
          <a:lstStyle/>
          <a:p>
            <a:endParaRPr lang="zh-CN" altLang="en-US" sz="1350">
              <a:cs typeface="+mn-ea"/>
              <a:sym typeface="+mn-lt"/>
            </a:endParaRPr>
          </a:p>
        </p:txBody>
      </p:sp>
      <p:sp>
        <p:nvSpPr>
          <p:cNvPr id="6" name="文本框 21"/>
          <p:cNvSpPr txBox="1">
            <a:spLocks noChangeArrowheads="1"/>
          </p:cNvSpPr>
          <p:nvPr/>
        </p:nvSpPr>
        <p:spPr bwMode="auto">
          <a:xfrm>
            <a:off x="3899542" y="1594491"/>
            <a:ext cx="391574"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rgbClr val="FFFFFF"/>
                </a:solidFill>
                <a:latin typeface="+mn-lt"/>
                <a:ea typeface="+mn-ea"/>
                <a:cs typeface="+mn-ea"/>
                <a:sym typeface="+mn-lt"/>
              </a:rPr>
              <a:t>A</a:t>
            </a:r>
            <a:endParaRPr lang="zh-CN" altLang="en-US" sz="3600" b="1">
              <a:solidFill>
                <a:srgbClr val="FFFFFF"/>
              </a:solidFill>
              <a:latin typeface="+mn-lt"/>
              <a:ea typeface="+mn-ea"/>
              <a:cs typeface="+mn-ea"/>
              <a:sym typeface="+mn-lt"/>
            </a:endParaRPr>
          </a:p>
        </p:txBody>
      </p:sp>
      <p:sp>
        <p:nvSpPr>
          <p:cNvPr id="7" name="等腰三角形 4"/>
          <p:cNvSpPr/>
          <p:nvPr/>
        </p:nvSpPr>
        <p:spPr bwMode="auto">
          <a:xfrm>
            <a:off x="4601756" y="1568297"/>
            <a:ext cx="1303263" cy="1366838"/>
          </a:xfrm>
          <a:custGeom>
            <a:avLst/>
            <a:gdLst>
              <a:gd name="T0" fmla="*/ 0 w 2091690"/>
              <a:gd name="T1" fmla="*/ 1312 h 2191898"/>
              <a:gd name="T2" fmla="*/ 997744 w 2091690"/>
              <a:gd name="T3" fmla="*/ 373007 h 2191898"/>
              <a:gd name="T4" fmla="*/ 609117 w 2091690"/>
              <a:gd name="T5" fmla="*/ 1047518 h 2191898"/>
              <a:gd name="T6" fmla="*/ 0 w 2091690"/>
              <a:gd name="T7" fmla="*/ 1312 h 21918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91690" h="2191898">
                <a:moveTo>
                  <a:pt x="0" y="2746"/>
                </a:moveTo>
                <a:cubicBezTo>
                  <a:pt x="600710" y="25779"/>
                  <a:pt x="1727200" y="-172167"/>
                  <a:pt x="2091690" y="780506"/>
                </a:cubicBezTo>
                <a:lnTo>
                  <a:pt x="1276965" y="2191898"/>
                </a:lnTo>
                <a:lnTo>
                  <a:pt x="0" y="2746"/>
                </a:lnTo>
                <a:close/>
              </a:path>
            </a:pathLst>
          </a:custGeom>
          <a:solidFill>
            <a:srgbClr val="B3D880"/>
          </a:solidFill>
          <a:ln w="25400" cap="flat" cmpd="sng">
            <a:solidFill>
              <a:srgbClr val="000000">
                <a:alpha val="0"/>
              </a:srgbClr>
            </a:solidFill>
            <a:round/>
          </a:ln>
        </p:spPr>
        <p:txBody>
          <a:bodyPr lIns="0" tIns="0" rIns="0" bIns="0" anchor="ctr"/>
          <a:lstStyle/>
          <a:p>
            <a:endParaRPr lang="zh-CN" altLang="en-US" sz="1350">
              <a:cs typeface="+mn-ea"/>
              <a:sym typeface="+mn-lt"/>
            </a:endParaRPr>
          </a:p>
        </p:txBody>
      </p:sp>
      <p:sp>
        <p:nvSpPr>
          <p:cNvPr id="8" name="文本框 19"/>
          <p:cNvSpPr txBox="1">
            <a:spLocks noChangeArrowheads="1"/>
          </p:cNvSpPr>
          <p:nvPr/>
        </p:nvSpPr>
        <p:spPr bwMode="auto">
          <a:xfrm>
            <a:off x="5109968" y="1656403"/>
            <a:ext cx="390384"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rgbClr val="FFFFFF"/>
                </a:solidFill>
                <a:latin typeface="+mn-lt"/>
                <a:ea typeface="+mn-ea"/>
                <a:cs typeface="+mn-ea"/>
                <a:sym typeface="+mn-lt"/>
              </a:rPr>
              <a:t>B</a:t>
            </a:r>
            <a:endParaRPr lang="zh-CN" altLang="en-US" sz="3600" b="1">
              <a:solidFill>
                <a:srgbClr val="FFFFFF"/>
              </a:solidFill>
              <a:latin typeface="+mn-lt"/>
              <a:ea typeface="+mn-ea"/>
              <a:cs typeface="+mn-ea"/>
              <a:sym typeface="+mn-lt"/>
            </a:endParaRPr>
          </a:p>
        </p:txBody>
      </p:sp>
      <p:sp>
        <p:nvSpPr>
          <p:cNvPr id="9" name="等腰三角形 4"/>
          <p:cNvSpPr/>
          <p:nvPr/>
        </p:nvSpPr>
        <p:spPr bwMode="auto">
          <a:xfrm rot="10800000">
            <a:off x="3298493" y="2960139"/>
            <a:ext cx="1303264" cy="1359694"/>
          </a:xfrm>
          <a:custGeom>
            <a:avLst/>
            <a:gdLst>
              <a:gd name="T0" fmla="*/ 0 w 2091690"/>
              <a:gd name="T1" fmla="*/ 1308 h 2182066"/>
              <a:gd name="T2" fmla="*/ 997746 w 2091690"/>
              <a:gd name="T3" fmla="*/ 371898 h 2182066"/>
              <a:gd name="T4" fmla="*/ 609117 w 2091690"/>
              <a:gd name="T5" fmla="*/ 1039718 h 2182066"/>
              <a:gd name="T6" fmla="*/ 0 w 2091690"/>
              <a:gd name="T7" fmla="*/ 1308 h 21820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91690" h="2182066">
                <a:moveTo>
                  <a:pt x="0" y="2746"/>
                </a:moveTo>
                <a:cubicBezTo>
                  <a:pt x="600710" y="25779"/>
                  <a:pt x="1727200" y="-172167"/>
                  <a:pt x="2091690" y="780506"/>
                </a:cubicBezTo>
                <a:lnTo>
                  <a:pt x="1276964" y="2182066"/>
                </a:lnTo>
                <a:lnTo>
                  <a:pt x="0" y="2746"/>
                </a:lnTo>
                <a:close/>
              </a:path>
            </a:pathLst>
          </a:custGeom>
          <a:solidFill>
            <a:srgbClr val="5B8474"/>
          </a:solidFill>
          <a:ln w="25400" cap="flat" cmpd="sng">
            <a:solidFill>
              <a:srgbClr val="000000">
                <a:alpha val="0"/>
              </a:srgbClr>
            </a:solidFill>
            <a:round/>
          </a:ln>
        </p:spPr>
        <p:txBody>
          <a:bodyPr lIns="0" tIns="0" rIns="0" bIns="0" anchor="ctr"/>
          <a:lstStyle/>
          <a:p>
            <a:endParaRPr lang="zh-CN" altLang="en-US" sz="1350">
              <a:cs typeface="+mn-ea"/>
              <a:sym typeface="+mn-lt"/>
            </a:endParaRPr>
          </a:p>
        </p:txBody>
      </p:sp>
      <p:sp>
        <p:nvSpPr>
          <p:cNvPr id="10" name="文本框 17"/>
          <p:cNvSpPr txBox="1">
            <a:spLocks noChangeArrowheads="1"/>
          </p:cNvSpPr>
          <p:nvPr/>
        </p:nvSpPr>
        <p:spPr bwMode="auto">
          <a:xfrm>
            <a:off x="3834080" y="3632842"/>
            <a:ext cx="390384"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rgbClr val="FFFFFF"/>
                </a:solidFill>
                <a:latin typeface="+mn-lt"/>
                <a:ea typeface="+mn-ea"/>
                <a:cs typeface="+mn-ea"/>
                <a:sym typeface="+mn-lt"/>
              </a:rPr>
              <a:t>E</a:t>
            </a:r>
            <a:endParaRPr lang="zh-CN" altLang="en-US" sz="3600" b="1">
              <a:solidFill>
                <a:srgbClr val="FFFFFF"/>
              </a:solidFill>
              <a:latin typeface="+mn-lt"/>
              <a:ea typeface="+mn-ea"/>
              <a:cs typeface="+mn-ea"/>
              <a:sym typeface="+mn-lt"/>
            </a:endParaRPr>
          </a:p>
        </p:txBody>
      </p:sp>
      <p:sp>
        <p:nvSpPr>
          <p:cNvPr id="11" name="等腰三角形 3"/>
          <p:cNvSpPr/>
          <p:nvPr/>
        </p:nvSpPr>
        <p:spPr bwMode="auto">
          <a:xfrm rot="10800000">
            <a:off x="4224464" y="3644748"/>
            <a:ext cx="1771010" cy="682229"/>
          </a:xfrm>
          <a:custGeom>
            <a:avLst/>
            <a:gdLst>
              <a:gd name="T0" fmla="*/ 0 w 2842917"/>
              <a:gd name="T1" fmla="*/ 522470 h 1094303"/>
              <a:gd name="T2" fmla="*/ 1051901 w 2842917"/>
              <a:gd name="T3" fmla="*/ 6269 h 1094303"/>
              <a:gd name="T4" fmla="*/ 1355109 w 2842917"/>
              <a:gd name="T5" fmla="*/ 522470 h 1094303"/>
              <a:gd name="T6" fmla="*/ 0 w 2842917"/>
              <a:gd name="T7" fmla="*/ 522470 h 10943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42917" h="1094303">
                <a:moveTo>
                  <a:pt x="0" y="1094303"/>
                </a:moveTo>
                <a:cubicBezTo>
                  <a:pt x="253003" y="-287168"/>
                  <a:pt x="1633767" y="45862"/>
                  <a:pt x="2206810" y="13131"/>
                </a:cubicBezTo>
                <a:lnTo>
                  <a:pt x="2842917" y="1094303"/>
                </a:lnTo>
                <a:lnTo>
                  <a:pt x="0" y="1094303"/>
                </a:lnTo>
                <a:close/>
              </a:path>
            </a:pathLst>
          </a:custGeom>
          <a:solidFill>
            <a:srgbClr val="B3D880"/>
          </a:solidFill>
          <a:ln>
            <a:noFill/>
          </a:ln>
        </p:spPr>
        <p:txBody>
          <a:bodyPr anchor="ctr"/>
          <a:lstStyle/>
          <a:p>
            <a:endParaRPr lang="zh-CN" altLang="en-US" sz="1350">
              <a:cs typeface="+mn-ea"/>
              <a:sym typeface="+mn-lt"/>
            </a:endParaRPr>
          </a:p>
        </p:txBody>
      </p:sp>
      <p:sp>
        <p:nvSpPr>
          <p:cNvPr id="12" name="文本框 15"/>
          <p:cNvSpPr txBox="1">
            <a:spLocks noChangeArrowheads="1"/>
          </p:cNvSpPr>
          <p:nvPr/>
        </p:nvSpPr>
        <p:spPr bwMode="auto">
          <a:xfrm>
            <a:off x="5027846" y="3657845"/>
            <a:ext cx="391574"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rgbClr val="FFFFFF"/>
                </a:solidFill>
                <a:latin typeface="+mn-lt"/>
                <a:ea typeface="+mn-ea"/>
                <a:cs typeface="+mn-ea"/>
                <a:sym typeface="+mn-lt"/>
              </a:rPr>
              <a:t>D</a:t>
            </a:r>
            <a:endParaRPr lang="zh-CN" altLang="en-US" sz="3600" b="1">
              <a:solidFill>
                <a:srgbClr val="FFFFFF"/>
              </a:solidFill>
              <a:latin typeface="+mn-lt"/>
              <a:ea typeface="+mn-ea"/>
              <a:cs typeface="+mn-ea"/>
              <a:sym typeface="+mn-lt"/>
            </a:endParaRPr>
          </a:p>
        </p:txBody>
      </p:sp>
      <p:sp>
        <p:nvSpPr>
          <p:cNvPr id="13" name="直角三角形 5"/>
          <p:cNvSpPr/>
          <p:nvPr/>
        </p:nvSpPr>
        <p:spPr bwMode="auto">
          <a:xfrm rot="10800000" flipH="1">
            <a:off x="3222320" y="2256480"/>
            <a:ext cx="971198" cy="1575197"/>
          </a:xfrm>
          <a:custGeom>
            <a:avLst/>
            <a:gdLst>
              <a:gd name="T0" fmla="*/ 1793 w 1558233"/>
              <a:gd name="T1" fmla="*/ 1205969 h 2526889"/>
              <a:gd name="T2" fmla="*/ 44059 w 1558233"/>
              <a:gd name="T3" fmla="*/ 0 h 2526889"/>
              <a:gd name="T4" fmla="*/ 744249 w 1558233"/>
              <a:gd name="T5" fmla="*/ 1205969 h 2526889"/>
              <a:gd name="T6" fmla="*/ 1793 w 1558233"/>
              <a:gd name="T7" fmla="*/ 1205969 h 2526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8233" h="2526889">
                <a:moveTo>
                  <a:pt x="3754" y="2526889"/>
                </a:moveTo>
                <a:cubicBezTo>
                  <a:pt x="33251" y="1684593"/>
                  <a:pt x="-65071" y="104877"/>
                  <a:pt x="92245" y="0"/>
                </a:cubicBezTo>
                <a:lnTo>
                  <a:pt x="1558233" y="2526889"/>
                </a:lnTo>
                <a:lnTo>
                  <a:pt x="3754" y="2526889"/>
                </a:lnTo>
                <a:close/>
              </a:path>
            </a:pathLst>
          </a:custGeom>
          <a:solidFill>
            <a:srgbClr val="B3D880"/>
          </a:solidFill>
          <a:ln>
            <a:noFill/>
          </a:ln>
        </p:spPr>
        <p:txBody>
          <a:bodyPr anchor="ctr"/>
          <a:lstStyle/>
          <a:p>
            <a:endParaRPr lang="zh-CN" altLang="en-US" sz="1350">
              <a:cs typeface="+mn-ea"/>
              <a:sym typeface="+mn-lt"/>
            </a:endParaRPr>
          </a:p>
        </p:txBody>
      </p:sp>
      <p:sp>
        <p:nvSpPr>
          <p:cNvPr id="14" name="文本框 13"/>
          <p:cNvSpPr txBox="1">
            <a:spLocks noChangeArrowheads="1"/>
          </p:cNvSpPr>
          <p:nvPr/>
        </p:nvSpPr>
        <p:spPr bwMode="auto">
          <a:xfrm>
            <a:off x="3291351" y="2592235"/>
            <a:ext cx="390384"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rgbClr val="FFFFFF"/>
                </a:solidFill>
                <a:latin typeface="+mn-lt"/>
                <a:ea typeface="+mn-ea"/>
                <a:cs typeface="+mn-ea"/>
                <a:sym typeface="+mn-lt"/>
              </a:rPr>
              <a:t>F</a:t>
            </a:r>
            <a:endParaRPr lang="zh-CN" altLang="en-US" sz="3600" b="1">
              <a:solidFill>
                <a:srgbClr val="FFFFFF"/>
              </a:solidFill>
              <a:latin typeface="+mn-lt"/>
              <a:ea typeface="+mn-ea"/>
              <a:cs typeface="+mn-ea"/>
              <a:sym typeface="+mn-lt"/>
            </a:endParaRPr>
          </a:p>
        </p:txBody>
      </p:sp>
      <p:sp>
        <p:nvSpPr>
          <p:cNvPr id="15" name="直角三角形 5"/>
          <p:cNvSpPr/>
          <p:nvPr/>
        </p:nvSpPr>
        <p:spPr bwMode="auto">
          <a:xfrm flipH="1">
            <a:off x="5018324" y="2057645"/>
            <a:ext cx="971198" cy="1575197"/>
          </a:xfrm>
          <a:custGeom>
            <a:avLst/>
            <a:gdLst>
              <a:gd name="T0" fmla="*/ 1793 w 1558233"/>
              <a:gd name="T1" fmla="*/ 1205967 h 2526889"/>
              <a:gd name="T2" fmla="*/ 44059 w 1558233"/>
              <a:gd name="T3" fmla="*/ 0 h 2526889"/>
              <a:gd name="T4" fmla="*/ 744249 w 1558233"/>
              <a:gd name="T5" fmla="*/ 1205967 h 2526889"/>
              <a:gd name="T6" fmla="*/ 1793 w 1558233"/>
              <a:gd name="T7" fmla="*/ 1205967 h 2526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8233" h="2526889">
                <a:moveTo>
                  <a:pt x="3754" y="2526889"/>
                </a:moveTo>
                <a:cubicBezTo>
                  <a:pt x="33251" y="1684593"/>
                  <a:pt x="-65071" y="104877"/>
                  <a:pt x="92245" y="0"/>
                </a:cubicBezTo>
                <a:lnTo>
                  <a:pt x="1558233" y="2526889"/>
                </a:lnTo>
                <a:lnTo>
                  <a:pt x="3754" y="2526889"/>
                </a:lnTo>
                <a:close/>
              </a:path>
            </a:pathLst>
          </a:custGeom>
          <a:solidFill>
            <a:srgbClr val="5B8474"/>
          </a:solidFill>
          <a:ln>
            <a:noFill/>
          </a:ln>
        </p:spPr>
        <p:txBody>
          <a:bodyPr anchor="ctr"/>
          <a:lstStyle/>
          <a:p>
            <a:endParaRPr lang="zh-CN" altLang="en-US" sz="1350">
              <a:cs typeface="+mn-ea"/>
              <a:sym typeface="+mn-lt"/>
            </a:endParaRPr>
          </a:p>
        </p:txBody>
      </p:sp>
      <p:sp>
        <p:nvSpPr>
          <p:cNvPr id="16" name="文本框 11"/>
          <p:cNvSpPr txBox="1">
            <a:spLocks noChangeArrowheads="1"/>
          </p:cNvSpPr>
          <p:nvPr/>
        </p:nvSpPr>
        <p:spPr bwMode="auto">
          <a:xfrm>
            <a:off x="5550341" y="2631526"/>
            <a:ext cx="390384"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rgbClr val="FFFFFF"/>
                </a:solidFill>
                <a:latin typeface="+mn-lt"/>
                <a:ea typeface="+mn-ea"/>
                <a:cs typeface="+mn-ea"/>
                <a:sym typeface="+mn-lt"/>
              </a:rPr>
              <a:t>C</a:t>
            </a:r>
            <a:endParaRPr lang="zh-CN" altLang="en-US" sz="3600" b="1">
              <a:solidFill>
                <a:srgbClr val="FFFFFF"/>
              </a:solidFill>
              <a:latin typeface="+mn-lt"/>
              <a:ea typeface="+mn-ea"/>
              <a:cs typeface="+mn-ea"/>
              <a:sym typeface="+mn-lt"/>
            </a:endParaRPr>
          </a:p>
        </p:txBody>
      </p:sp>
      <p:sp>
        <p:nvSpPr>
          <p:cNvPr id="37" name="文本框 36"/>
          <p:cNvSpPr txBox="1"/>
          <p:nvPr/>
        </p:nvSpPr>
        <p:spPr>
          <a:xfrm>
            <a:off x="143454" y="264794"/>
            <a:ext cx="3086619" cy="414020"/>
          </a:xfrm>
          <a:prstGeom prst="rect">
            <a:avLst/>
          </a:prstGeom>
          <a:noFill/>
        </p:spPr>
        <p:txBody>
          <a:bodyPr wrap="square" rtlCol="0">
            <a:spAutoFit/>
          </a:bodyPr>
          <a:lstStyle/>
          <a:p>
            <a:r>
              <a:rPr lang="zh-CN" altLang="en-US" sz="2100" b="1" dirty="0">
                <a:solidFill>
                  <a:srgbClr val="5B8474"/>
                </a:solidFill>
                <a:cs typeface="+mn-ea"/>
                <a:sym typeface="+mn-lt"/>
              </a:rPr>
              <a:t>点击添加您的标题内容</a:t>
            </a:r>
          </a:p>
        </p:txBody>
      </p:sp>
    </p:spTree>
  </p:cSld>
  <p:clrMapOvr>
    <a:masterClrMapping/>
  </p:clrMapOvr>
  <mc:AlternateContent xmlns:mc="http://schemas.openxmlformats.org/markup-compatibility/2006" xmlns:p14="http://schemas.microsoft.com/office/powerpoint/2010/main">
    <mc:Choice Requires="p14">
      <p:transition spd="slow"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35" presetClass="path" presetSubtype="0" accel="50000" decel="50000" fill="hold" grpId="1" nodeType="withEffect">
                                  <p:stCondLst>
                                    <p:cond delay="0"/>
                                  </p:stCondLst>
                                  <p:childTnLst>
                                    <p:animMotion origin="layout" path="M 0 2.59259E-6 L 0.12148 2.59259E-6 " pathEditMode="relative" rAng="0" ptsTypes="AA">
                                      <p:cBhvr>
                                        <p:cTn id="71" dur="1000" spd="-100000" fill="hold"/>
                                        <p:tgtEl>
                                          <p:spTgt spid="37"/>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7" grpId="0" bldLvl="0" animBg="1"/>
      <p:bldP spid="8" grpId="0"/>
      <p:bldP spid="9" grpId="0" bldLvl="0" animBg="1"/>
      <p:bldP spid="10" grpId="0"/>
      <p:bldP spid="11" grpId="0" bldLvl="0" animBg="1"/>
      <p:bldP spid="12" grpId="0"/>
      <p:bldP spid="13" grpId="0" bldLvl="0" animBg="1"/>
      <p:bldP spid="14" grpId="0"/>
      <p:bldP spid="15" grpId="0" bldLvl="0" animBg="1"/>
      <p:bldP spid="16" grpId="0"/>
      <p:bldP spid="37" grpId="0"/>
      <p:bldP spid="3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4626650" y="1376605"/>
            <a:ext cx="3908246" cy="1819144"/>
          </a:xfrm>
          <a:prstGeom prst="rect">
            <a:avLst/>
          </a:prstGeom>
          <a:solidFill>
            <a:srgbClr val="5B8474"/>
          </a:solidFill>
          <a:ln>
            <a:noFill/>
          </a:ln>
          <a:effectLst/>
        </p:spPr>
        <p:style>
          <a:lnRef idx="1">
            <a:schemeClr val="accent1"/>
          </a:lnRef>
          <a:fillRef idx="3">
            <a:schemeClr val="accent1"/>
          </a:fillRef>
          <a:effectRef idx="2">
            <a:schemeClr val="accent1"/>
          </a:effectRef>
          <a:fontRef idx="minor">
            <a:schemeClr val="lt1"/>
          </a:fontRef>
        </p:style>
        <p:txBody>
          <a:bodyPr lIns="68549" tIns="34273" rIns="68549" bIns="34273" rtlCol="0" anchor="ctr"/>
          <a:lstStyle/>
          <a:p>
            <a:pPr algn="ctr"/>
            <a:endParaRPr lang="en-US" sz="1350">
              <a:cs typeface="+mn-ea"/>
              <a:sym typeface="+mn-lt"/>
            </a:endParaRPr>
          </a:p>
        </p:txBody>
      </p:sp>
      <p:sp>
        <p:nvSpPr>
          <p:cNvPr id="7" name="Subtitle 2"/>
          <p:cNvSpPr txBox="1"/>
          <p:nvPr/>
        </p:nvSpPr>
        <p:spPr>
          <a:xfrm>
            <a:off x="4865744" y="1415315"/>
            <a:ext cx="692528" cy="928110"/>
          </a:xfrm>
          <a:prstGeom prst="rect">
            <a:avLst/>
          </a:prstGeom>
        </p:spPr>
        <p:txBody>
          <a:bodyPr vert="horz" lIns="68549" tIns="34273" rIns="68549" bIns="34273"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5400" b="1" dirty="0">
                <a:solidFill>
                  <a:schemeClr val="bg1"/>
                </a:solidFill>
                <a:cs typeface="+mn-ea"/>
                <a:sym typeface="+mn-lt"/>
              </a:rPr>
              <a:t>“</a:t>
            </a:r>
          </a:p>
        </p:txBody>
      </p:sp>
      <p:sp>
        <p:nvSpPr>
          <p:cNvPr id="8" name="Subtitle 2"/>
          <p:cNvSpPr txBox="1"/>
          <p:nvPr/>
        </p:nvSpPr>
        <p:spPr>
          <a:xfrm>
            <a:off x="5033452" y="1940754"/>
            <a:ext cx="3138173" cy="1023002"/>
          </a:xfrm>
          <a:prstGeom prst="rect">
            <a:avLst/>
          </a:prstGeom>
        </p:spPr>
        <p:txBody>
          <a:bodyPr vert="horz" lIns="68549" tIns="34273" rIns="68549" bIns="34273"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a:lnSpc>
                <a:spcPct val="120000"/>
              </a:lnSpc>
              <a:buNone/>
            </a:pPr>
            <a:r>
              <a:rPr lang="zh-CN" altLang="en-US" sz="1350" dirty="0">
                <a:solidFill>
                  <a:schemeClr val="bg1"/>
                </a:solidFill>
                <a:cs typeface="+mn-ea"/>
                <a:sym typeface="+mn-lt"/>
              </a:rPr>
              <a:t>详写内容</a:t>
            </a:r>
            <a:r>
              <a:rPr lang="en-US" altLang="zh-CN" sz="1350" dirty="0">
                <a:solidFill>
                  <a:schemeClr val="bg1"/>
                </a:solidFill>
                <a:cs typeface="+mn-ea"/>
                <a:sym typeface="+mn-lt"/>
              </a:rPr>
              <a:t>……</a:t>
            </a:r>
            <a:r>
              <a:rPr lang="zh-CN" altLang="en-US" sz="1350" dirty="0">
                <a:solidFill>
                  <a:schemeClr val="bg1"/>
                </a:solidFill>
                <a:cs typeface="+mn-ea"/>
                <a:sym typeface="+mn-lt"/>
              </a:rPr>
              <a:t>点击输入本栏的具体文字，简明扼要的说明分项内容，此为概念图解，请根据具体内容酌情修改。</a:t>
            </a:r>
            <a:endParaRPr lang="en-US" altLang="zh-CN" sz="1350" dirty="0">
              <a:solidFill>
                <a:schemeClr val="bg1"/>
              </a:solidFill>
              <a:cs typeface="+mn-ea"/>
              <a:sym typeface="+mn-lt"/>
            </a:endParaRPr>
          </a:p>
        </p:txBody>
      </p:sp>
      <p:sp>
        <p:nvSpPr>
          <p:cNvPr id="9" name="Subtitle 2"/>
          <p:cNvSpPr txBox="1"/>
          <p:nvPr/>
        </p:nvSpPr>
        <p:spPr>
          <a:xfrm>
            <a:off x="7877712" y="2634182"/>
            <a:ext cx="850667" cy="453442"/>
          </a:xfrm>
          <a:prstGeom prst="rect">
            <a:avLst/>
          </a:prstGeom>
        </p:spPr>
        <p:txBody>
          <a:bodyPr vert="horz" lIns="68549" tIns="34273" rIns="68549" bIns="34273"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5400" b="1" dirty="0">
                <a:solidFill>
                  <a:schemeClr val="bg1"/>
                </a:solidFill>
                <a:cs typeface="+mn-ea"/>
                <a:sym typeface="+mn-lt"/>
              </a:rPr>
              <a:t>”</a:t>
            </a:r>
          </a:p>
        </p:txBody>
      </p:sp>
      <p:pic>
        <p:nvPicPr>
          <p:cNvPr id="10" name="图片占位符 2" descr="C:\Users\meng\Desktop\500275739.jpg500275739"/>
          <p:cNvPicPr>
            <a:picLocks noChangeAspect="1"/>
          </p:cNvPicPr>
          <p:nvPr/>
        </p:nvPicPr>
        <p:blipFill>
          <a:blip r:embed="rId3" cstate="email"/>
          <a:srcRect/>
          <a:stretch>
            <a:fillRect/>
          </a:stretch>
        </p:blipFill>
        <p:spPr>
          <a:xfrm>
            <a:off x="720090" y="1376680"/>
            <a:ext cx="3956685" cy="1819275"/>
          </a:xfrm>
          <a:prstGeom prst="rect">
            <a:avLst/>
          </a:prstGeom>
        </p:spPr>
      </p:pic>
      <p:sp>
        <p:nvSpPr>
          <p:cNvPr id="13" name="文本框 12"/>
          <p:cNvSpPr txBox="1"/>
          <p:nvPr/>
        </p:nvSpPr>
        <p:spPr>
          <a:xfrm>
            <a:off x="143454" y="264794"/>
            <a:ext cx="3086619" cy="414020"/>
          </a:xfrm>
          <a:prstGeom prst="rect">
            <a:avLst/>
          </a:prstGeom>
          <a:noFill/>
        </p:spPr>
        <p:txBody>
          <a:bodyPr wrap="square" rtlCol="0">
            <a:spAutoFit/>
          </a:bodyPr>
          <a:lstStyle/>
          <a:p>
            <a:r>
              <a:rPr lang="zh-CN" altLang="en-US" sz="2100" b="1" dirty="0">
                <a:solidFill>
                  <a:srgbClr val="5B8474"/>
                </a:solidFill>
                <a:cs typeface="+mn-ea"/>
                <a:sym typeface="+mn-lt"/>
              </a:rPr>
              <a:t>点击添加您的标题内容</a:t>
            </a:r>
          </a:p>
        </p:txBody>
      </p:sp>
    </p:spTree>
  </p:cSld>
  <p:clrMapOvr>
    <a:masterClrMapping/>
  </p:clrMapOvr>
  <mc:AlternateContent xmlns:mc="http://schemas.openxmlformats.org/markup-compatibility/2006" xmlns:p14="http://schemas.microsoft.com/office/powerpoint/2010/main">
    <mc:Choice Requires="p14">
      <p:transition spd="slow"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35" presetClass="path" presetSubtype="0" accel="50000" decel="50000" fill="hold" grpId="1" nodeType="withEffect">
                                  <p:stCondLst>
                                    <p:cond delay="0"/>
                                  </p:stCondLst>
                                  <p:childTnLst>
                                    <p:animMotion origin="layout" path="M 0 2.59259E-6 L 0.12148 2.59259E-6 " pathEditMode="relative" rAng="0" ptsTypes="AA">
                                      <p:cBhvr>
                                        <p:cTn id="36" dur="1000" spd="-100000" fill="hold"/>
                                        <p:tgtEl>
                                          <p:spTgt spid="13"/>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p:bldP spid="8" grpId="0"/>
      <p:bldP spid="9" grpId="0"/>
      <p:bldP spid="13" grpId="0"/>
      <p:bldP spid="1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692035"/>
            <a:ext cx="9141619" cy="2057400"/>
          </a:xfrm>
          <a:prstGeom prst="rect">
            <a:avLst/>
          </a:prstGeom>
          <a:solidFill>
            <a:srgbClr val="5B84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泪滴形 22"/>
          <p:cNvSpPr/>
          <p:nvPr/>
        </p:nvSpPr>
        <p:spPr>
          <a:xfrm rot="10800000">
            <a:off x="1842298" y="1237236"/>
            <a:ext cx="1315123" cy="1315123"/>
          </a:xfrm>
          <a:prstGeom prst="teardrop">
            <a:avLst/>
          </a:prstGeom>
          <a:solidFill>
            <a:srgbClr val="B3D8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椭圆 23"/>
          <p:cNvSpPr/>
          <p:nvPr/>
        </p:nvSpPr>
        <p:spPr>
          <a:xfrm>
            <a:off x="2064542" y="1462361"/>
            <a:ext cx="870635" cy="870635"/>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7" name="文本框 53"/>
          <p:cNvSpPr txBox="1"/>
          <p:nvPr/>
        </p:nvSpPr>
        <p:spPr>
          <a:xfrm>
            <a:off x="1586858" y="3747769"/>
            <a:ext cx="1826003" cy="318549"/>
          </a:xfrm>
          <a:prstGeom prst="rect">
            <a:avLst/>
          </a:prstGeom>
          <a:noFill/>
        </p:spPr>
        <p:txBody>
          <a:bodyPr wrap="square" lIns="0" tIns="0" rIns="0" bIns="0" anchor="t" anchorCtr="1">
            <a:noAutofit/>
          </a:bodyPr>
          <a:lstStyle/>
          <a:p>
            <a:pPr algn="ctr">
              <a:lnSpc>
                <a:spcPct val="120000"/>
              </a:lnSpc>
            </a:pPr>
            <a:r>
              <a:rPr lang="zh-CN" altLang="en-US" sz="1050" dirty="0">
                <a:solidFill>
                  <a:schemeClr val="dk1">
                    <a:lumMod val="100000"/>
                  </a:schemeClr>
                </a:solidFill>
                <a:cs typeface="+mn-ea"/>
                <a:sym typeface="+mn-lt"/>
              </a:rPr>
              <a:t>此部分内容作为文字排版占位显示</a:t>
            </a:r>
            <a:br>
              <a:rPr lang="zh-CN" altLang="en-US" sz="1050" dirty="0">
                <a:solidFill>
                  <a:schemeClr val="dk1">
                    <a:lumMod val="100000"/>
                  </a:schemeClr>
                </a:solidFill>
                <a:cs typeface="+mn-ea"/>
                <a:sym typeface="+mn-lt"/>
              </a:rPr>
            </a:br>
            <a:r>
              <a:rPr lang="zh-CN" altLang="en-US" sz="1050" dirty="0">
                <a:solidFill>
                  <a:schemeClr val="dk1">
                    <a:lumMod val="100000"/>
                  </a:schemeClr>
                </a:solidFill>
                <a:cs typeface="+mn-ea"/>
                <a:sym typeface="+mn-lt"/>
              </a:rPr>
              <a:t>（建议使用主题字体）</a:t>
            </a:r>
          </a:p>
        </p:txBody>
      </p:sp>
      <p:sp>
        <p:nvSpPr>
          <p:cNvPr id="28" name="文本框 54"/>
          <p:cNvSpPr txBox="1"/>
          <p:nvPr/>
        </p:nvSpPr>
        <p:spPr>
          <a:xfrm>
            <a:off x="1586858" y="3218498"/>
            <a:ext cx="1826003" cy="242374"/>
          </a:xfrm>
          <a:prstGeom prst="rect">
            <a:avLst/>
          </a:prstGeom>
          <a:noFill/>
        </p:spPr>
        <p:txBody>
          <a:bodyPr wrap="none" lIns="0" tIns="0" rIns="0" bIns="0" anchor="t" anchorCtr="1">
            <a:normAutofit lnSpcReduction="10000"/>
          </a:bodyPr>
          <a:lstStyle/>
          <a:p>
            <a:pPr algn="ctr"/>
            <a:r>
              <a:rPr lang="zh-CN" altLang="en-US" sz="1600" b="1" dirty="0">
                <a:solidFill>
                  <a:srgbClr val="595959"/>
                </a:solidFill>
                <a:cs typeface="+mn-ea"/>
                <a:sym typeface="+mn-lt"/>
              </a:rPr>
              <a:t>标题文本预设</a:t>
            </a:r>
          </a:p>
        </p:txBody>
      </p:sp>
      <p:sp>
        <p:nvSpPr>
          <p:cNvPr id="29" name="文本框 30"/>
          <p:cNvSpPr txBox="1"/>
          <p:nvPr/>
        </p:nvSpPr>
        <p:spPr>
          <a:xfrm>
            <a:off x="2257486" y="3526843"/>
            <a:ext cx="484748" cy="220926"/>
          </a:xfrm>
          <a:prstGeom prst="rect">
            <a:avLst/>
          </a:prstGeom>
          <a:noFill/>
        </p:spPr>
        <p:txBody>
          <a:bodyPr wrap="none" lIns="0" tIns="0" rIns="0" bIns="0" anchor="ctr" anchorCtr="0">
            <a:normAutofit/>
          </a:bodyPr>
          <a:lstStyle/>
          <a:p>
            <a:r>
              <a:rPr lang="zh-CN" altLang="en-US" sz="1200" b="1">
                <a:solidFill>
                  <a:schemeClr val="dk1">
                    <a:lumMod val="100000"/>
                  </a:schemeClr>
                </a:solidFill>
                <a:cs typeface="+mn-ea"/>
                <a:sym typeface="+mn-lt"/>
              </a:rPr>
              <a:t>关键词</a:t>
            </a:r>
          </a:p>
        </p:txBody>
      </p:sp>
      <p:sp>
        <p:nvSpPr>
          <p:cNvPr id="26" name="任意多边形: 形状 25"/>
          <p:cNvSpPr/>
          <p:nvPr/>
        </p:nvSpPr>
        <p:spPr bwMode="auto">
          <a:xfrm>
            <a:off x="2317693" y="1720736"/>
            <a:ext cx="364332" cy="364332"/>
          </a:xfrm>
          <a:custGeom>
            <a:avLst/>
            <a:gdLst>
              <a:gd name="connsiteX0" fmla="*/ 69646 w 508000"/>
              <a:gd name="connsiteY0" fmla="*/ 394096 h 478080"/>
              <a:gd name="connsiteX1" fmla="*/ 438355 w 508000"/>
              <a:gd name="connsiteY1" fmla="*/ 394096 h 478080"/>
              <a:gd name="connsiteX2" fmla="*/ 438355 w 508000"/>
              <a:gd name="connsiteY2" fmla="*/ 422773 h 478080"/>
              <a:gd name="connsiteX3" fmla="*/ 473178 w 508000"/>
              <a:gd name="connsiteY3" fmla="*/ 422773 h 478080"/>
              <a:gd name="connsiteX4" fmla="*/ 473178 w 508000"/>
              <a:gd name="connsiteY4" fmla="*/ 447354 h 478080"/>
              <a:gd name="connsiteX5" fmla="*/ 497758 w 508000"/>
              <a:gd name="connsiteY5" fmla="*/ 447354 h 478080"/>
              <a:gd name="connsiteX6" fmla="*/ 497758 w 508000"/>
              <a:gd name="connsiteY6" fmla="*/ 478080 h 478080"/>
              <a:gd name="connsiteX7" fmla="*/ 14339 w 508000"/>
              <a:gd name="connsiteY7" fmla="*/ 478080 h 478080"/>
              <a:gd name="connsiteX8" fmla="*/ 14339 w 508000"/>
              <a:gd name="connsiteY8" fmla="*/ 447354 h 478080"/>
              <a:gd name="connsiteX9" fmla="*/ 38920 w 508000"/>
              <a:gd name="connsiteY9" fmla="*/ 447354 h 478080"/>
              <a:gd name="connsiteX10" fmla="*/ 38920 w 508000"/>
              <a:gd name="connsiteY10" fmla="*/ 422773 h 478080"/>
              <a:gd name="connsiteX11" fmla="*/ 69646 w 508000"/>
              <a:gd name="connsiteY11" fmla="*/ 422773 h 478080"/>
              <a:gd name="connsiteX12" fmla="*/ 362031 w 508000"/>
              <a:gd name="connsiteY12" fmla="*/ 193354 h 478080"/>
              <a:gd name="connsiteX13" fmla="*/ 436842 w 508000"/>
              <a:gd name="connsiteY13" fmla="*/ 193354 h 478080"/>
              <a:gd name="connsiteX14" fmla="*/ 456791 w 508000"/>
              <a:gd name="connsiteY14" fmla="*/ 213383 h 478080"/>
              <a:gd name="connsiteX15" fmla="*/ 456791 w 508000"/>
              <a:gd name="connsiteY15" fmla="*/ 233411 h 478080"/>
              <a:gd name="connsiteX16" fmla="*/ 436842 w 508000"/>
              <a:gd name="connsiteY16" fmla="*/ 233411 h 478080"/>
              <a:gd name="connsiteX17" fmla="*/ 436842 w 508000"/>
              <a:gd name="connsiteY17" fmla="*/ 373612 h 478080"/>
              <a:gd name="connsiteX18" fmla="*/ 362031 w 508000"/>
              <a:gd name="connsiteY18" fmla="*/ 373612 h 478080"/>
              <a:gd name="connsiteX19" fmla="*/ 362031 w 508000"/>
              <a:gd name="connsiteY19" fmla="*/ 233411 h 478080"/>
              <a:gd name="connsiteX20" fmla="*/ 342081 w 508000"/>
              <a:gd name="connsiteY20" fmla="*/ 233411 h 478080"/>
              <a:gd name="connsiteX21" fmla="*/ 342081 w 508000"/>
              <a:gd name="connsiteY21" fmla="*/ 213383 h 478080"/>
              <a:gd name="connsiteX22" fmla="*/ 362031 w 508000"/>
              <a:gd name="connsiteY22" fmla="*/ 193354 h 478080"/>
              <a:gd name="connsiteX23" fmla="*/ 218644 w 508000"/>
              <a:gd name="connsiteY23" fmla="*/ 193354 h 478080"/>
              <a:gd name="connsiteX24" fmla="*/ 293455 w 508000"/>
              <a:gd name="connsiteY24" fmla="*/ 193354 h 478080"/>
              <a:gd name="connsiteX25" fmla="*/ 313404 w 508000"/>
              <a:gd name="connsiteY25" fmla="*/ 213383 h 478080"/>
              <a:gd name="connsiteX26" fmla="*/ 313404 w 508000"/>
              <a:gd name="connsiteY26" fmla="*/ 233411 h 478080"/>
              <a:gd name="connsiteX27" fmla="*/ 293455 w 508000"/>
              <a:gd name="connsiteY27" fmla="*/ 233411 h 478080"/>
              <a:gd name="connsiteX28" fmla="*/ 293455 w 508000"/>
              <a:gd name="connsiteY28" fmla="*/ 373612 h 478080"/>
              <a:gd name="connsiteX29" fmla="*/ 213656 w 508000"/>
              <a:gd name="connsiteY29" fmla="*/ 373612 h 478080"/>
              <a:gd name="connsiteX30" fmla="*/ 213656 w 508000"/>
              <a:gd name="connsiteY30" fmla="*/ 233411 h 478080"/>
              <a:gd name="connsiteX31" fmla="*/ 198694 w 508000"/>
              <a:gd name="connsiteY31" fmla="*/ 233411 h 478080"/>
              <a:gd name="connsiteX32" fmla="*/ 198694 w 508000"/>
              <a:gd name="connsiteY32" fmla="*/ 213383 h 478080"/>
              <a:gd name="connsiteX33" fmla="*/ 218644 w 508000"/>
              <a:gd name="connsiteY33" fmla="*/ 193354 h 478080"/>
              <a:gd name="connsiteX34" fmla="*/ 73208 w 508000"/>
              <a:gd name="connsiteY34" fmla="*/ 193354 h 478080"/>
              <a:gd name="connsiteX35" fmla="*/ 148019 w 508000"/>
              <a:gd name="connsiteY35" fmla="*/ 193354 h 478080"/>
              <a:gd name="connsiteX36" fmla="*/ 167968 w 508000"/>
              <a:gd name="connsiteY36" fmla="*/ 213383 h 478080"/>
              <a:gd name="connsiteX37" fmla="*/ 167968 w 508000"/>
              <a:gd name="connsiteY37" fmla="*/ 233411 h 478080"/>
              <a:gd name="connsiteX38" fmla="*/ 148019 w 508000"/>
              <a:gd name="connsiteY38" fmla="*/ 233411 h 478080"/>
              <a:gd name="connsiteX39" fmla="*/ 148019 w 508000"/>
              <a:gd name="connsiteY39" fmla="*/ 373612 h 478080"/>
              <a:gd name="connsiteX40" fmla="*/ 73208 w 508000"/>
              <a:gd name="connsiteY40" fmla="*/ 373612 h 478080"/>
              <a:gd name="connsiteX41" fmla="*/ 73208 w 508000"/>
              <a:gd name="connsiteY41" fmla="*/ 233411 h 478080"/>
              <a:gd name="connsiteX42" fmla="*/ 53258 w 508000"/>
              <a:gd name="connsiteY42" fmla="*/ 233411 h 478080"/>
              <a:gd name="connsiteX43" fmla="*/ 53258 w 508000"/>
              <a:gd name="connsiteY43" fmla="*/ 213383 h 478080"/>
              <a:gd name="connsiteX44" fmla="*/ 73208 w 508000"/>
              <a:gd name="connsiteY44" fmla="*/ 193354 h 478080"/>
              <a:gd name="connsiteX45" fmla="*/ 234079 w 508000"/>
              <a:gd name="connsiteY45" fmla="*/ 68402 h 478080"/>
              <a:gd name="connsiteX46" fmla="*/ 169334 w 508000"/>
              <a:gd name="connsiteY46" fmla="*/ 108199 h 478080"/>
              <a:gd name="connsiteX47" fmla="*/ 169334 w 508000"/>
              <a:gd name="connsiteY47" fmla="*/ 113174 h 478080"/>
              <a:gd name="connsiteX48" fmla="*/ 174314 w 508000"/>
              <a:gd name="connsiteY48" fmla="*/ 113174 h 478080"/>
              <a:gd name="connsiteX49" fmla="*/ 333687 w 508000"/>
              <a:gd name="connsiteY49" fmla="*/ 113174 h 478080"/>
              <a:gd name="connsiteX50" fmla="*/ 338667 w 508000"/>
              <a:gd name="connsiteY50" fmla="*/ 113174 h 478080"/>
              <a:gd name="connsiteX51" fmla="*/ 338667 w 508000"/>
              <a:gd name="connsiteY51" fmla="*/ 108199 h 478080"/>
              <a:gd name="connsiteX52" fmla="*/ 273922 w 508000"/>
              <a:gd name="connsiteY52" fmla="*/ 68402 h 478080"/>
              <a:gd name="connsiteX53" fmla="*/ 234079 w 508000"/>
              <a:gd name="connsiteY53" fmla="*/ 68402 h 478080"/>
              <a:gd name="connsiteX54" fmla="*/ 234079 w 508000"/>
              <a:gd name="connsiteY54" fmla="*/ 3732 h 478080"/>
              <a:gd name="connsiteX55" fmla="*/ 273922 w 508000"/>
              <a:gd name="connsiteY55" fmla="*/ 3732 h 478080"/>
              <a:gd name="connsiteX56" fmla="*/ 488079 w 508000"/>
              <a:gd name="connsiteY56" fmla="*/ 123123 h 478080"/>
              <a:gd name="connsiteX57" fmla="*/ 508000 w 508000"/>
              <a:gd name="connsiteY57" fmla="*/ 157946 h 478080"/>
              <a:gd name="connsiteX58" fmla="*/ 508000 w 508000"/>
              <a:gd name="connsiteY58" fmla="*/ 172870 h 478080"/>
              <a:gd name="connsiteX59" fmla="*/ 0 w 508000"/>
              <a:gd name="connsiteY59" fmla="*/ 172870 h 478080"/>
              <a:gd name="connsiteX60" fmla="*/ 0 w 508000"/>
              <a:gd name="connsiteY60" fmla="*/ 157946 h 478080"/>
              <a:gd name="connsiteX61" fmla="*/ 19922 w 508000"/>
              <a:gd name="connsiteY61" fmla="*/ 123123 h 478080"/>
              <a:gd name="connsiteX62" fmla="*/ 234079 w 508000"/>
              <a:gd name="connsiteY62" fmla="*/ 3732 h 47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08000" h="478080">
                <a:moveTo>
                  <a:pt x="69646" y="394096"/>
                </a:moveTo>
                <a:lnTo>
                  <a:pt x="438355" y="394096"/>
                </a:lnTo>
                <a:lnTo>
                  <a:pt x="438355" y="422773"/>
                </a:lnTo>
                <a:lnTo>
                  <a:pt x="473178" y="422773"/>
                </a:lnTo>
                <a:lnTo>
                  <a:pt x="473178" y="447354"/>
                </a:lnTo>
                <a:lnTo>
                  <a:pt x="497758" y="447354"/>
                </a:lnTo>
                <a:lnTo>
                  <a:pt x="497758" y="478080"/>
                </a:lnTo>
                <a:lnTo>
                  <a:pt x="14339" y="478080"/>
                </a:lnTo>
                <a:lnTo>
                  <a:pt x="14339" y="447354"/>
                </a:lnTo>
                <a:lnTo>
                  <a:pt x="38920" y="447354"/>
                </a:lnTo>
                <a:lnTo>
                  <a:pt x="38920" y="422773"/>
                </a:lnTo>
                <a:lnTo>
                  <a:pt x="69646" y="422773"/>
                </a:lnTo>
                <a:close/>
                <a:moveTo>
                  <a:pt x="362031" y="193354"/>
                </a:moveTo>
                <a:cubicBezTo>
                  <a:pt x="362031" y="193354"/>
                  <a:pt x="362031" y="193354"/>
                  <a:pt x="436842" y="193354"/>
                </a:cubicBezTo>
                <a:cubicBezTo>
                  <a:pt x="446816" y="193354"/>
                  <a:pt x="456791" y="203368"/>
                  <a:pt x="456791" y="213383"/>
                </a:cubicBezTo>
                <a:cubicBezTo>
                  <a:pt x="456791" y="213383"/>
                  <a:pt x="456791" y="213383"/>
                  <a:pt x="456791" y="233411"/>
                </a:cubicBezTo>
                <a:cubicBezTo>
                  <a:pt x="456791" y="233411"/>
                  <a:pt x="456791" y="233411"/>
                  <a:pt x="436842" y="233411"/>
                </a:cubicBezTo>
                <a:cubicBezTo>
                  <a:pt x="436842" y="233411"/>
                  <a:pt x="436842" y="233411"/>
                  <a:pt x="436842" y="373612"/>
                </a:cubicBezTo>
                <a:lnTo>
                  <a:pt x="362031" y="373612"/>
                </a:lnTo>
                <a:cubicBezTo>
                  <a:pt x="362031" y="373612"/>
                  <a:pt x="362031" y="373612"/>
                  <a:pt x="362031" y="233411"/>
                </a:cubicBezTo>
                <a:cubicBezTo>
                  <a:pt x="362031" y="233411"/>
                  <a:pt x="362031" y="233411"/>
                  <a:pt x="342081" y="233411"/>
                </a:cubicBezTo>
                <a:cubicBezTo>
                  <a:pt x="342081" y="233411"/>
                  <a:pt x="342081" y="233411"/>
                  <a:pt x="342081" y="213383"/>
                </a:cubicBezTo>
                <a:cubicBezTo>
                  <a:pt x="342081" y="203368"/>
                  <a:pt x="352056" y="193354"/>
                  <a:pt x="362031" y="193354"/>
                </a:cubicBezTo>
                <a:close/>
                <a:moveTo>
                  <a:pt x="218644" y="193354"/>
                </a:moveTo>
                <a:cubicBezTo>
                  <a:pt x="218644" y="193354"/>
                  <a:pt x="218644" y="193354"/>
                  <a:pt x="293455" y="193354"/>
                </a:cubicBezTo>
                <a:cubicBezTo>
                  <a:pt x="303429" y="193354"/>
                  <a:pt x="313404" y="203368"/>
                  <a:pt x="313404" y="213383"/>
                </a:cubicBezTo>
                <a:cubicBezTo>
                  <a:pt x="313404" y="213383"/>
                  <a:pt x="313404" y="213383"/>
                  <a:pt x="313404" y="233411"/>
                </a:cubicBezTo>
                <a:cubicBezTo>
                  <a:pt x="313404" y="233411"/>
                  <a:pt x="313404" y="233411"/>
                  <a:pt x="293455" y="233411"/>
                </a:cubicBezTo>
                <a:cubicBezTo>
                  <a:pt x="293455" y="233411"/>
                  <a:pt x="293455" y="233411"/>
                  <a:pt x="293455" y="373612"/>
                </a:cubicBezTo>
                <a:lnTo>
                  <a:pt x="213656" y="373612"/>
                </a:lnTo>
                <a:cubicBezTo>
                  <a:pt x="213656" y="373612"/>
                  <a:pt x="213656" y="373612"/>
                  <a:pt x="213656" y="233411"/>
                </a:cubicBezTo>
                <a:cubicBezTo>
                  <a:pt x="213656" y="233411"/>
                  <a:pt x="213656" y="233411"/>
                  <a:pt x="198694" y="233411"/>
                </a:cubicBezTo>
                <a:cubicBezTo>
                  <a:pt x="198694" y="233411"/>
                  <a:pt x="198694" y="233411"/>
                  <a:pt x="198694" y="213383"/>
                </a:cubicBezTo>
                <a:cubicBezTo>
                  <a:pt x="198694" y="203368"/>
                  <a:pt x="208669" y="193354"/>
                  <a:pt x="218644" y="193354"/>
                </a:cubicBezTo>
                <a:close/>
                <a:moveTo>
                  <a:pt x="73208" y="193354"/>
                </a:moveTo>
                <a:cubicBezTo>
                  <a:pt x="73208" y="193354"/>
                  <a:pt x="73208" y="193354"/>
                  <a:pt x="148019" y="193354"/>
                </a:cubicBezTo>
                <a:cubicBezTo>
                  <a:pt x="157993" y="193354"/>
                  <a:pt x="167968" y="203368"/>
                  <a:pt x="167968" y="213383"/>
                </a:cubicBezTo>
                <a:cubicBezTo>
                  <a:pt x="167968" y="213383"/>
                  <a:pt x="167968" y="213383"/>
                  <a:pt x="167968" y="233411"/>
                </a:cubicBezTo>
                <a:cubicBezTo>
                  <a:pt x="167968" y="233411"/>
                  <a:pt x="167968" y="233411"/>
                  <a:pt x="148019" y="233411"/>
                </a:cubicBezTo>
                <a:cubicBezTo>
                  <a:pt x="148019" y="233411"/>
                  <a:pt x="148019" y="233411"/>
                  <a:pt x="148019" y="373612"/>
                </a:cubicBezTo>
                <a:lnTo>
                  <a:pt x="73208" y="373612"/>
                </a:lnTo>
                <a:cubicBezTo>
                  <a:pt x="73208" y="373612"/>
                  <a:pt x="73208" y="373612"/>
                  <a:pt x="73208" y="233411"/>
                </a:cubicBezTo>
                <a:cubicBezTo>
                  <a:pt x="73208" y="233411"/>
                  <a:pt x="73208" y="233411"/>
                  <a:pt x="53258" y="233411"/>
                </a:cubicBezTo>
                <a:cubicBezTo>
                  <a:pt x="53258" y="233411"/>
                  <a:pt x="53258" y="233411"/>
                  <a:pt x="53258" y="213383"/>
                </a:cubicBezTo>
                <a:cubicBezTo>
                  <a:pt x="53258" y="203368"/>
                  <a:pt x="63233" y="193354"/>
                  <a:pt x="73208" y="193354"/>
                </a:cubicBezTo>
                <a:close/>
                <a:moveTo>
                  <a:pt x="234079" y="68402"/>
                </a:moveTo>
                <a:cubicBezTo>
                  <a:pt x="234079" y="68402"/>
                  <a:pt x="234079" y="68402"/>
                  <a:pt x="169334" y="108199"/>
                </a:cubicBezTo>
                <a:cubicBezTo>
                  <a:pt x="169334" y="108199"/>
                  <a:pt x="169334" y="108199"/>
                  <a:pt x="169334" y="113174"/>
                </a:cubicBezTo>
                <a:cubicBezTo>
                  <a:pt x="169334" y="113174"/>
                  <a:pt x="169334" y="113174"/>
                  <a:pt x="174314" y="113174"/>
                </a:cubicBezTo>
                <a:lnTo>
                  <a:pt x="333687" y="113174"/>
                </a:lnTo>
                <a:cubicBezTo>
                  <a:pt x="338667" y="113174"/>
                  <a:pt x="338667" y="113174"/>
                  <a:pt x="338667" y="113174"/>
                </a:cubicBezTo>
                <a:cubicBezTo>
                  <a:pt x="338667" y="108199"/>
                  <a:pt x="338667" y="108199"/>
                  <a:pt x="338667" y="108199"/>
                </a:cubicBezTo>
                <a:cubicBezTo>
                  <a:pt x="338667" y="108199"/>
                  <a:pt x="338667" y="108199"/>
                  <a:pt x="273922" y="68402"/>
                </a:cubicBezTo>
                <a:cubicBezTo>
                  <a:pt x="258981" y="63428"/>
                  <a:pt x="249020" y="63428"/>
                  <a:pt x="234079" y="68402"/>
                </a:cubicBezTo>
                <a:close/>
                <a:moveTo>
                  <a:pt x="234079" y="3732"/>
                </a:moveTo>
                <a:cubicBezTo>
                  <a:pt x="249020" y="-1243"/>
                  <a:pt x="258981" y="-1243"/>
                  <a:pt x="273922" y="3732"/>
                </a:cubicBezTo>
                <a:lnTo>
                  <a:pt x="488079" y="123123"/>
                </a:lnTo>
                <a:cubicBezTo>
                  <a:pt x="498039" y="128098"/>
                  <a:pt x="508000" y="143022"/>
                  <a:pt x="508000" y="157946"/>
                </a:cubicBezTo>
                <a:cubicBezTo>
                  <a:pt x="508000" y="157946"/>
                  <a:pt x="508000" y="157946"/>
                  <a:pt x="508000" y="172870"/>
                </a:cubicBezTo>
                <a:cubicBezTo>
                  <a:pt x="508000" y="172870"/>
                  <a:pt x="508000" y="172870"/>
                  <a:pt x="0" y="172870"/>
                </a:cubicBezTo>
                <a:cubicBezTo>
                  <a:pt x="0" y="172870"/>
                  <a:pt x="0" y="172870"/>
                  <a:pt x="0" y="157946"/>
                </a:cubicBezTo>
                <a:cubicBezTo>
                  <a:pt x="0" y="143022"/>
                  <a:pt x="9961" y="128098"/>
                  <a:pt x="19922" y="123123"/>
                </a:cubicBezTo>
                <a:cubicBezTo>
                  <a:pt x="19922" y="123123"/>
                  <a:pt x="19922" y="123123"/>
                  <a:pt x="234079" y="3732"/>
                </a:cubicBezTo>
                <a:close/>
              </a:path>
            </a:pathLst>
          </a:custGeom>
          <a:solidFill>
            <a:srgbClr val="B3D880"/>
          </a:solidFill>
          <a:ln>
            <a:noFill/>
          </a:ln>
        </p:spPr>
        <p:txBody>
          <a:bodyPr anchor="ctr"/>
          <a:lstStyle/>
          <a:p>
            <a:pPr algn="ctr"/>
            <a:endParaRPr>
              <a:cs typeface="+mn-ea"/>
              <a:sym typeface="+mn-lt"/>
            </a:endParaRPr>
          </a:p>
        </p:txBody>
      </p:sp>
      <p:sp>
        <p:nvSpPr>
          <p:cNvPr id="16" name="泪滴形 15"/>
          <p:cNvSpPr/>
          <p:nvPr/>
        </p:nvSpPr>
        <p:spPr>
          <a:xfrm rot="10800000">
            <a:off x="3956800" y="1239848"/>
            <a:ext cx="1315123" cy="1315123"/>
          </a:xfrm>
          <a:prstGeom prst="teardrop">
            <a:avLst/>
          </a:prstGeom>
          <a:solidFill>
            <a:srgbClr val="B3D8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7" name="椭圆 16"/>
          <p:cNvSpPr/>
          <p:nvPr/>
        </p:nvSpPr>
        <p:spPr>
          <a:xfrm>
            <a:off x="4179044" y="1467584"/>
            <a:ext cx="870635" cy="870635"/>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文本框 55"/>
          <p:cNvSpPr txBox="1"/>
          <p:nvPr/>
        </p:nvSpPr>
        <p:spPr>
          <a:xfrm>
            <a:off x="3701360" y="3747769"/>
            <a:ext cx="1826003" cy="318549"/>
          </a:xfrm>
          <a:prstGeom prst="rect">
            <a:avLst/>
          </a:prstGeom>
          <a:noFill/>
        </p:spPr>
        <p:txBody>
          <a:bodyPr wrap="square" lIns="0" tIns="0" rIns="0" bIns="0" anchor="t" anchorCtr="1">
            <a:noAutofit/>
          </a:bodyPr>
          <a:lstStyle/>
          <a:p>
            <a:pPr algn="ctr">
              <a:lnSpc>
                <a:spcPct val="120000"/>
              </a:lnSpc>
            </a:pPr>
            <a:r>
              <a:rPr lang="zh-CN" altLang="en-US" sz="1050">
                <a:solidFill>
                  <a:schemeClr val="dk1">
                    <a:lumMod val="100000"/>
                  </a:schemeClr>
                </a:solidFill>
                <a:cs typeface="+mn-ea"/>
                <a:sym typeface="+mn-lt"/>
              </a:rPr>
              <a:t>此部分内容作为文字排版占位显示</a:t>
            </a:r>
            <a:br>
              <a:rPr lang="zh-CN" altLang="en-US" sz="1050">
                <a:solidFill>
                  <a:schemeClr val="dk1">
                    <a:lumMod val="100000"/>
                  </a:schemeClr>
                </a:solidFill>
                <a:cs typeface="+mn-ea"/>
                <a:sym typeface="+mn-lt"/>
              </a:rPr>
            </a:br>
            <a:r>
              <a:rPr lang="zh-CN" altLang="en-US" sz="1050">
                <a:solidFill>
                  <a:schemeClr val="dk1">
                    <a:lumMod val="100000"/>
                  </a:schemeClr>
                </a:solidFill>
                <a:cs typeface="+mn-ea"/>
                <a:sym typeface="+mn-lt"/>
              </a:rPr>
              <a:t>（建议使用主题字体）</a:t>
            </a:r>
          </a:p>
        </p:txBody>
      </p:sp>
      <p:sp>
        <p:nvSpPr>
          <p:cNvPr id="21" name="文本框 56"/>
          <p:cNvSpPr txBox="1"/>
          <p:nvPr/>
        </p:nvSpPr>
        <p:spPr>
          <a:xfrm>
            <a:off x="3701360" y="3218498"/>
            <a:ext cx="1826003" cy="242374"/>
          </a:xfrm>
          <a:prstGeom prst="rect">
            <a:avLst/>
          </a:prstGeom>
          <a:noFill/>
        </p:spPr>
        <p:txBody>
          <a:bodyPr wrap="none" lIns="0" tIns="0" rIns="0" bIns="0" anchor="t" anchorCtr="1">
            <a:normAutofit lnSpcReduction="10000"/>
          </a:bodyPr>
          <a:lstStyle/>
          <a:p>
            <a:pPr algn="ctr"/>
            <a:r>
              <a:rPr lang="zh-CN" altLang="en-US" sz="1600" b="1" dirty="0">
                <a:solidFill>
                  <a:srgbClr val="595959"/>
                </a:solidFill>
                <a:cs typeface="+mn-ea"/>
                <a:sym typeface="+mn-lt"/>
              </a:rPr>
              <a:t>标题文本预设</a:t>
            </a:r>
          </a:p>
        </p:txBody>
      </p:sp>
      <p:sp>
        <p:nvSpPr>
          <p:cNvPr id="22" name="文本框 31"/>
          <p:cNvSpPr txBox="1"/>
          <p:nvPr/>
        </p:nvSpPr>
        <p:spPr>
          <a:xfrm>
            <a:off x="4371988" y="3526843"/>
            <a:ext cx="484748" cy="220926"/>
          </a:xfrm>
          <a:prstGeom prst="rect">
            <a:avLst/>
          </a:prstGeom>
          <a:noFill/>
        </p:spPr>
        <p:txBody>
          <a:bodyPr wrap="none" lIns="0" tIns="0" rIns="0" bIns="0" anchor="ctr" anchorCtr="0">
            <a:normAutofit/>
          </a:bodyPr>
          <a:lstStyle/>
          <a:p>
            <a:r>
              <a:rPr lang="zh-CN" altLang="en-US" sz="1200" b="1">
                <a:solidFill>
                  <a:schemeClr val="dk1">
                    <a:lumMod val="100000"/>
                  </a:schemeClr>
                </a:solidFill>
                <a:cs typeface="+mn-ea"/>
                <a:sym typeface="+mn-lt"/>
              </a:rPr>
              <a:t>关键词</a:t>
            </a:r>
          </a:p>
        </p:txBody>
      </p:sp>
      <p:sp>
        <p:nvSpPr>
          <p:cNvPr id="19" name="任意多边形: 形状 18"/>
          <p:cNvSpPr/>
          <p:nvPr/>
        </p:nvSpPr>
        <p:spPr bwMode="auto">
          <a:xfrm>
            <a:off x="4432195" y="1720735"/>
            <a:ext cx="364332" cy="364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58" y="21600"/>
                </a:moveTo>
                <a:cubicBezTo>
                  <a:pt x="1006" y="21600"/>
                  <a:pt x="1006" y="21600"/>
                  <a:pt x="1006" y="21600"/>
                </a:cubicBezTo>
                <a:cubicBezTo>
                  <a:pt x="503" y="21600"/>
                  <a:pt x="0" y="21303"/>
                  <a:pt x="0" y="20412"/>
                </a:cubicBezTo>
                <a:cubicBezTo>
                  <a:pt x="0" y="1188"/>
                  <a:pt x="0" y="1188"/>
                  <a:pt x="0" y="1188"/>
                </a:cubicBezTo>
                <a:cubicBezTo>
                  <a:pt x="0" y="594"/>
                  <a:pt x="503" y="0"/>
                  <a:pt x="1006" y="0"/>
                </a:cubicBezTo>
                <a:cubicBezTo>
                  <a:pt x="1509" y="0"/>
                  <a:pt x="2013" y="594"/>
                  <a:pt x="2013" y="1188"/>
                </a:cubicBezTo>
                <a:cubicBezTo>
                  <a:pt x="2013" y="16508"/>
                  <a:pt x="2013" y="16508"/>
                  <a:pt x="2013" y="16508"/>
                </a:cubicBezTo>
                <a:cubicBezTo>
                  <a:pt x="2013" y="19181"/>
                  <a:pt x="2013" y="19181"/>
                  <a:pt x="2013" y="19181"/>
                </a:cubicBezTo>
                <a:cubicBezTo>
                  <a:pt x="20558" y="19181"/>
                  <a:pt x="20558" y="19181"/>
                  <a:pt x="20558" y="19181"/>
                </a:cubicBezTo>
                <a:cubicBezTo>
                  <a:pt x="21348" y="19181"/>
                  <a:pt x="21600" y="19818"/>
                  <a:pt x="21600" y="20412"/>
                </a:cubicBezTo>
                <a:cubicBezTo>
                  <a:pt x="21600" y="21303"/>
                  <a:pt x="21348" y="21600"/>
                  <a:pt x="20558" y="21600"/>
                </a:cubicBezTo>
                <a:close/>
                <a:moveTo>
                  <a:pt x="18294" y="17993"/>
                </a:moveTo>
                <a:cubicBezTo>
                  <a:pt x="16245" y="17993"/>
                  <a:pt x="16245" y="17993"/>
                  <a:pt x="16245" y="17993"/>
                </a:cubicBezTo>
                <a:cubicBezTo>
                  <a:pt x="15742" y="17993"/>
                  <a:pt x="15239" y="17696"/>
                  <a:pt x="15239" y="16805"/>
                </a:cubicBezTo>
                <a:cubicBezTo>
                  <a:pt x="15239" y="8402"/>
                  <a:pt x="15239" y="8402"/>
                  <a:pt x="15239" y="8402"/>
                </a:cubicBezTo>
                <a:cubicBezTo>
                  <a:pt x="15239" y="7808"/>
                  <a:pt x="15742" y="7214"/>
                  <a:pt x="16245" y="7214"/>
                </a:cubicBezTo>
                <a:cubicBezTo>
                  <a:pt x="18294" y="7214"/>
                  <a:pt x="18294" y="7214"/>
                  <a:pt x="18294" y="7214"/>
                </a:cubicBezTo>
                <a:cubicBezTo>
                  <a:pt x="18797" y="7214"/>
                  <a:pt x="19300" y="7808"/>
                  <a:pt x="19300" y="8402"/>
                </a:cubicBezTo>
                <a:cubicBezTo>
                  <a:pt x="19300" y="16805"/>
                  <a:pt x="19300" y="16805"/>
                  <a:pt x="19300" y="16805"/>
                </a:cubicBezTo>
                <a:cubicBezTo>
                  <a:pt x="19300" y="17696"/>
                  <a:pt x="18797" y="17993"/>
                  <a:pt x="18294" y="17993"/>
                </a:cubicBezTo>
                <a:close/>
                <a:moveTo>
                  <a:pt x="12435" y="17993"/>
                </a:moveTo>
                <a:cubicBezTo>
                  <a:pt x="10423" y="17993"/>
                  <a:pt x="10423" y="17993"/>
                  <a:pt x="10423" y="17993"/>
                </a:cubicBezTo>
                <a:cubicBezTo>
                  <a:pt x="9919" y="17993"/>
                  <a:pt x="9380" y="17696"/>
                  <a:pt x="9380" y="16805"/>
                </a:cubicBezTo>
                <a:cubicBezTo>
                  <a:pt x="9380" y="3607"/>
                  <a:pt x="9380" y="3607"/>
                  <a:pt x="9380" y="3607"/>
                </a:cubicBezTo>
                <a:cubicBezTo>
                  <a:pt x="9380" y="3013"/>
                  <a:pt x="9919" y="2419"/>
                  <a:pt x="10423" y="2419"/>
                </a:cubicBezTo>
                <a:cubicBezTo>
                  <a:pt x="12435" y="2419"/>
                  <a:pt x="12435" y="2419"/>
                  <a:pt x="12435" y="2419"/>
                </a:cubicBezTo>
                <a:cubicBezTo>
                  <a:pt x="13190" y="2419"/>
                  <a:pt x="13442" y="3013"/>
                  <a:pt x="13442" y="3607"/>
                </a:cubicBezTo>
                <a:cubicBezTo>
                  <a:pt x="13442" y="16805"/>
                  <a:pt x="13442" y="16805"/>
                  <a:pt x="13442" y="16805"/>
                </a:cubicBezTo>
                <a:cubicBezTo>
                  <a:pt x="13442" y="17696"/>
                  <a:pt x="13190" y="17993"/>
                  <a:pt x="12435" y="17993"/>
                </a:cubicBezTo>
                <a:close/>
                <a:moveTo>
                  <a:pt x="6865" y="17993"/>
                </a:moveTo>
                <a:cubicBezTo>
                  <a:pt x="4816" y="17993"/>
                  <a:pt x="4816" y="17993"/>
                  <a:pt x="4816" y="17993"/>
                </a:cubicBezTo>
                <a:cubicBezTo>
                  <a:pt x="4061" y="17993"/>
                  <a:pt x="3810" y="17696"/>
                  <a:pt x="3810" y="16805"/>
                </a:cubicBezTo>
                <a:cubicBezTo>
                  <a:pt x="3810" y="14386"/>
                  <a:pt x="3810" y="14386"/>
                  <a:pt x="3810" y="14386"/>
                </a:cubicBezTo>
                <a:cubicBezTo>
                  <a:pt x="3810" y="13792"/>
                  <a:pt x="4061" y="13198"/>
                  <a:pt x="4816" y="13198"/>
                </a:cubicBezTo>
                <a:cubicBezTo>
                  <a:pt x="6865" y="13198"/>
                  <a:pt x="6865" y="13198"/>
                  <a:pt x="6865" y="13198"/>
                </a:cubicBezTo>
                <a:cubicBezTo>
                  <a:pt x="7368" y="13198"/>
                  <a:pt x="7871" y="13792"/>
                  <a:pt x="7871" y="14386"/>
                </a:cubicBezTo>
                <a:cubicBezTo>
                  <a:pt x="7871" y="16805"/>
                  <a:pt x="7871" y="16805"/>
                  <a:pt x="7871" y="16805"/>
                </a:cubicBezTo>
                <a:cubicBezTo>
                  <a:pt x="7871" y="17696"/>
                  <a:pt x="7368" y="17993"/>
                  <a:pt x="6865" y="17993"/>
                </a:cubicBezTo>
                <a:close/>
              </a:path>
            </a:pathLst>
          </a:custGeom>
          <a:solidFill>
            <a:srgbClr val="B3D880"/>
          </a:solidFill>
          <a:ln>
            <a:noFill/>
          </a:ln>
          <a:effectLst/>
        </p:spPr>
        <p:txBody>
          <a:bodyPr anchor="ctr"/>
          <a:lstStyle/>
          <a:p>
            <a:pPr algn="ctr"/>
            <a:endParaRPr>
              <a:cs typeface="+mn-ea"/>
              <a:sym typeface="+mn-lt"/>
            </a:endParaRPr>
          </a:p>
        </p:txBody>
      </p:sp>
      <p:sp>
        <p:nvSpPr>
          <p:cNvPr id="9" name="泪滴形 8"/>
          <p:cNvSpPr/>
          <p:nvPr/>
        </p:nvSpPr>
        <p:spPr>
          <a:xfrm rot="10800000">
            <a:off x="6165871" y="1239848"/>
            <a:ext cx="1315123" cy="1315123"/>
          </a:xfrm>
          <a:prstGeom prst="teardrop">
            <a:avLst/>
          </a:prstGeom>
          <a:solidFill>
            <a:srgbClr val="B3D8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 name="椭圆 9"/>
          <p:cNvSpPr/>
          <p:nvPr/>
        </p:nvSpPr>
        <p:spPr>
          <a:xfrm>
            <a:off x="6388115" y="1464972"/>
            <a:ext cx="870635" cy="870635"/>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 name="文本框 57"/>
          <p:cNvSpPr txBox="1"/>
          <p:nvPr/>
        </p:nvSpPr>
        <p:spPr>
          <a:xfrm>
            <a:off x="5910431" y="3747769"/>
            <a:ext cx="1826003" cy="318549"/>
          </a:xfrm>
          <a:prstGeom prst="rect">
            <a:avLst/>
          </a:prstGeom>
          <a:noFill/>
        </p:spPr>
        <p:txBody>
          <a:bodyPr wrap="square" lIns="0" tIns="0" rIns="0" bIns="0" anchor="t" anchorCtr="1">
            <a:noAutofit/>
          </a:bodyPr>
          <a:lstStyle/>
          <a:p>
            <a:pPr algn="ctr">
              <a:lnSpc>
                <a:spcPct val="120000"/>
              </a:lnSpc>
            </a:pPr>
            <a:r>
              <a:rPr lang="zh-CN" altLang="en-US" sz="1050" dirty="0">
                <a:solidFill>
                  <a:schemeClr val="dk1">
                    <a:lumMod val="100000"/>
                  </a:schemeClr>
                </a:solidFill>
                <a:cs typeface="+mn-ea"/>
                <a:sym typeface="+mn-lt"/>
              </a:rPr>
              <a:t>此部分内容作为文字排版占位显示</a:t>
            </a:r>
            <a:br>
              <a:rPr lang="zh-CN" altLang="en-US" sz="1050" dirty="0">
                <a:solidFill>
                  <a:schemeClr val="dk1">
                    <a:lumMod val="100000"/>
                  </a:schemeClr>
                </a:solidFill>
                <a:cs typeface="+mn-ea"/>
                <a:sym typeface="+mn-lt"/>
              </a:rPr>
            </a:br>
            <a:r>
              <a:rPr lang="zh-CN" altLang="en-US" sz="1050" dirty="0">
                <a:solidFill>
                  <a:schemeClr val="dk1">
                    <a:lumMod val="100000"/>
                  </a:schemeClr>
                </a:solidFill>
                <a:cs typeface="+mn-ea"/>
                <a:sym typeface="+mn-lt"/>
              </a:rPr>
              <a:t>（建议使用主题字体）</a:t>
            </a:r>
          </a:p>
        </p:txBody>
      </p:sp>
      <p:sp>
        <p:nvSpPr>
          <p:cNvPr id="14" name="文本框 58"/>
          <p:cNvSpPr txBox="1"/>
          <p:nvPr/>
        </p:nvSpPr>
        <p:spPr>
          <a:xfrm>
            <a:off x="5910431" y="3218794"/>
            <a:ext cx="1826003" cy="242374"/>
          </a:xfrm>
          <a:prstGeom prst="rect">
            <a:avLst/>
          </a:prstGeom>
          <a:noFill/>
        </p:spPr>
        <p:txBody>
          <a:bodyPr wrap="none" lIns="0" tIns="0" rIns="0" bIns="0" anchor="t" anchorCtr="1">
            <a:normAutofit lnSpcReduction="10000"/>
          </a:bodyPr>
          <a:lstStyle/>
          <a:p>
            <a:pPr algn="ctr"/>
            <a:r>
              <a:rPr lang="zh-CN" altLang="en-US" sz="1600" b="1" dirty="0">
                <a:solidFill>
                  <a:srgbClr val="595959"/>
                </a:solidFill>
                <a:cs typeface="+mn-ea"/>
                <a:sym typeface="+mn-lt"/>
              </a:rPr>
              <a:t>标题文本预设</a:t>
            </a:r>
          </a:p>
        </p:txBody>
      </p:sp>
      <p:sp>
        <p:nvSpPr>
          <p:cNvPr id="15" name="文本框 32"/>
          <p:cNvSpPr txBox="1"/>
          <p:nvPr/>
        </p:nvSpPr>
        <p:spPr>
          <a:xfrm>
            <a:off x="6581059" y="3526843"/>
            <a:ext cx="484748" cy="220926"/>
          </a:xfrm>
          <a:prstGeom prst="rect">
            <a:avLst/>
          </a:prstGeom>
          <a:noFill/>
        </p:spPr>
        <p:txBody>
          <a:bodyPr wrap="none" lIns="0" tIns="0" rIns="0" bIns="0" anchor="ctr" anchorCtr="0">
            <a:normAutofit/>
          </a:bodyPr>
          <a:lstStyle/>
          <a:p>
            <a:r>
              <a:rPr lang="zh-CN" altLang="en-US" sz="1200" b="1">
                <a:solidFill>
                  <a:schemeClr val="dk1">
                    <a:lumMod val="100000"/>
                  </a:schemeClr>
                </a:solidFill>
                <a:cs typeface="+mn-ea"/>
                <a:sym typeface="+mn-lt"/>
              </a:rPr>
              <a:t>关键词</a:t>
            </a:r>
          </a:p>
        </p:txBody>
      </p:sp>
      <p:sp>
        <p:nvSpPr>
          <p:cNvPr id="12" name="任意多边形: 形状 11"/>
          <p:cNvSpPr/>
          <p:nvPr/>
        </p:nvSpPr>
        <p:spPr bwMode="auto">
          <a:xfrm>
            <a:off x="6641182" y="1725063"/>
            <a:ext cx="364500" cy="364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3" y="19459"/>
                </a:moveTo>
                <a:cubicBezTo>
                  <a:pt x="3413" y="20724"/>
                  <a:pt x="4778" y="21600"/>
                  <a:pt x="6046" y="21600"/>
                </a:cubicBezTo>
                <a:cubicBezTo>
                  <a:pt x="7363" y="21600"/>
                  <a:pt x="8191" y="20724"/>
                  <a:pt x="8191" y="19459"/>
                </a:cubicBezTo>
                <a:cubicBezTo>
                  <a:pt x="8191" y="18146"/>
                  <a:pt x="7363" y="16832"/>
                  <a:pt x="6046" y="16832"/>
                </a:cubicBezTo>
                <a:cubicBezTo>
                  <a:pt x="4778" y="16832"/>
                  <a:pt x="3413" y="18146"/>
                  <a:pt x="3413" y="19459"/>
                </a:cubicBezTo>
                <a:close/>
                <a:moveTo>
                  <a:pt x="15554" y="19459"/>
                </a:moveTo>
                <a:cubicBezTo>
                  <a:pt x="15554" y="20724"/>
                  <a:pt x="16822" y="21600"/>
                  <a:pt x="18138" y="21600"/>
                </a:cubicBezTo>
                <a:cubicBezTo>
                  <a:pt x="19455" y="21600"/>
                  <a:pt x="20332" y="20724"/>
                  <a:pt x="20332" y="19459"/>
                </a:cubicBezTo>
                <a:cubicBezTo>
                  <a:pt x="20332" y="18146"/>
                  <a:pt x="19455" y="16832"/>
                  <a:pt x="18138" y="16832"/>
                </a:cubicBezTo>
                <a:cubicBezTo>
                  <a:pt x="16822" y="16832"/>
                  <a:pt x="15554" y="18146"/>
                  <a:pt x="15554" y="19459"/>
                </a:cubicBezTo>
                <a:close/>
                <a:moveTo>
                  <a:pt x="7753" y="13816"/>
                </a:moveTo>
                <a:cubicBezTo>
                  <a:pt x="21161" y="9924"/>
                  <a:pt x="21161" y="9924"/>
                  <a:pt x="21161" y="9924"/>
                </a:cubicBezTo>
                <a:cubicBezTo>
                  <a:pt x="21600" y="9924"/>
                  <a:pt x="21600" y="9486"/>
                  <a:pt x="21600" y="9097"/>
                </a:cubicBezTo>
                <a:cubicBezTo>
                  <a:pt x="21600" y="2627"/>
                  <a:pt x="21600" y="2627"/>
                  <a:pt x="21600" y="2627"/>
                </a:cubicBezTo>
                <a:cubicBezTo>
                  <a:pt x="4778" y="2627"/>
                  <a:pt x="4778" y="2627"/>
                  <a:pt x="4778" y="2627"/>
                </a:cubicBezTo>
                <a:cubicBezTo>
                  <a:pt x="4778" y="486"/>
                  <a:pt x="4778" y="486"/>
                  <a:pt x="4778" y="486"/>
                </a:cubicBezTo>
                <a:lnTo>
                  <a:pt x="4340" y="0"/>
                </a:lnTo>
                <a:cubicBezTo>
                  <a:pt x="439" y="0"/>
                  <a:pt x="439" y="0"/>
                  <a:pt x="439" y="0"/>
                </a:cubicBezTo>
                <a:cubicBezTo>
                  <a:pt x="0" y="0"/>
                  <a:pt x="0" y="486"/>
                  <a:pt x="0" y="486"/>
                </a:cubicBezTo>
                <a:cubicBezTo>
                  <a:pt x="0" y="2627"/>
                  <a:pt x="0" y="2627"/>
                  <a:pt x="0" y="2627"/>
                </a:cubicBezTo>
                <a:cubicBezTo>
                  <a:pt x="2194" y="2627"/>
                  <a:pt x="2194" y="2627"/>
                  <a:pt x="2194" y="2627"/>
                </a:cubicBezTo>
                <a:cubicBezTo>
                  <a:pt x="4778" y="13378"/>
                  <a:pt x="4778" y="13378"/>
                  <a:pt x="4778" y="13378"/>
                </a:cubicBezTo>
                <a:cubicBezTo>
                  <a:pt x="4778" y="14692"/>
                  <a:pt x="4778" y="14692"/>
                  <a:pt x="4778" y="14692"/>
                </a:cubicBezTo>
                <a:cubicBezTo>
                  <a:pt x="4778" y="16443"/>
                  <a:pt x="4778" y="16443"/>
                  <a:pt x="4778" y="16443"/>
                </a:cubicBezTo>
                <a:cubicBezTo>
                  <a:pt x="4778" y="16832"/>
                  <a:pt x="5168" y="16832"/>
                  <a:pt x="5168" y="16832"/>
                </a:cubicBezTo>
                <a:cubicBezTo>
                  <a:pt x="6046" y="16832"/>
                  <a:pt x="6046" y="16832"/>
                  <a:pt x="6046" y="16832"/>
                </a:cubicBezTo>
                <a:cubicBezTo>
                  <a:pt x="18138" y="16832"/>
                  <a:pt x="18138" y="16832"/>
                  <a:pt x="18138" y="16832"/>
                </a:cubicBezTo>
                <a:cubicBezTo>
                  <a:pt x="21161" y="16832"/>
                  <a:pt x="21161" y="16832"/>
                  <a:pt x="21161" y="16832"/>
                </a:cubicBezTo>
                <a:cubicBezTo>
                  <a:pt x="21600" y="16832"/>
                  <a:pt x="21600" y="16832"/>
                  <a:pt x="21600" y="16443"/>
                </a:cubicBezTo>
                <a:cubicBezTo>
                  <a:pt x="21600" y="14692"/>
                  <a:pt x="21600" y="14692"/>
                  <a:pt x="21600" y="14692"/>
                </a:cubicBezTo>
                <a:cubicBezTo>
                  <a:pt x="8191" y="14692"/>
                  <a:pt x="8191" y="14692"/>
                  <a:pt x="8191" y="14692"/>
                </a:cubicBezTo>
                <a:cubicBezTo>
                  <a:pt x="6485" y="14692"/>
                  <a:pt x="6485" y="13816"/>
                  <a:pt x="7753" y="13816"/>
                </a:cubicBezTo>
                <a:close/>
              </a:path>
            </a:pathLst>
          </a:custGeom>
          <a:solidFill>
            <a:srgbClr val="B3D880"/>
          </a:solidFill>
          <a:ln>
            <a:noFill/>
          </a:ln>
          <a:effectLst/>
        </p:spPr>
        <p:txBody>
          <a:bodyPr anchor="ctr"/>
          <a:lstStyle/>
          <a:p>
            <a:pPr algn="ctr"/>
            <a:endParaRPr>
              <a:cs typeface="+mn-ea"/>
              <a:sym typeface="+mn-lt"/>
            </a:endParaRPr>
          </a:p>
        </p:txBody>
      </p:sp>
      <p:sp>
        <p:nvSpPr>
          <p:cNvPr id="30" name="文本框 29"/>
          <p:cNvSpPr txBox="1"/>
          <p:nvPr/>
        </p:nvSpPr>
        <p:spPr>
          <a:xfrm>
            <a:off x="143454" y="264794"/>
            <a:ext cx="3086619" cy="414020"/>
          </a:xfrm>
          <a:prstGeom prst="rect">
            <a:avLst/>
          </a:prstGeom>
          <a:noFill/>
        </p:spPr>
        <p:txBody>
          <a:bodyPr wrap="square" rtlCol="0">
            <a:spAutoFit/>
          </a:bodyPr>
          <a:lstStyle/>
          <a:p>
            <a:r>
              <a:rPr lang="zh-CN" altLang="en-US" sz="2100" b="1" dirty="0">
                <a:solidFill>
                  <a:srgbClr val="5B8474"/>
                </a:solidFill>
                <a:cs typeface="+mn-ea"/>
                <a:sym typeface="+mn-lt"/>
              </a:rPr>
              <a:t>点击添加您的</a:t>
            </a:r>
            <a:r>
              <a:rPr lang="zh-CN" altLang="en-US" sz="2100" b="1">
                <a:solidFill>
                  <a:srgbClr val="5B8474"/>
                </a:solidFill>
                <a:cs typeface="+mn-ea"/>
                <a:sym typeface="+mn-lt"/>
              </a:rPr>
              <a:t>标题内容</a:t>
            </a:r>
            <a:endParaRPr lang="zh-CN" altLang="en-US" sz="2100" b="1" dirty="0">
              <a:solidFill>
                <a:srgbClr val="5B8474"/>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p:cTn id="10" dur="500" fill="hold"/>
                                        <p:tgtEl>
                                          <p:spTgt spid="30"/>
                                        </p:tgtEl>
                                        <p:attrNameLst>
                                          <p:attrName>ppt_w</p:attrName>
                                        </p:attrNameLst>
                                      </p:cBhvr>
                                      <p:tavLst>
                                        <p:tav tm="0">
                                          <p:val>
                                            <p:fltVal val="0"/>
                                          </p:val>
                                        </p:tav>
                                        <p:tav tm="100000">
                                          <p:val>
                                            <p:strVal val="#ppt_w"/>
                                          </p:val>
                                        </p:tav>
                                      </p:tavLst>
                                    </p:anim>
                                    <p:anim calcmode="lin" valueType="num">
                                      <p:cBhvr>
                                        <p:cTn id="11" dur="500" fill="hold"/>
                                        <p:tgtEl>
                                          <p:spTgt spid="30"/>
                                        </p:tgtEl>
                                        <p:attrNameLst>
                                          <p:attrName>ppt_h</p:attrName>
                                        </p:attrNameLst>
                                      </p:cBhvr>
                                      <p:tavLst>
                                        <p:tav tm="0">
                                          <p:val>
                                            <p:fltVal val="0"/>
                                          </p:val>
                                        </p:tav>
                                        <p:tav tm="100000">
                                          <p:val>
                                            <p:strVal val="#ppt_h"/>
                                          </p:val>
                                        </p:tav>
                                      </p:tavLst>
                                    </p:anim>
                                    <p:animEffect transition="in" filter="fade">
                                      <p:cBhvr>
                                        <p:cTn id="12" dur="500"/>
                                        <p:tgtEl>
                                          <p:spTgt spid="30"/>
                                        </p:tgtEl>
                                      </p:cBhvr>
                                    </p:animEffect>
                                  </p:childTnLst>
                                </p:cTn>
                              </p:par>
                              <p:par>
                                <p:cTn id="13" presetID="35" presetClass="path" presetSubtype="0" accel="50000" decel="50000" fill="hold" grpId="1" nodeType="withEffect">
                                  <p:stCondLst>
                                    <p:cond delay="0"/>
                                  </p:stCondLst>
                                  <p:childTnLst>
                                    <p:animMotion origin="layout" path="M 0 2.59259E-6 L 0.12148 2.59259E-6 " pathEditMode="relative" rAng="0" ptsTypes="AA">
                                      <p:cBhvr>
                                        <p:cTn id="14" dur="1000" spd="-100000" fill="hold"/>
                                        <p:tgtEl>
                                          <p:spTgt spid="30"/>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0" grpId="0"/>
      <p:bldP spid="3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HJGFYTF"/>
          <p:cNvPicPr>
            <a:picLocks noChangeAspect="1"/>
          </p:cNvPicPr>
          <p:nvPr/>
        </p:nvPicPr>
        <p:blipFill>
          <a:blip r:embed="rId3"/>
          <a:stretch>
            <a:fillRect/>
          </a:stretch>
        </p:blipFill>
        <p:spPr>
          <a:xfrm>
            <a:off x="-6667" y="953"/>
            <a:ext cx="9158288" cy="5141119"/>
          </a:xfrm>
          <a:prstGeom prst="rect">
            <a:avLst/>
          </a:prstGeom>
        </p:spPr>
      </p:pic>
      <p:grpSp>
        <p:nvGrpSpPr>
          <p:cNvPr id="2" name="组合 1"/>
          <p:cNvGrpSpPr/>
          <p:nvPr/>
        </p:nvGrpSpPr>
        <p:grpSpPr>
          <a:xfrm>
            <a:off x="3111220" y="1122952"/>
            <a:ext cx="5564110" cy="2083373"/>
            <a:chOff x="2705" y="1533"/>
            <a:chExt cx="8762" cy="3281"/>
          </a:xfrm>
        </p:grpSpPr>
        <p:sp>
          <p:nvSpPr>
            <p:cNvPr id="24" name="文本框 23"/>
            <p:cNvSpPr txBox="1"/>
            <p:nvPr/>
          </p:nvSpPr>
          <p:spPr>
            <a:xfrm>
              <a:off x="2705" y="3516"/>
              <a:ext cx="7912" cy="1298"/>
            </a:xfrm>
            <a:prstGeom prst="rect">
              <a:avLst/>
            </a:prstGeom>
            <a:noFill/>
          </p:spPr>
          <p:txBody>
            <a:bodyPr wrap="square" rtlCol="0">
              <a:spAutoFit/>
            </a:bodyPr>
            <a:lstStyle/>
            <a:p>
              <a:pPr algn="just">
                <a:lnSpc>
                  <a:spcPct val="150000"/>
                </a:lnSpc>
              </a:pPr>
              <a:r>
                <a:rPr lang="en-US" altLang="zh-CN" sz="3600" b="1" dirty="0">
                  <a:solidFill>
                    <a:srgbClr val="5B8474"/>
                  </a:solidFill>
                  <a:cs typeface="+mn-ea"/>
                  <a:sym typeface="+mn-lt"/>
                </a:rPr>
                <a:t>       </a:t>
              </a:r>
              <a:r>
                <a:rPr lang="zh-CN" altLang="en-US" sz="3600" b="1" dirty="0">
                  <a:solidFill>
                    <a:srgbClr val="5B8474"/>
                  </a:solidFill>
                  <a:cs typeface="+mn-ea"/>
                  <a:sym typeface="+mn-lt"/>
                </a:rPr>
                <a:t>点击输入标题文字</a:t>
              </a:r>
            </a:p>
          </p:txBody>
        </p:sp>
        <p:sp>
          <p:nvSpPr>
            <p:cNvPr id="3" name="文本框 2"/>
            <p:cNvSpPr txBox="1"/>
            <p:nvPr/>
          </p:nvSpPr>
          <p:spPr>
            <a:xfrm>
              <a:off x="5998" y="1533"/>
              <a:ext cx="5469" cy="2470"/>
            </a:xfrm>
            <a:prstGeom prst="rect">
              <a:avLst/>
            </a:prstGeom>
            <a:noFill/>
          </p:spPr>
          <p:txBody>
            <a:bodyPr wrap="square" rtlCol="0">
              <a:spAutoFit/>
            </a:bodyPr>
            <a:lstStyle/>
            <a:p>
              <a:r>
                <a:rPr lang="en-US" altLang="zh-CN" sz="9600" dirty="0">
                  <a:solidFill>
                    <a:srgbClr val="5B8474"/>
                  </a:solidFill>
                </a:rPr>
                <a:t>02</a:t>
              </a:r>
            </a:p>
          </p:txBody>
        </p:sp>
      </p:grpSp>
      <p:pic>
        <p:nvPicPr>
          <p:cNvPr id="4" name="图片 3" descr="4d22b5ef93bdf4c8c6d56c33f33499e4"/>
          <p:cNvPicPr>
            <a:picLocks noChangeAspect="1"/>
          </p:cNvPicPr>
          <p:nvPr/>
        </p:nvPicPr>
        <p:blipFill>
          <a:blip r:embed="rId4" cstate="email"/>
          <a:stretch>
            <a:fillRect/>
          </a:stretch>
        </p:blipFill>
        <p:spPr>
          <a:xfrm>
            <a:off x="144780" y="381000"/>
            <a:ext cx="4382135" cy="43821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a:off x="1004601" y="1655191"/>
            <a:ext cx="1635089" cy="145742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rgbClr val="5B8474"/>
          </a:soli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cs typeface="+mn-ea"/>
              <a:sym typeface="+mn-lt"/>
            </a:endParaRPr>
          </a:p>
        </p:txBody>
      </p:sp>
      <p:sp>
        <p:nvSpPr>
          <p:cNvPr id="5" name="Freeform 6"/>
          <p:cNvSpPr/>
          <p:nvPr/>
        </p:nvSpPr>
        <p:spPr bwMode="auto">
          <a:xfrm>
            <a:off x="1284453" y="1469722"/>
            <a:ext cx="1076957" cy="470088"/>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rgbClr val="5B8474"/>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cs typeface="+mn-ea"/>
              <a:sym typeface="+mn-lt"/>
            </a:endParaRPr>
          </a:p>
        </p:txBody>
      </p:sp>
      <p:sp>
        <p:nvSpPr>
          <p:cNvPr id="12" name="矩形 11"/>
          <p:cNvSpPr/>
          <p:nvPr/>
        </p:nvSpPr>
        <p:spPr>
          <a:xfrm>
            <a:off x="994911" y="2131117"/>
            <a:ext cx="1659459" cy="553085"/>
          </a:xfrm>
          <a:prstGeom prst="rect">
            <a:avLst/>
          </a:prstGeom>
        </p:spPr>
        <p:txBody>
          <a:bodyPr wrap="square">
            <a:spAutoFit/>
          </a:bodyPr>
          <a:lstStyle/>
          <a:p>
            <a:pPr algn="ctr"/>
            <a:r>
              <a:rPr lang="zh-CN" altLang="en-US" sz="1500" b="1" dirty="0">
                <a:solidFill>
                  <a:schemeClr val="bg1"/>
                </a:solidFill>
                <a:cs typeface="+mn-ea"/>
                <a:sym typeface="+mn-lt"/>
              </a:rPr>
              <a:t>输入您的文字</a:t>
            </a:r>
            <a:endParaRPr lang="en-US" altLang="zh-CN" sz="1500" b="1" dirty="0">
              <a:solidFill>
                <a:schemeClr val="bg1"/>
              </a:solidFill>
              <a:cs typeface="+mn-ea"/>
              <a:sym typeface="+mn-lt"/>
            </a:endParaRPr>
          </a:p>
          <a:p>
            <a:pPr algn="ctr"/>
            <a:r>
              <a:rPr lang="zh-CN" altLang="en-US" sz="1500" b="1" dirty="0">
                <a:solidFill>
                  <a:schemeClr val="bg1"/>
                </a:solidFill>
                <a:cs typeface="+mn-ea"/>
                <a:sym typeface="+mn-lt"/>
              </a:rPr>
              <a:t>复制您的文字</a:t>
            </a:r>
          </a:p>
        </p:txBody>
      </p:sp>
      <p:grpSp>
        <p:nvGrpSpPr>
          <p:cNvPr id="16" name="组合 15"/>
          <p:cNvGrpSpPr/>
          <p:nvPr/>
        </p:nvGrpSpPr>
        <p:grpSpPr>
          <a:xfrm>
            <a:off x="1657321" y="1541509"/>
            <a:ext cx="329648" cy="311034"/>
            <a:chOff x="2209761" y="2404368"/>
            <a:chExt cx="439531" cy="414712"/>
          </a:xfrm>
        </p:grpSpPr>
        <p:sp>
          <p:nvSpPr>
            <p:cNvPr id="17" name="Freeform 349"/>
            <p:cNvSpPr/>
            <p:nvPr/>
          </p:nvSpPr>
          <p:spPr bwMode="auto">
            <a:xfrm>
              <a:off x="2224027" y="2404368"/>
              <a:ext cx="425265" cy="268332"/>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cs typeface="+mn-ea"/>
                <a:sym typeface="+mn-lt"/>
              </a:endParaRPr>
            </a:p>
          </p:txBody>
        </p:sp>
        <p:sp>
          <p:nvSpPr>
            <p:cNvPr id="18" name="Freeform 350"/>
            <p:cNvSpPr/>
            <p:nvPr/>
          </p:nvSpPr>
          <p:spPr bwMode="auto">
            <a:xfrm>
              <a:off x="2209761" y="2617782"/>
              <a:ext cx="386960" cy="201298"/>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cs typeface="+mn-ea"/>
                <a:sym typeface="+mn-lt"/>
              </a:endParaRPr>
            </a:p>
          </p:txBody>
        </p:sp>
        <p:sp>
          <p:nvSpPr>
            <p:cNvPr id="19" name="Freeform 351"/>
            <p:cNvSpPr>
              <a:spLocks noEditPoints="1"/>
            </p:cNvSpPr>
            <p:nvPr/>
          </p:nvSpPr>
          <p:spPr bwMode="auto">
            <a:xfrm>
              <a:off x="2290866" y="2486646"/>
              <a:ext cx="260514" cy="254065"/>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cs typeface="+mn-ea"/>
                <a:sym typeface="+mn-lt"/>
              </a:endParaRPr>
            </a:p>
          </p:txBody>
        </p:sp>
        <p:sp>
          <p:nvSpPr>
            <p:cNvPr id="20" name="Freeform 352"/>
            <p:cNvSpPr>
              <a:spLocks noEditPoints="1"/>
            </p:cNvSpPr>
            <p:nvPr/>
          </p:nvSpPr>
          <p:spPr bwMode="auto">
            <a:xfrm>
              <a:off x="2360636" y="2554071"/>
              <a:ext cx="120583" cy="119606"/>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cs typeface="+mn-ea"/>
                <a:sym typeface="+mn-lt"/>
              </a:endParaRPr>
            </a:p>
          </p:txBody>
        </p:sp>
        <p:sp>
          <p:nvSpPr>
            <p:cNvPr id="21" name="Oval 353"/>
            <p:cNvSpPr>
              <a:spLocks noChangeArrowheads="1"/>
            </p:cNvSpPr>
            <p:nvPr/>
          </p:nvSpPr>
          <p:spPr bwMode="auto">
            <a:xfrm>
              <a:off x="2399527" y="2592767"/>
              <a:ext cx="42800" cy="41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cs typeface="+mn-ea"/>
                <a:sym typeface="+mn-lt"/>
              </a:endParaRPr>
            </a:p>
          </p:txBody>
        </p:sp>
      </p:grpSp>
      <p:sp>
        <p:nvSpPr>
          <p:cNvPr id="37" name="矩形 36"/>
          <p:cNvSpPr/>
          <p:nvPr/>
        </p:nvSpPr>
        <p:spPr>
          <a:xfrm>
            <a:off x="1038054" y="3381377"/>
            <a:ext cx="1568182" cy="1107996"/>
          </a:xfrm>
          <a:prstGeom prst="rect">
            <a:avLst/>
          </a:prstGeom>
        </p:spPr>
        <p:txBody>
          <a:bodyPr wrap="square">
            <a:spAutoFit/>
          </a:bodyPr>
          <a:lstStyle/>
          <a:p>
            <a:r>
              <a:rPr lang="zh-CN" altLang="en-US" sz="1100" dirty="0">
                <a:cs typeface="+mn-ea"/>
                <a:sym typeface="+mn-lt"/>
              </a:rPr>
              <a:t>在这里输入您的文字内容或者将您的文字内容复制在这里。在这里输入您的文字内容，或者将您的文字内容复制在这里</a:t>
            </a:r>
          </a:p>
        </p:txBody>
      </p:sp>
      <p:grpSp>
        <p:nvGrpSpPr>
          <p:cNvPr id="42" name="组合 41"/>
          <p:cNvGrpSpPr/>
          <p:nvPr/>
        </p:nvGrpSpPr>
        <p:grpSpPr>
          <a:xfrm>
            <a:off x="3230245" y="1470025"/>
            <a:ext cx="1658620" cy="3018790"/>
            <a:chOff x="4462" y="2315"/>
            <a:chExt cx="2612" cy="4754"/>
          </a:xfrm>
        </p:grpSpPr>
        <p:sp>
          <p:nvSpPr>
            <p:cNvPr id="6" name="Freeform 5"/>
            <p:cNvSpPr/>
            <p:nvPr/>
          </p:nvSpPr>
          <p:spPr bwMode="auto">
            <a:xfrm>
              <a:off x="4469" y="2607"/>
              <a:ext cx="2575" cy="2295"/>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rgbClr val="B3D880"/>
            </a:soli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cs typeface="+mn-ea"/>
                <a:sym typeface="+mn-lt"/>
              </a:endParaRPr>
            </a:p>
          </p:txBody>
        </p:sp>
        <p:sp>
          <p:nvSpPr>
            <p:cNvPr id="7" name="Freeform 6"/>
            <p:cNvSpPr/>
            <p:nvPr/>
          </p:nvSpPr>
          <p:spPr bwMode="auto">
            <a:xfrm>
              <a:off x="4910" y="2315"/>
              <a:ext cx="1696" cy="740"/>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rgbClr val="B3D880"/>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3" name="矩形 12"/>
            <p:cNvSpPr/>
            <p:nvPr/>
          </p:nvSpPr>
          <p:spPr>
            <a:xfrm>
              <a:off x="4462" y="3356"/>
              <a:ext cx="2613" cy="871"/>
            </a:xfrm>
            <a:prstGeom prst="rect">
              <a:avLst/>
            </a:prstGeom>
          </p:spPr>
          <p:txBody>
            <a:bodyPr wrap="square">
              <a:spAutoFit/>
            </a:bodyPr>
            <a:lstStyle/>
            <a:p>
              <a:pPr algn="ctr"/>
              <a:r>
                <a:rPr lang="zh-CN" altLang="en-US" sz="1500" b="1" dirty="0">
                  <a:solidFill>
                    <a:schemeClr val="bg1"/>
                  </a:solidFill>
                  <a:cs typeface="+mn-ea"/>
                  <a:sym typeface="+mn-lt"/>
                </a:rPr>
                <a:t>输入您的文字</a:t>
              </a:r>
              <a:endParaRPr lang="en-US" altLang="zh-CN" sz="1500" b="1" dirty="0">
                <a:solidFill>
                  <a:schemeClr val="bg1"/>
                </a:solidFill>
                <a:cs typeface="+mn-ea"/>
                <a:sym typeface="+mn-lt"/>
              </a:endParaRPr>
            </a:p>
            <a:p>
              <a:pPr algn="ctr"/>
              <a:r>
                <a:rPr lang="zh-CN" altLang="en-US" sz="1500" b="1" dirty="0">
                  <a:solidFill>
                    <a:schemeClr val="bg1"/>
                  </a:solidFill>
                  <a:cs typeface="+mn-ea"/>
                  <a:sym typeface="+mn-lt"/>
                </a:rPr>
                <a:t>复制您的文字</a:t>
              </a:r>
            </a:p>
          </p:txBody>
        </p:sp>
        <p:sp>
          <p:nvSpPr>
            <p:cNvPr id="22" name="Freeform 35"/>
            <p:cNvSpPr>
              <a:spLocks noEditPoints="1"/>
            </p:cNvSpPr>
            <p:nvPr/>
          </p:nvSpPr>
          <p:spPr bwMode="auto">
            <a:xfrm>
              <a:off x="5568" y="2400"/>
              <a:ext cx="376" cy="500"/>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cs typeface="+mn-ea"/>
                <a:sym typeface="+mn-lt"/>
              </a:endParaRPr>
            </a:p>
          </p:txBody>
        </p:sp>
        <p:sp>
          <p:nvSpPr>
            <p:cNvPr id="38" name="矩形 37"/>
            <p:cNvSpPr/>
            <p:nvPr/>
          </p:nvSpPr>
          <p:spPr>
            <a:xfrm>
              <a:off x="4521" y="5325"/>
              <a:ext cx="2470" cy="1745"/>
            </a:xfrm>
            <a:prstGeom prst="rect">
              <a:avLst/>
            </a:prstGeom>
          </p:spPr>
          <p:txBody>
            <a:bodyPr wrap="square">
              <a:spAutoFit/>
            </a:bodyPr>
            <a:lstStyle/>
            <a:p>
              <a:r>
                <a:rPr lang="zh-CN" altLang="en-US" sz="1100" dirty="0">
                  <a:cs typeface="+mn-ea"/>
                  <a:sym typeface="+mn-lt"/>
                </a:rPr>
                <a:t>在这里输入您的文字内容或者将您的文字内容复制在这里。在这里输入您的文字内容，或者将您的文字内容复制在这里</a:t>
              </a:r>
            </a:p>
          </p:txBody>
        </p:sp>
      </p:grpSp>
      <p:sp>
        <p:nvSpPr>
          <p:cNvPr id="41" name="文本框 40"/>
          <p:cNvSpPr txBox="1"/>
          <p:nvPr/>
        </p:nvSpPr>
        <p:spPr>
          <a:xfrm>
            <a:off x="143454" y="264794"/>
            <a:ext cx="3086619" cy="414020"/>
          </a:xfrm>
          <a:prstGeom prst="rect">
            <a:avLst/>
          </a:prstGeom>
          <a:noFill/>
        </p:spPr>
        <p:txBody>
          <a:bodyPr wrap="square" rtlCol="0">
            <a:spAutoFit/>
          </a:bodyPr>
          <a:lstStyle/>
          <a:p>
            <a:r>
              <a:rPr lang="zh-CN" altLang="en-US" sz="2100" b="1" dirty="0">
                <a:solidFill>
                  <a:srgbClr val="5B8474"/>
                </a:solidFill>
                <a:cs typeface="+mn-ea"/>
                <a:sym typeface="+mn-lt"/>
              </a:rPr>
              <a:t>点击添加您的</a:t>
            </a:r>
            <a:r>
              <a:rPr lang="zh-CN" altLang="en-US" sz="2100" b="1">
                <a:solidFill>
                  <a:srgbClr val="5B8474"/>
                </a:solidFill>
                <a:cs typeface="+mn-ea"/>
                <a:sym typeface="+mn-lt"/>
              </a:rPr>
              <a:t>标题内容</a:t>
            </a:r>
            <a:endParaRPr lang="zh-CN" altLang="en-US" sz="2100" b="1" dirty="0">
              <a:solidFill>
                <a:srgbClr val="5B8474"/>
              </a:solidFill>
              <a:cs typeface="+mn-ea"/>
              <a:sym typeface="+mn-lt"/>
            </a:endParaRPr>
          </a:p>
        </p:txBody>
      </p:sp>
      <p:pic>
        <p:nvPicPr>
          <p:cNvPr id="2" name="图片 1" descr="26db1ae9277ffb800f66fa2be107e3b4"/>
          <p:cNvPicPr>
            <a:picLocks noChangeAspect="1"/>
          </p:cNvPicPr>
          <p:nvPr/>
        </p:nvPicPr>
        <p:blipFill>
          <a:blip r:embed="rId3" cstate="email"/>
          <a:stretch>
            <a:fillRect/>
          </a:stretch>
        </p:blipFill>
        <p:spPr>
          <a:xfrm>
            <a:off x="4439285" y="352425"/>
            <a:ext cx="4859655" cy="48596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4"/>
                                        </p:tgtEl>
                                        <p:attrNameLst>
                                          <p:attrName>ppt_w</p:attrName>
                                        </p:attrNameLst>
                                      </p:cBhvr>
                                      <p:tavLst>
                                        <p:tav tm="0">
                                          <p:val>
                                            <p:strVal val="#ppt_w*.05"/>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4"/>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4"/>
                                        </p:tgtEl>
                                      </p:cBhvr>
                                    </p:animEffect>
                                  </p:childTnLst>
                                </p:cTn>
                              </p:par>
                            </p:childTnLst>
                          </p:cTn>
                        </p:par>
                        <p:par>
                          <p:cTn id="15" fill="hold">
                            <p:stCondLst>
                              <p:cond delay="500"/>
                            </p:stCondLst>
                            <p:childTnLst>
                              <p:par>
                                <p:cTn id="16" presetID="37"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450" decel="100000" fill="hold"/>
                                        <p:tgtEl>
                                          <p:spTgt spid="5"/>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500"/>
                                        <p:tgtEl>
                                          <p:spTgt spid="3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Effect transition="in" filter="fade">
                                      <p:cBhvr>
                                        <p:cTn id="38" dur="500"/>
                                        <p:tgtEl>
                                          <p:spTgt spid="41"/>
                                        </p:tgtEl>
                                      </p:cBhvr>
                                    </p:animEffect>
                                  </p:childTnLst>
                                </p:cTn>
                              </p:par>
                              <p:par>
                                <p:cTn id="39" presetID="35" presetClass="path" presetSubtype="0" accel="50000" decel="50000" fill="hold" grpId="1" nodeType="withEffect">
                                  <p:stCondLst>
                                    <p:cond delay="0"/>
                                  </p:stCondLst>
                                  <p:childTnLst>
                                    <p:animMotion origin="layout" path="M 0 2.59259E-6 L 0.12148 2.59259E-6 " pathEditMode="relative" rAng="0" ptsTypes="AA">
                                      <p:cBhvr>
                                        <p:cTn id="40" dur="1000" spd="-100000" fill="hold"/>
                                        <p:tgtEl>
                                          <p:spTgt spid="41"/>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2" grpId="0"/>
      <p:bldP spid="37" grpId="0"/>
      <p:bldP spid="41" grpId="0"/>
      <p:bldP spid="41" grpId="1"/>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Theme">
  <a:themeElements>
    <a:clrScheme name="自定义 6">
      <a:dk1>
        <a:sysClr val="windowText" lastClr="000000"/>
      </a:dk1>
      <a:lt1>
        <a:sysClr val="window" lastClr="FFFFFF"/>
      </a:lt1>
      <a:dk2>
        <a:srgbClr val="44546A"/>
      </a:dk2>
      <a:lt2>
        <a:srgbClr val="E7E6E6"/>
      </a:lt2>
      <a:accent1>
        <a:srgbClr val="1D6FA9"/>
      </a:accent1>
      <a:accent2>
        <a:srgbClr val="36AFCE"/>
      </a:accent2>
      <a:accent3>
        <a:srgbClr val="36AFCE"/>
      </a:accent3>
      <a:accent4>
        <a:srgbClr val="1D6FA9"/>
      </a:accent4>
      <a:accent5>
        <a:srgbClr val="36AFCE"/>
      </a:accent5>
      <a:accent6>
        <a:srgbClr val="36AFCE"/>
      </a:accent6>
      <a:hlink>
        <a:srgbClr val="0563C1"/>
      </a:hlink>
      <a:folHlink>
        <a:srgbClr val="36AFCE"/>
      </a:folHlink>
    </a:clrScheme>
    <a:fontScheme name="m0rujpiq">
      <a:majorFont>
        <a:latin typeface="Arial"/>
        <a:ea typeface="Microsoft YaHei"/>
        <a:cs typeface=""/>
      </a:majorFont>
      <a:minorFont>
        <a:latin typeface="Arial"/>
        <a:ea typeface="Microsoft YaHei"/>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1497</Words>
  <Application>Microsoft Office PowerPoint</Application>
  <PresentationFormat>全屏显示(16:9)</PresentationFormat>
  <Paragraphs>184</Paragraphs>
  <Slides>25</Slides>
  <Notes>25</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25</vt:i4>
      </vt:variant>
    </vt:vector>
  </HeadingPairs>
  <TitlesOfParts>
    <vt:vector size="31" baseType="lpstr">
      <vt:lpstr>等线</vt:lpstr>
      <vt:lpstr>黑体</vt:lpstr>
      <vt:lpstr>Arial</vt:lpstr>
      <vt:lpstr>Calibri</vt:lpstr>
      <vt:lpstr>Office Theme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2017-11-07T06:54:00Z</dcterms:created>
  <dcterms:modified xsi:type="dcterms:W3CDTF">2021-01-05T11:18:58Z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